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4"/>
    <p:sldMasterId id="2147487177" r:id="rId5"/>
    <p:sldMasterId id="2147487249" r:id="rId6"/>
    <p:sldMasterId id="2147487268" r:id="rId7"/>
    <p:sldMasterId id="2147487284" r:id="rId8"/>
  </p:sldMasterIdLst>
  <p:notesMasterIdLst>
    <p:notesMasterId r:id="rId17"/>
  </p:notesMasterIdLst>
  <p:handoutMasterIdLst>
    <p:handoutMasterId r:id="rId18"/>
  </p:handoutMasterIdLst>
  <p:sldIdLst>
    <p:sldId id="256" r:id="rId9"/>
    <p:sldId id="2147481545" r:id="rId10"/>
    <p:sldId id="2147481544" r:id="rId11"/>
    <p:sldId id="394" r:id="rId12"/>
    <p:sldId id="2147376000" r:id="rId13"/>
    <p:sldId id="864" r:id="rId14"/>
    <p:sldId id="2147481533" r:id="rId15"/>
    <p:sldId id="2147375963" r:id="rId16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A90A38-82D5-E4E2-DFA1-5E9CFC9B6457}" name="Peggy Fischer" initials="PF" userId="S::peggy.fischer@esa.int::a7964b26-1804-48d2-afda-8634de484f35" providerId="AD"/>
  <p188:author id="{BA5C5289-CE40-1501-DC4A-9B95F2B4C228}" name="Chiara Di Ciollo" initials="CD" userId="S::Chiara.DiCiollo@ext.esa.int::2c816c20-6aa7-452e-b78e-4990d10899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2E84C6"/>
    <a:srgbClr val="174489"/>
    <a:srgbClr val="BFBFBF"/>
    <a:srgbClr val="E1EEF8"/>
    <a:srgbClr val="EDEDED"/>
    <a:srgbClr val="00B050"/>
    <a:srgbClr val="189B7D"/>
    <a:srgbClr val="246872"/>
    <a:srgbClr val="A5C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2" d="100"/>
          <a:sy n="122" d="100"/>
        </p:scale>
        <p:origin x="326" y="-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ggy Fischer" userId="a7964b26-1804-48d2-afda-8634de484f35" providerId="ADAL" clId="{2BDF942A-CEED-45CA-8C75-B8DC9CF43A84}"/>
    <pc:docChg chg="undo custSel addSld delSld modSld">
      <pc:chgData name="Peggy Fischer" userId="a7964b26-1804-48d2-afda-8634de484f35" providerId="ADAL" clId="{2BDF942A-CEED-45CA-8C75-B8DC9CF43A84}" dt="2024-11-27T15:52:06.474" v="1393" actId="20577"/>
      <pc:docMkLst>
        <pc:docMk/>
      </pc:docMkLst>
      <pc:sldChg chg="modSp mod">
        <pc:chgData name="Peggy Fischer" userId="a7964b26-1804-48d2-afda-8634de484f35" providerId="ADAL" clId="{2BDF942A-CEED-45CA-8C75-B8DC9CF43A84}" dt="2024-11-27T07:05:20.123" v="443" actId="20577"/>
        <pc:sldMkLst>
          <pc:docMk/>
          <pc:sldMk cId="0" sldId="256"/>
        </pc:sldMkLst>
        <pc:spChg chg="mod">
          <ac:chgData name="Peggy Fischer" userId="a7964b26-1804-48d2-afda-8634de484f35" providerId="ADAL" clId="{2BDF942A-CEED-45CA-8C75-B8DC9CF43A84}" dt="2024-11-27T07:05:20.123" v="443" actId="20577"/>
          <ac:spMkLst>
            <pc:docMk/>
            <pc:sldMk cId="0" sldId="256"/>
            <ac:spMk id="9" creationId="{3FED2508-10A6-8945-A31B-FB5133FA3685}"/>
          </ac:spMkLst>
        </pc:spChg>
      </pc:sldChg>
      <pc:sldChg chg="addSp modSp mod modAnim">
        <pc:chgData name="Peggy Fischer" userId="a7964b26-1804-48d2-afda-8634de484f35" providerId="ADAL" clId="{2BDF942A-CEED-45CA-8C75-B8DC9CF43A84}" dt="2024-11-27T15:36:04.441" v="1218"/>
        <pc:sldMkLst>
          <pc:docMk/>
          <pc:sldMk cId="4212658702" sldId="394"/>
        </pc:sldMkLst>
        <pc:spChg chg="add mod">
          <ac:chgData name="Peggy Fischer" userId="a7964b26-1804-48d2-afda-8634de484f35" providerId="ADAL" clId="{2BDF942A-CEED-45CA-8C75-B8DC9CF43A84}" dt="2024-11-27T06:48:00.865" v="135" actId="20577"/>
          <ac:spMkLst>
            <pc:docMk/>
            <pc:sldMk cId="4212658702" sldId="394"/>
            <ac:spMk id="2" creationId="{11EE8228-4924-B164-E4A4-D0CEC9E7EBC3}"/>
          </ac:spMkLst>
        </pc:spChg>
        <pc:spChg chg="mod">
          <ac:chgData name="Peggy Fischer" userId="a7964b26-1804-48d2-afda-8634de484f35" providerId="ADAL" clId="{2BDF942A-CEED-45CA-8C75-B8DC9CF43A84}" dt="2024-11-27T07:02:29.617" v="360" actId="20577"/>
          <ac:spMkLst>
            <pc:docMk/>
            <pc:sldMk cId="4212658702" sldId="394"/>
            <ac:spMk id="3" creationId="{19179038-C3F0-A3AB-AF09-3DCFF2710531}"/>
          </ac:spMkLst>
        </pc:spChg>
        <pc:picChg chg="add mod">
          <ac:chgData name="Peggy Fischer" userId="a7964b26-1804-48d2-afda-8634de484f35" providerId="ADAL" clId="{2BDF942A-CEED-45CA-8C75-B8DC9CF43A84}" dt="2024-11-27T06:48:42.963" v="137" actId="1076"/>
          <ac:picMkLst>
            <pc:docMk/>
            <pc:sldMk cId="4212658702" sldId="394"/>
            <ac:picMk id="7" creationId="{BA6CD3F0-6FE2-3F35-78D8-BD0A4D801578}"/>
          </ac:picMkLst>
        </pc:picChg>
        <pc:picChg chg="add mod">
          <ac:chgData name="Peggy Fischer" userId="a7964b26-1804-48d2-afda-8634de484f35" providerId="ADAL" clId="{2BDF942A-CEED-45CA-8C75-B8DC9CF43A84}" dt="2024-11-27T06:50:03.690" v="153"/>
          <ac:picMkLst>
            <pc:docMk/>
            <pc:sldMk cId="4212658702" sldId="394"/>
            <ac:picMk id="8" creationId="{D9FF3E42-F0B3-312D-749D-0816C7E2776E}"/>
          </ac:picMkLst>
        </pc:picChg>
      </pc:sldChg>
      <pc:sldChg chg="addSp modSp mod">
        <pc:chgData name="Peggy Fischer" userId="a7964b26-1804-48d2-afda-8634de484f35" providerId="ADAL" clId="{2BDF942A-CEED-45CA-8C75-B8DC9CF43A84}" dt="2024-11-27T15:46:30.076" v="1355" actId="14100"/>
        <pc:sldMkLst>
          <pc:docMk/>
          <pc:sldMk cId="672817056" sldId="864"/>
        </pc:sldMkLst>
        <pc:spChg chg="mod">
          <ac:chgData name="Peggy Fischer" userId="a7964b26-1804-48d2-afda-8634de484f35" providerId="ADAL" clId="{2BDF942A-CEED-45CA-8C75-B8DC9CF43A84}" dt="2024-11-27T15:27:30.538" v="1071" actId="1035"/>
          <ac:spMkLst>
            <pc:docMk/>
            <pc:sldMk cId="672817056" sldId="864"/>
            <ac:spMk id="17" creationId="{8B0568C6-3DF1-D8F1-1962-0EBD9DDA9509}"/>
          </ac:spMkLst>
        </pc:spChg>
        <pc:spChg chg="add mod">
          <ac:chgData name="Peggy Fischer" userId="a7964b26-1804-48d2-afda-8634de484f35" providerId="ADAL" clId="{2BDF942A-CEED-45CA-8C75-B8DC9CF43A84}" dt="2024-11-27T07:03:58.290" v="381" actId="1076"/>
          <ac:spMkLst>
            <pc:docMk/>
            <pc:sldMk cId="672817056" sldId="864"/>
            <ac:spMk id="28" creationId="{DF5EE1ED-CB9A-6395-83C7-B0C56FC470B2}"/>
          </ac:spMkLst>
        </pc:spChg>
        <pc:spChg chg="add mod">
          <ac:chgData name="Peggy Fischer" userId="a7964b26-1804-48d2-afda-8634de484f35" providerId="ADAL" clId="{2BDF942A-CEED-45CA-8C75-B8DC9CF43A84}" dt="2024-11-27T15:46:30.076" v="1355" actId="14100"/>
          <ac:spMkLst>
            <pc:docMk/>
            <pc:sldMk cId="672817056" sldId="864"/>
            <ac:spMk id="30" creationId="{106401AB-BD44-9278-5CE1-09A04C443DA7}"/>
          </ac:spMkLst>
        </pc:spChg>
      </pc:sldChg>
      <pc:sldChg chg="addSp delSp modSp add mod modAnim">
        <pc:chgData name="Peggy Fischer" userId="a7964b26-1804-48d2-afda-8634de484f35" providerId="ADAL" clId="{2BDF942A-CEED-45CA-8C75-B8DC9CF43A84}" dt="2024-11-27T15:52:06.474" v="1393" actId="20577"/>
        <pc:sldMkLst>
          <pc:docMk/>
          <pc:sldMk cId="860678060" sldId="2147375963"/>
        </pc:sldMkLst>
        <pc:spChg chg="add del mod">
          <ac:chgData name="Peggy Fischer" userId="a7964b26-1804-48d2-afda-8634de484f35" providerId="ADAL" clId="{2BDF942A-CEED-45CA-8C75-B8DC9CF43A84}" dt="2024-11-27T15:20:37.486" v="1034" actId="478"/>
          <ac:spMkLst>
            <pc:docMk/>
            <pc:sldMk cId="860678060" sldId="2147375963"/>
            <ac:spMk id="6" creationId="{59683E62-00AB-AD82-0B8E-49D878AEC1E3}"/>
          </ac:spMkLst>
        </pc:spChg>
        <pc:spChg chg="mod">
          <ac:chgData name="Peggy Fischer" userId="a7964b26-1804-48d2-afda-8634de484f35" providerId="ADAL" clId="{2BDF942A-CEED-45CA-8C75-B8DC9CF43A84}" dt="2024-11-27T15:52:06.474" v="1393" actId="20577"/>
          <ac:spMkLst>
            <pc:docMk/>
            <pc:sldMk cId="860678060" sldId="2147375963"/>
            <ac:spMk id="45" creationId="{F54F412C-D187-40E0-9678-92CA2027A81C}"/>
          </ac:spMkLst>
        </pc:spChg>
      </pc:sldChg>
      <pc:sldChg chg="addSp delSp modSp">
        <pc:chgData name="Peggy Fischer" userId="a7964b26-1804-48d2-afda-8634de484f35" providerId="ADAL" clId="{2BDF942A-CEED-45CA-8C75-B8DC9CF43A84}" dt="2024-11-27T06:42:52.895" v="7" actId="478"/>
        <pc:sldMkLst>
          <pc:docMk/>
          <pc:sldMk cId="2847148663" sldId="2147376000"/>
        </pc:sldMkLst>
        <pc:spChg chg="add mod">
          <ac:chgData name="Peggy Fischer" userId="a7964b26-1804-48d2-afda-8634de484f35" providerId="ADAL" clId="{2BDF942A-CEED-45CA-8C75-B8DC9CF43A84}" dt="2024-11-27T06:41:29.346" v="0"/>
          <ac:spMkLst>
            <pc:docMk/>
            <pc:sldMk cId="2847148663" sldId="2147376000"/>
            <ac:spMk id="10" creationId="{4E38AF51-4C11-B9A9-45CB-AF1804114AF7}"/>
          </ac:spMkLst>
        </pc:spChg>
        <pc:spChg chg="add mod">
          <ac:chgData name="Peggy Fischer" userId="a7964b26-1804-48d2-afda-8634de484f35" providerId="ADAL" clId="{2BDF942A-CEED-45CA-8C75-B8DC9CF43A84}" dt="2024-11-27T06:42:22.822" v="4" actId="1076"/>
          <ac:spMkLst>
            <pc:docMk/>
            <pc:sldMk cId="2847148663" sldId="2147376000"/>
            <ac:spMk id="14" creationId="{834533E0-D5E5-2605-4BED-5BADA012B4CA}"/>
          </ac:spMkLst>
        </pc:spChg>
        <pc:picChg chg="add mod">
          <ac:chgData name="Peggy Fischer" userId="a7964b26-1804-48d2-afda-8634de484f35" providerId="ADAL" clId="{2BDF942A-CEED-45CA-8C75-B8DC9CF43A84}" dt="2024-11-27T06:41:29.346" v="0"/>
          <ac:picMkLst>
            <pc:docMk/>
            <pc:sldMk cId="2847148663" sldId="2147376000"/>
            <ac:picMk id="13" creationId="{726A4106-7E2A-A2F8-C5DD-103C8A5D33B9}"/>
          </ac:picMkLst>
        </pc:picChg>
        <pc:picChg chg="add mod">
          <ac:chgData name="Peggy Fischer" userId="a7964b26-1804-48d2-afda-8634de484f35" providerId="ADAL" clId="{2BDF942A-CEED-45CA-8C75-B8DC9CF43A84}" dt="2024-11-27T06:42:22.822" v="4" actId="1076"/>
          <ac:picMkLst>
            <pc:docMk/>
            <pc:sldMk cId="2847148663" sldId="2147376000"/>
            <ac:picMk id="15" creationId="{7544D174-5F37-EA8E-9A2D-D1D60F131CC9}"/>
          </ac:picMkLst>
        </pc:picChg>
        <pc:picChg chg="add del mod">
          <ac:chgData name="Peggy Fischer" userId="a7964b26-1804-48d2-afda-8634de484f35" providerId="ADAL" clId="{2BDF942A-CEED-45CA-8C75-B8DC9CF43A84}" dt="2024-11-27T06:42:52.895" v="7" actId="478"/>
          <ac:picMkLst>
            <pc:docMk/>
            <pc:sldMk cId="2847148663" sldId="2147376000"/>
            <ac:picMk id="16" creationId="{4E37E0A7-C8C6-9BED-CD04-E687EA011FBF}"/>
          </ac:picMkLst>
        </pc:picChg>
      </pc:sldChg>
      <pc:sldChg chg="addSp delSp modSp mod">
        <pc:chgData name="Peggy Fischer" userId="a7964b26-1804-48d2-afda-8634de484f35" providerId="ADAL" clId="{2BDF942A-CEED-45CA-8C75-B8DC9CF43A84}" dt="2024-11-27T07:03:24.409" v="368" actId="20577"/>
        <pc:sldMkLst>
          <pc:docMk/>
          <pc:sldMk cId="2536577959" sldId="2147481533"/>
        </pc:sldMkLst>
        <pc:spChg chg="add del mod">
          <ac:chgData name="Peggy Fischer" userId="a7964b26-1804-48d2-afda-8634de484f35" providerId="ADAL" clId="{2BDF942A-CEED-45CA-8C75-B8DC9CF43A84}" dt="2024-11-27T06:54:26.040" v="208" actId="478"/>
          <ac:spMkLst>
            <pc:docMk/>
            <pc:sldMk cId="2536577959" sldId="2147481533"/>
            <ac:spMk id="2" creationId="{2CE7390F-327E-7075-7210-6F56AF9F4857}"/>
          </ac:spMkLst>
        </pc:spChg>
        <pc:spChg chg="mod">
          <ac:chgData name="Peggy Fischer" userId="a7964b26-1804-48d2-afda-8634de484f35" providerId="ADAL" clId="{2BDF942A-CEED-45CA-8C75-B8DC9CF43A84}" dt="2024-11-27T06:54:47.923" v="225" actId="20577"/>
          <ac:spMkLst>
            <pc:docMk/>
            <pc:sldMk cId="2536577959" sldId="2147481533"/>
            <ac:spMk id="19" creationId="{EC9632F8-84B1-6281-69BD-69889E06AC2E}"/>
          </ac:spMkLst>
        </pc:spChg>
        <pc:spChg chg="add mod">
          <ac:chgData name="Peggy Fischer" userId="a7964b26-1804-48d2-afda-8634de484f35" providerId="ADAL" clId="{2BDF942A-CEED-45CA-8C75-B8DC9CF43A84}" dt="2024-11-27T07:03:24.409" v="368" actId="20577"/>
          <ac:spMkLst>
            <pc:docMk/>
            <pc:sldMk cId="2536577959" sldId="2147481533"/>
            <ac:spMk id="51" creationId="{096BDB5D-E19E-1AC1-C688-7C89BE6D144A}"/>
          </ac:spMkLst>
        </pc:spChg>
      </pc:sldChg>
      <pc:sldChg chg="addSp delSp modSp mod">
        <pc:chgData name="Peggy Fischer" userId="a7964b26-1804-48d2-afda-8634de484f35" providerId="ADAL" clId="{2BDF942A-CEED-45CA-8C75-B8DC9CF43A84}" dt="2024-11-27T15:00:12.242" v="462" actId="478"/>
        <pc:sldMkLst>
          <pc:docMk/>
          <pc:sldMk cId="1580274449" sldId="2147481545"/>
        </pc:sldMkLst>
        <pc:spChg chg="mod">
          <ac:chgData name="Peggy Fischer" userId="a7964b26-1804-48d2-afda-8634de484f35" providerId="ADAL" clId="{2BDF942A-CEED-45CA-8C75-B8DC9CF43A84}" dt="2024-11-27T11:17:50.710" v="454" actId="20577"/>
          <ac:spMkLst>
            <pc:docMk/>
            <pc:sldMk cId="1580274449" sldId="2147481545"/>
            <ac:spMk id="15" creationId="{80B7E25A-B5F0-8629-6237-5909DCBB4B82}"/>
          </ac:spMkLst>
        </pc:spChg>
        <pc:spChg chg="add del mod">
          <ac:chgData name="Peggy Fischer" userId="a7964b26-1804-48d2-afda-8634de484f35" providerId="ADAL" clId="{2BDF942A-CEED-45CA-8C75-B8DC9CF43A84}" dt="2024-11-27T15:00:12.242" v="462" actId="478"/>
          <ac:spMkLst>
            <pc:docMk/>
            <pc:sldMk cId="1580274449" sldId="2147481545"/>
            <ac:spMk id="22" creationId="{8A24D8F8-4DEC-D759-4E81-8BFA0010D839}"/>
          </ac:spMkLst>
        </pc:spChg>
      </pc:sldChg>
      <pc:sldChg chg="new del">
        <pc:chgData name="Peggy Fischer" userId="a7964b26-1804-48d2-afda-8634de484f35" providerId="ADAL" clId="{2BDF942A-CEED-45CA-8C75-B8DC9CF43A84}" dt="2024-11-27T14:57:21.881" v="458" actId="680"/>
        <pc:sldMkLst>
          <pc:docMk/>
          <pc:sldMk cId="926490657" sldId="214748154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0-0FF8-4537-AAF1-BA8015DD687D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F8-4537-AAF1-BA8015DD687D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FF8-4537-AAF1-BA8015DD687D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F8-4537-AAF1-BA8015DD687D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0FF8-4537-AAF1-BA8015DD687D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F8-4537-AAF1-BA8015DD687D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0FF8-4537-AAF1-BA8015DD687D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F8-4537-AAF1-BA8015DD687D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0FF8-4537-AAF1-BA8015DD687D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F8-4537-AAF1-BA8015DD687D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0FF8-4537-AAF1-BA8015DD687D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F8-4537-AAF1-BA8015DD687D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0FF8-4537-AAF1-BA8015DD687D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0FF8-4537-AAF1-BA8015DD687D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0FF8-4537-AAF1-BA8015DD687D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0FF8-4537-AAF1-BA8015DD687D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0FF8-4537-AAF1-BA8015DD687D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0FF8-4537-AAF1-BA8015DD687D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0FF8-4537-AAF1-BA8015DD687D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0FF8-4537-AAF1-BA8015DD687D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0FF8-4537-AAF1-BA8015DD687D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0FF8-4537-AAF1-BA8015DD687D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0FF8-4537-AAF1-BA8015DD687D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0FF8-4537-AAF1-BA8015DD6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0FF8-4537-AAF1-BA8015DD6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F8-4537-AAF1-BA8015DD6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F8-4537-AAF1-BA8015DD6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F8-4537-AAF1-BA8015DD687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FF8-4537-AAF1-BA8015DD6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F8-4537-AAF1-BA8015DD687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0FF8-4537-AAF1-BA8015DD6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F8-4537-AAF1-BA8015DD687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0FF8-4537-AAF1-BA8015DD687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F8-4537-AAF1-BA8015DD687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FF8-4537-AAF1-BA8015DD687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FF8-4537-AAF1-BA8015DD687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0FF8-4537-AAF1-BA8015DD687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F8-4537-AAF1-BA8015DD687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0FF8-4537-AAF1-BA8015DD687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0FF8-4537-AAF1-BA8015DD687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0FF8-4537-AAF1-BA8015DD687D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0FF8-4537-AAF1-BA8015DD687D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0FF8-4537-AAF1-BA8015DD687D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FF8-4537-AAF1-BA8015DD687D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0FF8-4537-AAF1-BA8015DD687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0FF8-4537-AAF1-BA8015DD687D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0FF8-4537-AAF1-BA8015DD687D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FF8-4537-AAF1-BA8015DD6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28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F8-4537-AAF1-BA8015DD6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F92-4C32-882D-FD39297B6A93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92-4C32-882D-FD39297B6A93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92-4C32-882D-FD39297B6A9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92-4C32-882D-FD39297B6A93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F92-4C32-882D-FD39297B6A93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92-4C32-882D-FD39297B6A93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F92-4C32-882D-FD39297B6A93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92-4C32-882D-FD39297B6A93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F92-4C32-882D-FD39297B6A93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92-4C32-882D-FD39297B6A93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F92-4C32-882D-FD39297B6A93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92-4C32-882D-FD39297B6A93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F92-4C32-882D-FD39297B6A93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F92-4C32-882D-FD39297B6A93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F92-4C32-882D-FD39297B6A93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F92-4C32-882D-FD39297B6A93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F92-4C32-882D-FD39297B6A93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F92-4C32-882D-FD39297B6A93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6F92-4C32-882D-FD39297B6A93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F92-4C32-882D-FD39297B6A93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F92-4C32-882D-FD39297B6A93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F92-4C32-882D-FD39297B6A93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6-6F92-4C32-882D-FD39297B6A93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F92-4C32-882D-FD39297B6A93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F92-4C32-882D-FD39297B6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970667696"/>
        <c:axId val="1"/>
        <c:axId val="0"/>
      </c:bar3DChart>
      <c:catAx>
        <c:axId val="970667696"/>
        <c:scaling>
          <c:orientation val="minMax"/>
        </c:scaling>
        <c:delete val="0"/>
        <c:axPos val="b"/>
        <c:majorGridlines>
          <c:spPr>
            <a:ln w="9506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0667696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0-0FF8-4537-AAF1-BA8015DD687D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F8-4537-AAF1-BA8015DD687D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FF8-4537-AAF1-BA8015DD687D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F8-4537-AAF1-BA8015DD687D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0FF8-4537-AAF1-BA8015DD687D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F8-4537-AAF1-BA8015DD687D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0FF8-4537-AAF1-BA8015DD687D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F8-4537-AAF1-BA8015DD687D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0FF8-4537-AAF1-BA8015DD687D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F8-4537-AAF1-BA8015DD687D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0FF8-4537-AAF1-BA8015DD687D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F8-4537-AAF1-BA8015DD687D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0FF8-4537-AAF1-BA8015DD687D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0FF8-4537-AAF1-BA8015DD687D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0FF8-4537-AAF1-BA8015DD687D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0FF8-4537-AAF1-BA8015DD687D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0FF8-4537-AAF1-BA8015DD687D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0FF8-4537-AAF1-BA8015DD687D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0FF8-4537-AAF1-BA8015DD687D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0FF8-4537-AAF1-BA8015DD687D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0FF8-4537-AAF1-BA8015DD687D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0FF8-4537-AAF1-BA8015DD687D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0FF8-4537-AAF1-BA8015DD687D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0FF8-4537-AAF1-BA8015DD6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0FF8-4537-AAF1-BA8015DD6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F8-4537-AAF1-BA8015DD6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F8-4537-AAF1-BA8015DD6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F8-4537-AAF1-BA8015DD687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FF8-4537-AAF1-BA8015DD6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F8-4537-AAF1-BA8015DD687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0FF8-4537-AAF1-BA8015DD6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F8-4537-AAF1-BA8015DD687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0FF8-4537-AAF1-BA8015DD687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F8-4537-AAF1-BA8015DD687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FF8-4537-AAF1-BA8015DD687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FF8-4537-AAF1-BA8015DD687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0FF8-4537-AAF1-BA8015DD687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F8-4537-AAF1-BA8015DD687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0FF8-4537-AAF1-BA8015DD687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0FF8-4537-AAF1-BA8015DD687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0FF8-4537-AAF1-BA8015DD687D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0FF8-4537-AAF1-BA8015DD687D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0FF8-4537-AAF1-BA8015DD687D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FF8-4537-AAF1-BA8015DD687D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0FF8-4537-AAF1-BA8015DD687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0FF8-4537-AAF1-BA8015DD687D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0FF8-4537-AAF1-BA8015DD687D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FF8-4537-AAF1-BA8015DD6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28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F8-4537-AAF1-BA8015DD6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F92-4C32-882D-FD39297B6A93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92-4C32-882D-FD39297B6A93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92-4C32-882D-FD39297B6A9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92-4C32-882D-FD39297B6A93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F92-4C32-882D-FD39297B6A93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92-4C32-882D-FD39297B6A93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F92-4C32-882D-FD39297B6A93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92-4C32-882D-FD39297B6A93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F92-4C32-882D-FD39297B6A93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92-4C32-882D-FD39297B6A93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F92-4C32-882D-FD39297B6A93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92-4C32-882D-FD39297B6A93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F92-4C32-882D-FD39297B6A93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F92-4C32-882D-FD39297B6A93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F92-4C32-882D-FD39297B6A93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F92-4C32-882D-FD39297B6A93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F92-4C32-882D-FD39297B6A93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F92-4C32-882D-FD39297B6A93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6F92-4C32-882D-FD39297B6A93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F92-4C32-882D-FD39297B6A93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F92-4C32-882D-FD39297B6A93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F92-4C32-882D-FD39297B6A93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6-6F92-4C32-882D-FD39297B6A93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F92-4C32-882D-FD39297B6A93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F92-4C32-882D-FD39297B6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970667696"/>
        <c:axId val="1"/>
        <c:axId val="0"/>
      </c:bar3DChart>
      <c:catAx>
        <c:axId val="970667696"/>
        <c:scaling>
          <c:orientation val="minMax"/>
        </c:scaling>
        <c:delete val="0"/>
        <c:axPos val="b"/>
        <c:majorGridlines>
          <c:spPr>
            <a:ln w="9506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0667696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75" cy="49667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3" y="1"/>
            <a:ext cx="2946275" cy="49667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5F22332F-96D4-4C17-BE80-AD695EA378C7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272"/>
            <a:ext cx="2946275" cy="49667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3" y="9428272"/>
            <a:ext cx="2946275" cy="49667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E5056DED-507D-4850-B0F7-52570BC4FE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87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100" b="0" i="0">
              <a:effectLst/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5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5AA54-66B2-F74C-9544-207C7B0FB0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0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2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5300" y="4400550"/>
            <a:ext cx="5838825" cy="393662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100" b="0" i="0" dirty="0">
              <a:effectLst/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17CF-519D-36B4-A053-B468204F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11/25/2024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E46A8-575B-D725-329E-EC3CBE4D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1E49A-1889-0807-452B-DE3317A5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A8F13B8-E0AD-5346-B669-6910956CC191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355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97" y="1254919"/>
            <a:ext cx="4341633" cy="32385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4310354" cy="32385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05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4251" y="661500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16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3698" y="661500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>
                <a:solidFill>
                  <a:srgbClr val="006762"/>
                </a:solidFill>
              </a:defRPr>
            </a:lvl1pPr>
            <a:lvl2pPr>
              <a:defRPr sz="1346">
                <a:solidFill>
                  <a:srgbClr val="006762"/>
                </a:solidFill>
              </a:defRPr>
            </a:lvl2pPr>
            <a:lvl3pPr>
              <a:defRPr sz="1346">
                <a:solidFill>
                  <a:srgbClr val="006762"/>
                </a:solidFill>
              </a:defRPr>
            </a:lvl3pPr>
            <a:lvl4pPr>
              <a:defRPr sz="1346">
                <a:solidFill>
                  <a:srgbClr val="006762"/>
                </a:solidFill>
              </a:defRPr>
            </a:lvl4pPr>
            <a:lvl5pPr>
              <a:defRPr sz="1346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6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3698" y="661500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>
                <a:solidFill>
                  <a:srgbClr val="960136"/>
                </a:solidFill>
              </a:defRPr>
            </a:lvl1pPr>
            <a:lvl2pPr>
              <a:defRPr sz="1346">
                <a:solidFill>
                  <a:srgbClr val="960136"/>
                </a:solidFill>
              </a:defRPr>
            </a:lvl2pPr>
            <a:lvl3pPr>
              <a:defRPr sz="1346">
                <a:solidFill>
                  <a:srgbClr val="960136"/>
                </a:solidFill>
              </a:defRPr>
            </a:lvl3pPr>
            <a:lvl4pPr>
              <a:defRPr sz="1346">
                <a:solidFill>
                  <a:srgbClr val="960136"/>
                </a:solidFill>
              </a:defRPr>
            </a:lvl4pPr>
            <a:lvl5pPr>
              <a:defRPr sz="1346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94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3698" y="661644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>
                <a:solidFill>
                  <a:srgbClr val="A75534"/>
                </a:solidFill>
              </a:defRPr>
            </a:lvl1pPr>
            <a:lvl2pPr>
              <a:defRPr sz="1346">
                <a:solidFill>
                  <a:srgbClr val="A75534"/>
                </a:solidFill>
              </a:defRPr>
            </a:lvl2pPr>
            <a:lvl3pPr>
              <a:defRPr sz="1346">
                <a:solidFill>
                  <a:srgbClr val="A75534"/>
                </a:solidFill>
              </a:defRPr>
            </a:lvl3pPr>
            <a:lvl4pPr>
              <a:defRPr sz="1346">
                <a:solidFill>
                  <a:srgbClr val="A75534"/>
                </a:solidFill>
              </a:defRPr>
            </a:lvl4pPr>
            <a:lvl5pPr>
              <a:defRPr sz="1346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6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3698" y="661644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>
                <a:solidFill>
                  <a:srgbClr val="1E3378"/>
                </a:solidFill>
              </a:defRPr>
            </a:lvl1pPr>
            <a:lvl2pPr>
              <a:defRPr sz="1346">
                <a:solidFill>
                  <a:srgbClr val="1E3378"/>
                </a:solidFill>
              </a:defRPr>
            </a:lvl2pPr>
            <a:lvl3pPr>
              <a:defRPr sz="1346">
                <a:solidFill>
                  <a:srgbClr val="1E3378"/>
                </a:solidFill>
              </a:defRPr>
            </a:lvl3pPr>
            <a:lvl4pPr>
              <a:defRPr sz="1346">
                <a:solidFill>
                  <a:srgbClr val="1E3378"/>
                </a:solidFill>
              </a:defRPr>
            </a:lvl4pPr>
            <a:lvl5pPr>
              <a:defRPr sz="1346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276492" y="0"/>
            <a:ext cx="942049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4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3514726" y="1508479"/>
            <a:ext cx="2114550" cy="2114276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1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3514726" y="3393156"/>
            <a:ext cx="2109585" cy="235871"/>
          </a:xfrm>
          <a:prstGeom prst="rect">
            <a:avLst/>
          </a:prstGeom>
        </p:spPr>
        <p:txBody>
          <a:bodyPr vert="horz" lIns="49478" tIns="24739" rIns="49478" bIns="2473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758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14726" y="1531145"/>
            <a:ext cx="2114551" cy="17692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1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3514726" y="1305019"/>
            <a:ext cx="2114551" cy="196141"/>
          </a:xfrm>
          <a:prstGeom prst="rect">
            <a:avLst/>
          </a:prstGeom>
        </p:spPr>
        <p:txBody>
          <a:bodyPr vert="horz" lIns="49478" tIns="24739" rIns="49478" bIns="2473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95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595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14726" y="3305081"/>
            <a:ext cx="2114551" cy="3176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122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82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3" y="43406"/>
            <a:ext cx="1135785" cy="41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83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D312117B-6390-4022-BF9E-14263D1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0A141-93C5-4891-AD86-3ABF3165A8B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AD8454E5-07CA-4BEA-81A4-92E335FCC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85" y="4822031"/>
            <a:ext cx="5016673" cy="18114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577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9E135984-2327-4A66-A127-D10C6C91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09" y="4629352"/>
            <a:ext cx="5016673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5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CB2B5BDB-9FBE-4006-9D29-B7299B7E7E34}"/>
              </a:ext>
            </a:extLst>
          </p:cNvPr>
          <p:cNvCxnSpPr>
            <a:cxnSpLocks/>
          </p:cNvCxnSpPr>
          <p:nvPr/>
        </p:nvCxnSpPr>
        <p:spPr>
          <a:xfrm>
            <a:off x="167421" y="3080147"/>
            <a:ext cx="87771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252B4-A0DB-4508-9685-F004B604FB3A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4982" y="3943588"/>
            <a:ext cx="7948800" cy="3087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299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0476" y="2502759"/>
            <a:ext cx="8833145" cy="552780"/>
          </a:xfrm>
          <a:prstGeom prst="rect">
            <a:avLst/>
          </a:prstGeom>
        </p:spPr>
        <p:txBody>
          <a:bodyPr/>
          <a:lstStyle>
            <a:lvl1pPr>
              <a:defRPr sz="2992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66DAE0-DB7E-444F-91B2-509AFED26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159E3-6ABC-42A5-8641-69C8B09D6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D1A8D-D1A4-457F-B76D-5C437F967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37B29A41-1811-4299-8EC1-72A0A732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FE2844B-0F0B-418D-ACB2-921C60E88B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46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6" name="Group 35" hidden="1">
            <a:extLst>
              <a:ext uri="{FF2B5EF4-FFF2-40B4-BE49-F238E27FC236}">
                <a16:creationId xmlns:a16="http://schemas.microsoft.com/office/drawing/2014/main" id="{BC1EF1A6-C5F9-4142-91FF-7DFC4D6052BC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B286EBFF-405F-4342-A35F-E3D58A57AAA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FB578932-667E-41E0-A19D-6898CF003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9" name="Straight Connector 38">
                <a:extLst>
                  <a:ext uri="{FF2B5EF4-FFF2-40B4-BE49-F238E27FC236}">
                    <a16:creationId xmlns:a16="http://schemas.microsoft.com/office/drawing/2014/main" id="{3AAC8A65-508A-4822-9EB7-1988137EEAB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9">
                <a:extLst>
                  <a:ext uri="{FF2B5EF4-FFF2-40B4-BE49-F238E27FC236}">
                    <a16:creationId xmlns:a16="http://schemas.microsoft.com/office/drawing/2014/main" id="{D541FEA0-736C-4B8C-A65B-31602CD09336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0">
                <a:extLst>
                  <a:ext uri="{FF2B5EF4-FFF2-40B4-BE49-F238E27FC236}">
                    <a16:creationId xmlns:a16="http://schemas.microsoft.com/office/drawing/2014/main" id="{7F3B16AA-2B8F-4A21-9CA8-F3339BE5741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1">
                <a:extLst>
                  <a:ext uri="{FF2B5EF4-FFF2-40B4-BE49-F238E27FC236}">
                    <a16:creationId xmlns:a16="http://schemas.microsoft.com/office/drawing/2014/main" id="{AC9F3AFD-84E3-4B30-B2B1-46F5E0DAE15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2">
                <a:extLst>
                  <a:ext uri="{FF2B5EF4-FFF2-40B4-BE49-F238E27FC236}">
                    <a16:creationId xmlns:a16="http://schemas.microsoft.com/office/drawing/2014/main" id="{6FC0AAA3-5969-43CA-BBD5-920D07818D15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3">
                <a:extLst>
                  <a:ext uri="{FF2B5EF4-FFF2-40B4-BE49-F238E27FC236}">
                    <a16:creationId xmlns:a16="http://schemas.microsoft.com/office/drawing/2014/main" id="{8251541F-927D-4CC7-B8F9-7DB6E206D6D7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4">
                <a:extLst>
                  <a:ext uri="{FF2B5EF4-FFF2-40B4-BE49-F238E27FC236}">
                    <a16:creationId xmlns:a16="http://schemas.microsoft.com/office/drawing/2014/main" id="{A87FBAC8-5D10-4BE9-97A8-DB3A88CDE55F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5">
                <a:extLst>
                  <a:ext uri="{FF2B5EF4-FFF2-40B4-BE49-F238E27FC236}">
                    <a16:creationId xmlns:a16="http://schemas.microsoft.com/office/drawing/2014/main" id="{4A54C927-1942-43F8-AC0F-E22D9DA0B7D6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6">
                <a:extLst>
                  <a:ext uri="{FF2B5EF4-FFF2-40B4-BE49-F238E27FC236}">
                    <a16:creationId xmlns:a16="http://schemas.microsoft.com/office/drawing/2014/main" id="{D2D41BBB-734A-48D3-A858-07610FFFA6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7">
                <a:extLst>
                  <a:ext uri="{FF2B5EF4-FFF2-40B4-BE49-F238E27FC236}">
                    <a16:creationId xmlns:a16="http://schemas.microsoft.com/office/drawing/2014/main" id="{074190C1-00DD-49C0-862A-0A16D6469CF3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8">
                <a:extLst>
                  <a:ext uri="{FF2B5EF4-FFF2-40B4-BE49-F238E27FC236}">
                    <a16:creationId xmlns:a16="http://schemas.microsoft.com/office/drawing/2014/main" id="{BD38215B-76AF-44F4-BB7E-4EB2D4449B1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9">
                <a:extLst>
                  <a:ext uri="{FF2B5EF4-FFF2-40B4-BE49-F238E27FC236}">
                    <a16:creationId xmlns:a16="http://schemas.microsoft.com/office/drawing/2014/main" id="{D18DFF1C-6CF6-464D-B8D4-31FA5BFB128C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0">
                <a:extLst>
                  <a:ext uri="{FF2B5EF4-FFF2-40B4-BE49-F238E27FC236}">
                    <a16:creationId xmlns:a16="http://schemas.microsoft.com/office/drawing/2014/main" id="{EA8C603C-83A2-4AD1-A50D-C058BBCC2BB9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1">
                <a:extLst>
                  <a:ext uri="{FF2B5EF4-FFF2-40B4-BE49-F238E27FC236}">
                    <a16:creationId xmlns:a16="http://schemas.microsoft.com/office/drawing/2014/main" id="{1EB950DA-E39B-43F7-9D4F-5A0C038080EB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2">
                <a:extLst>
                  <a:ext uri="{FF2B5EF4-FFF2-40B4-BE49-F238E27FC236}">
                    <a16:creationId xmlns:a16="http://schemas.microsoft.com/office/drawing/2014/main" id="{A7879563-2EC1-410B-A846-AE6326DC2F0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3">
                <a:extLst>
                  <a:ext uri="{FF2B5EF4-FFF2-40B4-BE49-F238E27FC236}">
                    <a16:creationId xmlns:a16="http://schemas.microsoft.com/office/drawing/2014/main" id="{E7BAA8D5-A43F-406C-9C68-0F5453614D3C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4">
                <a:extLst>
                  <a:ext uri="{FF2B5EF4-FFF2-40B4-BE49-F238E27FC236}">
                    <a16:creationId xmlns:a16="http://schemas.microsoft.com/office/drawing/2014/main" id="{79A4C716-46B7-4828-BD8D-0D4D0135BA95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5">
                <a:extLst>
                  <a:ext uri="{FF2B5EF4-FFF2-40B4-BE49-F238E27FC236}">
                    <a16:creationId xmlns:a16="http://schemas.microsoft.com/office/drawing/2014/main" id="{8BA10BC1-AADD-4639-94F2-DCA39A44A2FE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6">
                <a:extLst>
                  <a:ext uri="{FF2B5EF4-FFF2-40B4-BE49-F238E27FC236}">
                    <a16:creationId xmlns:a16="http://schemas.microsoft.com/office/drawing/2014/main" id="{65ADFF7F-8AF2-46BE-AD78-423C8295E9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7">
                <a:extLst>
                  <a:ext uri="{FF2B5EF4-FFF2-40B4-BE49-F238E27FC236}">
                    <a16:creationId xmlns:a16="http://schemas.microsoft.com/office/drawing/2014/main" id="{E40B24B5-FE6B-4953-BD78-7C4D74F4DFA3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8">
                <a:extLst>
                  <a:ext uri="{FF2B5EF4-FFF2-40B4-BE49-F238E27FC236}">
                    <a16:creationId xmlns:a16="http://schemas.microsoft.com/office/drawing/2014/main" id="{C9F508B7-4D1A-42C1-AA1B-E191D03E32B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9">
                <a:extLst>
                  <a:ext uri="{FF2B5EF4-FFF2-40B4-BE49-F238E27FC236}">
                    <a16:creationId xmlns:a16="http://schemas.microsoft.com/office/drawing/2014/main" id="{C6C11451-69AE-41D9-AEA1-AC8E51849B16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0">
                <a:extLst>
                  <a:ext uri="{FF2B5EF4-FFF2-40B4-BE49-F238E27FC236}">
                    <a16:creationId xmlns:a16="http://schemas.microsoft.com/office/drawing/2014/main" id="{CAAF9C1F-2872-4152-AFD7-D12B6898FB82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1">
                <a:extLst>
                  <a:ext uri="{FF2B5EF4-FFF2-40B4-BE49-F238E27FC236}">
                    <a16:creationId xmlns:a16="http://schemas.microsoft.com/office/drawing/2014/main" id="{357A5CF9-9921-4928-BF15-406898D323CB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 Box 38">
            <a:extLst>
              <a:ext uri="{FF2B5EF4-FFF2-40B4-BE49-F238E27FC236}">
                <a16:creationId xmlns:a16="http://schemas.microsoft.com/office/drawing/2014/main" id="{9C22BBCC-E27D-4BEB-90D2-741B22D2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F3A697E0-D88C-4534-A530-DC3C0627D4B6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0FAACF-4D13-4909-9FF5-1325786EA86B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419D6-0D65-44CE-AA27-CADD8319926B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FCAA51-7308-4101-93DE-228662D79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DA305B-E803-40CB-9871-B2D90E378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699A9C-A2E1-4E51-B191-D6CF8F5E4B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2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3F0C-F97D-E346-AEC2-9DEF565E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87D3-37EB-974C-A18A-EEF5340CF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BD030-D171-8748-98E2-51B00A86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A4CE-0280-C047-A115-A88BF8CD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8B8F-5E3D-B44A-9A5F-39F96169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0001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08F8F31-D9A3-43E6-936E-A81D82ED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19AB9FD-13C1-4125-BB07-604060F39D9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09147104-A229-4B0F-995A-5AD5819D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9459911D-676E-43C0-8FBB-A86FAA19C9D0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C34889-5B68-40D6-B88D-60A03FBBD334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3C3D2-54B1-4A88-86F4-EE189A4A551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822746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A9EA20-EF4A-4161-939F-1EDECC884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58C12A-ADCC-4D73-809B-B027F1E90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A261F2-43DC-44B9-B693-6CA5F878A4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2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E39A25B-1736-4275-A16E-4CFCDEE4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6C54C6B-45F9-4B4C-A904-D854E65731F9}"/>
              </a:ext>
            </a:extLst>
          </p:cNvPr>
          <p:cNvSpPr/>
          <p:nvPr/>
        </p:nvSpPr>
        <p:spPr>
          <a:xfrm>
            <a:off x="0" y="0"/>
            <a:ext cx="9141625" cy="51435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E9A80C5-DB02-4540-BA9D-8EDF5D11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6BECAC1C-4DE6-414F-B582-CCEA321E38D5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5A70E-B94C-44AC-8D24-B5C7EEC5899D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7BB6E-F71D-4F09-B59C-40FDAC45712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E70B11-AFD1-4193-9536-92716B17E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EAA07B-B3BF-4EFC-8ECC-F2E729152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6103DB-39CC-4480-BC70-13F10AC69A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42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 hidden="1">
            <a:extLst>
              <a:ext uri="{FF2B5EF4-FFF2-40B4-BE49-F238E27FC236}">
                <a16:creationId xmlns:a16="http://schemas.microsoft.com/office/drawing/2014/main" id="{092A80AB-2CF9-465E-8109-6B5421428FAC}"/>
              </a:ext>
            </a:extLst>
          </p:cNvPr>
          <p:cNvGrpSpPr>
            <a:grpSpLocks/>
          </p:cNvGrpSpPr>
          <p:nvPr/>
        </p:nvGrpSpPr>
        <p:grpSpPr bwMode="auto">
          <a:xfrm>
            <a:off x="331279" y="2593181"/>
            <a:ext cx="8866153" cy="2227660"/>
            <a:chOff x="442260" y="3600153"/>
            <a:chExt cx="11820483" cy="2970388"/>
          </a:xfrm>
        </p:grpSpPr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10EFDF0E-404A-430A-BBE8-2F51E9032B52}"/>
                </a:ext>
              </a:extLst>
            </p:cNvPr>
            <p:cNvCxnSpPr/>
            <p:nvPr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9">
              <a:extLst>
                <a:ext uri="{FF2B5EF4-FFF2-40B4-BE49-F238E27FC236}">
                  <a16:creationId xmlns:a16="http://schemas.microsoft.com/office/drawing/2014/main" id="{AB327243-A03C-4DB3-AB81-4AF8F7D7CDC5}"/>
                </a:ext>
              </a:extLst>
            </p:cNvPr>
            <p:cNvCxnSpPr/>
            <p:nvPr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0">
              <a:extLst>
                <a:ext uri="{FF2B5EF4-FFF2-40B4-BE49-F238E27FC236}">
                  <a16:creationId xmlns:a16="http://schemas.microsoft.com/office/drawing/2014/main" id="{0DC9E6B4-1E09-4E3B-8BDD-EE3D0F96CC9F}"/>
                </a:ext>
              </a:extLst>
            </p:cNvPr>
            <p:cNvCxnSpPr/>
            <p:nvPr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C4647BA8-601B-4B82-B3F6-8AD2B976C256}"/>
                </a:ext>
              </a:extLst>
            </p:cNvPr>
            <p:cNvCxnSpPr/>
            <p:nvPr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9F6146B2-08EE-43CB-B5FF-18A74563211E}"/>
                </a:ext>
              </a:extLst>
            </p:cNvPr>
            <p:cNvCxnSpPr/>
            <p:nvPr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8ECC7766-D50A-431E-8475-504AE645C354}"/>
                </a:ext>
              </a:extLst>
            </p:cNvPr>
            <p:cNvCxnSpPr/>
            <p:nvPr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4">
              <a:extLst>
                <a:ext uri="{FF2B5EF4-FFF2-40B4-BE49-F238E27FC236}">
                  <a16:creationId xmlns:a16="http://schemas.microsoft.com/office/drawing/2014/main" id="{AA4620F1-2D9E-41A6-9E2D-F6748A468B16}"/>
                </a:ext>
              </a:extLst>
            </p:cNvPr>
            <p:cNvCxnSpPr/>
            <p:nvPr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5">
              <a:extLst>
                <a:ext uri="{FF2B5EF4-FFF2-40B4-BE49-F238E27FC236}">
                  <a16:creationId xmlns:a16="http://schemas.microsoft.com/office/drawing/2014/main" id="{9B86D1EF-7FCC-4098-A507-E7316A1DEB1C}"/>
                </a:ext>
              </a:extLst>
            </p:cNvPr>
            <p:cNvCxnSpPr/>
            <p:nvPr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6">
              <a:extLst>
                <a:ext uri="{FF2B5EF4-FFF2-40B4-BE49-F238E27FC236}">
                  <a16:creationId xmlns:a16="http://schemas.microsoft.com/office/drawing/2014/main" id="{65479B21-E1D7-43F6-88E9-3A821BD926B6}"/>
                </a:ext>
              </a:extLst>
            </p:cNvPr>
            <p:cNvCxnSpPr/>
            <p:nvPr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7">
              <a:extLst>
                <a:ext uri="{FF2B5EF4-FFF2-40B4-BE49-F238E27FC236}">
                  <a16:creationId xmlns:a16="http://schemas.microsoft.com/office/drawing/2014/main" id="{8B081400-C7CF-4066-B595-C0C89DC574E0}"/>
                </a:ext>
              </a:extLst>
            </p:cNvPr>
            <p:cNvCxnSpPr/>
            <p:nvPr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8">
              <a:extLst>
                <a:ext uri="{FF2B5EF4-FFF2-40B4-BE49-F238E27FC236}">
                  <a16:creationId xmlns:a16="http://schemas.microsoft.com/office/drawing/2014/main" id="{9618CA7B-0B1E-4DE0-9E21-98E9837649A5}"/>
                </a:ext>
              </a:extLst>
            </p:cNvPr>
            <p:cNvCxnSpPr/>
            <p:nvPr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9">
              <a:extLst>
                <a:ext uri="{FF2B5EF4-FFF2-40B4-BE49-F238E27FC236}">
                  <a16:creationId xmlns:a16="http://schemas.microsoft.com/office/drawing/2014/main" id="{7F5A50B9-E3D0-4F9D-A489-4C3AF7BDE6FA}"/>
                </a:ext>
              </a:extLst>
            </p:cNvPr>
            <p:cNvCxnSpPr/>
            <p:nvPr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0">
              <a:extLst>
                <a:ext uri="{FF2B5EF4-FFF2-40B4-BE49-F238E27FC236}">
                  <a16:creationId xmlns:a16="http://schemas.microsoft.com/office/drawing/2014/main" id="{9B2D06D8-278E-4551-9C11-6784C92B7886}"/>
                </a:ext>
              </a:extLst>
            </p:cNvPr>
            <p:cNvCxnSpPr/>
            <p:nvPr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1">
              <a:extLst>
                <a:ext uri="{FF2B5EF4-FFF2-40B4-BE49-F238E27FC236}">
                  <a16:creationId xmlns:a16="http://schemas.microsoft.com/office/drawing/2014/main" id="{ACDADBA0-E530-4486-9FC8-CC36AA052D13}"/>
                </a:ext>
              </a:extLst>
            </p:cNvPr>
            <p:cNvCxnSpPr/>
            <p:nvPr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2">
              <a:extLst>
                <a:ext uri="{FF2B5EF4-FFF2-40B4-BE49-F238E27FC236}">
                  <a16:creationId xmlns:a16="http://schemas.microsoft.com/office/drawing/2014/main" id="{4E8B4D1C-BA45-4D82-8ACE-0E8A35C0E015}"/>
                </a:ext>
              </a:extLst>
            </p:cNvPr>
            <p:cNvCxnSpPr/>
            <p:nvPr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3">
              <a:extLst>
                <a:ext uri="{FF2B5EF4-FFF2-40B4-BE49-F238E27FC236}">
                  <a16:creationId xmlns:a16="http://schemas.microsoft.com/office/drawing/2014/main" id="{E2433234-22FC-4199-9A29-5D61F91E17DD}"/>
                </a:ext>
              </a:extLst>
            </p:cNvPr>
            <p:cNvCxnSpPr/>
            <p:nvPr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4">
              <a:extLst>
                <a:ext uri="{FF2B5EF4-FFF2-40B4-BE49-F238E27FC236}">
                  <a16:creationId xmlns:a16="http://schemas.microsoft.com/office/drawing/2014/main" id="{BD4026D5-B025-4C27-9A8F-C8EAAD567E1E}"/>
                </a:ext>
              </a:extLst>
            </p:cNvPr>
            <p:cNvCxnSpPr/>
            <p:nvPr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5">
              <a:extLst>
                <a:ext uri="{FF2B5EF4-FFF2-40B4-BE49-F238E27FC236}">
                  <a16:creationId xmlns:a16="http://schemas.microsoft.com/office/drawing/2014/main" id="{F0297D24-ACD7-4783-A612-7BC68C2B7D4B}"/>
                </a:ext>
              </a:extLst>
            </p:cNvPr>
            <p:cNvCxnSpPr/>
            <p:nvPr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6">
              <a:extLst>
                <a:ext uri="{FF2B5EF4-FFF2-40B4-BE49-F238E27FC236}">
                  <a16:creationId xmlns:a16="http://schemas.microsoft.com/office/drawing/2014/main" id="{EA28529C-641B-4BBF-A6F4-72D360BF5C20}"/>
                </a:ext>
              </a:extLst>
            </p:cNvPr>
            <p:cNvCxnSpPr/>
            <p:nvPr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6B5D7A5F-5BE8-4802-9776-BFEA87174F50}"/>
                </a:ext>
              </a:extLst>
            </p:cNvPr>
            <p:cNvCxnSpPr/>
            <p:nvPr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8">
              <a:extLst>
                <a:ext uri="{FF2B5EF4-FFF2-40B4-BE49-F238E27FC236}">
                  <a16:creationId xmlns:a16="http://schemas.microsoft.com/office/drawing/2014/main" id="{128621AB-2BF1-4C40-AE91-55E5935628BB}"/>
                </a:ext>
              </a:extLst>
            </p:cNvPr>
            <p:cNvCxnSpPr/>
            <p:nvPr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9">
              <a:extLst>
                <a:ext uri="{FF2B5EF4-FFF2-40B4-BE49-F238E27FC236}">
                  <a16:creationId xmlns:a16="http://schemas.microsoft.com/office/drawing/2014/main" id="{F9F079BF-5235-4DEC-8562-862DA13E2B9E}"/>
                </a:ext>
              </a:extLst>
            </p:cNvPr>
            <p:cNvCxnSpPr/>
            <p:nvPr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0">
              <a:extLst>
                <a:ext uri="{FF2B5EF4-FFF2-40B4-BE49-F238E27FC236}">
                  <a16:creationId xmlns:a16="http://schemas.microsoft.com/office/drawing/2014/main" id="{03BCD257-CF86-495E-9D1D-3BE3F1C45D65}"/>
                </a:ext>
              </a:extLst>
            </p:cNvPr>
            <p:cNvCxnSpPr/>
            <p:nvPr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1">
              <a:extLst>
                <a:ext uri="{FF2B5EF4-FFF2-40B4-BE49-F238E27FC236}">
                  <a16:creationId xmlns:a16="http://schemas.microsoft.com/office/drawing/2014/main" id="{2FA78C2B-CF66-491B-93B9-D7D0F81C8987}"/>
                </a:ext>
              </a:extLst>
            </p:cNvPr>
            <p:cNvCxnSpPr/>
            <p:nvPr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7EDE3-6A37-40E9-934A-266D1E38DF8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0293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D166ED-EE21-4F29-9B6D-C2D186093598}"/>
              </a:ext>
            </a:extLst>
          </p:cNvPr>
          <p:cNvGraphicFramePr>
            <a:graphicFrameLocks/>
          </p:cNvGraphicFramePr>
          <p:nvPr/>
        </p:nvGraphicFramePr>
        <p:xfrm>
          <a:off x="170983" y="953691"/>
          <a:ext cx="8793723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62">
            <a:extLst>
              <a:ext uri="{FF2B5EF4-FFF2-40B4-BE49-F238E27FC236}">
                <a16:creationId xmlns:a16="http://schemas.microsoft.com/office/drawing/2014/main" id="{63868290-43E6-4403-8DA8-956ECD5D2FD2}"/>
              </a:ext>
            </a:extLst>
          </p:cNvPr>
          <p:cNvGraphicFramePr>
            <a:graphicFrameLocks/>
          </p:cNvGraphicFramePr>
          <p:nvPr/>
        </p:nvGraphicFramePr>
        <p:xfrm>
          <a:off x="169796" y="973931"/>
          <a:ext cx="8771162" cy="361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2D561-2D2F-4A21-B190-9E1899520978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1721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4" grpId="0">
        <p:bldSub>
          <a:bldChart bld="category"/>
        </p:bldSub>
      </p:bldGraphic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1D05BC-0BD5-4EA6-97BC-DC8B768DC2C0}"/>
              </a:ext>
            </a:extLst>
          </p:cNvPr>
          <p:cNvGraphicFramePr>
            <a:graphicFrameLocks/>
          </p:cNvGraphicFramePr>
          <p:nvPr/>
        </p:nvGraphicFramePr>
        <p:xfrm>
          <a:off x="170983" y="876300"/>
          <a:ext cx="8793723" cy="362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1B2C60-C353-4EF5-B635-FE6F7A1626C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57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86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DDFA6EA7-5A57-4CBC-BEA7-E57B73BF4F16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2EF1F288-09B2-4925-90F4-894134D3B4D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2B61A697-6060-43FE-82A6-E07896C57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A0AFD669-49E2-4ADF-A969-56D946B283F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4B2E513E-AAC4-4EA6-A07B-0C3E3BF37B04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38C805BC-7F7A-45A7-B645-EAFF51DC1D62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2BFD48EF-A766-42CB-A02E-C41B02273A45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BABC04F8-3659-40FF-A389-F560F01B6C50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ADF9E3E1-7044-4B63-84E0-C5755B76FD53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4E497FA0-B327-42BB-BD60-E2C104FDD1B5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E3402DD7-806B-4014-B869-30492EB30C00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32315BC4-4231-4D84-ABB9-FF8F61F2A5E6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0E1564B2-557F-43AB-B1BB-A4C134788F14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E3DF5B6B-D847-4EE6-AE66-27B2B605267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5D20A741-0E5B-46AB-A4D2-F7F233CB389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A1265069-5B68-4EA9-A5D0-39728C13E6DB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D424966E-BBC3-4EFE-9E4F-205EA80E5D58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95A38A31-25D0-46D1-8FE2-863F78033D4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5436820D-F27B-4A0D-ADD7-6A2B92DD275A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442BA97E-D742-4CB3-9FD8-F7DA41B5B680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A5EA43AF-24CA-4EC3-97CF-2398B42DD429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34D56829-F10D-44D8-9F76-0ED5D08B3B26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C1885283-D8A1-4E17-9F57-A358CACC8641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B2059304-6C7E-4312-A6D1-8A8B320D83C0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27B14451-6871-4430-A2D9-4F610703CFA7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78C45EC2-910D-4E62-B713-79D03AE324FA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F9CF134C-CA9D-4DE6-9E29-2CEC3A22022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82F7E6-035A-4C69-B6F6-B65D1ED8F350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35056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9AB1C873-3A8B-4391-B599-56007D409D1C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8E3F6340-1105-4B54-9FAA-F8C62C6E8AD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C1E42004-F917-4E15-945F-F9E0533BC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C1FDF5B9-1D1D-47E4-AD97-D908197B22FB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A66097A4-F128-47A4-91C7-6E306B652DC1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7A4ABBA8-5E3D-492B-AB84-CB9E6DBAE9AE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B196D29F-864A-411E-B423-4A509CA534C7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FD10A361-805B-4A78-B152-828C484D9B1E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855640E0-7A5B-482F-9385-6B6532FBB1B1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84582910-F2F0-4211-BB83-8D80DF8A11D9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3CD9EACC-4B91-4C19-93E0-23A0FB9B4DBA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D37B5E7A-C0D7-414B-B2BA-0025F9EF5ECB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09B4F5FA-1A25-427D-AAC0-8EC58A510AF0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5D19B068-0E0B-4333-B8B2-921C1C797106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6C58BBB-937B-4A9A-AFBE-DC1E26DAF146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2672CB57-47E6-4AFB-ACB8-DA0108D5D1D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01B5A15C-D818-4B28-93DE-372E00AC04A1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3DF638FE-F01C-41C4-AA9A-110CBA9A638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AC22250A-88BD-461D-98AC-0994184AF316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4D851969-8CE5-4E39-90F4-4050B8F8DF94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4772121B-73E2-43DE-81F7-7B7695979604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B63C903B-8A21-4A86-ADFF-44CED81BC3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A4F59C93-E8BE-4F5A-B6C9-DE966EB4645E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912A4186-0FA2-477C-AEA4-A49AEF36E50F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368AE47B-6170-4351-A49B-37DA5B5D85A9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E2308F0-5C71-432C-B81E-9B2CB6058428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99420545-8096-43F8-9795-88597DDF6A55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AED065-2517-46E3-8E6F-41078865D9EA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163696" y="1255500"/>
            <a:ext cx="4329761" cy="32373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39414" y="1255500"/>
            <a:ext cx="4321683" cy="32373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3602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6675A4-90E8-437A-9468-FE78666463A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565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AB8F11-EBBC-47C0-854D-D06084F191B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4">
            <a:extLst>
              <a:ext uri="{FF2B5EF4-FFF2-40B4-BE49-F238E27FC236}">
                <a16:creationId xmlns:a16="http://schemas.microsoft.com/office/drawing/2014/main" id="{66C283DB-40A5-4D70-9142-50336FA1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557" y="4651772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59559A13-188C-4C25-A1AF-8FEFCBE53C75}" type="slidenum">
              <a:rPr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5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09208"/>
            <a:ext cx="7560925" cy="437684"/>
          </a:xfrm>
        </p:spPr>
        <p:txBody>
          <a:bodyPr/>
          <a:lstStyle>
            <a:lvl1pPr>
              <a:defRPr sz="224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335E6F"/>
                </a:solidFill>
              </a:defRPr>
            </a:lvl1pPr>
            <a:lvl2pPr>
              <a:defRPr sz="1346">
                <a:solidFill>
                  <a:srgbClr val="335E6F"/>
                </a:solidFill>
              </a:defRPr>
            </a:lvl2pPr>
            <a:lvl3pPr>
              <a:defRPr sz="1346">
                <a:solidFill>
                  <a:srgbClr val="335E6F"/>
                </a:solidFill>
              </a:defRPr>
            </a:lvl3pPr>
            <a:lvl4pPr>
              <a:defRPr sz="1346">
                <a:solidFill>
                  <a:srgbClr val="335E6F"/>
                </a:solidFill>
              </a:defRPr>
            </a:lvl4pPr>
            <a:lvl5pPr>
              <a:defRPr sz="1346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384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98A4-F1BE-B243-8DC8-3849619C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7B9AF-6C96-F34B-BC30-636F7A53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11/25/2024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7151B-61D2-FB44-8F18-D27BB8E2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5BC44-BAF3-FD4B-8AEF-43783143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1247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6064E-97F7-4298-8D36-6D7776B9E390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76C8AE"/>
                </a:solidFill>
              </a:defRPr>
            </a:lvl1pPr>
            <a:lvl2pPr>
              <a:defRPr sz="1346">
                <a:solidFill>
                  <a:srgbClr val="76C8AE"/>
                </a:solidFill>
              </a:defRPr>
            </a:lvl2pPr>
            <a:lvl3pPr>
              <a:defRPr sz="1346">
                <a:solidFill>
                  <a:srgbClr val="76C8AE"/>
                </a:solidFill>
              </a:defRPr>
            </a:lvl3pPr>
            <a:lvl4pPr>
              <a:defRPr sz="1346">
                <a:solidFill>
                  <a:srgbClr val="76C8AE"/>
                </a:solidFill>
              </a:defRPr>
            </a:lvl4pPr>
            <a:lvl5pPr>
              <a:defRPr sz="1346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3826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C9D7E8-77E2-4E0B-BB28-9CD016876936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84029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DD7E3F-38DC-429C-9C18-E0984DBFD73A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09208"/>
            <a:ext cx="7560925" cy="437684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FFCC4E"/>
                </a:solidFill>
              </a:defRPr>
            </a:lvl1pPr>
            <a:lvl2pPr>
              <a:defRPr sz="1346">
                <a:solidFill>
                  <a:srgbClr val="FFCC4E"/>
                </a:solidFill>
              </a:defRPr>
            </a:lvl2pPr>
            <a:lvl3pPr>
              <a:defRPr sz="1346">
                <a:solidFill>
                  <a:srgbClr val="FFCC4E"/>
                </a:solidFill>
              </a:defRPr>
            </a:lvl3pPr>
            <a:lvl4pPr>
              <a:defRPr sz="1346">
                <a:solidFill>
                  <a:srgbClr val="FFCC4E"/>
                </a:solidFill>
              </a:defRPr>
            </a:lvl4pPr>
            <a:lvl5pPr>
              <a:defRPr sz="1346"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6903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18B7D-578A-4110-B66A-6F340D585326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009BDB"/>
                </a:solidFill>
              </a:defRPr>
            </a:lvl1pPr>
            <a:lvl2pPr>
              <a:defRPr sz="1346">
                <a:solidFill>
                  <a:srgbClr val="009BDB"/>
                </a:solidFill>
              </a:defRPr>
            </a:lvl2pPr>
            <a:lvl3pPr>
              <a:defRPr sz="1346">
                <a:solidFill>
                  <a:srgbClr val="009BDB"/>
                </a:solidFill>
              </a:defRPr>
            </a:lvl3pPr>
            <a:lvl4pPr>
              <a:defRPr sz="1346">
                <a:solidFill>
                  <a:srgbClr val="009BDB"/>
                </a:solidFill>
              </a:defRPr>
            </a:lvl4pPr>
            <a:lvl5pPr>
              <a:defRPr sz="1346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3572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36F48AC5-7FAB-42F2-8E38-92114E333C30}"/>
              </a:ext>
            </a:extLst>
          </p:cNvPr>
          <p:cNvSpPr/>
          <p:nvPr/>
        </p:nvSpPr>
        <p:spPr>
          <a:xfrm>
            <a:off x="0" y="0"/>
            <a:ext cx="9183183" cy="51435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FEB6D-DD87-4903-BCB9-CA726632FD8F}"/>
              </a:ext>
            </a:extLst>
          </p:cNvPr>
          <p:cNvSpPr/>
          <p:nvPr/>
        </p:nvSpPr>
        <p:spPr>
          <a:xfrm flipH="1">
            <a:off x="3514640" y="1508522"/>
            <a:ext cx="2114721" cy="2114550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951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8639F4-DF7C-4E2A-8E67-1DF882403456}"/>
              </a:ext>
            </a:extLst>
          </p:cNvPr>
          <p:cNvSpPr txBox="1">
            <a:spLocks/>
          </p:cNvSpPr>
          <p:nvPr/>
        </p:nvSpPr>
        <p:spPr>
          <a:xfrm>
            <a:off x="3514640" y="3393282"/>
            <a:ext cx="2109971" cy="235744"/>
          </a:xfrm>
          <a:prstGeom prst="rect">
            <a:avLst/>
          </a:prstGeom>
        </p:spPr>
        <p:txBody>
          <a:bodyPr lIns="49478" tIns="24739" rIns="49478" bIns="24739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758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C60103-B537-4C13-BB4A-E8E3FFB59870}"/>
              </a:ext>
            </a:extLst>
          </p:cNvPr>
          <p:cNvSpPr txBox="1">
            <a:spLocks/>
          </p:cNvSpPr>
          <p:nvPr/>
        </p:nvSpPr>
        <p:spPr>
          <a:xfrm>
            <a:off x="3514640" y="1304925"/>
            <a:ext cx="2114721" cy="196454"/>
          </a:xfrm>
          <a:prstGeom prst="rect">
            <a:avLst/>
          </a:prstGeom>
        </p:spPr>
        <p:txBody>
          <a:bodyPr lIns="49478" tIns="24739" rIns="49478" bIns="2473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595">
                <a:solidFill>
                  <a:schemeClr val="bg1"/>
                </a:solidFill>
                <a:ea typeface="Arial" charset="0"/>
                <a:cs typeface="Arial" charset="0"/>
              </a:rPr>
              <a:t>Produced by</a:t>
            </a:r>
            <a:endParaRPr lang="en-US" sz="595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3514726" y="1531145"/>
            <a:ext cx="2114551" cy="17692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1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3514726" y="3305081"/>
            <a:ext cx="2114551" cy="3176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122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341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3" y="43406"/>
            <a:ext cx="1135785" cy="41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44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617" y="-162064"/>
            <a:ext cx="1570419" cy="9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16100"/>
            <a:ext cx="7560926" cy="423900"/>
          </a:xfrm>
        </p:spPr>
        <p:txBody>
          <a:bodyPr/>
          <a:lstStyle>
            <a:lvl1pPr algn="l">
              <a:defRPr sz="2238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47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3602" y="0"/>
            <a:ext cx="9157603" cy="51435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617" y="-162064"/>
            <a:ext cx="1570419" cy="9855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164765" y="3059227"/>
            <a:ext cx="880331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319" y="2632081"/>
            <a:ext cx="8805758" cy="422834"/>
          </a:xfrm>
        </p:spPr>
        <p:txBody>
          <a:bodyPr anchor="b" anchorCtr="0">
            <a:noAutofit/>
          </a:bodyPr>
          <a:lstStyle>
            <a:lvl1pPr>
              <a:defRPr sz="2992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3754" y="3818820"/>
            <a:ext cx="1946102" cy="98658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898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8784772" y="4687580"/>
            <a:ext cx="216042" cy="21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798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91995" y="4718382"/>
            <a:ext cx="3459892" cy="20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4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00" y="4938300"/>
            <a:ext cx="1231047" cy="7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24" y="4829175"/>
            <a:ext cx="76390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331696" y="2592637"/>
            <a:ext cx="8865363" cy="2227791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51" y="661500"/>
            <a:ext cx="8799539" cy="3996000"/>
          </a:xfrm>
        </p:spPr>
        <p:txBody>
          <a:bodyPr/>
          <a:lstStyle>
            <a:lvl1pPr>
              <a:defRPr sz="1343"/>
            </a:lvl1pPr>
            <a:lvl2pPr>
              <a:defRPr sz="1343"/>
            </a:lvl2pPr>
            <a:lvl3pPr>
              <a:defRPr sz="1343"/>
            </a:lvl3pPr>
            <a:lvl4pPr>
              <a:defRPr sz="1343"/>
            </a:lvl4pPr>
            <a:lvl5pPr>
              <a:defRPr sz="134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21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6889" cy="5159194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1"/>
            <a:ext cx="9144000" cy="5159194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46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8781" y="3943588"/>
            <a:ext cx="7948800" cy="3087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299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243" y="2555305"/>
            <a:ext cx="7947025" cy="447687"/>
          </a:xfrm>
          <a:prstGeom prst="rect">
            <a:avLst/>
          </a:prstGeom>
        </p:spPr>
        <p:txBody>
          <a:bodyPr/>
          <a:lstStyle>
            <a:lvl1pPr algn="l">
              <a:defRPr sz="230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18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577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166076" y="4817228"/>
            <a:ext cx="8802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166944" y="3080153"/>
            <a:ext cx="88022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04752" y="4055243"/>
            <a:ext cx="216726" cy="2305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8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88201" y="4617607"/>
            <a:ext cx="216726" cy="2305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8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8320998" y="4358909"/>
            <a:ext cx="683930" cy="162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898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6943" y="4637687"/>
            <a:ext cx="5016500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5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13659" y="4652100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5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5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86" y="-162064"/>
            <a:ext cx="1566137" cy="9855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47" y="4938300"/>
            <a:ext cx="1227690" cy="78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7" y="4854469"/>
            <a:ext cx="7447236" cy="3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FBA3-FAA7-A87F-2B14-262A37B2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1861-C6CE-BCDE-FBB7-3A5EA689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C649-7CDF-AF46-EDF0-29836E31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0CB7-B262-BE7B-3EAE-7C692E8E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EBE7-D1F3-4321-7092-2F1A4BA4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867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4748" y="0"/>
            <a:ext cx="9202181" cy="51435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1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7" y="661500"/>
            <a:ext cx="8799539" cy="3996000"/>
          </a:xfrm>
        </p:spPr>
        <p:txBody>
          <a:bodyPr/>
          <a:lstStyle>
            <a:lvl1pPr>
              <a:defRPr sz="1343"/>
            </a:lvl1pPr>
            <a:lvl2pPr>
              <a:defRPr sz="1343"/>
            </a:lvl2pPr>
            <a:lvl3pPr>
              <a:defRPr sz="1343"/>
            </a:lvl3pPr>
            <a:lvl4pPr>
              <a:defRPr sz="1343"/>
            </a:lvl4pPr>
            <a:lvl5pPr>
              <a:defRPr sz="1343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555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16100"/>
            <a:ext cx="7560926" cy="423900"/>
          </a:xfrm>
        </p:spPr>
        <p:txBody>
          <a:bodyPr/>
          <a:lstStyle>
            <a:lvl1pPr algn="l">
              <a:defRPr sz="224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49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3603" y="0"/>
            <a:ext cx="9157603" cy="51435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617" y="-162064"/>
            <a:ext cx="1570419" cy="9855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164765" y="3059227"/>
            <a:ext cx="880331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319" y="2632080"/>
            <a:ext cx="8805758" cy="422834"/>
          </a:xfrm>
        </p:spPr>
        <p:txBody>
          <a:bodyPr anchor="b" anchorCtr="0">
            <a:noAutofit/>
          </a:bodyPr>
          <a:lstStyle>
            <a:lvl1pPr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3754" y="3818818"/>
            <a:ext cx="1946102" cy="98658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8784772" y="4687580"/>
            <a:ext cx="216042" cy="21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800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91994" y="4718381"/>
            <a:ext cx="345989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00" y="4938300"/>
            <a:ext cx="1231047" cy="7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24" y="4829175"/>
            <a:ext cx="76390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7797" indent="-272306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00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48820-966B-69EC-FAF2-75870936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40051F01-120F-122C-666F-0CA07361E222}"/>
              </a:ext>
            </a:extLst>
          </p:cNvPr>
          <p:cNvCxnSpPr>
            <a:cxnSpLocks/>
          </p:cNvCxnSpPr>
          <p:nvPr userDrawn="1"/>
        </p:nvCxnSpPr>
        <p:spPr>
          <a:xfrm>
            <a:off x="343237" y="653631"/>
            <a:ext cx="32441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35438-75CC-DBD8-D03A-5C66D3808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912">
              <a:lnSpc>
                <a:spcPts val="969"/>
              </a:lnSpc>
            </a:pPr>
            <a:fld id="{81D60167-4931-47E6-BA6A-407CBD079E47}" type="slidenum">
              <a:rPr lang="fr-FR" spc="-17" smtClean="0"/>
              <a:pPr marL="25912">
                <a:lnSpc>
                  <a:spcPts val="969"/>
                </a:lnSpc>
              </a:pPr>
              <a:t>‹#›</a:t>
            </a:fld>
            <a:endParaRPr lang="fr-FR" spc="-17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AE82A6A-C4CF-BE7E-B260-8E3E58AA59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25912">
              <a:lnSpc>
                <a:spcPts val="969"/>
              </a:lnSpc>
            </a:pPr>
            <a:r>
              <a:rPr lang="en-US"/>
              <a:t>ESA | Way forward CM25|  MAY 2024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36A8825-35EE-71CD-15FA-9DA373427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D25DD2-B0D3-E177-0B79-11BB33B61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5656" y="279798"/>
            <a:ext cx="1401366" cy="2345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209"/>
      </p:ext>
    </p:extLst>
  </p:cSld>
  <p:clrMapOvr>
    <a:masterClrMapping/>
  </p:clrMapOvr>
  <p:transition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331696" y="2592637"/>
            <a:ext cx="8865363" cy="2227791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51" y="661500"/>
            <a:ext cx="8799539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55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51" y="661647"/>
            <a:ext cx="8799539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430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9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2E4774-CB32-4CEB-B657-A9E422AF8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175" y="-2"/>
            <a:ext cx="1266825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C0ACDF-30F6-42D1-8368-21BC02797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24" y="4829175"/>
            <a:ext cx="7639050" cy="3143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37C2AB-4F6D-4412-97AE-5DB5F99ECF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525" y="4829175"/>
            <a:ext cx="15144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2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2E23F2-9D47-4288-B5CA-322C3C4F5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80" y="-14425"/>
            <a:ext cx="9237062" cy="5195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DE276-0C1E-4112-A09B-10E9A8EAFC3C}"/>
              </a:ext>
            </a:extLst>
          </p:cNvPr>
          <p:cNvSpPr txBox="1"/>
          <p:nvPr userDrawn="1"/>
        </p:nvSpPr>
        <p:spPr>
          <a:xfrm>
            <a:off x="168203" y="4213531"/>
            <a:ext cx="6008543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 b="1">
                <a:solidFill>
                  <a:srgbClr val="06D6D6"/>
                </a:solidFill>
                <a:latin typeface="NotesEsa" panose="02000506030000020004" pitchFamily="2" charset="0"/>
              </a:rPr>
              <a:t>CCM Category 1 – Information Session</a:t>
            </a:r>
          </a:p>
          <a:p>
            <a:r>
              <a:rPr lang="en-GB" sz="1496" kern="1200">
                <a:solidFill>
                  <a:schemeClr val="bg1"/>
                </a:solidFill>
                <a:latin typeface="NotesEsa" panose="02000506030000020004" pitchFamily="2" charset="0"/>
                <a:ea typeface="+mn-ea"/>
                <a:cs typeface="+mn-cs"/>
              </a:rPr>
              <a:t>10 October </a:t>
            </a:r>
            <a:r>
              <a:rPr lang="en-GB" sz="1496">
                <a:solidFill>
                  <a:schemeClr val="bg1"/>
                </a:solidFill>
                <a:latin typeface="NotesEsa" panose="02000506030000020004" pitchFamily="2" charset="0"/>
              </a:rPr>
              <a:t>2024 | ESA-DG DEFIS</a:t>
            </a:r>
            <a:endParaRPr lang="en-GB" sz="1346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01EB44-5630-4B78-AF50-B4A2C95FB2AC}"/>
              </a:ext>
            </a:extLst>
          </p:cNvPr>
          <p:cNvCxnSpPr>
            <a:cxnSpLocks/>
          </p:cNvCxnSpPr>
          <p:nvPr userDrawn="1"/>
        </p:nvCxnSpPr>
        <p:spPr>
          <a:xfrm>
            <a:off x="254577" y="4213530"/>
            <a:ext cx="863484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13C85E-4A7F-28CB-9077-855A5811C8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202" y="2306929"/>
            <a:ext cx="8807593" cy="487849"/>
          </a:xfrm>
          <a:solidFill>
            <a:srgbClr val="BFBFBF">
              <a:alpha val="52549"/>
            </a:srgbClr>
          </a:solidFill>
        </p:spPr>
        <p:txBody>
          <a:bodyPr lIns="90000" tIns="72000">
            <a:normAutofit/>
          </a:bodyPr>
          <a:lstStyle>
            <a:lvl1pPr marL="0" indent="0" algn="ctr">
              <a:buNone/>
              <a:defRPr sz="2693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IT"/>
              <a:t>Presentation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77A5BE-D4AB-DCAF-F050-95AC9898DA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202" y="3558336"/>
            <a:ext cx="2536032" cy="569704"/>
          </a:xfrm>
          <a:solidFill>
            <a:srgbClr val="BFBFBF">
              <a:alpha val="52549"/>
            </a:srgb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96" i="1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IT"/>
              <a:t>Author and co-authors Affiliations</a:t>
            </a:r>
          </a:p>
        </p:txBody>
      </p:sp>
    </p:spTree>
    <p:extLst>
      <p:ext uri="{BB962C8B-B14F-4D97-AF65-F5344CB8AC3E}">
        <p14:creationId xmlns:p14="http://schemas.microsoft.com/office/powerpoint/2010/main" val="1134080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9">
            <a:extLst>
              <a:ext uri="{FF2B5EF4-FFF2-40B4-BE49-F238E27FC236}">
                <a16:creationId xmlns:a16="http://schemas.microsoft.com/office/drawing/2014/main" id="{D312117B-6390-4022-BF9E-14263D1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0A141-93C5-4891-AD86-3ABF3165A8B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/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AD8454E5-07CA-4BEA-81A4-92E335FCC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85" y="4822031"/>
            <a:ext cx="5016673" cy="18114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577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9E135984-2327-4A66-A127-D10C6C91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09" y="4629352"/>
            <a:ext cx="5016673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5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CB2B5BDB-9FBE-4006-9D29-B7299B7E7E34}"/>
              </a:ext>
            </a:extLst>
          </p:cNvPr>
          <p:cNvCxnSpPr>
            <a:cxnSpLocks/>
          </p:cNvCxnSpPr>
          <p:nvPr/>
        </p:nvCxnSpPr>
        <p:spPr>
          <a:xfrm>
            <a:off x="167421" y="3080147"/>
            <a:ext cx="87771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252B4-A0DB-4508-9685-F004B604FB3A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4982" y="3943588"/>
            <a:ext cx="7948800" cy="3087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299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0476" y="2502759"/>
            <a:ext cx="8833145" cy="552780"/>
          </a:xfrm>
          <a:prstGeom prst="rect">
            <a:avLst/>
          </a:prstGeom>
        </p:spPr>
        <p:txBody>
          <a:bodyPr/>
          <a:lstStyle>
            <a:lvl1pPr>
              <a:defRPr sz="2992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66DAE0-DB7E-444F-91B2-509AFED26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159E3-6ABC-42A5-8641-69C8B09D6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D1A8D-D1A4-457F-B76D-5C437F967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37B29A41-1811-4299-8EC1-72A0A732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FE2844B-0F0B-418D-ACB2-921C60E88B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46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6" name="Group 35" hidden="1">
            <a:extLst>
              <a:ext uri="{FF2B5EF4-FFF2-40B4-BE49-F238E27FC236}">
                <a16:creationId xmlns:a16="http://schemas.microsoft.com/office/drawing/2014/main" id="{BC1EF1A6-C5F9-4142-91FF-7DFC4D6052BC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B286EBFF-405F-4342-A35F-E3D58A57AAA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FB578932-667E-41E0-A19D-6898CF003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9" name="Straight Connector 38">
                <a:extLst>
                  <a:ext uri="{FF2B5EF4-FFF2-40B4-BE49-F238E27FC236}">
                    <a16:creationId xmlns:a16="http://schemas.microsoft.com/office/drawing/2014/main" id="{3AAC8A65-508A-4822-9EB7-1988137EEAB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39">
                <a:extLst>
                  <a:ext uri="{FF2B5EF4-FFF2-40B4-BE49-F238E27FC236}">
                    <a16:creationId xmlns:a16="http://schemas.microsoft.com/office/drawing/2014/main" id="{D541FEA0-736C-4B8C-A65B-31602CD09336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0">
                <a:extLst>
                  <a:ext uri="{FF2B5EF4-FFF2-40B4-BE49-F238E27FC236}">
                    <a16:creationId xmlns:a16="http://schemas.microsoft.com/office/drawing/2014/main" id="{7F3B16AA-2B8F-4A21-9CA8-F3339BE5741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1">
                <a:extLst>
                  <a:ext uri="{FF2B5EF4-FFF2-40B4-BE49-F238E27FC236}">
                    <a16:creationId xmlns:a16="http://schemas.microsoft.com/office/drawing/2014/main" id="{AC9F3AFD-84E3-4B30-B2B1-46F5E0DAE15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2">
                <a:extLst>
                  <a:ext uri="{FF2B5EF4-FFF2-40B4-BE49-F238E27FC236}">
                    <a16:creationId xmlns:a16="http://schemas.microsoft.com/office/drawing/2014/main" id="{6FC0AAA3-5969-43CA-BBD5-920D07818D15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3">
                <a:extLst>
                  <a:ext uri="{FF2B5EF4-FFF2-40B4-BE49-F238E27FC236}">
                    <a16:creationId xmlns:a16="http://schemas.microsoft.com/office/drawing/2014/main" id="{8251541F-927D-4CC7-B8F9-7DB6E206D6D7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4">
                <a:extLst>
                  <a:ext uri="{FF2B5EF4-FFF2-40B4-BE49-F238E27FC236}">
                    <a16:creationId xmlns:a16="http://schemas.microsoft.com/office/drawing/2014/main" id="{A87FBAC8-5D10-4BE9-97A8-DB3A88CDE55F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5">
                <a:extLst>
                  <a:ext uri="{FF2B5EF4-FFF2-40B4-BE49-F238E27FC236}">
                    <a16:creationId xmlns:a16="http://schemas.microsoft.com/office/drawing/2014/main" id="{4A54C927-1942-43F8-AC0F-E22D9DA0B7D6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6">
                <a:extLst>
                  <a:ext uri="{FF2B5EF4-FFF2-40B4-BE49-F238E27FC236}">
                    <a16:creationId xmlns:a16="http://schemas.microsoft.com/office/drawing/2014/main" id="{D2D41BBB-734A-48D3-A858-07610FFFA6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7">
                <a:extLst>
                  <a:ext uri="{FF2B5EF4-FFF2-40B4-BE49-F238E27FC236}">
                    <a16:creationId xmlns:a16="http://schemas.microsoft.com/office/drawing/2014/main" id="{074190C1-00DD-49C0-862A-0A16D6469CF3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8">
                <a:extLst>
                  <a:ext uri="{FF2B5EF4-FFF2-40B4-BE49-F238E27FC236}">
                    <a16:creationId xmlns:a16="http://schemas.microsoft.com/office/drawing/2014/main" id="{BD38215B-76AF-44F4-BB7E-4EB2D4449B1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9">
                <a:extLst>
                  <a:ext uri="{FF2B5EF4-FFF2-40B4-BE49-F238E27FC236}">
                    <a16:creationId xmlns:a16="http://schemas.microsoft.com/office/drawing/2014/main" id="{D18DFF1C-6CF6-464D-B8D4-31FA5BFB128C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0">
                <a:extLst>
                  <a:ext uri="{FF2B5EF4-FFF2-40B4-BE49-F238E27FC236}">
                    <a16:creationId xmlns:a16="http://schemas.microsoft.com/office/drawing/2014/main" id="{EA8C603C-83A2-4AD1-A50D-C058BBCC2BB9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1">
                <a:extLst>
                  <a:ext uri="{FF2B5EF4-FFF2-40B4-BE49-F238E27FC236}">
                    <a16:creationId xmlns:a16="http://schemas.microsoft.com/office/drawing/2014/main" id="{1EB950DA-E39B-43F7-9D4F-5A0C038080EB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2">
                <a:extLst>
                  <a:ext uri="{FF2B5EF4-FFF2-40B4-BE49-F238E27FC236}">
                    <a16:creationId xmlns:a16="http://schemas.microsoft.com/office/drawing/2014/main" id="{A7879563-2EC1-410B-A846-AE6326DC2F0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3">
                <a:extLst>
                  <a:ext uri="{FF2B5EF4-FFF2-40B4-BE49-F238E27FC236}">
                    <a16:creationId xmlns:a16="http://schemas.microsoft.com/office/drawing/2014/main" id="{E7BAA8D5-A43F-406C-9C68-0F5453614D3C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4">
                <a:extLst>
                  <a:ext uri="{FF2B5EF4-FFF2-40B4-BE49-F238E27FC236}">
                    <a16:creationId xmlns:a16="http://schemas.microsoft.com/office/drawing/2014/main" id="{79A4C716-46B7-4828-BD8D-0D4D0135BA95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5">
                <a:extLst>
                  <a:ext uri="{FF2B5EF4-FFF2-40B4-BE49-F238E27FC236}">
                    <a16:creationId xmlns:a16="http://schemas.microsoft.com/office/drawing/2014/main" id="{8BA10BC1-AADD-4639-94F2-DCA39A44A2FE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6">
                <a:extLst>
                  <a:ext uri="{FF2B5EF4-FFF2-40B4-BE49-F238E27FC236}">
                    <a16:creationId xmlns:a16="http://schemas.microsoft.com/office/drawing/2014/main" id="{65ADFF7F-8AF2-46BE-AD78-423C8295E9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7">
                <a:extLst>
                  <a:ext uri="{FF2B5EF4-FFF2-40B4-BE49-F238E27FC236}">
                    <a16:creationId xmlns:a16="http://schemas.microsoft.com/office/drawing/2014/main" id="{E40B24B5-FE6B-4953-BD78-7C4D74F4DFA3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8">
                <a:extLst>
                  <a:ext uri="{FF2B5EF4-FFF2-40B4-BE49-F238E27FC236}">
                    <a16:creationId xmlns:a16="http://schemas.microsoft.com/office/drawing/2014/main" id="{C9F508B7-4D1A-42C1-AA1B-E191D03E32B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9">
                <a:extLst>
                  <a:ext uri="{FF2B5EF4-FFF2-40B4-BE49-F238E27FC236}">
                    <a16:creationId xmlns:a16="http://schemas.microsoft.com/office/drawing/2014/main" id="{C6C11451-69AE-41D9-AEA1-AC8E51849B16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0">
                <a:extLst>
                  <a:ext uri="{FF2B5EF4-FFF2-40B4-BE49-F238E27FC236}">
                    <a16:creationId xmlns:a16="http://schemas.microsoft.com/office/drawing/2014/main" id="{CAAF9C1F-2872-4152-AFD7-D12B6898FB82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1">
                <a:extLst>
                  <a:ext uri="{FF2B5EF4-FFF2-40B4-BE49-F238E27FC236}">
                    <a16:creationId xmlns:a16="http://schemas.microsoft.com/office/drawing/2014/main" id="{357A5CF9-9921-4928-BF15-406898D323CB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 Box 38">
            <a:extLst>
              <a:ext uri="{FF2B5EF4-FFF2-40B4-BE49-F238E27FC236}">
                <a16:creationId xmlns:a16="http://schemas.microsoft.com/office/drawing/2014/main" id="{9C22BBCC-E27D-4BEB-90D2-741B22D2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F3A697E0-D88C-4534-A530-DC3C0627D4B6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0FAACF-4D13-4909-9FF5-1325786EA86B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419D6-0D65-44CE-AA27-CADD8319926B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FCAA51-7308-4101-93DE-228662D79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DA305B-E803-40CB-9871-B2D90E378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E699A9C-A2E1-4E51-B191-D6CF8F5E4B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5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08F8F31-D9A3-43E6-936E-A81D82ED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19AB9FD-13C1-4125-BB07-604060F39D9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09147104-A229-4B0F-995A-5AD5819D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9459911D-676E-43C0-8FBB-A86FAA19C9D0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C34889-5B68-40D6-B88D-60A03FBBD334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3C3D2-54B1-4A88-86F4-EE189A4A551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822746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A9EA20-EF4A-4161-939F-1EDECC884F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58C12A-ADCC-4D73-809B-B027F1E90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A261F2-43DC-44B9-B693-6CA5F878A4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4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>
            <a:extLst>
              <a:ext uri="{FF2B5EF4-FFF2-40B4-BE49-F238E27FC236}">
                <a16:creationId xmlns:a16="http://schemas.microsoft.com/office/drawing/2014/main" id="{4E39A25B-1736-4275-A16E-4CFCDEE4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" y="0"/>
            <a:ext cx="91190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>
            <a:extLst>
              <a:ext uri="{FF2B5EF4-FFF2-40B4-BE49-F238E27FC236}">
                <a16:creationId xmlns:a16="http://schemas.microsoft.com/office/drawing/2014/main" id="{26C54C6B-45F9-4B4C-A904-D854E65731F9}"/>
              </a:ext>
            </a:extLst>
          </p:cNvPr>
          <p:cNvSpPr/>
          <p:nvPr/>
        </p:nvSpPr>
        <p:spPr>
          <a:xfrm>
            <a:off x="0" y="0"/>
            <a:ext cx="9141625" cy="51435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E9A80C5-DB02-4540-BA9D-8EDF5D11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559" y="4651772"/>
            <a:ext cx="2805774" cy="1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2" indent="0" algn="r" eaLnBrk="1" hangingPunct="1">
              <a:spcBef>
                <a:spcPct val="50000"/>
              </a:spcBef>
            </a:pPr>
            <a:fld id="{6BECAC1C-4DE6-414F-B582-CCEA321E38D5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lvl="2" indent="0" algn="r" eaLnBrk="1" hangingPunct="1">
                <a:spcBef>
                  <a:spcPct val="50000"/>
                </a:spcBef>
              </a:pPr>
              <a:t>‹#›</a:t>
            </a:fld>
            <a:endParaRPr lang="en-GB" altLang="en-US" sz="598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5A70E-B94C-44AC-8D24-B5C7EEC5899D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7BB6E-F71D-4F09-B59C-40FDAC45712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E70B11-AFD1-4193-9536-92716B17E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EAA07B-B3BF-4EFC-8ECC-F2E7291526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6103DB-39CC-4480-BC70-13F10AC69A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96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 hidden="1">
            <a:extLst>
              <a:ext uri="{FF2B5EF4-FFF2-40B4-BE49-F238E27FC236}">
                <a16:creationId xmlns:a16="http://schemas.microsoft.com/office/drawing/2014/main" id="{092A80AB-2CF9-465E-8109-6B5421428FAC}"/>
              </a:ext>
            </a:extLst>
          </p:cNvPr>
          <p:cNvGrpSpPr>
            <a:grpSpLocks/>
          </p:cNvGrpSpPr>
          <p:nvPr/>
        </p:nvGrpSpPr>
        <p:grpSpPr bwMode="auto">
          <a:xfrm>
            <a:off x="331279" y="2593181"/>
            <a:ext cx="8866153" cy="2227660"/>
            <a:chOff x="442260" y="3600153"/>
            <a:chExt cx="11820483" cy="2970388"/>
          </a:xfrm>
        </p:grpSpPr>
        <p:cxnSp>
          <p:nvCxnSpPr>
            <p:cNvPr id="5" name="Straight Connector 38">
              <a:extLst>
                <a:ext uri="{FF2B5EF4-FFF2-40B4-BE49-F238E27FC236}">
                  <a16:creationId xmlns:a16="http://schemas.microsoft.com/office/drawing/2014/main" id="{10EFDF0E-404A-430A-BBE8-2F51E9032B52}"/>
                </a:ext>
              </a:extLst>
            </p:cNvPr>
            <p:cNvCxnSpPr/>
            <p:nvPr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9">
              <a:extLst>
                <a:ext uri="{FF2B5EF4-FFF2-40B4-BE49-F238E27FC236}">
                  <a16:creationId xmlns:a16="http://schemas.microsoft.com/office/drawing/2014/main" id="{AB327243-A03C-4DB3-AB81-4AF8F7D7CDC5}"/>
                </a:ext>
              </a:extLst>
            </p:cNvPr>
            <p:cNvCxnSpPr/>
            <p:nvPr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0">
              <a:extLst>
                <a:ext uri="{FF2B5EF4-FFF2-40B4-BE49-F238E27FC236}">
                  <a16:creationId xmlns:a16="http://schemas.microsoft.com/office/drawing/2014/main" id="{0DC9E6B4-1E09-4E3B-8BDD-EE3D0F96CC9F}"/>
                </a:ext>
              </a:extLst>
            </p:cNvPr>
            <p:cNvCxnSpPr/>
            <p:nvPr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C4647BA8-601B-4B82-B3F6-8AD2B976C256}"/>
                </a:ext>
              </a:extLst>
            </p:cNvPr>
            <p:cNvCxnSpPr/>
            <p:nvPr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9F6146B2-08EE-43CB-B5FF-18A74563211E}"/>
                </a:ext>
              </a:extLst>
            </p:cNvPr>
            <p:cNvCxnSpPr/>
            <p:nvPr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8ECC7766-D50A-431E-8475-504AE645C354}"/>
                </a:ext>
              </a:extLst>
            </p:cNvPr>
            <p:cNvCxnSpPr/>
            <p:nvPr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4">
              <a:extLst>
                <a:ext uri="{FF2B5EF4-FFF2-40B4-BE49-F238E27FC236}">
                  <a16:creationId xmlns:a16="http://schemas.microsoft.com/office/drawing/2014/main" id="{AA4620F1-2D9E-41A6-9E2D-F6748A468B16}"/>
                </a:ext>
              </a:extLst>
            </p:cNvPr>
            <p:cNvCxnSpPr/>
            <p:nvPr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5">
              <a:extLst>
                <a:ext uri="{FF2B5EF4-FFF2-40B4-BE49-F238E27FC236}">
                  <a16:creationId xmlns:a16="http://schemas.microsoft.com/office/drawing/2014/main" id="{9B86D1EF-7FCC-4098-A507-E7316A1DEB1C}"/>
                </a:ext>
              </a:extLst>
            </p:cNvPr>
            <p:cNvCxnSpPr/>
            <p:nvPr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6">
              <a:extLst>
                <a:ext uri="{FF2B5EF4-FFF2-40B4-BE49-F238E27FC236}">
                  <a16:creationId xmlns:a16="http://schemas.microsoft.com/office/drawing/2014/main" id="{65479B21-E1D7-43F6-88E9-3A821BD926B6}"/>
                </a:ext>
              </a:extLst>
            </p:cNvPr>
            <p:cNvCxnSpPr/>
            <p:nvPr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7">
              <a:extLst>
                <a:ext uri="{FF2B5EF4-FFF2-40B4-BE49-F238E27FC236}">
                  <a16:creationId xmlns:a16="http://schemas.microsoft.com/office/drawing/2014/main" id="{8B081400-C7CF-4066-B595-C0C89DC574E0}"/>
                </a:ext>
              </a:extLst>
            </p:cNvPr>
            <p:cNvCxnSpPr/>
            <p:nvPr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8">
              <a:extLst>
                <a:ext uri="{FF2B5EF4-FFF2-40B4-BE49-F238E27FC236}">
                  <a16:creationId xmlns:a16="http://schemas.microsoft.com/office/drawing/2014/main" id="{9618CA7B-0B1E-4DE0-9E21-98E9837649A5}"/>
                </a:ext>
              </a:extLst>
            </p:cNvPr>
            <p:cNvCxnSpPr/>
            <p:nvPr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9">
              <a:extLst>
                <a:ext uri="{FF2B5EF4-FFF2-40B4-BE49-F238E27FC236}">
                  <a16:creationId xmlns:a16="http://schemas.microsoft.com/office/drawing/2014/main" id="{7F5A50B9-E3D0-4F9D-A489-4C3AF7BDE6FA}"/>
                </a:ext>
              </a:extLst>
            </p:cNvPr>
            <p:cNvCxnSpPr/>
            <p:nvPr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0">
              <a:extLst>
                <a:ext uri="{FF2B5EF4-FFF2-40B4-BE49-F238E27FC236}">
                  <a16:creationId xmlns:a16="http://schemas.microsoft.com/office/drawing/2014/main" id="{9B2D06D8-278E-4551-9C11-6784C92B7886}"/>
                </a:ext>
              </a:extLst>
            </p:cNvPr>
            <p:cNvCxnSpPr/>
            <p:nvPr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1">
              <a:extLst>
                <a:ext uri="{FF2B5EF4-FFF2-40B4-BE49-F238E27FC236}">
                  <a16:creationId xmlns:a16="http://schemas.microsoft.com/office/drawing/2014/main" id="{ACDADBA0-E530-4486-9FC8-CC36AA052D13}"/>
                </a:ext>
              </a:extLst>
            </p:cNvPr>
            <p:cNvCxnSpPr/>
            <p:nvPr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2">
              <a:extLst>
                <a:ext uri="{FF2B5EF4-FFF2-40B4-BE49-F238E27FC236}">
                  <a16:creationId xmlns:a16="http://schemas.microsoft.com/office/drawing/2014/main" id="{4E8B4D1C-BA45-4D82-8ACE-0E8A35C0E015}"/>
                </a:ext>
              </a:extLst>
            </p:cNvPr>
            <p:cNvCxnSpPr/>
            <p:nvPr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3">
              <a:extLst>
                <a:ext uri="{FF2B5EF4-FFF2-40B4-BE49-F238E27FC236}">
                  <a16:creationId xmlns:a16="http://schemas.microsoft.com/office/drawing/2014/main" id="{E2433234-22FC-4199-9A29-5D61F91E17DD}"/>
                </a:ext>
              </a:extLst>
            </p:cNvPr>
            <p:cNvCxnSpPr/>
            <p:nvPr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4">
              <a:extLst>
                <a:ext uri="{FF2B5EF4-FFF2-40B4-BE49-F238E27FC236}">
                  <a16:creationId xmlns:a16="http://schemas.microsoft.com/office/drawing/2014/main" id="{BD4026D5-B025-4C27-9A8F-C8EAAD567E1E}"/>
                </a:ext>
              </a:extLst>
            </p:cNvPr>
            <p:cNvCxnSpPr/>
            <p:nvPr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5">
              <a:extLst>
                <a:ext uri="{FF2B5EF4-FFF2-40B4-BE49-F238E27FC236}">
                  <a16:creationId xmlns:a16="http://schemas.microsoft.com/office/drawing/2014/main" id="{F0297D24-ACD7-4783-A612-7BC68C2B7D4B}"/>
                </a:ext>
              </a:extLst>
            </p:cNvPr>
            <p:cNvCxnSpPr/>
            <p:nvPr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6">
              <a:extLst>
                <a:ext uri="{FF2B5EF4-FFF2-40B4-BE49-F238E27FC236}">
                  <a16:creationId xmlns:a16="http://schemas.microsoft.com/office/drawing/2014/main" id="{EA28529C-641B-4BBF-A6F4-72D360BF5C20}"/>
                </a:ext>
              </a:extLst>
            </p:cNvPr>
            <p:cNvCxnSpPr/>
            <p:nvPr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7">
              <a:extLst>
                <a:ext uri="{FF2B5EF4-FFF2-40B4-BE49-F238E27FC236}">
                  <a16:creationId xmlns:a16="http://schemas.microsoft.com/office/drawing/2014/main" id="{6B5D7A5F-5BE8-4802-9776-BFEA87174F50}"/>
                </a:ext>
              </a:extLst>
            </p:cNvPr>
            <p:cNvCxnSpPr/>
            <p:nvPr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8">
              <a:extLst>
                <a:ext uri="{FF2B5EF4-FFF2-40B4-BE49-F238E27FC236}">
                  <a16:creationId xmlns:a16="http://schemas.microsoft.com/office/drawing/2014/main" id="{128621AB-2BF1-4C40-AE91-55E5935628BB}"/>
                </a:ext>
              </a:extLst>
            </p:cNvPr>
            <p:cNvCxnSpPr/>
            <p:nvPr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9">
              <a:extLst>
                <a:ext uri="{FF2B5EF4-FFF2-40B4-BE49-F238E27FC236}">
                  <a16:creationId xmlns:a16="http://schemas.microsoft.com/office/drawing/2014/main" id="{F9F079BF-5235-4DEC-8562-862DA13E2B9E}"/>
                </a:ext>
              </a:extLst>
            </p:cNvPr>
            <p:cNvCxnSpPr/>
            <p:nvPr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0">
              <a:extLst>
                <a:ext uri="{FF2B5EF4-FFF2-40B4-BE49-F238E27FC236}">
                  <a16:creationId xmlns:a16="http://schemas.microsoft.com/office/drawing/2014/main" id="{03BCD257-CF86-495E-9D1D-3BE3F1C45D65}"/>
                </a:ext>
              </a:extLst>
            </p:cNvPr>
            <p:cNvCxnSpPr/>
            <p:nvPr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1">
              <a:extLst>
                <a:ext uri="{FF2B5EF4-FFF2-40B4-BE49-F238E27FC236}">
                  <a16:creationId xmlns:a16="http://schemas.microsoft.com/office/drawing/2014/main" id="{2FA78C2B-CF66-491B-93B9-D7D0F81C8987}"/>
                </a:ext>
              </a:extLst>
            </p:cNvPr>
            <p:cNvCxnSpPr/>
            <p:nvPr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7EDE3-6A37-40E9-934A-266D1E38DF8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3610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D166ED-EE21-4F29-9B6D-C2D186093598}"/>
              </a:ext>
            </a:extLst>
          </p:cNvPr>
          <p:cNvGraphicFramePr>
            <a:graphicFrameLocks/>
          </p:cNvGraphicFramePr>
          <p:nvPr/>
        </p:nvGraphicFramePr>
        <p:xfrm>
          <a:off x="170983" y="953691"/>
          <a:ext cx="8793723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62">
            <a:extLst>
              <a:ext uri="{FF2B5EF4-FFF2-40B4-BE49-F238E27FC236}">
                <a16:creationId xmlns:a16="http://schemas.microsoft.com/office/drawing/2014/main" id="{63868290-43E6-4403-8DA8-956ECD5D2FD2}"/>
              </a:ext>
            </a:extLst>
          </p:cNvPr>
          <p:cNvGraphicFramePr>
            <a:graphicFrameLocks/>
          </p:cNvGraphicFramePr>
          <p:nvPr/>
        </p:nvGraphicFramePr>
        <p:xfrm>
          <a:off x="169796" y="973931"/>
          <a:ext cx="8771162" cy="361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2D561-2D2F-4A21-B190-9E1899520978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6438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4" grpId="0">
        <p:bldSub>
          <a:bldChart bld="category"/>
        </p:bldSub>
      </p:bldGraphic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1D05BC-0BD5-4EA6-97BC-DC8B768DC2C0}"/>
              </a:ext>
            </a:extLst>
          </p:cNvPr>
          <p:cNvGraphicFramePr>
            <a:graphicFrameLocks/>
          </p:cNvGraphicFramePr>
          <p:nvPr/>
        </p:nvGraphicFramePr>
        <p:xfrm>
          <a:off x="170983" y="876300"/>
          <a:ext cx="8793723" cy="362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1B2C60-C353-4EF5-B635-FE6F7A1626C4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5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4471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DDFA6EA7-5A57-4CBC-BEA7-E57B73BF4F16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2EF1F288-09B2-4925-90F4-894134D3B4D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2B61A697-6060-43FE-82A6-E07896C57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A0AFD669-49E2-4ADF-A969-56D946B283FF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4B2E513E-AAC4-4EA6-A07B-0C3E3BF37B04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38C805BC-7F7A-45A7-B645-EAFF51DC1D62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2BFD48EF-A766-42CB-A02E-C41B02273A45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BABC04F8-3659-40FF-A389-F560F01B6C50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ADF9E3E1-7044-4B63-84E0-C5755B76FD53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4E497FA0-B327-42BB-BD60-E2C104FDD1B5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E3402DD7-806B-4014-B869-30492EB30C00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32315BC4-4231-4D84-ABB9-FF8F61F2A5E6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0E1564B2-557F-43AB-B1BB-A4C134788F14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E3DF5B6B-D847-4EE6-AE66-27B2B605267D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5D20A741-0E5B-46AB-A4D2-F7F233CB389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A1265069-5B68-4EA9-A5D0-39728C13E6DB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D424966E-BBC3-4EFE-9E4F-205EA80E5D58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95A38A31-25D0-46D1-8FE2-863F78033D41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5436820D-F27B-4A0D-ADD7-6A2B92DD275A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442BA97E-D742-4CB3-9FD8-F7DA41B5B680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A5EA43AF-24CA-4EC3-97CF-2398B42DD429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34D56829-F10D-44D8-9F76-0ED5D08B3B26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C1885283-D8A1-4E17-9F57-A358CACC8641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B2059304-6C7E-4312-A6D1-8A8B320D83C0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27B14451-6871-4430-A2D9-4F610703CFA7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78C45EC2-910D-4E62-B713-79D03AE324FA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F9CF134C-CA9D-4DE6-9E29-2CEC3A22022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82F7E6-035A-4C69-B6F6-B65D1ED8F350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5133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9AB1C873-3A8B-4391-B599-56007D409D1C}"/>
              </a:ext>
            </a:extLst>
          </p:cNvPr>
          <p:cNvGrpSpPr>
            <a:grpSpLocks/>
          </p:cNvGrpSpPr>
          <p:nvPr/>
        </p:nvGrpSpPr>
        <p:grpSpPr bwMode="auto">
          <a:xfrm>
            <a:off x="-4749" y="0"/>
            <a:ext cx="9202181" cy="5143500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8E3F6340-1105-4B54-9FAA-F8C62C6E8AD0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974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C1E42004-F917-4E15-945F-F9E0533BC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C1FDF5B9-1D1D-47E4-AD97-D908197B22FB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A66097A4-F128-47A4-91C7-6E306B652DC1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7A4ABBA8-5E3D-492B-AB84-CB9E6DBAE9AE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B196D29F-864A-411E-B423-4A509CA534C7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FD10A361-805B-4A78-B152-828C484D9B1E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855640E0-7A5B-482F-9385-6B6532FBB1B1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84582910-F2F0-4211-BB83-8D80DF8A11D9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3CD9EACC-4B91-4C19-93E0-23A0FB9B4DBA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D37B5E7A-C0D7-414B-B2BA-0025F9EF5ECB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09B4F5FA-1A25-427D-AAC0-8EC58A510AF0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5D19B068-0E0B-4333-B8B2-921C1C797106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6C58BBB-937B-4A9A-AFBE-DC1E26DAF146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2672CB57-47E6-4AFB-ACB8-DA0108D5D1D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01B5A15C-D818-4B28-93DE-372E00AC04A1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3DF638FE-F01C-41C4-AA9A-110CBA9A638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AC22250A-88BD-461D-98AC-0994184AF316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4D851969-8CE5-4E39-90F4-4050B8F8DF94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4772121B-73E2-43DE-81F7-7B7695979604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B63C903B-8A21-4A86-ADFF-44CED81BC3F3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A4F59C93-E8BE-4F5A-B6C9-DE966EB4645E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912A4186-0FA2-477C-AEA4-A49AEF36E50F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368AE47B-6170-4351-A49B-37DA5B5D85A9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E2308F0-5C71-432C-B81E-9B2CB6058428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99420545-8096-43F8-9795-88597DDF6A55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AED065-2517-46E3-8E6F-41078865D9EA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163696" y="1255500"/>
            <a:ext cx="4329761" cy="32373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39414" y="1255500"/>
            <a:ext cx="4321683" cy="32373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  <a:lvl6pPr>
              <a:defRPr sz="974"/>
            </a:lvl6pPr>
            <a:lvl7pPr>
              <a:defRPr sz="974"/>
            </a:lvl7pPr>
            <a:lvl8pPr>
              <a:defRPr sz="974"/>
            </a:lvl8pPr>
            <a:lvl9pPr>
              <a:defRPr sz="974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761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" y="-359"/>
            <a:ext cx="9143428" cy="757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04" y="1156846"/>
            <a:ext cx="8865926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4DF2833-98B8-6137-4E48-E68D5DD60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04" y="50790"/>
            <a:ext cx="5308124" cy="664567"/>
          </a:xfrm>
        </p:spPr>
        <p:txBody>
          <a:bodyPr>
            <a:normAutofit/>
          </a:bodyPr>
          <a:lstStyle>
            <a:lvl1pPr>
              <a:defRPr sz="2693" b="1">
                <a:solidFill>
                  <a:srgbClr val="06D6D6"/>
                </a:solidFill>
                <a:latin typeface="NotesEsa" panose="02000506030000020004" pitchFamily="2" charset="77"/>
              </a:defRPr>
            </a:lvl1pPr>
          </a:lstStyle>
          <a:p>
            <a:r>
              <a:rPr lang="en-GB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936152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6675A4-90E8-437A-9468-FE78666463A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3169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AB8F11-EBBC-47C0-854D-D06084F191BD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4">
            <a:extLst>
              <a:ext uri="{FF2B5EF4-FFF2-40B4-BE49-F238E27FC236}">
                <a16:creationId xmlns:a16="http://schemas.microsoft.com/office/drawing/2014/main" id="{66C283DB-40A5-4D70-9142-50336FA1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557" y="4651772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59559A13-188C-4C25-A1AF-8FEFCBE53C75}" type="slidenum">
              <a:rPr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5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09208"/>
            <a:ext cx="7560925" cy="437684"/>
          </a:xfrm>
        </p:spPr>
        <p:txBody>
          <a:bodyPr/>
          <a:lstStyle>
            <a:lvl1pPr>
              <a:defRPr sz="224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251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335E6F"/>
                </a:solidFill>
              </a:defRPr>
            </a:lvl1pPr>
            <a:lvl2pPr>
              <a:defRPr sz="1346">
                <a:solidFill>
                  <a:srgbClr val="335E6F"/>
                </a:solidFill>
              </a:defRPr>
            </a:lvl2pPr>
            <a:lvl3pPr>
              <a:defRPr sz="1346">
                <a:solidFill>
                  <a:srgbClr val="335E6F"/>
                </a:solidFill>
              </a:defRPr>
            </a:lvl3pPr>
            <a:lvl4pPr>
              <a:defRPr sz="1346">
                <a:solidFill>
                  <a:srgbClr val="335E6F"/>
                </a:solidFill>
              </a:defRPr>
            </a:lvl4pPr>
            <a:lvl5pPr>
              <a:defRPr sz="1346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1422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56064E-97F7-4298-8D36-6D7776B9E390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76C8AE"/>
                </a:solidFill>
              </a:defRPr>
            </a:lvl1pPr>
            <a:lvl2pPr>
              <a:defRPr sz="1346">
                <a:solidFill>
                  <a:srgbClr val="76C8AE"/>
                </a:solidFill>
              </a:defRPr>
            </a:lvl2pPr>
            <a:lvl3pPr>
              <a:defRPr sz="1346">
                <a:solidFill>
                  <a:srgbClr val="76C8AE"/>
                </a:solidFill>
              </a:defRPr>
            </a:lvl3pPr>
            <a:lvl4pPr>
              <a:defRPr sz="1346">
                <a:solidFill>
                  <a:srgbClr val="76C8AE"/>
                </a:solidFill>
              </a:defRPr>
            </a:lvl4pPr>
            <a:lvl5pPr>
              <a:defRPr sz="1346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8568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C9D7E8-77E2-4E0B-BB28-9CD016876936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4293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DD7E3F-38DC-429C-9C18-E0984DBFD73A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558" y="109208"/>
            <a:ext cx="7560925" cy="437684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FFCC4E"/>
                </a:solidFill>
              </a:defRPr>
            </a:lvl1pPr>
            <a:lvl2pPr>
              <a:defRPr sz="1346">
                <a:solidFill>
                  <a:srgbClr val="FFCC4E"/>
                </a:solidFill>
              </a:defRPr>
            </a:lvl2pPr>
            <a:lvl3pPr>
              <a:defRPr sz="1346">
                <a:solidFill>
                  <a:srgbClr val="FFCC4E"/>
                </a:solidFill>
              </a:defRPr>
            </a:lvl3pPr>
            <a:lvl4pPr>
              <a:defRPr sz="1346">
                <a:solidFill>
                  <a:srgbClr val="FFCC4E"/>
                </a:solidFill>
              </a:defRPr>
            </a:lvl4pPr>
            <a:lvl5pPr>
              <a:defRPr sz="1346"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1108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18B7D-578A-4110-B66A-6F340D585326}"/>
              </a:ext>
            </a:extLst>
          </p:cNvPr>
          <p:cNvCxnSpPr/>
          <p:nvPr/>
        </p:nvCxnSpPr>
        <p:spPr>
          <a:xfrm>
            <a:off x="162672" y="661988"/>
            <a:ext cx="88032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8" y="661500"/>
            <a:ext cx="8799538" cy="3996000"/>
          </a:xfrm>
        </p:spPr>
        <p:txBody>
          <a:bodyPr/>
          <a:lstStyle>
            <a:lvl1pPr>
              <a:defRPr sz="1346">
                <a:solidFill>
                  <a:srgbClr val="009BDB"/>
                </a:solidFill>
              </a:defRPr>
            </a:lvl1pPr>
            <a:lvl2pPr>
              <a:defRPr sz="1346">
                <a:solidFill>
                  <a:srgbClr val="009BDB"/>
                </a:solidFill>
              </a:defRPr>
            </a:lvl2pPr>
            <a:lvl3pPr>
              <a:defRPr sz="1346">
                <a:solidFill>
                  <a:srgbClr val="009BDB"/>
                </a:solidFill>
              </a:defRPr>
            </a:lvl3pPr>
            <a:lvl4pPr>
              <a:defRPr sz="1346">
                <a:solidFill>
                  <a:srgbClr val="009BDB"/>
                </a:solidFill>
              </a:defRPr>
            </a:lvl4pPr>
            <a:lvl5pPr>
              <a:defRPr sz="1346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73433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36F48AC5-7FAB-42F2-8E38-92114E333C30}"/>
              </a:ext>
            </a:extLst>
          </p:cNvPr>
          <p:cNvSpPr/>
          <p:nvPr/>
        </p:nvSpPr>
        <p:spPr>
          <a:xfrm>
            <a:off x="0" y="0"/>
            <a:ext cx="9183183" cy="51435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34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FEB6D-DD87-4903-BCB9-CA726632FD8F}"/>
              </a:ext>
            </a:extLst>
          </p:cNvPr>
          <p:cNvSpPr/>
          <p:nvPr/>
        </p:nvSpPr>
        <p:spPr>
          <a:xfrm flipH="1">
            <a:off x="3514640" y="1508522"/>
            <a:ext cx="2114721" cy="2114550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951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8639F4-DF7C-4E2A-8E67-1DF882403456}"/>
              </a:ext>
            </a:extLst>
          </p:cNvPr>
          <p:cNvSpPr txBox="1">
            <a:spLocks/>
          </p:cNvSpPr>
          <p:nvPr/>
        </p:nvSpPr>
        <p:spPr>
          <a:xfrm>
            <a:off x="3514640" y="3393282"/>
            <a:ext cx="2109971" cy="235744"/>
          </a:xfrm>
          <a:prstGeom prst="rect">
            <a:avLst/>
          </a:prstGeom>
        </p:spPr>
        <p:txBody>
          <a:bodyPr lIns="49478" tIns="24739" rIns="49478" bIns="24739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GB" sz="758">
              <a:solidFill>
                <a:srgbClr val="8197A6"/>
              </a:solidFill>
              <a:ea typeface="Arial" charset="0"/>
              <a:cs typeface="Arial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C60103-B537-4C13-BB4A-E8E3FFB59870}"/>
              </a:ext>
            </a:extLst>
          </p:cNvPr>
          <p:cNvSpPr txBox="1">
            <a:spLocks/>
          </p:cNvSpPr>
          <p:nvPr/>
        </p:nvSpPr>
        <p:spPr>
          <a:xfrm>
            <a:off x="3514640" y="1304925"/>
            <a:ext cx="2114721" cy="196454"/>
          </a:xfrm>
          <a:prstGeom prst="rect">
            <a:avLst/>
          </a:prstGeom>
        </p:spPr>
        <p:txBody>
          <a:bodyPr lIns="49478" tIns="24739" rIns="49478" bIns="2473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595">
                <a:solidFill>
                  <a:schemeClr val="bg1"/>
                </a:solidFill>
                <a:ea typeface="Arial" charset="0"/>
                <a:cs typeface="Arial" charset="0"/>
              </a:rPr>
              <a:t>Produced by</a:t>
            </a:r>
            <a:endParaRPr lang="en-US" sz="595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3514726" y="1531145"/>
            <a:ext cx="2114551" cy="17692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1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3514726" y="3305081"/>
            <a:ext cx="2114551" cy="3176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122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247392" indent="0">
              <a:buNone/>
              <a:defRPr sz="1082" b="1"/>
            </a:lvl2pPr>
            <a:lvl3pPr marL="494785" indent="0">
              <a:buNone/>
              <a:defRPr sz="974" b="1"/>
            </a:lvl3pPr>
            <a:lvl4pPr marL="742177" indent="0">
              <a:buNone/>
              <a:defRPr sz="865" b="1"/>
            </a:lvl4pPr>
            <a:lvl5pPr marL="989570" indent="0">
              <a:buNone/>
              <a:defRPr sz="865" b="1"/>
            </a:lvl5pPr>
            <a:lvl6pPr marL="1236962" indent="0">
              <a:buNone/>
              <a:defRPr sz="865" b="1"/>
            </a:lvl6pPr>
            <a:lvl7pPr marL="1484354" indent="0">
              <a:buNone/>
              <a:defRPr sz="865" b="1"/>
            </a:lvl7pPr>
            <a:lvl8pPr marL="1731746" indent="0">
              <a:buNone/>
              <a:defRPr sz="865" b="1"/>
            </a:lvl8pPr>
            <a:lvl9pPr marL="1979139" indent="0">
              <a:buNone/>
              <a:defRPr sz="865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2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5">
            <a:extLst>
              <a:ext uri="{FF2B5EF4-FFF2-40B4-BE49-F238E27FC236}">
                <a16:creationId xmlns:a16="http://schemas.microsoft.com/office/drawing/2014/main" id="{79B0EB85-C036-A84A-BA69-F311F5791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6914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D7D5D-42E5-494E-85FF-46D191F58E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9412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82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FEE54-1FDA-4F03-867B-074C0E51FFF4}"/>
              </a:ext>
            </a:extLst>
          </p:cNvPr>
          <p:cNvSpPr/>
          <p:nvPr userDrawn="1"/>
        </p:nvSpPr>
        <p:spPr>
          <a:xfrm>
            <a:off x="0" y="0"/>
            <a:ext cx="9142785" cy="5143500"/>
          </a:xfrm>
          <a:prstGeom prst="rect">
            <a:avLst/>
          </a:prstGeom>
          <a:gradFill flip="none" rotWithShape="1">
            <a:gsLst>
              <a:gs pos="50000">
                <a:srgbClr val="003060"/>
              </a:gs>
              <a:gs pos="0">
                <a:srgbClr val="005DA2"/>
              </a:gs>
              <a:gs pos="100000">
                <a:srgbClr val="0013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39" eaLnBrk="1" hangingPunct="1"/>
            <a:endParaRPr lang="en-GB" sz="134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5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9144000" cy="661645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51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51" y="661647"/>
            <a:ext cx="8799538" cy="3996000"/>
          </a:xfrm>
        </p:spPr>
        <p:txBody>
          <a:bodyPr/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86" y="-162064"/>
            <a:ext cx="1566137" cy="985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25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6E784-314F-9A9E-65DB-3DC6F6FC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" y="0"/>
            <a:ext cx="9143428" cy="757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BD46-0726-4920-B4F3-6A031C28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9998"/>
            <a:ext cx="9144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B31D5-48C9-4740-A17C-EF91AE9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85E5-5DD6-4C71-A053-D8E88CC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2670" y="4771677"/>
            <a:ext cx="2057400" cy="273844"/>
          </a:xfrm>
        </p:spPr>
        <p:txBody>
          <a:bodyPr/>
          <a:lstStyle/>
          <a:p>
            <a:fld id="{95A865F9-542D-43E4-A7ED-05D6DE6A7A1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B1223-5363-7EE8-D5C5-9F3C49470D81}"/>
              </a:ext>
            </a:extLst>
          </p:cNvPr>
          <p:cNvSpPr txBox="1"/>
          <p:nvPr userDrawn="1"/>
        </p:nvSpPr>
        <p:spPr>
          <a:xfrm>
            <a:off x="67093" y="4728002"/>
            <a:ext cx="8111143" cy="43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GB" sz="1197">
                <a:solidFill>
                  <a:schemeClr val="tx1"/>
                </a:solidFill>
                <a:latin typeface="NotesEsa" panose="02000506030000020004" pitchFamily="2" charset="0"/>
              </a:rPr>
              <a:t>1</a:t>
            </a:r>
            <a:r>
              <a:rPr lang="en-GB" sz="1197" baseline="30000">
                <a:solidFill>
                  <a:schemeClr val="tx1"/>
                </a:solidFill>
                <a:latin typeface="NotesEsa" panose="02000506030000020004" pitchFamily="2" charset="0"/>
              </a:rPr>
              <a:t>st</a:t>
            </a:r>
            <a:r>
              <a:rPr lang="en-GB" sz="1197">
                <a:solidFill>
                  <a:schemeClr val="tx1"/>
                </a:solidFill>
                <a:latin typeface="NotesEsa" panose="02000506030000020004" pitchFamily="2" charset="0"/>
              </a:rPr>
              <a:t> First annual Copernicus Contributing Missions workshop with European Emerging Data Providers and Copernicus Services</a:t>
            </a:r>
          </a:p>
          <a:p>
            <a:r>
              <a:rPr lang="en-GB" sz="1047" kern="1200">
                <a:solidFill>
                  <a:schemeClr val="tx1"/>
                </a:solidFill>
                <a:latin typeface="NotesEsa" panose="02000506030000020004" pitchFamily="2" charset="0"/>
                <a:ea typeface="+mn-ea"/>
                <a:cs typeface="+mn-cs"/>
              </a:rPr>
              <a:t>22-23</a:t>
            </a:r>
            <a:r>
              <a:rPr lang="en-GB" sz="1047">
                <a:solidFill>
                  <a:schemeClr val="tx1"/>
                </a:solidFill>
                <a:latin typeface="NotesEsa" panose="02000506030000020004" pitchFamily="2" charset="0"/>
              </a:rPr>
              <a:t> June 2023 | ESRIN, Frascati (IT)</a:t>
            </a:r>
            <a:endParaRPr lang="en-GB" sz="89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05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4251" y="661645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3"/>
            </a:lvl1pPr>
            <a:lvl2pPr>
              <a:defRPr sz="1343"/>
            </a:lvl2pPr>
            <a:lvl3pPr>
              <a:defRPr sz="1343"/>
            </a:lvl3pPr>
            <a:lvl4pPr>
              <a:defRPr sz="1343"/>
            </a:lvl4pPr>
            <a:lvl5pPr>
              <a:defRPr sz="1343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163251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848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4" y="1250160"/>
            <a:ext cx="4968875" cy="3243263"/>
          </a:xfrm>
          <a:prstGeom prst="rect">
            <a:avLst/>
          </a:prstGeom>
        </p:spPr>
        <p:txBody>
          <a:bodyPr/>
          <a:lstStyle>
            <a:lvl1pPr>
              <a:defRPr sz="1097"/>
            </a:lvl1pPr>
            <a:lvl2pPr>
              <a:defRPr sz="1097"/>
            </a:lvl2pPr>
            <a:lvl3pPr>
              <a:defRPr sz="1097"/>
            </a:lvl3pPr>
            <a:lvl4pPr>
              <a:defRPr sz="1097"/>
            </a:lvl4pPr>
            <a:lvl5pPr>
              <a:defRPr sz="1097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6"/>
            <a:ext cx="2846388" cy="3243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7"/>
            </a:lvl1pPr>
            <a:lvl2pPr marL="341898" indent="0">
              <a:buNone/>
              <a:defRPr sz="898"/>
            </a:lvl2pPr>
            <a:lvl3pPr marL="683801" indent="0">
              <a:buNone/>
              <a:defRPr sz="798"/>
            </a:lvl3pPr>
            <a:lvl4pPr marL="1025702" indent="0">
              <a:buNone/>
              <a:defRPr sz="698"/>
            </a:lvl4pPr>
            <a:lvl5pPr marL="1367603" indent="0">
              <a:buNone/>
              <a:defRPr sz="698"/>
            </a:lvl5pPr>
            <a:lvl6pPr marL="1709508" indent="0">
              <a:buNone/>
              <a:defRPr sz="698"/>
            </a:lvl6pPr>
            <a:lvl7pPr marL="2051403" indent="0">
              <a:buNone/>
              <a:defRPr sz="698"/>
            </a:lvl7pPr>
            <a:lvl8pPr marL="2393301" indent="0">
              <a:buNone/>
              <a:defRPr sz="698"/>
            </a:lvl8pPr>
            <a:lvl9pPr marL="2735199" indent="0">
              <a:buNone/>
              <a:defRPr sz="6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62480"/>
            <a:ext cx="7174846" cy="4376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281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3698" y="661645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85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4251" y="661645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165624" y="4817228"/>
            <a:ext cx="877799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163250" y="661645"/>
            <a:ext cx="8802231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0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2.emf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3.emf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7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2.emf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11.jpe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image" Target="../media/image13.emf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278B5-FA01-2647-9364-DF57C433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23" y="789620"/>
            <a:ext cx="7886700" cy="656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78BBA-0D05-CB4D-B92A-347713316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123" y="1369219"/>
            <a:ext cx="774122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4915-198B-1945-8F6E-F9FA01EAB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92280" y="4767263"/>
            <a:ext cx="8071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363D-3748-1647-95F8-C4757EAA5CCF}" type="datetimeFigureOut">
              <a:rPr lang="en-BE" smtClean="0"/>
              <a:t>11/25/2024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8AC18-26BB-A042-9556-A4317FC6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23" y="4767263"/>
            <a:ext cx="53409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2D54F-7AFA-CB46-9CF3-F16D45B81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00" y="4767263"/>
            <a:ext cx="72221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CA8F13B8-E0AD-5346-B669-6910956CC191}" type="slidenum">
              <a:rPr lang="en-BE" smtClean="0"/>
              <a:pPr/>
              <a:t>‹#›</a:t>
            </a:fld>
            <a:endParaRPr lang="en-B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D044-17E4-554D-A449-A8CEAFA3315C}"/>
              </a:ext>
            </a:extLst>
          </p:cNvPr>
          <p:cNvCxnSpPr>
            <a:cxnSpLocks/>
          </p:cNvCxnSpPr>
          <p:nvPr userDrawn="1"/>
        </p:nvCxnSpPr>
        <p:spPr>
          <a:xfrm rot="-900000" flipH="1">
            <a:off x="8660440" y="-89831"/>
            <a:ext cx="669659" cy="669660"/>
          </a:xfrm>
          <a:prstGeom prst="line">
            <a:avLst/>
          </a:prstGeom>
          <a:ln w="209550" cap="rnd">
            <a:solidFill>
              <a:srgbClr val="FFD9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EE6D-0CAB-1441-AF39-DAB8FD3E6FF7}"/>
              </a:ext>
            </a:extLst>
          </p:cNvPr>
          <p:cNvCxnSpPr>
            <a:cxnSpLocks/>
          </p:cNvCxnSpPr>
          <p:nvPr userDrawn="1"/>
        </p:nvCxnSpPr>
        <p:spPr>
          <a:xfrm flipH="1">
            <a:off x="8759370" y="-17371"/>
            <a:ext cx="196287" cy="339979"/>
          </a:xfrm>
          <a:prstGeom prst="line">
            <a:avLst/>
          </a:prstGeom>
          <a:ln w="38100" cap="rnd">
            <a:solidFill>
              <a:srgbClr val="4F7D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11673C-1C89-2240-9B7E-138FAC1A5713}"/>
              </a:ext>
            </a:extLst>
          </p:cNvPr>
          <p:cNvCxnSpPr>
            <a:cxnSpLocks/>
          </p:cNvCxnSpPr>
          <p:nvPr userDrawn="1"/>
        </p:nvCxnSpPr>
        <p:spPr>
          <a:xfrm flipH="1">
            <a:off x="8995269" y="322607"/>
            <a:ext cx="148731" cy="297825"/>
          </a:xfrm>
          <a:prstGeom prst="line">
            <a:avLst/>
          </a:prstGeom>
          <a:ln w="63500" cap="rnd">
            <a:solidFill>
              <a:srgbClr val="EB8C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1DB8E0-B141-C74C-B39C-DD8F89D6BBBE}"/>
              </a:ext>
            </a:extLst>
          </p:cNvPr>
          <p:cNvCxnSpPr>
            <a:cxnSpLocks/>
          </p:cNvCxnSpPr>
          <p:nvPr userDrawn="1"/>
        </p:nvCxnSpPr>
        <p:spPr>
          <a:xfrm rot="-900000" flipH="1">
            <a:off x="-91046" y="4486062"/>
            <a:ext cx="669659" cy="669660"/>
          </a:xfrm>
          <a:prstGeom prst="line">
            <a:avLst/>
          </a:prstGeom>
          <a:ln w="209550" cap="rnd">
            <a:solidFill>
              <a:srgbClr val="FFD9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BEE652-AC08-B04C-BD93-5C1ECBA39E85}"/>
              </a:ext>
            </a:extLst>
          </p:cNvPr>
          <p:cNvCxnSpPr>
            <a:cxnSpLocks/>
          </p:cNvCxnSpPr>
          <p:nvPr userDrawn="1"/>
        </p:nvCxnSpPr>
        <p:spPr>
          <a:xfrm flipH="1">
            <a:off x="7884" y="4558522"/>
            <a:ext cx="196287" cy="339979"/>
          </a:xfrm>
          <a:prstGeom prst="line">
            <a:avLst/>
          </a:prstGeom>
          <a:ln w="38100" cap="rnd">
            <a:solidFill>
              <a:srgbClr val="17448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EB46C5-5807-9843-AE71-05419BD4FB3D}"/>
              </a:ext>
            </a:extLst>
          </p:cNvPr>
          <p:cNvCxnSpPr>
            <a:cxnSpLocks/>
          </p:cNvCxnSpPr>
          <p:nvPr userDrawn="1"/>
        </p:nvCxnSpPr>
        <p:spPr>
          <a:xfrm flipH="1">
            <a:off x="243783" y="4898501"/>
            <a:ext cx="148731" cy="297825"/>
          </a:xfrm>
          <a:prstGeom prst="line">
            <a:avLst/>
          </a:prstGeom>
          <a:ln w="63500" cap="rnd">
            <a:solidFill>
              <a:srgbClr val="EB8C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9F5657FA-23AE-573C-D14D-761FD27999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1F57D-51C2-7BE2-D873-4B2FAD264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537" y="45412"/>
            <a:ext cx="936104" cy="374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29BCAC-2C1E-8561-8203-D7877373833B}"/>
              </a:ext>
            </a:extLst>
          </p:cNvPr>
          <p:cNvSpPr/>
          <p:nvPr userDrawn="1"/>
        </p:nvSpPr>
        <p:spPr>
          <a:xfrm>
            <a:off x="6880079" y="128758"/>
            <a:ext cx="917239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750" b="1">
                <a:solidFill>
                  <a:srgbClr val="003348"/>
                </a:solidFill>
                <a:effectLst/>
                <a:latin typeface="Arial" panose="020B0604020202020204" pitchFamily="34" charset="0"/>
              </a:rPr>
              <a:t>Implemented by</a:t>
            </a:r>
            <a:endParaRPr lang="en-GB" sz="750">
              <a:solidFill>
                <a:srgbClr val="00334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57" r:id="rId2"/>
    <p:sldLayoutId id="214748386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1744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17448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5" y="335525"/>
            <a:ext cx="5016500" cy="18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577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1558" y="109208"/>
            <a:ext cx="7560925" cy="43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4251" y="661500"/>
            <a:ext cx="8799538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8165" y="335525"/>
            <a:ext cx="5016500" cy="18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577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1" y="4652100"/>
            <a:ext cx="113173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5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13659" y="4652100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5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5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87" y="-161928"/>
            <a:ext cx="1567115" cy="9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8" r:id="rId1"/>
    <p:sldLayoutId id="2147487179" r:id="rId2"/>
    <p:sldLayoutId id="2147487180" r:id="rId3"/>
    <p:sldLayoutId id="2147487181" r:id="rId4"/>
    <p:sldLayoutId id="2147487182" r:id="rId5"/>
    <p:sldLayoutId id="2147487183" r:id="rId6"/>
    <p:sldLayoutId id="2147487184" r:id="rId7"/>
    <p:sldLayoutId id="2147487185" r:id="rId8"/>
    <p:sldLayoutId id="2147487186" r:id="rId9"/>
    <p:sldLayoutId id="2147487187" r:id="rId10"/>
    <p:sldLayoutId id="2147487188" r:id="rId11"/>
    <p:sldLayoutId id="2147487189" r:id="rId12"/>
    <p:sldLayoutId id="2147487190" r:id="rId13"/>
    <p:sldLayoutId id="2147487191" r:id="rId1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244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5pPr>
      <a:lvl6pPr marL="329879"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6pPr>
      <a:lvl7pPr marL="659758"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7pPr>
      <a:lvl8pPr marL="989638"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8pPr>
      <a:lvl9pPr marL="1319517" algn="l" rtl="0" fontAlgn="base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346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58443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346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015613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346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4467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346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187797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346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2510748" indent="-302389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6pPr>
      <a:lvl7pPr marL="2840627" indent="-302389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7pPr>
      <a:lvl8pPr marL="3170506" indent="-302389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8pPr>
      <a:lvl9pPr marL="3500386" indent="-302389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1pPr>
      <a:lvl2pPr marL="329879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2pPr>
      <a:lvl3pPr marL="65975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3pPr>
      <a:lvl4pPr marL="98963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4pPr>
      <a:lvl5pPr marL="131951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5pPr>
      <a:lvl6pPr marL="164939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6pPr>
      <a:lvl7pPr marL="1979276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7pPr>
      <a:lvl8pPr marL="230915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8pPr>
      <a:lvl9pPr marL="263903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8">
            <a:extLst>
              <a:ext uri="{FF2B5EF4-FFF2-40B4-BE49-F238E27FC236}">
                <a16:creationId xmlns:a16="http://schemas.microsoft.com/office/drawing/2014/main" id="{9F3F23CB-1081-4142-83C4-C49ED77C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46" y="4651772"/>
            <a:ext cx="113173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5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7" name="Picture 35" hidden="1">
            <a:extLst>
              <a:ext uri="{FF2B5EF4-FFF2-40B4-BE49-F238E27FC236}">
                <a16:creationId xmlns:a16="http://schemas.microsoft.com/office/drawing/2014/main" id="{0450AB64-3744-448F-A1C4-3C2B8455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DG">
            <a:extLst>
              <a:ext uri="{FF2B5EF4-FFF2-40B4-BE49-F238E27FC236}">
                <a16:creationId xmlns:a16="http://schemas.microsoft.com/office/drawing/2014/main" id="{B4D89081-3586-40A4-8309-9019FE3D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54" y="335756"/>
            <a:ext cx="5016673" cy="18114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577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2E046D58-E808-41D6-BFFF-9DC16DC2B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484" y="109771"/>
            <a:ext cx="7561224" cy="4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7C9BFF8B-9F77-4851-B323-1A26FD0B7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3859" y="661987"/>
            <a:ext cx="879966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229E338D-0159-482D-9EAB-356C5ADA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557" y="4651772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ADEFCF0E-C421-44F6-A8AA-93573715621A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5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4EE195-43D4-4581-8950-822FCFCD943C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FBC1400-B4B3-4DDB-AC99-110098A02A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CFC0D2-CEAE-4D32-BB51-A4BDD73FB9A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D2AB8E-D9F7-4A7F-8709-4AC799675A6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0" r:id="rId1"/>
    <p:sldLayoutId id="2147487251" r:id="rId2"/>
    <p:sldLayoutId id="2147487252" r:id="rId3"/>
    <p:sldLayoutId id="2147487253" r:id="rId4"/>
    <p:sldLayoutId id="2147487254" r:id="rId5"/>
    <p:sldLayoutId id="2147487255" r:id="rId6"/>
    <p:sldLayoutId id="2147487256" r:id="rId7"/>
    <p:sldLayoutId id="2147487257" r:id="rId8"/>
    <p:sldLayoutId id="2147487258" r:id="rId9"/>
    <p:sldLayoutId id="2147487259" r:id="rId10"/>
    <p:sldLayoutId id="2147487260" r:id="rId11"/>
    <p:sldLayoutId id="2147487261" r:id="rId12"/>
    <p:sldLayoutId id="2147487262" r:id="rId13"/>
    <p:sldLayoutId id="2147487263" r:id="rId14"/>
    <p:sldLayoutId id="2147487264" r:id="rId15"/>
    <p:sldLayoutId id="2147487265" r:id="rId16"/>
    <p:sldLayoutId id="2147487266" r:id="rId17"/>
    <p:sldLayoutId id="2147487267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44" b="1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29879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6pPr>
      <a:lvl7pPr marL="659758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7pPr>
      <a:lvl8pPr marL="989638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8pPr>
      <a:lvl9pPr marL="1319517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42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1527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63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773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0748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6pPr>
      <a:lvl7pPr marL="2840627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7pPr>
      <a:lvl8pPr marL="3170506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8pPr>
      <a:lvl9pPr marL="3500386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1pPr>
      <a:lvl2pPr marL="329879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2pPr>
      <a:lvl3pPr marL="65975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3pPr>
      <a:lvl4pPr marL="98963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4pPr>
      <a:lvl5pPr marL="131951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5pPr>
      <a:lvl6pPr marL="164939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6pPr>
      <a:lvl7pPr marL="1979276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7pPr>
      <a:lvl8pPr marL="230915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8pPr>
      <a:lvl9pPr marL="263903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" t="169" r="135" b="346"/>
          <a:stretch/>
        </p:blipFill>
        <p:spPr>
          <a:xfrm>
            <a:off x="-4923" y="0"/>
            <a:ext cx="9174539" cy="51435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697" y="661644"/>
            <a:ext cx="8822747" cy="41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617" y="-162064"/>
            <a:ext cx="1570419" cy="9855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2319" y="117288"/>
            <a:ext cx="7581638" cy="422834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C0E351-139B-8821-BC56-E54A13A4D423}"/>
              </a:ext>
            </a:extLst>
          </p:cNvPr>
          <p:cNvPicPr>
            <a:picLocks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00" y="4938300"/>
            <a:ext cx="1231047" cy="7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62E3E-0729-149A-E4ED-DAF829E9653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24" y="4829175"/>
            <a:ext cx="76390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6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69" r:id="rId1"/>
    <p:sldLayoutId id="2147487270" r:id="rId2"/>
    <p:sldLayoutId id="2147487271" r:id="rId3"/>
    <p:sldLayoutId id="2147487272" r:id="rId4"/>
    <p:sldLayoutId id="2147487273" r:id="rId5"/>
    <p:sldLayoutId id="2147487274" r:id="rId6"/>
    <p:sldLayoutId id="2147487275" r:id="rId7"/>
    <p:sldLayoutId id="2147487276" r:id="rId8"/>
    <p:sldLayoutId id="2147487277" r:id="rId9"/>
    <p:sldLayoutId id="2147487278" r:id="rId10"/>
    <p:sldLayoutId id="2147487279" r:id="rId11"/>
    <p:sldLayoutId id="2147487280" r:id="rId12"/>
    <p:sldLayoutId id="2147487281" r:id="rId13"/>
    <p:sldLayoutId id="21474872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45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45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45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45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1975" algn="l" rtl="0" eaLnBrk="1" fontAlgn="base" hangingPunct="1">
        <a:spcBef>
          <a:spcPct val="0"/>
        </a:spcBef>
        <a:spcAft>
          <a:spcPct val="0"/>
        </a:spcAft>
        <a:defRPr sz="1645" b="1">
          <a:solidFill>
            <a:schemeClr val="bg1"/>
          </a:solidFill>
          <a:latin typeface="Verdana" pitchFamily="34" charset="0"/>
        </a:defRPr>
      </a:lvl6pPr>
      <a:lvl7pPr marL="683948" algn="l" rtl="0" eaLnBrk="1" fontAlgn="base" hangingPunct="1">
        <a:spcBef>
          <a:spcPct val="0"/>
        </a:spcBef>
        <a:spcAft>
          <a:spcPct val="0"/>
        </a:spcAft>
        <a:defRPr sz="1645" b="1">
          <a:solidFill>
            <a:schemeClr val="bg1"/>
          </a:solidFill>
          <a:latin typeface="Verdana" pitchFamily="34" charset="0"/>
        </a:defRPr>
      </a:lvl7pPr>
      <a:lvl8pPr marL="1025923" algn="l" rtl="0" eaLnBrk="1" fontAlgn="base" hangingPunct="1">
        <a:spcBef>
          <a:spcPct val="0"/>
        </a:spcBef>
        <a:spcAft>
          <a:spcPct val="0"/>
        </a:spcAft>
        <a:defRPr sz="1645" b="1">
          <a:solidFill>
            <a:schemeClr val="bg1"/>
          </a:solidFill>
          <a:latin typeface="Verdana" pitchFamily="34" charset="0"/>
        </a:defRPr>
      </a:lvl8pPr>
      <a:lvl9pPr marL="1367897" algn="l" rtl="0" eaLnBrk="1" fontAlgn="base" hangingPunct="1">
        <a:spcBef>
          <a:spcPct val="0"/>
        </a:spcBef>
        <a:spcAft>
          <a:spcPct val="0"/>
        </a:spcAft>
        <a:defRPr sz="1645" b="1">
          <a:solidFill>
            <a:schemeClr val="bg1"/>
          </a:solidFill>
          <a:latin typeface="Verdana" pitchFamily="34" charset="0"/>
        </a:defRPr>
      </a:lvl9pPr>
    </p:titleStyle>
    <p:bodyStyle>
      <a:lvl1pPr marL="256481" indent="-2564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346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604392" indent="-26241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346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052045" indent="-3680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346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499699" indent="-47377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346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1947353" indent="-57945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346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2602804" indent="-31347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97">
          <a:solidFill>
            <a:schemeClr val="bg2"/>
          </a:solidFill>
          <a:latin typeface="+mn-lt"/>
        </a:defRPr>
      </a:lvl6pPr>
      <a:lvl7pPr marL="2944778" indent="-31347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97">
          <a:solidFill>
            <a:schemeClr val="bg2"/>
          </a:solidFill>
          <a:latin typeface="+mn-lt"/>
        </a:defRPr>
      </a:lvl7pPr>
      <a:lvl8pPr marL="3286752" indent="-31347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97">
          <a:solidFill>
            <a:schemeClr val="bg2"/>
          </a:solidFill>
          <a:latin typeface="+mn-lt"/>
        </a:defRPr>
      </a:lvl8pPr>
      <a:lvl9pPr marL="3628726" indent="-31347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97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1975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3948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5923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7897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09871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1845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3819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5793" algn="l" defTabSz="68394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8">
            <a:extLst>
              <a:ext uri="{FF2B5EF4-FFF2-40B4-BE49-F238E27FC236}">
                <a16:creationId xmlns:a16="http://schemas.microsoft.com/office/drawing/2014/main" id="{9F3F23CB-1081-4142-83C4-C49ED77C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46" y="4651772"/>
            <a:ext cx="113173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598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7" name="Picture 35" hidden="1">
            <a:extLst>
              <a:ext uri="{FF2B5EF4-FFF2-40B4-BE49-F238E27FC236}">
                <a16:creationId xmlns:a16="http://schemas.microsoft.com/office/drawing/2014/main" id="{0450AB64-3744-448F-A1C4-3C2B8455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DG">
            <a:extLst>
              <a:ext uri="{FF2B5EF4-FFF2-40B4-BE49-F238E27FC236}">
                <a16:creationId xmlns:a16="http://schemas.microsoft.com/office/drawing/2014/main" id="{B4D89081-3586-40A4-8309-9019FE3D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54" y="335756"/>
            <a:ext cx="5016673" cy="18114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sz="577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2E046D58-E808-41D6-BFFF-9DC16DC2B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484" y="109771"/>
            <a:ext cx="7561224" cy="4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7C9BFF8B-9F77-4851-B323-1A26FD0B7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3859" y="661987"/>
            <a:ext cx="879966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229E338D-0159-482D-9EAB-356C5ADA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557" y="4651772"/>
            <a:ext cx="228589" cy="1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5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ADEFCF0E-C421-44F6-A8AA-93573715621A}" type="slidenum">
              <a:rPr altLang="en-US" sz="598" noProof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GB" altLang="en-US" sz="5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4EE195-43D4-4581-8950-822FCFCD943C}"/>
              </a:ext>
            </a:extLst>
          </p:cNvPr>
          <p:cNvCxnSpPr>
            <a:cxnSpLocks/>
          </p:cNvCxnSpPr>
          <p:nvPr/>
        </p:nvCxnSpPr>
        <p:spPr>
          <a:xfrm>
            <a:off x="165046" y="4817269"/>
            <a:ext cx="8778287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FBC1400-B4B3-4DDB-AC99-110098A02ABF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94" y="-2"/>
            <a:ext cx="1263370" cy="6572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CFC0D2-CEAE-4D32-BB51-A4BDD73FB9A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1" y="4829175"/>
            <a:ext cx="7618219" cy="3143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D2AB8E-D9F7-4A7F-8709-4AC799675A6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0" y="4829175"/>
            <a:ext cx="15103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5" r:id="rId1"/>
    <p:sldLayoutId id="2147487286" r:id="rId2"/>
    <p:sldLayoutId id="2147487287" r:id="rId3"/>
    <p:sldLayoutId id="2147487288" r:id="rId4"/>
    <p:sldLayoutId id="2147487289" r:id="rId5"/>
    <p:sldLayoutId id="2147487290" r:id="rId6"/>
    <p:sldLayoutId id="2147487291" r:id="rId7"/>
    <p:sldLayoutId id="2147487292" r:id="rId8"/>
    <p:sldLayoutId id="2147487293" r:id="rId9"/>
    <p:sldLayoutId id="2147487294" r:id="rId10"/>
    <p:sldLayoutId id="2147487295" r:id="rId11"/>
    <p:sldLayoutId id="2147487296" r:id="rId12"/>
    <p:sldLayoutId id="2147487297" r:id="rId13"/>
    <p:sldLayoutId id="2147487298" r:id="rId14"/>
    <p:sldLayoutId id="2147487299" r:id="rId15"/>
    <p:sldLayoutId id="2147487300" r:id="rId16"/>
    <p:sldLayoutId id="2147487301" r:id="rId17"/>
    <p:sldLayoutId id="2147487302" r:id="rId18"/>
    <p:sldLayoutId id="2147487303" r:id="rId19"/>
    <p:sldLayoutId id="2147487304" r:id="rId20"/>
    <p:sldLayoutId id="2147487305" r:id="rId21"/>
    <p:sldLayoutId id="2147487306" r:id="rId22"/>
    <p:sldLayoutId id="2147487307" r:id="rId2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44" b="1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44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29879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6pPr>
      <a:lvl7pPr marL="659758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7pPr>
      <a:lvl8pPr marL="989638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8pPr>
      <a:lvl9pPr marL="1319517" algn="l" rtl="0" eaLnBrk="1" fontAlgn="base" hangingPunct="1">
        <a:spcBef>
          <a:spcPct val="0"/>
        </a:spcBef>
        <a:spcAft>
          <a:spcPct val="0"/>
        </a:spcAft>
        <a:defRPr sz="1587" b="1">
          <a:solidFill>
            <a:schemeClr val="bg1"/>
          </a:solidFill>
          <a:latin typeface="Verdana" pitchFamily="34" charset="0"/>
        </a:defRPr>
      </a:lvl9pPr>
    </p:titleStyle>
    <p:bodyStyle>
      <a:lvl1pPr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42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1527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63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773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dirty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0748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6pPr>
      <a:lvl7pPr marL="2840627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7pPr>
      <a:lvl8pPr marL="3170506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8pPr>
      <a:lvl9pPr marL="3500386" indent="-3023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154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1pPr>
      <a:lvl2pPr marL="329879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2pPr>
      <a:lvl3pPr marL="65975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3pPr>
      <a:lvl4pPr marL="989638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4pPr>
      <a:lvl5pPr marL="131951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5pPr>
      <a:lvl6pPr marL="1649397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6pPr>
      <a:lvl7pPr marL="1979276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7pPr>
      <a:lvl8pPr marL="230915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8pPr>
      <a:lvl9pPr marL="2639035" algn="l" defTabSz="659758" rtl="0" eaLnBrk="1" latinLnBrk="0" hangingPunct="1">
        <a:defRPr sz="1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872090C1-CCA3-08F3-09DC-4B8CF5B64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049"/>
            <a:ext cx="9144000" cy="5842000"/>
          </a:xfrm>
          <a:prstGeom prst="rect">
            <a:avLst/>
          </a:prstGeom>
        </p:spPr>
      </p:pic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5451519" y="4188573"/>
            <a:ext cx="3553409" cy="162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endParaRPr lang="en-GB" sz="898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 txBox="1">
            <a:spLocks/>
          </p:cNvSpPr>
          <p:nvPr/>
        </p:nvSpPr>
        <p:spPr bwMode="auto">
          <a:xfrm>
            <a:off x="229100" y="82934"/>
            <a:ext cx="5893691" cy="1604016"/>
          </a:xfrm>
          <a:prstGeom prst="rect">
            <a:avLst/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393" tIns="34196" rIns="68393" bIns="34196" rtlCol="0" anchor="ctr"/>
          <a:lstStyle>
            <a:defPPr>
              <a:defRPr lang="en-US"/>
            </a:defPPr>
            <a:lvl1pPr algn="ctr" defTabSz="683971" fontAlgn="base">
              <a:spcBef>
                <a:spcPct val="0"/>
              </a:spcBef>
              <a:spcAft>
                <a:spcPct val="0"/>
              </a:spcAft>
              <a:defRPr sz="1047" b="1" i="1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2200" dirty="0"/>
              <a:t>ESA Third Party Missions &amp; Copernicus Contributing Missions – Commercialisation through data procurement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951939" y="4085233"/>
            <a:ext cx="2023584" cy="57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GB" sz="1047" b="1" dirty="0">
                <a:solidFill>
                  <a:srgbClr val="FFFFFF"/>
                </a:solidFill>
                <a:latin typeface="notesesa" panose="02000506030000020004" pitchFamily="2" charset="0"/>
              </a:rPr>
              <a:t>THE 2</a:t>
            </a:r>
            <a:r>
              <a:rPr lang="en-GB" sz="1047" b="1" baseline="30000" dirty="0">
                <a:solidFill>
                  <a:srgbClr val="FFFFFF"/>
                </a:solidFill>
                <a:latin typeface="notesesa" panose="02000506030000020004" pitchFamily="2" charset="0"/>
              </a:rPr>
              <a:t>nd </a:t>
            </a:r>
            <a:r>
              <a:rPr lang="en-GB" sz="1047" b="1" dirty="0">
                <a:solidFill>
                  <a:srgbClr val="FFFFFF"/>
                </a:solidFill>
                <a:latin typeface="notesesa" panose="02000506030000020004" pitchFamily="2" charset="0"/>
              </a:rPr>
              <a:t>EO COMMERCIALISATION FORUM</a:t>
            </a:r>
          </a:p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GB" sz="1047" kern="0" dirty="0">
                <a:solidFill>
                  <a:srgbClr val="FEFFFF"/>
                </a:solidFill>
                <a:latin typeface="notesesa" panose="02000506030000020004" pitchFamily="2" charset="0"/>
              </a:rPr>
              <a:t>27/28</a:t>
            </a:r>
            <a:r>
              <a:rPr lang="en-GB" sz="1047" kern="0" baseline="30000" dirty="0">
                <a:solidFill>
                  <a:srgbClr val="FEFFFF"/>
                </a:solidFill>
                <a:latin typeface="notesesa" panose="02000506030000020004" pitchFamily="2" charset="0"/>
              </a:rPr>
              <a:t>th</a:t>
            </a:r>
            <a:r>
              <a:rPr lang="en-GB" sz="1047" kern="0" dirty="0">
                <a:solidFill>
                  <a:srgbClr val="FEFFFF"/>
                </a:solidFill>
                <a:latin typeface="notesesa" panose="02000506030000020004" pitchFamily="2" charset="0"/>
              </a:rPr>
              <a:t> October 2024</a:t>
            </a:r>
            <a:endParaRPr lang="en-GB" sz="1047" kern="0" dirty="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F0295-A876-397C-150A-22DF6D157631}"/>
              </a:ext>
            </a:extLst>
          </p:cNvPr>
          <p:cNvSpPr txBox="1"/>
          <p:nvPr/>
        </p:nvSpPr>
        <p:spPr>
          <a:xfrm>
            <a:off x="5417507" y="1801041"/>
            <a:ext cx="3234846" cy="544013"/>
          </a:xfrm>
          <a:prstGeom prst="rect">
            <a:avLst/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393" tIns="34196" rIns="68393" bIns="34196" rtlCol="0" anchor="ctr"/>
          <a:lstStyle>
            <a:defPPr>
              <a:defRPr lang="en-US"/>
            </a:defPPr>
            <a:lvl1pPr algn="ctr" defTabSz="683971" fontAlgn="base">
              <a:spcBef>
                <a:spcPct val="0"/>
              </a:spcBef>
              <a:spcAft>
                <a:spcPct val="0"/>
              </a:spcAft>
              <a:defRPr sz="1047" b="1" i="1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dirty="0"/>
              <a:t>Peggy Fischer,  ESA EO Third Party Missions Manager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0D3E04-FC94-3332-92C8-6240308C3E73}"/>
              </a:ext>
            </a:extLst>
          </p:cNvPr>
          <p:cNvSpPr/>
          <p:nvPr/>
        </p:nvSpPr>
        <p:spPr>
          <a:xfrm>
            <a:off x="5577210" y="3140898"/>
            <a:ext cx="1349679" cy="1337154"/>
          </a:xfrm>
          <a:prstGeom prst="ellipse">
            <a:avLst/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393" tIns="34196" rIns="68393" bIns="34196" rtlCol="0" anchor="ctr"/>
          <a:lstStyle/>
          <a:p>
            <a:pPr algn="ctr" defTabSz="683971" fontAlgn="base">
              <a:spcBef>
                <a:spcPct val="0"/>
              </a:spcBef>
              <a:spcAft>
                <a:spcPct val="0"/>
              </a:spcAft>
            </a:pPr>
            <a:endParaRPr lang="en-GB" sz="1047" b="1" i="1">
              <a:solidFill>
                <a:srgbClr val="FE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D498D-700A-57E7-1CAC-75029222274C}"/>
              </a:ext>
            </a:extLst>
          </p:cNvPr>
          <p:cNvSpPr/>
          <p:nvPr/>
        </p:nvSpPr>
        <p:spPr>
          <a:xfrm>
            <a:off x="487715" y="4031378"/>
            <a:ext cx="4795327" cy="476726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09469" rtl="0" eaLnBrk="1" fontAlgn="base" latinLnBrk="0" hangingPunct="1">
              <a:lnSpc>
                <a:spcPct val="100000"/>
              </a:lnSpc>
              <a:spcBef>
                <a:spcPts val="5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pitchFamily="34" charset="-128"/>
                <a:cs typeface="Arial" panose="020B0604020202020204" pitchFamily="34" charset="0"/>
              </a:rPr>
              <a:t>ESA as Anchor Customer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3EAA1-9A08-10B3-258E-32C01EA6FC9F}"/>
              </a:ext>
            </a:extLst>
          </p:cNvPr>
          <p:cNvSpPr txBox="1"/>
          <p:nvPr/>
        </p:nvSpPr>
        <p:spPr>
          <a:xfrm>
            <a:off x="6573033" y="2688440"/>
            <a:ext cx="1913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GB" sz="1800" kern="0" dirty="0" err="1">
                <a:solidFill>
                  <a:srgbClr val="FEFFFF"/>
                </a:solidFill>
                <a:latin typeface="notesesa" panose="02000506030000020004" pitchFamily="2" charset="0"/>
              </a:rPr>
              <a:t>Kap</a:t>
            </a:r>
            <a:r>
              <a:rPr lang="en-GB" sz="1800" kern="0" dirty="0">
                <a:solidFill>
                  <a:srgbClr val="FEFFFF"/>
                </a:solidFill>
                <a:latin typeface="notesesa" panose="02000506030000020004" pitchFamily="2" charset="0"/>
              </a:rPr>
              <a:t> Europe, </a:t>
            </a:r>
          </a:p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GB" sz="1800" kern="0" dirty="0">
                <a:solidFill>
                  <a:srgbClr val="FEFFFF"/>
                </a:solidFill>
                <a:latin typeface="notesesa" panose="02000506030000020004" pitchFamily="2" charset="0"/>
              </a:rPr>
              <a:t>Frankfurt am Main </a:t>
            </a:r>
          </a:p>
          <a:p>
            <a:pPr algn="r" defTabSz="683971" fontAlgn="base">
              <a:spcBef>
                <a:spcPct val="0"/>
              </a:spcBef>
              <a:spcAft>
                <a:spcPct val="0"/>
              </a:spcAft>
            </a:pPr>
            <a:endParaRPr lang="en-GB" sz="1800" kern="0" dirty="0">
              <a:solidFill>
                <a:srgbClr val="FEFFFF"/>
              </a:solidFill>
              <a:latin typeface="notesesa" panose="02000506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DAA641-0F90-C8B2-E034-02D582889287}"/>
              </a:ext>
            </a:extLst>
          </p:cNvPr>
          <p:cNvSpPr txBox="1"/>
          <p:nvPr/>
        </p:nvSpPr>
        <p:spPr>
          <a:xfrm>
            <a:off x="7006596" y="53457"/>
            <a:ext cx="1968927" cy="530725"/>
          </a:xfrm>
          <a:prstGeom prst="rect">
            <a:avLst/>
          </a:prstGeom>
          <a:solidFill>
            <a:srgbClr val="000000">
              <a:alpha val="33725"/>
            </a:srgbClr>
          </a:solidFill>
        </p:spPr>
        <p:txBody>
          <a:bodyPr rot="0" spcFirstLastPara="0" vertOverflow="overflow" horzOverflow="overflow" vert="horz" wrap="square" lIns="68393" tIns="34196" rIns="68393" bIns="34196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>
              <a:defRPr sz="900" b="1" i="1">
                <a:solidFill>
                  <a:schemeClr val="bg1"/>
                </a:solidFill>
                <a:latin typeface="Arial" panose="020B0604020202020204"/>
              </a:defRPr>
            </a:lvl1pPr>
          </a:lstStyle>
          <a:p>
            <a:pPr algn="ct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US" sz="1000" i="0" kern="0" dirty="0">
                <a:solidFill>
                  <a:srgbClr val="FEFFFF"/>
                </a:solidFill>
                <a:latin typeface="notesesa" panose="02000506030000020004" pitchFamily="2" charset="0"/>
              </a:rPr>
              <a:t>© image acquired by GEOSAT-2, </a:t>
            </a:r>
            <a:r>
              <a:rPr lang="en-US" sz="1000" i="0" kern="0" dirty="0" err="1">
                <a:solidFill>
                  <a:srgbClr val="FEFFFF"/>
                </a:solidFill>
                <a:latin typeface="notesesa" panose="02000506030000020004" pitchFamily="2" charset="0"/>
              </a:rPr>
              <a:t>Geosat</a:t>
            </a:r>
            <a:r>
              <a:rPr lang="en-US" sz="1000" i="0" kern="0" dirty="0">
                <a:solidFill>
                  <a:srgbClr val="FEFFFF"/>
                </a:solidFill>
                <a:latin typeface="notesesa" panose="02000506030000020004" pitchFamily="2" charset="0"/>
              </a:rPr>
              <a:t>, 2024</a:t>
            </a:r>
            <a:endParaRPr lang="en-GB" sz="1000" i="0" kern="0" dirty="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9CEBD-2D88-1171-4F5B-5A9AC4BC9966}"/>
              </a:ext>
            </a:extLst>
          </p:cNvPr>
          <p:cNvSpPr txBox="1"/>
          <p:nvPr/>
        </p:nvSpPr>
        <p:spPr>
          <a:xfrm>
            <a:off x="1468491" y="455615"/>
            <a:ext cx="6207019" cy="782907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3971" eaLnBrk="0" fontAlgn="base" hangingPunct="0">
              <a:spcBef>
                <a:spcPts val="1795"/>
              </a:spcBef>
              <a:spcAft>
                <a:spcPct val="0"/>
              </a:spcAft>
              <a:tabLst>
                <a:tab pos="199492" algn="l"/>
              </a:tabLst>
              <a:defRPr/>
            </a:pPr>
            <a:r>
              <a:rPr lang="en-GB" sz="1496" b="1" kern="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procures EO data (and associated services) for its own purpose or on behalf of other institutions</a:t>
            </a:r>
            <a:br>
              <a:rPr lang="en-GB" sz="1496" b="1" i="1" kern="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96" b="1" i="1" kern="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96" b="1" i="1" kern="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Third Party Missions and Copernicus Contributing Missions</a:t>
            </a:r>
            <a:endParaRPr lang="en-GB" sz="1496" b="1" i="1" kern="0" dirty="0">
              <a:solidFill>
                <a:srgbClr val="FE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71E5B8EA-DFBD-56E4-D146-E3075F7AA470}"/>
              </a:ext>
            </a:extLst>
          </p:cNvPr>
          <p:cNvSpPr/>
          <p:nvPr/>
        </p:nvSpPr>
        <p:spPr>
          <a:xfrm>
            <a:off x="4681406" y="1322943"/>
            <a:ext cx="4191017" cy="2887223"/>
          </a:xfrm>
          <a:prstGeom prst="roundRect">
            <a:avLst>
              <a:gd name="adj" fmla="val 7535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99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F48F4F2-F97B-6FCF-54DE-1E572FBC027C}"/>
              </a:ext>
            </a:extLst>
          </p:cNvPr>
          <p:cNvSpPr/>
          <p:nvPr/>
        </p:nvSpPr>
        <p:spPr>
          <a:xfrm>
            <a:off x="5330275" y="1404765"/>
            <a:ext cx="1126552" cy="4299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387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5" name="Picture 2" descr="Image result for copernicus logo">
            <a:extLst>
              <a:ext uri="{FF2B5EF4-FFF2-40B4-BE49-F238E27FC236}">
                <a16:creationId xmlns:a16="http://schemas.microsoft.com/office/drawing/2014/main" id="{AC52609A-758F-791F-16F1-5C2E742C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079" y="1465134"/>
            <a:ext cx="850283" cy="3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eu flag">
            <a:extLst>
              <a:ext uri="{FF2B5EF4-FFF2-40B4-BE49-F238E27FC236}">
                <a16:creationId xmlns:a16="http://schemas.microsoft.com/office/drawing/2014/main" id="{2EF48F4C-8521-E0A4-F73D-7399F97B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44" y="1404766"/>
            <a:ext cx="644980" cy="429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EE32E3-3E43-2FE5-BC7B-9173DF05FD46}"/>
              </a:ext>
            </a:extLst>
          </p:cNvPr>
          <p:cNvSpPr txBox="1"/>
          <p:nvPr/>
        </p:nvSpPr>
        <p:spPr>
          <a:xfrm>
            <a:off x="4805172" y="2437645"/>
            <a:ext cx="4067251" cy="5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92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EO data (and associated delivery services) for operational public 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D173D-6BA8-206E-D1F0-EA8C62A09C1E}"/>
              </a:ext>
            </a:extLst>
          </p:cNvPr>
          <p:cNvSpPr txBox="1"/>
          <p:nvPr/>
        </p:nvSpPr>
        <p:spPr>
          <a:xfrm>
            <a:off x="4889138" y="2033025"/>
            <a:ext cx="3351721" cy="3225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Copernicus Contributing 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FC09F-DA08-A26B-0E9E-AC1ED9D0E42B}"/>
              </a:ext>
            </a:extLst>
          </p:cNvPr>
          <p:cNvSpPr txBox="1"/>
          <p:nvPr/>
        </p:nvSpPr>
        <p:spPr>
          <a:xfrm>
            <a:off x="4815225" y="3149992"/>
            <a:ext cx="2979532" cy="81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477" fontAlgn="base">
              <a:spcBef>
                <a:spcPts val="449"/>
              </a:spcBef>
              <a:spcAft>
                <a:spcPct val="0"/>
              </a:spcAft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Operational data delivery:</a:t>
            </a:r>
          </a:p>
          <a:p>
            <a:pPr marL="213741" indent="-148432" defTabSz="909477" fontAlgn="base">
              <a:spcBef>
                <a:spcPts val="449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from established data suppliers</a:t>
            </a:r>
          </a:p>
          <a:p>
            <a:pPr marL="213741" indent="-148432" defTabSz="909477" fontAlgn="base">
              <a:spcBef>
                <a:spcPts val="449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from </a:t>
            </a:r>
            <a:r>
              <a:rPr lang="en-GB" sz="134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emerging data suppliers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A0F65-F72F-36F9-9C6C-86C52C207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969" y="2783972"/>
            <a:ext cx="1105764" cy="6265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7105E0-36C0-D988-7F0E-058036E0A1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7879970" y="1353534"/>
            <a:ext cx="906541" cy="417876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0383EBF5-25F8-6044-9C72-513A10A0A541}"/>
              </a:ext>
            </a:extLst>
          </p:cNvPr>
          <p:cNvSpPr/>
          <p:nvPr/>
        </p:nvSpPr>
        <p:spPr>
          <a:xfrm>
            <a:off x="324520" y="1322945"/>
            <a:ext cx="4154790" cy="2887222"/>
          </a:xfrm>
          <a:prstGeom prst="roundRect">
            <a:avLst>
              <a:gd name="adj" fmla="val 8831"/>
            </a:avLst>
          </a:prstGeom>
          <a:solidFill>
            <a:srgbClr val="005284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99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1480A-9115-ED90-E4EC-DB44AE6CDFC5}"/>
              </a:ext>
            </a:extLst>
          </p:cNvPr>
          <p:cNvSpPr txBox="1"/>
          <p:nvPr/>
        </p:nvSpPr>
        <p:spPr>
          <a:xfrm>
            <a:off x="547540" y="2513013"/>
            <a:ext cx="3708750" cy="321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92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EO data for R&amp;D and science 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52CF73-76EC-7C68-C19B-DD899D03750B}"/>
              </a:ext>
            </a:extLst>
          </p:cNvPr>
          <p:cNvSpPr txBox="1"/>
          <p:nvPr/>
        </p:nvSpPr>
        <p:spPr>
          <a:xfrm>
            <a:off x="1202500" y="2023924"/>
            <a:ext cx="2998704" cy="3225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Earthnet Third Party 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7E25A-B5F0-8629-6237-5909DCBB4B82}"/>
              </a:ext>
            </a:extLst>
          </p:cNvPr>
          <p:cNvSpPr txBox="1"/>
          <p:nvPr/>
        </p:nvSpPr>
        <p:spPr>
          <a:xfrm>
            <a:off x="831926" y="2928447"/>
            <a:ext cx="3451060" cy="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Initial data assessment</a:t>
            </a:r>
          </a:p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(mainly for commercial EO data)</a:t>
            </a:r>
          </a:p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Growing data portfolio including </a:t>
            </a:r>
          </a:p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4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emerging data domains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31FFF4-BCA1-31E1-6F09-026955AFEC7C}"/>
              </a:ext>
            </a:extLst>
          </p:cNvPr>
          <p:cNvSpPr txBox="1"/>
          <p:nvPr/>
        </p:nvSpPr>
        <p:spPr>
          <a:xfrm>
            <a:off x="805230" y="3833895"/>
            <a:ext cx="3451060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094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9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197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includes some coordination with NASA</a:t>
            </a:r>
            <a:endParaRPr lang="en-GB" sz="1197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0888B-87A7-DD37-FDC1-9CEF7B664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084" y="1500494"/>
            <a:ext cx="1277864" cy="226084"/>
          </a:xfrm>
          <a:prstGeom prst="rect">
            <a:avLst/>
          </a:prstGeom>
        </p:spPr>
      </p:pic>
      <p:pic>
        <p:nvPicPr>
          <p:cNvPr id="18" name="Picture 17" descr="A logo for a company&#10;&#10;Description automatically generated">
            <a:extLst>
              <a:ext uri="{FF2B5EF4-FFF2-40B4-BE49-F238E27FC236}">
                <a16:creationId xmlns:a16="http://schemas.microsoft.com/office/drawing/2014/main" id="{EFDD5218-BDDA-8BC2-C044-814F223D5D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08" y="2679142"/>
            <a:ext cx="1147889" cy="133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FEB896-83FA-B052-DD79-E29619591D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400936" y="1353533"/>
            <a:ext cx="906541" cy="41787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6976DE-F548-55E9-9656-7238E1471BED}"/>
              </a:ext>
            </a:extLst>
          </p:cNvPr>
          <p:cNvSpPr/>
          <p:nvPr/>
        </p:nvSpPr>
        <p:spPr>
          <a:xfrm>
            <a:off x="159792" y="4321324"/>
            <a:ext cx="4795327" cy="476726"/>
          </a:xfrm>
          <a:prstGeom prst="roundRect">
            <a:avLst/>
          </a:prstGeom>
          <a:solidFill>
            <a:schemeClr val="bg2">
              <a:lumMod val="10000"/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09469" rtl="0" eaLnBrk="1" fontAlgn="base" latinLnBrk="0" hangingPunct="1">
              <a:lnSpc>
                <a:spcPct val="100000"/>
              </a:lnSpc>
              <a:spcBef>
                <a:spcPts val="5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MS PGothic" pitchFamily="34" charset="-128"/>
                <a:cs typeface="Arial" panose="020B0604020202020204" pitchFamily="34" charset="0"/>
              </a:rPr>
              <a:t>ESA as Anchor Customer</a:t>
            </a:r>
          </a:p>
        </p:txBody>
      </p:sp>
    </p:spTree>
    <p:extLst>
      <p:ext uri="{BB962C8B-B14F-4D97-AF65-F5344CB8AC3E}">
        <p14:creationId xmlns:p14="http://schemas.microsoft.com/office/powerpoint/2010/main" val="15802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" y="4823019"/>
            <a:ext cx="7618219" cy="313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88" y="4823019"/>
            <a:ext cx="1510345" cy="313468"/>
          </a:xfrm>
          <a:prstGeom prst="rect">
            <a:avLst/>
          </a:prstGeom>
        </p:spPr>
      </p:pic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8B966A0C-2CC6-BC19-A1AC-15F166344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52337" cy="5148190"/>
          </a:xfrm>
          <a:prstGeom prst="rect">
            <a:avLst/>
          </a:prstGeom>
        </p:spPr>
      </p:pic>
      <p:pic>
        <p:nvPicPr>
          <p:cNvPr id="25" name="Picture 24" descr="A logo for a company&#10;&#10;Description automatically generated">
            <a:extLst>
              <a:ext uri="{FF2B5EF4-FFF2-40B4-BE49-F238E27FC236}">
                <a16:creationId xmlns:a16="http://schemas.microsoft.com/office/drawing/2014/main" id="{FA11C5B9-4DBF-87F8-98A1-5776ABD641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327" y="-92241"/>
            <a:ext cx="1147889" cy="13329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234E5D-38D3-3E9E-E3A4-DA7491FACE7D}"/>
              </a:ext>
            </a:extLst>
          </p:cNvPr>
          <p:cNvSpPr txBox="1"/>
          <p:nvPr/>
        </p:nvSpPr>
        <p:spPr>
          <a:xfrm>
            <a:off x="266700" y="2152043"/>
            <a:ext cx="1866900" cy="11721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base">
              <a:lnSpc>
                <a:spcPct val="90000"/>
              </a:lnSpc>
              <a:spcBef>
                <a:spcPts val="449"/>
              </a:spcBef>
              <a:spcAft>
                <a:spcPct val="0"/>
              </a:spcAft>
              <a:defRPr/>
            </a:pPr>
            <a:r>
              <a:rPr lang="en-GB" sz="1200" b="1" i="1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More than 17,700 research applications development and incubation projects used TPM data since 2008.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B7FB6B-3DA5-6EF3-ED1B-871BE1031E87}"/>
              </a:ext>
            </a:extLst>
          </p:cNvPr>
          <p:cNvSpPr txBox="1"/>
          <p:nvPr/>
        </p:nvSpPr>
        <p:spPr>
          <a:xfrm>
            <a:off x="6471880" y="1240717"/>
            <a:ext cx="2623370" cy="288360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base">
              <a:lnSpc>
                <a:spcPct val="110000"/>
              </a:lnSpc>
              <a:spcBef>
                <a:spcPts val="449"/>
              </a:spcBef>
              <a:spcAft>
                <a:spcPct val="0"/>
              </a:spcAft>
              <a:defRPr/>
            </a:pPr>
            <a:r>
              <a:rPr lang="en-GB" sz="1350" b="1" i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As a </a:t>
            </a:r>
            <a:r>
              <a:rPr lang="en-GB" sz="13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 pitchFamily="34" charset="0"/>
              </a:rPr>
              <a:t>first buyer or initial anchor customer</a:t>
            </a:r>
            <a:r>
              <a:rPr lang="en-GB" sz="1350" b="1" i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, the ESA </a:t>
            </a:r>
            <a:r>
              <a:rPr lang="en-GB" sz="1350" b="1" i="1" dirty="0" err="1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Earthnet</a:t>
            </a:r>
            <a:r>
              <a:rPr lang="en-GB" sz="1350" b="1" i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 TPM programme enables </a:t>
            </a:r>
            <a:r>
              <a:rPr lang="en-GB" sz="1350" b="1" i="1" dirty="0" err="1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NewSpace</a:t>
            </a:r>
            <a:r>
              <a:rPr lang="en-GB" sz="1350" b="1" i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 EO data to be opened to the broader European scientific community for innovative research and pre-operational applications development including in green commercialization and Earth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4350A-024E-09EE-2875-29227AD5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25" y="4829175"/>
            <a:ext cx="7639050" cy="314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68EF3-D04A-F921-F8D4-A7FCDFA89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525" y="4829175"/>
            <a:ext cx="1514475" cy="314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03606-D9C0-287A-C22D-819379E27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2"/>
          <a:stretch/>
        </p:blipFill>
        <p:spPr>
          <a:xfrm>
            <a:off x="8062912" y="-2"/>
            <a:ext cx="1081088" cy="657225"/>
          </a:xfrm>
          <a:prstGeom prst="rect">
            <a:avLst/>
          </a:prstGeom>
          <a:solidFill>
            <a:srgbClr val="192B4A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A51D4-2E51-31B1-6444-F94679EF613A}"/>
              </a:ext>
            </a:extLst>
          </p:cNvPr>
          <p:cNvSpPr txBox="1"/>
          <p:nvPr/>
        </p:nvSpPr>
        <p:spPr>
          <a:xfrm>
            <a:off x="161925" y="316728"/>
            <a:ext cx="4267201" cy="692497"/>
          </a:xfrm>
          <a:prstGeom prst="rect">
            <a:avLst/>
          </a:prstGeom>
          <a:gradFill>
            <a:gsLst>
              <a:gs pos="0">
                <a:srgbClr val="0B131F"/>
              </a:gs>
              <a:gs pos="78000">
                <a:srgbClr val="0B131F"/>
              </a:gs>
              <a:gs pos="87000">
                <a:srgbClr val="0B131F">
                  <a:alpha val="0"/>
                </a:srgbClr>
              </a:gs>
            </a:gsLst>
            <a:lin ang="3000000" scaled="0"/>
          </a:gradFill>
        </p:spPr>
        <p:txBody>
          <a:bodyPr wrap="square" lIns="0" rIns="0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950" b="1">
                <a:solidFill>
                  <a:srgbClr val="FEFFFF"/>
                </a:solidFill>
                <a:latin typeface="Arial" panose="020B0604020202020204"/>
                <a:ea typeface="MS PGothic" charset="-128"/>
              </a:rPr>
              <a:t>ESA TPM in  Support of European Commercialisation </a:t>
            </a:r>
          </a:p>
        </p:txBody>
      </p:sp>
    </p:spTree>
    <p:extLst>
      <p:ext uri="{BB962C8B-B14F-4D97-AF65-F5344CB8AC3E}">
        <p14:creationId xmlns:p14="http://schemas.microsoft.com/office/powerpoint/2010/main" val="34641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8CE1C-78D4-FC97-2D04-DD647AC0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" y="7013"/>
            <a:ext cx="9119065" cy="5129474"/>
          </a:xfrm>
          <a:prstGeom prst="rect">
            <a:avLst/>
          </a:prstGeom>
        </p:spPr>
      </p:pic>
      <p:sp>
        <p:nvSpPr>
          <p:cNvPr id="5" name="ZoneTexte 21">
            <a:extLst>
              <a:ext uri="{FF2B5EF4-FFF2-40B4-BE49-F238E27FC236}">
                <a16:creationId xmlns:a16="http://schemas.microsoft.com/office/drawing/2014/main" id="{70907F0E-20FF-43D7-E6FA-131AA7F2885A}"/>
              </a:ext>
            </a:extLst>
          </p:cNvPr>
          <p:cNvSpPr txBox="1"/>
          <p:nvPr/>
        </p:nvSpPr>
        <p:spPr>
          <a:xfrm>
            <a:off x="4841245" y="902826"/>
            <a:ext cx="2550768" cy="19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9"/>
            <a:r>
              <a:rPr lang="fr-FR" sz="670" b="1" i="1" u="sng">
                <a:solidFill>
                  <a:prstClr val="white"/>
                </a:solidFill>
                <a:latin typeface="Calibri"/>
              </a:rPr>
              <a:t>https://</a:t>
            </a:r>
            <a:r>
              <a:rPr lang="fr-FR" sz="670" b="1" i="1" u="sng" err="1">
                <a:solidFill>
                  <a:prstClr val="white"/>
                </a:solidFill>
                <a:latin typeface="Calibri"/>
              </a:rPr>
              <a:t>earth.esa.int</a:t>
            </a:r>
            <a:r>
              <a:rPr lang="fr-FR" sz="670" b="1" i="1" u="sng">
                <a:solidFill>
                  <a:prstClr val="white"/>
                </a:solidFill>
                <a:latin typeface="Calibri"/>
              </a:rPr>
              <a:t>/</a:t>
            </a:r>
            <a:r>
              <a:rPr lang="fr-FR" sz="670" b="1" i="1" u="sng" err="1">
                <a:solidFill>
                  <a:prstClr val="white"/>
                </a:solidFill>
                <a:latin typeface="Calibri"/>
              </a:rPr>
              <a:t>eogateway</a:t>
            </a:r>
            <a:r>
              <a:rPr lang="fr-FR" sz="670" b="1" i="1" u="sng">
                <a:solidFill>
                  <a:prstClr val="white"/>
                </a:solidFill>
                <a:latin typeface="Calibri"/>
              </a:rPr>
              <a:t>/</a:t>
            </a:r>
            <a:r>
              <a:rPr lang="fr-FR" sz="670" b="1" i="1" u="sng" err="1">
                <a:solidFill>
                  <a:prstClr val="white"/>
                </a:solidFill>
                <a:latin typeface="Calibri"/>
              </a:rPr>
              <a:t>events</a:t>
            </a:r>
            <a:r>
              <a:rPr lang="fr-FR" sz="670" b="1" i="1" u="sng">
                <a:solidFill>
                  <a:prstClr val="white"/>
                </a:solidFill>
                <a:latin typeface="Calibri"/>
              </a:rPr>
              <a:t>/</a:t>
            </a:r>
            <a:r>
              <a:rPr lang="fr-FR" sz="670" b="1" i="1" u="sng" err="1">
                <a:solidFill>
                  <a:prstClr val="white"/>
                </a:solidFill>
                <a:latin typeface="Calibri"/>
              </a:rPr>
              <a:t>vh</a:t>
            </a:r>
            <a:r>
              <a:rPr lang="fr-FR" sz="670" b="1" i="1" u="sng">
                <a:solidFill>
                  <a:prstClr val="white"/>
                </a:solidFill>
                <a:latin typeface="Calibri"/>
              </a:rPr>
              <a:t>-roda</a:t>
            </a:r>
            <a:endParaRPr lang="fr-IT" sz="670" b="1" i="1" u="sng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Image 22">
            <a:extLst>
              <a:ext uri="{FF2B5EF4-FFF2-40B4-BE49-F238E27FC236}">
                <a16:creationId xmlns:a16="http://schemas.microsoft.com/office/drawing/2014/main" id="{D86D4134-6DAE-C368-98DA-874A1379D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1" t="10000" r="10071" b="10416"/>
          <a:stretch/>
        </p:blipFill>
        <p:spPr>
          <a:xfrm>
            <a:off x="5711868" y="111272"/>
            <a:ext cx="809523" cy="806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79038-C3F0-A3AB-AF09-3DCFF2710531}"/>
              </a:ext>
            </a:extLst>
          </p:cNvPr>
          <p:cNvSpPr txBox="1"/>
          <p:nvPr/>
        </p:nvSpPr>
        <p:spPr>
          <a:xfrm>
            <a:off x="447335" y="3283305"/>
            <a:ext cx="5865288" cy="483276"/>
          </a:xfrm>
          <a:prstGeom prst="rect">
            <a:avLst/>
          </a:prstGeom>
          <a:solidFill>
            <a:srgbClr val="FEFFFF">
              <a:alpha val="30196"/>
            </a:srgbClr>
          </a:solidFill>
        </p:spPr>
        <p:txBody>
          <a:bodyPr wrap="square" lIns="68393" tIns="34196" rIns="68393" bIns="34196" anchor="t">
            <a:spAutoFit/>
          </a:bodyPr>
          <a:lstStyle>
            <a:defPPr>
              <a:defRPr lang="en-GB"/>
            </a:defPPr>
            <a:lvl1pPr>
              <a:defRPr b="0" i="0" cap="al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(--font-esa)"/>
              </a:defRPr>
            </a:lvl1pPr>
          </a:lstStyle>
          <a:p>
            <a:pPr algn="ctr" defTabSz="683971" fontAlgn="base">
              <a:spcBef>
                <a:spcPct val="0"/>
              </a:spcBef>
              <a:spcAft>
                <a:spcPct val="0"/>
              </a:spcAft>
            </a:pPr>
            <a:r>
              <a:rPr lang="en-GB" sz="1346" dirty="0"/>
              <a:t>Deadline for registration, </a:t>
            </a:r>
            <a:r>
              <a:rPr lang="en-GB" sz="1346" dirty="0">
                <a:highlight>
                  <a:srgbClr val="C8C8C8"/>
                </a:highlight>
              </a:rPr>
              <a:t>28/11/2024 (only remote participation still possible)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E8228-4924-B164-E4A4-D0CEC9E7EBC3}"/>
              </a:ext>
            </a:extLst>
          </p:cNvPr>
          <p:cNvSpPr txBox="1"/>
          <p:nvPr/>
        </p:nvSpPr>
        <p:spPr>
          <a:xfrm>
            <a:off x="527090" y="2038994"/>
            <a:ext cx="7471236" cy="1015663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000" b="1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Through EO data procurement, ESA</a:t>
            </a:r>
            <a:r>
              <a:rPr kumimoji="0" lang="en-GB" sz="2000" b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assess the quality of commercial EO data </a:t>
            </a:r>
            <a:r>
              <a:rPr kumimoji="0" lang="en-GB" sz="2000" b="1" u="none" strike="noStrike" kern="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</a:t>
            </a:r>
            <a:r>
              <a:rPr lang="en-GB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benchmark concept (Product Quality Evaluation Matrix) has been developed) </a:t>
            </a:r>
            <a:endParaRPr kumimoji="0" lang="en-GB" sz="2000" b="1" i="1" u="none" strike="noStrike" kern="0" cap="none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CD3F0-6FE2-3F35-78D8-BD0A4D801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07" y="2737284"/>
            <a:ext cx="1080022" cy="84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65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CA4D0D8-E9FA-B6C5-3FC1-629B1BC4B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53" y="628934"/>
            <a:ext cx="8919438" cy="4246100"/>
          </a:xfrm>
          <a:custGeom>
            <a:avLst/>
            <a:gdLst>
              <a:gd name="connsiteX0" fmla="*/ 376989 w 11957711"/>
              <a:gd name="connsiteY0" fmla="*/ 0 h 5667297"/>
              <a:gd name="connsiteX1" fmla="*/ 11580722 w 11957711"/>
              <a:gd name="connsiteY1" fmla="*/ 0 h 5667297"/>
              <a:gd name="connsiteX2" fmla="*/ 11957711 w 11957711"/>
              <a:gd name="connsiteY2" fmla="*/ 376989 h 5667297"/>
              <a:gd name="connsiteX3" fmla="*/ 11957711 w 11957711"/>
              <a:gd name="connsiteY3" fmla="*/ 5290308 h 5667297"/>
              <a:gd name="connsiteX4" fmla="*/ 11580722 w 11957711"/>
              <a:gd name="connsiteY4" fmla="*/ 5667297 h 5667297"/>
              <a:gd name="connsiteX5" fmla="*/ 376989 w 11957711"/>
              <a:gd name="connsiteY5" fmla="*/ 5667297 h 5667297"/>
              <a:gd name="connsiteX6" fmla="*/ 0 w 11957711"/>
              <a:gd name="connsiteY6" fmla="*/ 5290308 h 5667297"/>
              <a:gd name="connsiteX7" fmla="*/ 0 w 11957711"/>
              <a:gd name="connsiteY7" fmla="*/ 376989 h 5667297"/>
              <a:gd name="connsiteX8" fmla="*/ 376989 w 11957711"/>
              <a:gd name="connsiteY8" fmla="*/ 0 h 566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7711" h="5667297">
                <a:moveTo>
                  <a:pt x="376989" y="0"/>
                </a:moveTo>
                <a:lnTo>
                  <a:pt x="11580722" y="0"/>
                </a:lnTo>
                <a:cubicBezTo>
                  <a:pt x="11788927" y="0"/>
                  <a:pt x="11957711" y="168784"/>
                  <a:pt x="11957711" y="376989"/>
                </a:cubicBezTo>
                <a:lnTo>
                  <a:pt x="11957711" y="5290308"/>
                </a:lnTo>
                <a:cubicBezTo>
                  <a:pt x="11957711" y="5498513"/>
                  <a:pt x="11788927" y="5667297"/>
                  <a:pt x="11580722" y="5667297"/>
                </a:cubicBezTo>
                <a:lnTo>
                  <a:pt x="376989" y="5667297"/>
                </a:lnTo>
                <a:cubicBezTo>
                  <a:pt x="168784" y="5667297"/>
                  <a:pt x="0" y="5498513"/>
                  <a:pt x="0" y="5290308"/>
                </a:cubicBezTo>
                <a:lnTo>
                  <a:pt x="0" y="376989"/>
                </a:lnTo>
                <a:cubicBezTo>
                  <a:pt x="0" y="168784"/>
                  <a:pt x="168784" y="0"/>
                  <a:pt x="376989" y="0"/>
                </a:cubicBezTo>
                <a:close/>
              </a:path>
            </a:pathLst>
          </a:cu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6452" y="4031244"/>
            <a:ext cx="7621123" cy="661720"/>
          </a:xfrm>
          <a:prstGeom prst="rect">
            <a:avLst/>
          </a:prstGeom>
          <a:solidFill>
            <a:srgbClr val="E1EEF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954" fontAlgn="base">
              <a:spcBef>
                <a:spcPts val="449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3249"/>
                </a:solidFill>
                <a:latin typeface="Calibri Light" panose="020F0302020204030204"/>
                <a:cs typeface="Calibri"/>
              </a:rPr>
              <a:t>                             </a:t>
            </a:r>
            <a:r>
              <a:rPr lang="en-US" sz="1400" b="1" u="sng">
                <a:solidFill>
                  <a:srgbClr val="003249"/>
                </a:solidFill>
                <a:latin typeface="Calibri Light" panose="020F0302020204030204"/>
                <a:cs typeface="Calibri"/>
              </a:rPr>
              <a:t>Earth Observation Data Suppliers for miscellaneous data needs</a:t>
            </a:r>
            <a:r>
              <a:rPr lang="en-US" sz="1400" b="1">
                <a:solidFill>
                  <a:srgbClr val="003249"/>
                </a:solidFill>
                <a:latin typeface="Calibri Light" panose="020F0302020204030204"/>
                <a:cs typeface="Calibri"/>
              </a:rPr>
              <a:t> :</a:t>
            </a:r>
          </a:p>
          <a:p>
            <a:pPr defTabSz="6821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50" i="1">
                <a:solidFill>
                  <a:srgbClr val="003249"/>
                </a:solidFill>
                <a:latin typeface="Calibri" panose="020F0502020204030204"/>
                <a:cs typeface="Calibri"/>
              </a:rPr>
              <a:t>Mini-competitions awarding commercial contracts to companies which either act as owner or as a broker of</a:t>
            </a:r>
            <a:endParaRPr lang="en-US" sz="1150" i="1">
              <a:solidFill>
                <a:srgbClr val="003249"/>
              </a:solidFill>
              <a:latin typeface="Calibri" panose="020F0502020204030204"/>
              <a:cs typeface="Calibri"/>
            </a:endParaRPr>
          </a:p>
          <a:p>
            <a:pPr defTabSz="6821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50" i="1">
                <a:solidFill>
                  <a:srgbClr val="003249"/>
                </a:solidFill>
                <a:latin typeface="Calibri" panose="020F0502020204030204"/>
                <a:cs typeface="Calibri"/>
              </a:rPr>
              <a:t> non-European satellite data</a:t>
            </a:r>
            <a:endParaRPr lang="en-US" sz="1150" i="1">
              <a:solidFill>
                <a:srgbClr val="003249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452" y="2930131"/>
            <a:ext cx="8008619" cy="859081"/>
          </a:xfrm>
          <a:prstGeom prst="rect">
            <a:avLst/>
          </a:prstGeom>
          <a:solidFill>
            <a:srgbClr val="A5CC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954" fontAlgn="base">
              <a:spcBef>
                <a:spcPts val="449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3249"/>
                </a:solidFill>
                <a:latin typeface="Calibri Light" panose="020F0302020204030204"/>
                <a:cs typeface="Calibri"/>
              </a:rPr>
              <a:t>                             </a:t>
            </a:r>
            <a:r>
              <a:rPr lang="en-US" sz="1400" b="1" u="sng">
                <a:solidFill>
                  <a:srgbClr val="003249"/>
                </a:solidFill>
                <a:latin typeface="Calibri Light" panose="020F0302020204030204"/>
                <a:cs typeface="Calibri"/>
              </a:rPr>
              <a:t>European Earth Observation Established Data Suppliers</a:t>
            </a:r>
            <a:r>
              <a:rPr lang="en-US" sz="1400" b="1">
                <a:solidFill>
                  <a:srgbClr val="003249"/>
                </a:solidFill>
                <a:latin typeface="Calibri Light" panose="020F0302020204030204"/>
                <a:cs typeface="Calibri"/>
              </a:rPr>
              <a:t> :</a:t>
            </a:r>
          </a:p>
          <a:p>
            <a:pPr defTabSz="682113">
              <a:defRPr/>
            </a:pPr>
            <a:r>
              <a:rPr lang="en-GB" sz="1194" i="1">
                <a:solidFill>
                  <a:srgbClr val="003249"/>
                </a:solidFill>
                <a:latin typeface="Calibri" panose="020F0502020204030204"/>
                <a:cs typeface="Calibri" panose="020F0502020204030204" pitchFamily="34" charset="0"/>
              </a:rPr>
              <a:t>Mini-competitions awarding commercial contracts for systematic or on-demand data purchase; addressed</a:t>
            </a:r>
          </a:p>
          <a:p>
            <a:pPr defTabSz="682113">
              <a:defRPr/>
            </a:pPr>
            <a:r>
              <a:rPr lang="en-GB" sz="1194" i="1">
                <a:solidFill>
                  <a:srgbClr val="003249"/>
                </a:solidFill>
                <a:latin typeface="Calibri" panose="020F0502020204030204"/>
                <a:cs typeface="Calibri" panose="020F0502020204030204" pitchFamily="34" charset="0"/>
              </a:rPr>
              <a:t>at European companies, which are registered in an EU Member State or Copernicus Participating Country. </a:t>
            </a:r>
          </a:p>
          <a:p>
            <a:pPr defTabSz="682113">
              <a:defRPr/>
            </a:pPr>
            <a:r>
              <a:rPr lang="en-GB" sz="1194" i="1">
                <a:solidFill>
                  <a:srgbClr val="003249"/>
                </a:solidFill>
                <a:latin typeface="Calibri" panose="020F0502020204030204"/>
                <a:cs typeface="Calibri" panose="020F0502020204030204" pitchFamily="34" charset="0"/>
              </a:rPr>
              <a:t>Objective is to buy increasingly more European data in line with the EU Space regulation on Strategic Autonomy.</a:t>
            </a:r>
            <a:endParaRPr lang="en-US" sz="1194" i="1">
              <a:solidFill>
                <a:srgbClr val="003249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829" y="1911410"/>
            <a:ext cx="7849109" cy="860428"/>
          </a:xfrm>
          <a:prstGeom prst="rect">
            <a:avLst/>
          </a:prstGeom>
          <a:solidFill>
            <a:srgbClr val="2E84C6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954" fontAlgn="base">
              <a:spcBef>
                <a:spcPts val="449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prstClr val="white"/>
                </a:solidFill>
                <a:latin typeface="Calibri Light" panose="020F0302020204030204"/>
                <a:cs typeface="Calibri"/>
              </a:rPr>
              <a:t>                                </a:t>
            </a:r>
            <a:r>
              <a:rPr lang="en-US" sz="1400" b="1" u="sng">
                <a:solidFill>
                  <a:prstClr val="black"/>
                </a:solidFill>
                <a:latin typeface="Calibri Light" panose="020F0302020204030204"/>
                <a:cs typeface="Calibri"/>
              </a:rPr>
              <a:t>European Earth Observation Emerging Data Suppliers</a:t>
            </a:r>
            <a:r>
              <a:rPr lang="en-US" sz="1400" b="1">
                <a:solidFill>
                  <a:prstClr val="black"/>
                </a:solidFill>
                <a:latin typeface="Calibri Light" panose="020F0302020204030204"/>
                <a:cs typeface="Calibri"/>
              </a:rPr>
              <a:t> :</a:t>
            </a:r>
          </a:p>
          <a:p>
            <a:pPr defTabSz="683954" fontAlgn="base">
              <a:spcAft>
                <a:spcPct val="0"/>
              </a:spcAft>
              <a:defRPr/>
            </a:pPr>
            <a:r>
              <a:rPr lang="en-GB" sz="1197" i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Mini-competitions awarding anchor customer contracts (max. duration of 5 years) for  data </a:t>
            </a:r>
          </a:p>
          <a:p>
            <a:pPr defTabSz="683954" fontAlgn="base">
              <a:spcAft>
                <a:spcPct val="0"/>
              </a:spcAft>
              <a:defRPr/>
            </a:pPr>
            <a:r>
              <a:rPr lang="en-GB" sz="1197" i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purchase &amp; data quality validation activities; addressed at European companies, which are </a:t>
            </a:r>
            <a:br>
              <a:rPr lang="en-GB" sz="1197" i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</a:br>
            <a:r>
              <a:rPr lang="en-GB" sz="1197" i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registered in an EU Member State or Copernicus Participating Country for less than 15 years</a:t>
            </a:r>
            <a:endParaRPr lang="en-US" sz="1197" b="1" u="sng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267505">
            <a:off x="6453627" y="1653770"/>
            <a:ext cx="1998000" cy="99301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base">
              <a:spcBef>
                <a:spcPts val="449"/>
              </a:spcBef>
              <a:spcAft>
                <a:spcPct val="0"/>
              </a:spcAft>
              <a:defRPr/>
            </a:pPr>
            <a:r>
              <a:rPr lang="en-GB" sz="1100" b="1" i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9 Contracts signed </a:t>
            </a:r>
            <a:r>
              <a:rPr lang="en-GB" sz="11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  companies in 2023. A further competition to be issued in December 2024 (up to 7 additional </a:t>
            </a:r>
            <a:r>
              <a:rPr lang="en-GB" sz="12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contracts)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9175E-9685-1BBE-8298-D537F026DA95}"/>
              </a:ext>
            </a:extLst>
          </p:cNvPr>
          <p:cNvSpPr txBox="1"/>
          <p:nvPr/>
        </p:nvSpPr>
        <p:spPr>
          <a:xfrm rot="21260819">
            <a:off x="7476719" y="2736628"/>
            <a:ext cx="1566000" cy="98526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Two competitions released in Q4 2023. (VHR2024 &amp; rapid on-demand), </a:t>
            </a:r>
            <a:br>
              <a:rPr lang="en-GB" sz="11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GB" sz="1100" b="1" i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7 contracts signed</a:t>
            </a:r>
          </a:p>
        </p:txBody>
      </p:sp>
      <p:sp>
        <p:nvSpPr>
          <p:cNvPr id="19" name="TextBox 18"/>
          <p:cNvSpPr txBox="1"/>
          <p:nvPr/>
        </p:nvSpPr>
        <p:spPr>
          <a:xfrm rot="21259459">
            <a:off x="7249453" y="3912781"/>
            <a:ext cx="1459607" cy="92188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First competition released in January 2024; </a:t>
            </a:r>
            <a:br>
              <a:rPr lang="en-GB" sz="11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GB" sz="1100" b="1" i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4 contracts signed</a:t>
            </a:r>
            <a:endParaRPr lang="en-US" sz="1100" b="1" i="1" dirty="0">
              <a:solidFill>
                <a:srgbClr val="00B0F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0548" y="921772"/>
            <a:ext cx="8007154" cy="51610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736" indent="-213736" defTabSz="682113">
              <a:spcBef>
                <a:spcPts val="448"/>
              </a:spcBef>
              <a:buFont typeface="Wingdings" panose="05000000000000000000" pitchFamily="2" charset="2"/>
              <a:buChar char="à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The DPS is a digital procurement process – accessible via the esa-star procurement system –  that shortens and simplifies the bidding process for commercial Earth observation data providers (Copernicus Contributing Missions)</a:t>
            </a:r>
            <a:endParaRPr lang="en-US" sz="1197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8DB01F-BD66-D97F-0A52-21E3FCD01897}"/>
              </a:ext>
            </a:extLst>
          </p:cNvPr>
          <p:cNvSpPr/>
          <p:nvPr/>
        </p:nvSpPr>
        <p:spPr>
          <a:xfrm>
            <a:off x="102467" y="1798627"/>
            <a:ext cx="1528529" cy="300757"/>
          </a:xfrm>
          <a:prstGeom prst="roundRect">
            <a:avLst/>
          </a:prstGeom>
          <a:solidFill>
            <a:srgbClr val="2E84C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736" indent="-213736" algn="ctr" defTabSz="682113" fontAlgn="base">
              <a:spcBef>
                <a:spcPts val="448"/>
              </a:spcBef>
              <a:spcAft>
                <a:spcPct val="0"/>
              </a:spcAft>
              <a:buFont typeface="Wingdings" panose="05000000000000000000" pitchFamily="2" charset="2"/>
              <a:buChar char="à"/>
              <a:defRPr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CCM Category 1</a:t>
            </a:r>
            <a:r>
              <a:rPr lang="en-US" sz="1200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endParaRPr lang="en-GB" sz="1200" kern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20E0F7-6C97-17A0-5086-7693931CC00E}"/>
              </a:ext>
            </a:extLst>
          </p:cNvPr>
          <p:cNvSpPr/>
          <p:nvPr/>
        </p:nvSpPr>
        <p:spPr>
          <a:xfrm>
            <a:off x="102466" y="2821399"/>
            <a:ext cx="1497084" cy="309288"/>
          </a:xfrm>
          <a:prstGeom prst="roundRect">
            <a:avLst/>
          </a:prstGeom>
          <a:solidFill>
            <a:srgbClr val="A5CCE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736" indent="-213736" algn="ctr" defTabSz="682113" fontAlgn="base">
              <a:spcBef>
                <a:spcPts val="448"/>
              </a:spcBef>
              <a:spcAft>
                <a:spcPct val="0"/>
              </a:spcAft>
              <a:buFont typeface="Wingdings" panose="05000000000000000000" pitchFamily="2" charset="2"/>
              <a:buChar char="à"/>
              <a:defRPr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CCM Category 2</a:t>
            </a:r>
            <a:r>
              <a:rPr lang="en-US" sz="1200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endParaRPr lang="en-GB" sz="1200" kern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29C8E-7705-48B6-B269-581F190EE013}"/>
              </a:ext>
            </a:extLst>
          </p:cNvPr>
          <p:cNvSpPr/>
          <p:nvPr/>
        </p:nvSpPr>
        <p:spPr>
          <a:xfrm>
            <a:off x="102466" y="3869939"/>
            <a:ext cx="1497084" cy="309288"/>
          </a:xfrm>
          <a:prstGeom prst="roundRect">
            <a:avLst/>
          </a:prstGeom>
          <a:solidFill>
            <a:srgbClr val="E1EEF8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736" indent="-213736" algn="ctr" defTabSz="682113" fontAlgn="base">
              <a:spcBef>
                <a:spcPts val="448"/>
              </a:spcBef>
              <a:spcAft>
                <a:spcPct val="0"/>
              </a:spcAft>
              <a:buFont typeface="Wingdings" panose="05000000000000000000" pitchFamily="2" charset="2"/>
              <a:buChar char="à"/>
              <a:defRPr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CCM Category 3</a:t>
            </a:r>
            <a:r>
              <a:rPr lang="en-US" sz="1200" ker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endParaRPr lang="en-GB" sz="1200" kern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2C1DF5-36DE-7B2A-3D32-75A3FF3A2FA3}"/>
              </a:ext>
            </a:extLst>
          </p:cNvPr>
          <p:cNvSpPr txBox="1">
            <a:spLocks/>
          </p:cNvSpPr>
          <p:nvPr/>
        </p:nvSpPr>
        <p:spPr>
          <a:xfrm>
            <a:off x="1298337" y="400386"/>
            <a:ext cx="6547327" cy="442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Bef>
                <a:spcPct val="0"/>
              </a:spcBef>
              <a:defRPr/>
            </a:pPr>
            <a:r>
              <a:rPr lang="en-US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ESA’s Dynamic Purchasing System for CCM </a:t>
            </a:r>
            <a:endParaRPr lang="en-GB" b="1" kern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A82C7-DFB4-FB24-9713-FEB855493CDB}"/>
              </a:ext>
            </a:extLst>
          </p:cNvPr>
          <p:cNvSpPr txBox="1"/>
          <p:nvPr/>
        </p:nvSpPr>
        <p:spPr>
          <a:xfrm>
            <a:off x="68827" y="1345836"/>
            <a:ext cx="57365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500">
                <a:solidFill>
                  <a:srgbClr val="FEFFFF"/>
                </a:solidFill>
                <a:latin typeface="Calibri" panose="020F0502020204030204"/>
              </a:rPr>
              <a:t>This DPS includes opportunities for three groups of data providers</a:t>
            </a:r>
            <a:r>
              <a:rPr lang="en-GB" sz="1800">
                <a:solidFill>
                  <a:srgbClr val="FEFFFF"/>
                </a:solidFill>
                <a:latin typeface="Calibri" panose="020F0502020204030204"/>
              </a:rPr>
              <a:t>:</a:t>
            </a:r>
            <a:r>
              <a:rPr lang="en-GB">
                <a:solidFill>
                  <a:srgbClr val="FEFFFF"/>
                </a:solidFill>
                <a:latin typeface="Calibri" panose="020F0502020204030204"/>
              </a:rPr>
              <a:t> </a:t>
            </a:r>
            <a:endParaRPr lang="en-GB" sz="1800">
              <a:solidFill>
                <a:srgbClr val="FEFFFF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D906C-FB72-6466-17DC-B6225E89CC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" y="372289"/>
            <a:ext cx="1105764" cy="6265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834533E0-D5E5-2605-4BED-5BADA012B4CA}"/>
              </a:ext>
            </a:extLst>
          </p:cNvPr>
          <p:cNvSpPr/>
          <p:nvPr/>
        </p:nvSpPr>
        <p:spPr>
          <a:xfrm>
            <a:off x="8074723" y="544363"/>
            <a:ext cx="1003320" cy="3699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4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387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5" name="Picture 2" descr="Image result for copernicus logo">
            <a:extLst>
              <a:ext uri="{FF2B5EF4-FFF2-40B4-BE49-F238E27FC236}">
                <a16:creationId xmlns:a16="http://schemas.microsoft.com/office/drawing/2014/main" id="{7544D174-5F37-EA8E-9A2D-D1D60F13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306" y="578629"/>
            <a:ext cx="757272" cy="27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4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A37A2-8CE5-42AE-9301-75E11A63B488}"/>
              </a:ext>
            </a:extLst>
          </p:cNvPr>
          <p:cNvSpPr/>
          <p:nvPr/>
        </p:nvSpPr>
        <p:spPr>
          <a:xfrm>
            <a:off x="0" y="4771649"/>
            <a:ext cx="9144000" cy="364838"/>
          </a:xfrm>
          <a:prstGeom prst="rect">
            <a:avLst/>
          </a:prstGeom>
          <a:solidFill>
            <a:srgbClr val="0224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71" fontAlgn="base">
              <a:spcBef>
                <a:spcPct val="0"/>
              </a:spcBef>
              <a:spcAft>
                <a:spcPct val="0"/>
              </a:spcAft>
            </a:pPr>
            <a:endParaRPr lang="en-GB" sz="1346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62997-A16C-CE62-A4FC-196A10433715}"/>
              </a:ext>
            </a:extLst>
          </p:cNvPr>
          <p:cNvSpPr/>
          <p:nvPr/>
        </p:nvSpPr>
        <p:spPr>
          <a:xfrm>
            <a:off x="8006305" y="7013"/>
            <a:ext cx="1137695" cy="4804288"/>
          </a:xfrm>
          <a:prstGeom prst="rect">
            <a:avLst/>
          </a:prstGeom>
          <a:solidFill>
            <a:srgbClr val="0224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71" fontAlgn="base">
              <a:spcBef>
                <a:spcPct val="0"/>
              </a:spcBef>
              <a:spcAft>
                <a:spcPct val="0"/>
              </a:spcAft>
            </a:pPr>
            <a:endParaRPr lang="en-GB" sz="1346">
              <a:solidFill>
                <a:srgbClr val="FEFFFF"/>
              </a:solidFill>
              <a:latin typeface="Arial" panose="020B0604020202020204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7A5156E-B7C4-90D0-334B-C401862D5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" y="-4706"/>
            <a:ext cx="8015922" cy="4810059"/>
          </a:xfrm>
          <a:prstGeom prst="rect">
            <a:avLst/>
          </a:prstGeom>
          <a:ln w="3175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52D15-6413-81B9-580B-2CAFD38F81AD}"/>
              </a:ext>
            </a:extLst>
          </p:cNvPr>
          <p:cNvGrpSpPr/>
          <p:nvPr/>
        </p:nvGrpSpPr>
        <p:grpSpPr>
          <a:xfrm>
            <a:off x="8057953" y="332199"/>
            <a:ext cx="854406" cy="4264753"/>
            <a:chOff x="10773315" y="434767"/>
            <a:chExt cx="1142323" cy="5701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A69D3-75E0-E83E-9E2F-B3B5E79F6FAC}"/>
                </a:ext>
              </a:extLst>
            </p:cNvPr>
            <p:cNvSpPr/>
            <p:nvPr/>
          </p:nvSpPr>
          <p:spPr>
            <a:xfrm>
              <a:off x="10773315" y="434767"/>
              <a:ext cx="1142323" cy="57018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5D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3971" fontAlgn="base">
                <a:spcBef>
                  <a:spcPct val="0"/>
                </a:spcBef>
                <a:spcAft>
                  <a:spcPct val="0"/>
                </a:spcAft>
              </a:pPr>
              <a:endParaRPr lang="en-GB" sz="1346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CE6AE45-1D5F-89EB-B601-B348245F6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09047" y="1074848"/>
              <a:ext cx="870858" cy="632692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ABE135C-BB9E-CC09-66DE-977245BDD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73612" y="4865811"/>
              <a:ext cx="741729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8CA8ED3-F324-77D0-6F84-136913DC1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0169" y="2981015"/>
              <a:ext cx="908614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EC6E4F-C7C9-BCD6-0C38-60A3DBFDF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30546" y="3621096"/>
              <a:ext cx="827861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0B59197-36AF-D4FD-7540-334F9D2B5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802"/>
            <a:stretch/>
          </p:blipFill>
          <p:spPr>
            <a:xfrm>
              <a:off x="10808271" y="4261178"/>
              <a:ext cx="1072531" cy="600974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127F1A9-10A8-36A6-96F6-59AA79E24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5137" y="1702672"/>
              <a:ext cx="898679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0DB7C52-39B5-0954-096A-1D5495AE1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0170" y="2344482"/>
              <a:ext cx="908613" cy="640081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17B3E5C-1D61-5EC3-4911-FF8EE739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7170" y="5477834"/>
              <a:ext cx="974612" cy="632692"/>
            </a:xfrm>
            <a:prstGeom prst="rect">
              <a:avLst/>
            </a:prstGeom>
            <a:ln w="3175">
              <a:noFill/>
            </a:ln>
          </p:spPr>
        </p:pic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0428BAB-0F97-1284-DC05-89CC787C4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08210" y="487781"/>
              <a:ext cx="1072531" cy="600974"/>
            </a:xfrm>
            <a:prstGeom prst="rect">
              <a:avLst/>
            </a:prstGeom>
            <a:ln w="3175">
              <a:noFill/>
            </a:ln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9D5BA0-A29B-434F-EC49-CA9B5A798881}"/>
              </a:ext>
            </a:extLst>
          </p:cNvPr>
          <p:cNvCxnSpPr/>
          <p:nvPr/>
        </p:nvCxnSpPr>
        <p:spPr>
          <a:xfrm>
            <a:off x="7132412" y="3399390"/>
            <a:ext cx="925541" cy="0"/>
          </a:xfrm>
          <a:prstGeom prst="line">
            <a:avLst/>
          </a:prstGeom>
          <a:ln w="19050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6B4649-CCF4-350D-D203-CBB4170AF7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" y="4823019"/>
            <a:ext cx="7618219" cy="313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FACA4D-28DF-742A-D599-C0E0EE6EBA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87" y="4823019"/>
            <a:ext cx="1510345" cy="31346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A3972B-EABE-1F3B-CA2A-37484EA54845}"/>
              </a:ext>
            </a:extLst>
          </p:cNvPr>
          <p:cNvCxnSpPr>
            <a:cxnSpLocks/>
          </p:cNvCxnSpPr>
          <p:nvPr/>
        </p:nvCxnSpPr>
        <p:spPr>
          <a:xfrm>
            <a:off x="8044903" y="821352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30334E-A21A-FB8B-588D-ADFBFBB0248F}"/>
              </a:ext>
            </a:extLst>
          </p:cNvPr>
          <p:cNvCxnSpPr>
            <a:cxnSpLocks/>
          </p:cNvCxnSpPr>
          <p:nvPr/>
        </p:nvCxnSpPr>
        <p:spPr>
          <a:xfrm>
            <a:off x="8044903" y="1282707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33B9A-3DD8-65A4-83BF-1015B5CAB558}"/>
              </a:ext>
            </a:extLst>
          </p:cNvPr>
          <p:cNvCxnSpPr>
            <a:cxnSpLocks/>
          </p:cNvCxnSpPr>
          <p:nvPr/>
        </p:nvCxnSpPr>
        <p:spPr>
          <a:xfrm>
            <a:off x="8044903" y="1759286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34848A-BB13-474B-D23C-EAB0C6FD0A2D}"/>
              </a:ext>
            </a:extLst>
          </p:cNvPr>
          <p:cNvCxnSpPr>
            <a:cxnSpLocks/>
          </p:cNvCxnSpPr>
          <p:nvPr/>
        </p:nvCxnSpPr>
        <p:spPr>
          <a:xfrm>
            <a:off x="8044903" y="2238850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A6FA16-1513-97CB-5738-552F09F0BC21}"/>
              </a:ext>
            </a:extLst>
          </p:cNvPr>
          <p:cNvCxnSpPr>
            <a:cxnSpLocks/>
          </p:cNvCxnSpPr>
          <p:nvPr/>
        </p:nvCxnSpPr>
        <p:spPr>
          <a:xfrm>
            <a:off x="8044903" y="2715429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FA948A-1BDC-C54D-C36D-33B5B60A9BC6}"/>
              </a:ext>
            </a:extLst>
          </p:cNvPr>
          <p:cNvCxnSpPr>
            <a:cxnSpLocks/>
          </p:cNvCxnSpPr>
          <p:nvPr/>
        </p:nvCxnSpPr>
        <p:spPr>
          <a:xfrm>
            <a:off x="8044903" y="3194181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889897-566B-2F55-409B-2EBE9280A4D5}"/>
              </a:ext>
            </a:extLst>
          </p:cNvPr>
          <p:cNvCxnSpPr>
            <a:cxnSpLocks/>
          </p:cNvCxnSpPr>
          <p:nvPr/>
        </p:nvCxnSpPr>
        <p:spPr>
          <a:xfrm>
            <a:off x="8044903" y="3643683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A81533-4417-7E92-6351-366C9D91BD65}"/>
              </a:ext>
            </a:extLst>
          </p:cNvPr>
          <p:cNvCxnSpPr>
            <a:cxnSpLocks/>
          </p:cNvCxnSpPr>
          <p:nvPr/>
        </p:nvCxnSpPr>
        <p:spPr>
          <a:xfrm>
            <a:off x="8044903" y="4125171"/>
            <a:ext cx="854406" cy="0"/>
          </a:xfrm>
          <a:prstGeom prst="line">
            <a:avLst/>
          </a:prstGeom>
          <a:ln w="28575">
            <a:solidFill>
              <a:srgbClr val="05D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8B0568C6-3DF1-D8F1-1962-0EBD9DDA9509}"/>
              </a:ext>
            </a:extLst>
          </p:cNvPr>
          <p:cNvSpPr/>
          <p:nvPr/>
        </p:nvSpPr>
        <p:spPr>
          <a:xfrm>
            <a:off x="820716" y="1069928"/>
            <a:ext cx="6920127" cy="364837"/>
          </a:xfrm>
          <a:prstGeom prst="roundRect">
            <a:avLst>
              <a:gd name="adj" fmla="val 7535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09477" fontAlgn="base">
              <a:spcBef>
                <a:spcPts val="597"/>
              </a:spcBef>
              <a:spcAft>
                <a:spcPct val="0"/>
              </a:spcAft>
              <a:defRPr/>
            </a:pPr>
            <a:r>
              <a:rPr lang="en-GB" sz="1194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As outcome of the 1</a:t>
            </a:r>
            <a:r>
              <a:rPr lang="en-GB" sz="1194" b="1" baseline="30000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GB" sz="1194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 competition in CCM Category 1, 9 contracts were awarded in 2023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5EE1ED-CB9A-6395-83C7-B0C56FC470B2}"/>
              </a:ext>
            </a:extLst>
          </p:cNvPr>
          <p:cNvSpPr/>
          <p:nvPr/>
        </p:nvSpPr>
        <p:spPr>
          <a:xfrm>
            <a:off x="2946289" y="3504023"/>
            <a:ext cx="2376338" cy="646331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3971" fontAlgn="base">
              <a:spcBef>
                <a:spcPts val="447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3249"/>
                </a:solidFill>
                <a:latin typeface="Arial" panose="020B0604020202020204"/>
              </a:rPr>
              <a:t>Release of 2</a:t>
            </a:r>
            <a:r>
              <a:rPr lang="en-GB" sz="1200" b="1" baseline="30000" dirty="0">
                <a:solidFill>
                  <a:srgbClr val="003249"/>
                </a:solidFill>
                <a:latin typeface="Arial" panose="020B0604020202020204"/>
              </a:rPr>
              <a:t>nd</a:t>
            </a:r>
            <a:r>
              <a:rPr lang="en-GB" sz="1200" b="1" dirty="0">
                <a:solidFill>
                  <a:srgbClr val="003249"/>
                </a:solidFill>
                <a:latin typeface="Arial" panose="020B0604020202020204"/>
              </a:rPr>
              <a:t> CCM competition in Emerging CCM category in December 2024</a:t>
            </a:r>
            <a:endParaRPr lang="en-GB" sz="1200" dirty="0">
              <a:solidFill>
                <a:srgbClr val="003249"/>
              </a:solidFill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6401AB-BD44-9278-5CE1-09A04C443DA7}"/>
              </a:ext>
            </a:extLst>
          </p:cNvPr>
          <p:cNvSpPr txBox="1"/>
          <p:nvPr/>
        </p:nvSpPr>
        <p:spPr>
          <a:xfrm>
            <a:off x="-87691" y="4391171"/>
            <a:ext cx="298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6D6D6"/>
                </a:solidFill>
                <a:latin typeface="Arial"/>
                <a:cs typeface="Arial"/>
              </a:rPr>
              <a:t>commercial EO data complementary to  Sentinel observations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72817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52">
            <a:extLst>
              <a:ext uri="{FF2B5EF4-FFF2-40B4-BE49-F238E27FC236}">
                <a16:creationId xmlns:a16="http://schemas.microsoft.com/office/drawing/2014/main" id="{DF3255F9-2FD9-9A44-0F66-C4B18ED0F93F}"/>
              </a:ext>
            </a:extLst>
          </p:cNvPr>
          <p:cNvSpPr/>
          <p:nvPr/>
        </p:nvSpPr>
        <p:spPr>
          <a:xfrm rot="16200000">
            <a:off x="2297130" y="1370099"/>
            <a:ext cx="414602" cy="2523534"/>
          </a:xfrm>
          <a:prstGeom prst="triangle">
            <a:avLst>
              <a:gd name="adj" fmla="val 48913"/>
            </a:avLst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32A05-EB51-BF0E-AC8F-56ECFA0C1C6C}"/>
              </a:ext>
            </a:extLst>
          </p:cNvPr>
          <p:cNvSpPr txBox="1">
            <a:spLocks/>
          </p:cNvSpPr>
          <p:nvPr/>
        </p:nvSpPr>
        <p:spPr>
          <a:xfrm>
            <a:off x="2097982" y="204176"/>
            <a:ext cx="4785748" cy="322524"/>
          </a:xfrm>
          <a:prstGeom prst="rect">
            <a:avLst/>
          </a:prstGeom>
          <a:solidFill>
            <a:srgbClr val="004E6D">
              <a:alpha val="89804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683971" eaLnBrk="0" fontAlgn="base" hangingPunct="0">
              <a:spcBef>
                <a:spcPts val="1795"/>
              </a:spcBef>
              <a:spcAft>
                <a:spcPct val="0"/>
              </a:spcAft>
              <a:tabLst>
                <a:tab pos="199492" algn="l"/>
              </a:tabLst>
              <a:defRPr sz="1496" b="1" kern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Copernicus Contributing Missions – Benefits to Industry</a:t>
            </a:r>
            <a:endParaRPr lang="en-IT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F39FBB-8C49-1E93-5D58-D0295FF32B66}"/>
              </a:ext>
            </a:extLst>
          </p:cNvPr>
          <p:cNvCxnSpPr/>
          <p:nvPr/>
        </p:nvCxnSpPr>
        <p:spPr>
          <a:xfrm>
            <a:off x="1107011" y="4696782"/>
            <a:ext cx="3335482" cy="0"/>
          </a:xfrm>
          <a:prstGeom prst="straightConnector1">
            <a:avLst/>
          </a:prstGeom>
          <a:noFill/>
          <a:ln w="19050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C14BB6-68EE-AB16-B6F9-C78BA533937B}"/>
              </a:ext>
            </a:extLst>
          </p:cNvPr>
          <p:cNvCxnSpPr>
            <a:cxnSpLocks/>
          </p:cNvCxnSpPr>
          <p:nvPr/>
        </p:nvCxnSpPr>
        <p:spPr>
          <a:xfrm flipV="1">
            <a:off x="1107011" y="1901628"/>
            <a:ext cx="0" cy="2795154"/>
          </a:xfrm>
          <a:prstGeom prst="straightConnector1">
            <a:avLst/>
          </a:prstGeom>
          <a:noFill/>
          <a:ln w="19050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0D89F8-2622-5509-1459-27E34703C115}"/>
              </a:ext>
            </a:extLst>
          </p:cNvPr>
          <p:cNvSpPr txBox="1"/>
          <p:nvPr/>
        </p:nvSpPr>
        <p:spPr>
          <a:xfrm>
            <a:off x="2994309" y="4767729"/>
            <a:ext cx="1242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1100" b="1" dirty="0">
                <a:solidFill>
                  <a:srgbClr val="007DB6"/>
                </a:solidFill>
                <a:latin typeface="Arial"/>
                <a:ea typeface="MS PGothic"/>
                <a:cs typeface="Arial"/>
              </a:rPr>
              <a:t>2024 Expected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E6218-F152-6B69-D975-B025E535C00D}"/>
              </a:ext>
            </a:extLst>
          </p:cNvPr>
          <p:cNvSpPr txBox="1"/>
          <p:nvPr/>
        </p:nvSpPr>
        <p:spPr>
          <a:xfrm>
            <a:off x="1552566" y="4770906"/>
            <a:ext cx="1242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1100" b="1" dirty="0">
                <a:solidFill>
                  <a:srgbClr val="007DB6"/>
                </a:solidFill>
                <a:latin typeface="Arial"/>
                <a:ea typeface="MS PGothic"/>
                <a:cs typeface="Arial"/>
              </a:rPr>
              <a:t>2023 Raised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6C1F10-709C-4AC9-6F7C-056ABE512600}"/>
              </a:ext>
            </a:extLst>
          </p:cNvPr>
          <p:cNvCxnSpPr/>
          <p:nvPr/>
        </p:nvCxnSpPr>
        <p:spPr>
          <a:xfrm>
            <a:off x="2174403" y="4616080"/>
            <a:ext cx="0" cy="161982"/>
          </a:xfrm>
          <a:prstGeom prst="line">
            <a:avLst/>
          </a:prstGeom>
          <a:noFill/>
          <a:ln w="19050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045ED3-0823-768C-B2B6-F483B8D84787}"/>
              </a:ext>
            </a:extLst>
          </p:cNvPr>
          <p:cNvCxnSpPr/>
          <p:nvPr/>
        </p:nvCxnSpPr>
        <p:spPr>
          <a:xfrm>
            <a:off x="3622929" y="4616080"/>
            <a:ext cx="0" cy="161982"/>
          </a:xfrm>
          <a:prstGeom prst="line">
            <a:avLst/>
          </a:prstGeom>
          <a:noFill/>
          <a:ln w="19050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A8366-9162-34F1-F23A-9FC15D4F2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271">
            <a:off x="1870098" y="3944509"/>
            <a:ext cx="607671" cy="607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9828A2-E4EC-4676-EF58-AD07BA482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271">
            <a:off x="3354164" y="3933148"/>
            <a:ext cx="607671" cy="607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E7570F-AFAC-E17B-7A83-894293CCB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271">
            <a:off x="3358561" y="3411971"/>
            <a:ext cx="607671" cy="6076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9E3680E-9EB3-D9D8-87AC-762066443FF1}"/>
              </a:ext>
            </a:extLst>
          </p:cNvPr>
          <p:cNvSpPr/>
          <p:nvPr/>
        </p:nvSpPr>
        <p:spPr>
          <a:xfrm>
            <a:off x="2009882" y="2431686"/>
            <a:ext cx="410400" cy="414601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00A1E-C84B-53F8-13EF-8F882F2AF6D7}"/>
              </a:ext>
            </a:extLst>
          </p:cNvPr>
          <p:cNvSpPr txBox="1"/>
          <p:nvPr/>
        </p:nvSpPr>
        <p:spPr>
          <a:xfrm>
            <a:off x="1897060" y="2512252"/>
            <a:ext cx="632033" cy="25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1047" b="1">
                <a:solidFill>
                  <a:srgbClr val="EEECE1"/>
                </a:solidFill>
                <a:latin typeface="Arial"/>
                <a:ea typeface="MS PGothic"/>
                <a:cs typeface="Arial"/>
              </a:rPr>
              <a:t>110M</a:t>
            </a:r>
            <a:r>
              <a:rPr lang="en-GB" altLang="en-US" sz="1047" b="1" dirty="0">
                <a:solidFill>
                  <a:srgbClr val="EEECE1"/>
                </a:solidFill>
                <a:latin typeface="Arial"/>
                <a:ea typeface="MS PGothic"/>
                <a:cs typeface="Arial"/>
              </a:rPr>
              <a:t>€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2C2327-4413-E257-F66B-84F08B8989BB}"/>
              </a:ext>
            </a:extLst>
          </p:cNvPr>
          <p:cNvSpPr>
            <a:spLocks noChangeAspect="1"/>
          </p:cNvSpPr>
          <p:nvPr/>
        </p:nvSpPr>
        <p:spPr>
          <a:xfrm>
            <a:off x="3365642" y="2350938"/>
            <a:ext cx="540000" cy="540000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42279-AD22-875D-E4EC-62997709BE40}"/>
              </a:ext>
            </a:extLst>
          </p:cNvPr>
          <p:cNvSpPr txBox="1"/>
          <p:nvPr/>
        </p:nvSpPr>
        <p:spPr>
          <a:xfrm>
            <a:off x="3319142" y="2494204"/>
            <a:ext cx="632033" cy="25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1047" b="1">
                <a:solidFill>
                  <a:srgbClr val="EEECE1"/>
                </a:solidFill>
                <a:latin typeface="Arial"/>
                <a:ea typeface="MS PGothic"/>
                <a:cs typeface="Arial"/>
              </a:rPr>
              <a:t>275M</a:t>
            </a:r>
            <a:r>
              <a:rPr lang="en-GB" altLang="en-US" sz="1047" b="1" dirty="0">
                <a:solidFill>
                  <a:srgbClr val="EEECE1"/>
                </a:solidFill>
                <a:latin typeface="Arial"/>
                <a:ea typeface="MS PGothic"/>
                <a:cs typeface="Arial"/>
              </a:rPr>
              <a:t>€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C9632F8-84B1-6281-69BD-69889E06AC2E}"/>
              </a:ext>
            </a:extLst>
          </p:cNvPr>
          <p:cNvSpPr txBox="1">
            <a:spLocks/>
          </p:cNvSpPr>
          <p:nvPr/>
        </p:nvSpPr>
        <p:spPr bwMode="auto">
          <a:xfrm>
            <a:off x="1235485" y="852054"/>
            <a:ext cx="3119636" cy="95385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lang="en-GB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DB6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Investment raised and expected since the start of CCM Category 1 data procurement contracts (April 2023)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34B958-6684-9216-76E3-21F01C817C92}"/>
              </a:ext>
            </a:extLst>
          </p:cNvPr>
          <p:cNvSpPr txBox="1">
            <a:spLocks/>
          </p:cNvSpPr>
          <p:nvPr/>
        </p:nvSpPr>
        <p:spPr bwMode="auto">
          <a:xfrm>
            <a:off x="5289601" y="643926"/>
            <a:ext cx="3119636" cy="522968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lang="en-GB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DB6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Non-Monetary benefits observed by industry in 1 year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B07344-1486-AD53-050A-92845B9C33F1}"/>
              </a:ext>
            </a:extLst>
          </p:cNvPr>
          <p:cNvGrpSpPr/>
          <p:nvPr/>
        </p:nvGrpSpPr>
        <p:grpSpPr>
          <a:xfrm>
            <a:off x="4889398" y="1286430"/>
            <a:ext cx="3853015" cy="540000"/>
            <a:chOff x="7400247" y="2389109"/>
            <a:chExt cx="3853015" cy="5400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4308A3-C6EC-82D4-51BF-CF26A9CB1934}"/>
                </a:ext>
              </a:extLst>
            </p:cNvPr>
            <p:cNvSpPr txBox="1"/>
            <p:nvPr/>
          </p:nvSpPr>
          <p:spPr>
            <a:xfrm>
              <a:off x="7535898" y="2425188"/>
              <a:ext cx="3717364" cy="4760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9AADC">
                    <a:tint val="50000"/>
                    <a:satMod val="300000"/>
                  </a:srgbClr>
                </a:gs>
                <a:gs pos="35000">
                  <a:srgbClr val="69AADC">
                    <a:tint val="37000"/>
                    <a:satMod val="300000"/>
                  </a:srgbClr>
                </a:gs>
                <a:gs pos="100000">
                  <a:srgbClr val="69AAD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9AAD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Strengthened credibility and trust of customers and investors 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1A351C-96E0-C792-60DC-FEF244B450A3}"/>
                </a:ext>
              </a:extLst>
            </p:cNvPr>
            <p:cNvGrpSpPr/>
            <p:nvPr/>
          </p:nvGrpSpPr>
          <p:grpSpPr>
            <a:xfrm>
              <a:off x="7400247" y="2389109"/>
              <a:ext cx="540000" cy="540000"/>
              <a:chOff x="5948501" y="2433312"/>
              <a:chExt cx="540000" cy="540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E2DA6EF-7932-2F76-45D5-DE02DBBD93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01" y="2433312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69AAD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1F17808-10B9-F62C-DC01-B3FF0CB60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6918" y="2481729"/>
                <a:ext cx="443167" cy="44316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C53759-7F24-2658-FF94-0137E5710A2C}"/>
              </a:ext>
            </a:extLst>
          </p:cNvPr>
          <p:cNvGrpSpPr/>
          <p:nvPr/>
        </p:nvGrpSpPr>
        <p:grpSpPr>
          <a:xfrm>
            <a:off x="4889398" y="1943736"/>
            <a:ext cx="3853014" cy="540000"/>
            <a:chOff x="7400247" y="3046415"/>
            <a:chExt cx="3853014" cy="5400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BF722E-2F1E-18BC-E330-7FE17BEB5229}"/>
                </a:ext>
              </a:extLst>
            </p:cNvPr>
            <p:cNvSpPr txBox="1"/>
            <p:nvPr/>
          </p:nvSpPr>
          <p:spPr>
            <a:xfrm>
              <a:off x="7535898" y="3077240"/>
              <a:ext cx="3717363" cy="4760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 anchorCtr="0">
              <a:spAutoFit/>
            </a:bodyPr>
            <a:lstStyle>
              <a:defPPr>
                <a:defRPr lang="en-GB"/>
              </a:defPPr>
              <a:lvl1pPr algn="ctr">
                <a:defRPr sz="1100" b="1">
                  <a:solidFill>
                    <a:schemeClr val="tx2"/>
                  </a:solidFill>
                  <a:latin typeface="Arial"/>
                  <a:ea typeface="MS PGothic"/>
                  <a:cs typeface="Aria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Enhanced recognition among European institutions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C3D793-AC14-8F2D-99FC-61957C283AB4}"/>
                </a:ext>
              </a:extLst>
            </p:cNvPr>
            <p:cNvGrpSpPr/>
            <p:nvPr/>
          </p:nvGrpSpPr>
          <p:grpSpPr>
            <a:xfrm>
              <a:off x="7400247" y="3046415"/>
              <a:ext cx="540000" cy="540000"/>
              <a:chOff x="5820681" y="3033037"/>
              <a:chExt cx="540000" cy="540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3461E95-7653-7EBF-3FB4-A15B45552B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0681" y="3033037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411BEC9-D330-8E74-1A1C-B3599D390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9098" y="3081454"/>
                <a:ext cx="443167" cy="443167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1024D9-82E5-73BF-1E4F-3933E337B7FF}"/>
              </a:ext>
            </a:extLst>
          </p:cNvPr>
          <p:cNvGrpSpPr/>
          <p:nvPr/>
        </p:nvGrpSpPr>
        <p:grpSpPr>
          <a:xfrm>
            <a:off x="4891697" y="4500056"/>
            <a:ext cx="3850715" cy="540000"/>
            <a:chOff x="7402546" y="5602735"/>
            <a:chExt cx="3850715" cy="5400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8FDE81-12F0-F56D-011F-7BACEE60AEE9}"/>
                </a:ext>
              </a:extLst>
            </p:cNvPr>
            <p:cNvSpPr txBox="1"/>
            <p:nvPr/>
          </p:nvSpPr>
          <p:spPr>
            <a:xfrm>
              <a:off x="7535898" y="5685450"/>
              <a:ext cx="3717363" cy="3745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C800">
                    <a:tint val="50000"/>
                    <a:satMod val="300000"/>
                  </a:srgbClr>
                </a:gs>
                <a:gs pos="35000">
                  <a:srgbClr val="FFC800">
                    <a:tint val="37000"/>
                    <a:satMod val="300000"/>
                  </a:srgbClr>
                </a:gs>
                <a:gs pos="100000">
                  <a:srgbClr val="FFC80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FC8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>
              <a:spAutoFit/>
            </a:bodyPr>
            <a:lstStyle>
              <a:defPPr>
                <a:defRPr lang="en-GB"/>
              </a:defPPr>
              <a:lvl1pPr algn="ctr">
                <a:defRPr sz="1100" b="1">
                  <a:solidFill>
                    <a:schemeClr val="tx2"/>
                  </a:solidFill>
                  <a:latin typeface="Arial"/>
                  <a:ea typeface="MS PGothic"/>
                  <a:cs typeface="Aria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Access to new market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Exports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EF0056-BFF6-076F-69E3-6BB3AC6973C4}"/>
                </a:ext>
              </a:extLst>
            </p:cNvPr>
            <p:cNvGrpSpPr/>
            <p:nvPr/>
          </p:nvGrpSpPr>
          <p:grpSpPr>
            <a:xfrm>
              <a:off x="7402546" y="5602735"/>
              <a:ext cx="540000" cy="540000"/>
              <a:chOff x="7041683" y="5630634"/>
              <a:chExt cx="540000" cy="5400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F2B8DD-418A-527B-3464-92D9E4FA45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41683" y="5630634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C8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7841477-387E-F11F-304D-8AFE63F73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6499" y="5685450"/>
                <a:ext cx="430369" cy="430369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C97B7C-D5A7-4D6B-19CB-0F51EDD514C3}"/>
              </a:ext>
            </a:extLst>
          </p:cNvPr>
          <p:cNvGrpSpPr/>
          <p:nvPr/>
        </p:nvGrpSpPr>
        <p:grpSpPr>
          <a:xfrm>
            <a:off x="4893839" y="3898752"/>
            <a:ext cx="3848573" cy="540000"/>
            <a:chOff x="7404688" y="5001431"/>
            <a:chExt cx="3848573" cy="54000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BAC5F4-4A7E-0212-C5F6-5C5B699610CF}"/>
                </a:ext>
              </a:extLst>
            </p:cNvPr>
            <p:cNvSpPr txBox="1"/>
            <p:nvPr/>
          </p:nvSpPr>
          <p:spPr>
            <a:xfrm>
              <a:off x="7535898" y="5033396"/>
              <a:ext cx="3717363" cy="4760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25B32">
                    <a:tint val="50000"/>
                    <a:satMod val="300000"/>
                  </a:srgbClr>
                </a:gs>
                <a:gs pos="35000">
                  <a:srgbClr val="F25B32">
                    <a:tint val="37000"/>
                    <a:satMod val="300000"/>
                  </a:srgbClr>
                </a:gs>
                <a:gs pos="100000">
                  <a:srgbClr val="F25B3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25B3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>
              <a:spAutoFit/>
            </a:bodyPr>
            <a:lstStyle>
              <a:defPPr>
                <a:defRPr lang="en-GB"/>
              </a:defPPr>
              <a:lvl1pPr algn="ctr">
                <a:defRPr sz="1100" b="1">
                  <a:solidFill>
                    <a:schemeClr val="tx2"/>
                  </a:solidFill>
                  <a:latin typeface="Arial"/>
                  <a:ea typeface="MS PGothic"/>
                  <a:cs typeface="Aria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Strengthened company capabilities, job creations and boosted staff motivation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8E2F87-5DF9-0A1E-E12B-BD955B25E060}"/>
                </a:ext>
              </a:extLst>
            </p:cNvPr>
            <p:cNvGrpSpPr/>
            <p:nvPr/>
          </p:nvGrpSpPr>
          <p:grpSpPr>
            <a:xfrm>
              <a:off x="7404688" y="5001431"/>
              <a:ext cx="540000" cy="540000"/>
              <a:chOff x="6327315" y="5071126"/>
              <a:chExt cx="540000" cy="54000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5C8F944-8E55-D2EB-3D47-B5601971C6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7315" y="5071126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25B3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425EAEE-3FC9-9F84-0C3B-8AFB1C2AB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2950" y="5096921"/>
                <a:ext cx="488410" cy="488410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A9D7C2-BCF2-4FF8-101B-2210C68170A4}"/>
              </a:ext>
            </a:extLst>
          </p:cNvPr>
          <p:cNvGrpSpPr/>
          <p:nvPr/>
        </p:nvGrpSpPr>
        <p:grpSpPr>
          <a:xfrm>
            <a:off x="4892676" y="3263353"/>
            <a:ext cx="3849737" cy="540000"/>
            <a:chOff x="7403525" y="4366032"/>
            <a:chExt cx="3849737" cy="5400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C926F5-982E-E519-4539-B4C8B173B627}"/>
                </a:ext>
              </a:extLst>
            </p:cNvPr>
            <p:cNvSpPr txBox="1"/>
            <p:nvPr/>
          </p:nvSpPr>
          <p:spPr>
            <a:xfrm>
              <a:off x="7535898" y="4381344"/>
              <a:ext cx="3717364" cy="4760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 anchorCtr="0">
              <a:spAutoFit/>
            </a:bodyPr>
            <a:lstStyle>
              <a:defPPr>
                <a:defRPr lang="en-GB"/>
              </a:defPPr>
              <a:lvl1pPr algn="ctr">
                <a:defRPr sz="1100" b="1">
                  <a:solidFill>
                    <a:schemeClr val="tx2"/>
                  </a:solidFill>
                  <a:latin typeface="Arial"/>
                  <a:ea typeface="MS PGothic"/>
                  <a:cs typeface="Aria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Access to ESA expertise in image quality (Cal/Val activities)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9E9967D-E336-BF4A-172A-6656624EC69F}"/>
                </a:ext>
              </a:extLst>
            </p:cNvPr>
            <p:cNvGrpSpPr/>
            <p:nvPr/>
          </p:nvGrpSpPr>
          <p:grpSpPr>
            <a:xfrm>
              <a:off x="7403525" y="4366032"/>
              <a:ext cx="540000" cy="540000"/>
              <a:chOff x="6245328" y="4425687"/>
              <a:chExt cx="540000" cy="54000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046324C-CAE0-C0DD-8983-1EC7329750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5328" y="4425687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01358C7-AACA-605F-6C51-AFEA06B71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7844" y="4478203"/>
                <a:ext cx="434968" cy="434968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119814-CFD7-DD79-2C2C-6038D5EA3507}"/>
              </a:ext>
            </a:extLst>
          </p:cNvPr>
          <p:cNvGrpSpPr/>
          <p:nvPr/>
        </p:nvGrpSpPr>
        <p:grpSpPr>
          <a:xfrm>
            <a:off x="4889398" y="2600766"/>
            <a:ext cx="3853015" cy="540000"/>
            <a:chOff x="7400247" y="3703445"/>
            <a:chExt cx="3853015" cy="5400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9368ED-03D3-5E69-2D53-447AE444A76F}"/>
                </a:ext>
              </a:extLst>
            </p:cNvPr>
            <p:cNvSpPr txBox="1"/>
            <p:nvPr/>
          </p:nvSpPr>
          <p:spPr>
            <a:xfrm>
              <a:off x="7535898" y="3729292"/>
              <a:ext cx="3717364" cy="4760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5408F">
                    <a:tint val="50000"/>
                    <a:satMod val="300000"/>
                  </a:srgbClr>
                </a:gs>
                <a:gs pos="35000">
                  <a:srgbClr val="25408F">
                    <a:tint val="37000"/>
                    <a:satMod val="300000"/>
                  </a:srgbClr>
                </a:gs>
                <a:gs pos="100000">
                  <a:srgbClr val="25408F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25408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32000" tIns="0" bIns="0" anchor="ctr" anchorCtr="0">
              <a:spAutoFit/>
            </a:bodyPr>
            <a:lstStyle>
              <a:defPPr>
                <a:defRPr lang="en-GB"/>
              </a:defPPr>
              <a:lvl1pPr algn="ctr">
                <a:defRPr sz="1100" b="1">
                  <a:solidFill>
                    <a:schemeClr val="tx2"/>
                  </a:solidFill>
                  <a:latin typeface="Arial"/>
                  <a:ea typeface="MS PGothic"/>
                  <a:cs typeface="Arial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MS PGothic"/>
                  <a:cs typeface="Arial"/>
                </a:rPr>
                <a:t>Increased brand awareness on social media thanks to communication efforts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9F2C7B3-569E-FEF2-8416-BA80C96B0C29}"/>
                </a:ext>
              </a:extLst>
            </p:cNvPr>
            <p:cNvGrpSpPr/>
            <p:nvPr/>
          </p:nvGrpSpPr>
          <p:grpSpPr>
            <a:xfrm>
              <a:off x="7400247" y="3703445"/>
              <a:ext cx="540000" cy="540000"/>
              <a:chOff x="5777620" y="3672204"/>
              <a:chExt cx="540000" cy="54000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63BD5BC-2ADC-F3C7-F7F2-2E360B971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77620" y="3672204"/>
                <a:ext cx="540000" cy="54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25408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9FB66C2-0EA0-18A0-D0A7-859E58861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8712" y="3703296"/>
                <a:ext cx="477816" cy="477816"/>
              </a:xfrm>
              <a:prstGeom prst="rect">
                <a:avLst/>
              </a:prstGeom>
            </p:spPr>
          </p:pic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B369091B-2156-A9E1-EEC0-8EEA02C587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" y="372288"/>
            <a:ext cx="1105764" cy="6265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96BDB5D-E19E-1AC1-C688-7C89BE6D144A}"/>
              </a:ext>
            </a:extLst>
          </p:cNvPr>
          <p:cNvSpPr txBox="1"/>
          <p:nvPr/>
        </p:nvSpPr>
        <p:spPr>
          <a:xfrm>
            <a:off x="1323080" y="2938053"/>
            <a:ext cx="275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b="1" dirty="0">
                <a:solidFill>
                  <a:srgbClr val="06D6D6"/>
                </a:solidFill>
                <a:latin typeface="Arial"/>
                <a:cs typeface="Arial"/>
              </a:rPr>
              <a:t>development of European Emerging data suppliers towards operational status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3657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064" r="64" b="9462"/>
          <a:stretch/>
        </p:blipFill>
        <p:spPr>
          <a:xfrm>
            <a:off x="18298" y="21261"/>
            <a:ext cx="9113236" cy="5115226"/>
          </a:xfrm>
          <a:prstGeom prst="rect">
            <a:avLst/>
          </a:prstGeom>
        </p:spPr>
      </p:pic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54F412C-D187-40E0-9678-92CA2027A81C}"/>
              </a:ext>
            </a:extLst>
          </p:cNvPr>
          <p:cNvSpPr/>
          <p:nvPr/>
        </p:nvSpPr>
        <p:spPr>
          <a:xfrm>
            <a:off x="1173937" y="75157"/>
            <a:ext cx="7212237" cy="4794336"/>
          </a:xfrm>
          <a:prstGeom prst="roundRect">
            <a:avLst>
              <a:gd name="adj" fmla="val 6564"/>
            </a:avLst>
          </a:prstGeom>
          <a:solidFill>
            <a:srgbClr val="004E6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926" rIns="53853" rtlCol="0" anchor="ctr"/>
          <a:lstStyle/>
          <a:p>
            <a:pPr algn="ctr" defTabSz="683971" eaLnBrk="0" fontAlgn="base" hangingPunct="0">
              <a:spcBef>
                <a:spcPts val="1795"/>
              </a:spcBef>
              <a:spcAft>
                <a:spcPct val="0"/>
              </a:spcAft>
              <a:defRPr/>
            </a:pPr>
            <a:r>
              <a:rPr lang="en-GB" sz="1795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key points about EO data buy at ESA</a:t>
            </a:r>
          </a:p>
          <a:p>
            <a:pPr marL="341986" indent="-341986" defTabSz="683971" eaLnBrk="0" fontAlgn="base" hangingPunct="0">
              <a:spcBef>
                <a:spcPts val="1795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GB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buys EO data for its own purpose (i.e., R&amp;D studies) or on behalf of other institutions (e.g., for European Commission within Copernicus programme) </a:t>
            </a:r>
            <a:br>
              <a:rPr lang="en-GB" sz="16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600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ESA Third Party Missions, Copernicus Contributing Missions:</a:t>
            </a:r>
          </a:p>
          <a:p>
            <a:pPr marL="341986" indent="-341986" defTabSz="683971" eaLnBrk="0" fontAlgn="base" hangingPunct="0">
              <a:spcBef>
                <a:spcPts val="1795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GB" sz="1496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buy is a powerful way to support European EO industry, ESA customer role an important mechanism to foster commercialisation </a:t>
            </a:r>
          </a:p>
          <a:p>
            <a:pPr marL="341986" indent="-341986" defTabSz="683971" eaLnBrk="0" fontAlgn="base" hangingPunct="0">
              <a:spcBef>
                <a:spcPts val="1795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GB" sz="1496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Purchasing system now fully established as a key tool for CCM procurement; allowing an impactful industrial policy to be implemented (preference to European commercial missions, support to emerging European commercial missions)</a:t>
            </a:r>
          </a:p>
          <a:p>
            <a:pPr marL="341986" indent="-341986" defTabSz="683971" eaLnBrk="0" fontAlgn="base" hangingPunct="0">
              <a:spcBef>
                <a:spcPts val="1795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GB" sz="1496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data buy, ESA assess the quality of commercial EO data, allowing for capacity building and enhanced recognition, trust amongst data customers and investors </a:t>
            </a:r>
            <a:endParaRPr lang="en-GB" sz="1496" b="1" i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986" indent="-341986" defTabSz="683971" eaLnBrk="0" fontAlgn="base" hangingPunct="0">
              <a:spcBef>
                <a:spcPts val="1795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GB" sz="1496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Through data buy, ESA stimulates the synergy between commercial EO missions and public EO missions (e.g., Sentinels) including in emerging data domains</a:t>
            </a:r>
            <a:endParaRPr lang="en-GB" sz="1496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17545FB-C819-4B05-9227-148E23E1E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6445" r="10350" b="27311"/>
          <a:stretch/>
        </p:blipFill>
        <p:spPr>
          <a:xfrm>
            <a:off x="7944829" y="7013"/>
            <a:ext cx="1199171" cy="552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6530"/>
            <a:ext cx="1091918" cy="645048"/>
          </a:xfrm>
          <a:prstGeom prst="rect">
            <a:avLst/>
          </a:prstGeom>
          <a:solidFill>
            <a:schemeClr val="accent6">
              <a:lumMod val="25000"/>
              <a:alpha val="89804"/>
            </a:schemeClr>
          </a:solidFill>
        </p:spPr>
        <p:txBody>
          <a:bodyPr wrap="square">
            <a:spAutoFit/>
          </a:bodyPr>
          <a:lstStyle/>
          <a:p>
            <a:pPr algn="ctr" defTabSz="6839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98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ESA/ESRIN, Frascati</a:t>
            </a:r>
            <a:br>
              <a:rPr lang="en-GB" sz="898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98" b="1" i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Airbus Pleiades Neo </a:t>
            </a:r>
            <a:endParaRPr lang="en-GB" sz="898" b="1" i="1" dirty="0">
              <a:solidFill>
                <a:srgbClr val="003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A15E-6FE0-B8AE-AC80-D97DF492A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" y="4823019"/>
            <a:ext cx="7618219" cy="313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1D043-8742-014D-9D7E-07DD46461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87" y="4823019"/>
            <a:ext cx="1510345" cy="3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3.xml><?xml version="1.0" encoding="utf-8"?>
<a:theme xmlns:a="http://schemas.openxmlformats.org/drawingml/2006/main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8EFAD-70A4-4290-BD67-B59AB079621D}"/>
    </a:ext>
  </a:extLst>
</a:theme>
</file>

<file path=ppt/theme/theme4.xml><?xml version="1.0" encoding="utf-8"?>
<a:theme xmlns:a="http://schemas.openxmlformats.org/drawingml/2006/main" name="6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  <a:alpha val="76000"/>
          </a:schemeClr>
        </a:solidFill>
        <a:ln>
          <a:noFill/>
        </a:ln>
      </a:spPr>
      <a:bodyPr lIns="0" tIns="45720" rIns="0" bIns="45720" rtlCol="0" anchor="ctr" anchorCtr="0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BAB18"/>
          </a:buClr>
          <a:buSzTx/>
          <a:buFontTx/>
          <a:buNone/>
          <a:tabLst/>
          <a:defRPr b="1" kern="0" dirty="0" err="1">
            <a:solidFill>
              <a:srgbClr val="FEEF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ESA v16 with SK flag_131022 - Corrected.potx" id="{7A27C19C-67E5-4397-BF49-5BBBED20785F}" vid="{1738EFAD-70A4-4290-BD67-B59AB079621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10" ma:contentTypeDescription="Create a new document." ma:contentTypeScope="" ma:versionID="a62eaec4af676716ff1b0037391c7177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b966f32c4d313a47005035aea31f1e2a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7E2192-45DF-4CA5-89BA-EE741D40FB26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098161b8-b40f-494c-8b12-be550b2d91c1"/>
    <ds:schemaRef ds:uri="http://schemas.microsoft.com/office/infopath/2007/PartnerControls"/>
    <ds:schemaRef ds:uri="d629bfb1-093d-45de-a2ee-6b50830a3fb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7F771C-AFC1-4D6E-A3FA-849F24F1D61F}"/>
</file>

<file path=customXml/itemProps3.xml><?xml version="1.0" encoding="utf-8"?>
<ds:datastoreItem xmlns:ds="http://schemas.openxmlformats.org/officeDocument/2006/customXml" ds:itemID="{92098277-1555-4B77-B50D-A141593162E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10427</TotalTime>
  <Words>832</Words>
  <Application>Microsoft Office PowerPoint</Application>
  <PresentationFormat>On-screen Show (16:9)</PresentationFormat>
  <Paragraphs>77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Calibri Light</vt:lpstr>
      <vt:lpstr>NotesEsa</vt:lpstr>
      <vt:lpstr>NotesEsa</vt:lpstr>
      <vt:lpstr>Verdana</vt:lpstr>
      <vt:lpstr>Wingdings</vt:lpstr>
      <vt:lpstr>Custom Design</vt:lpstr>
      <vt:lpstr>2_ESA_Presentation_CLEAR</vt:lpstr>
      <vt:lpstr>4_ESA_Presentation_DARK</vt:lpstr>
      <vt:lpstr>6_ESA_Presentation_DARK</vt:lpstr>
      <vt:lpstr>3_ESA_Presentation_DARK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Copernicus Team</dc:creator>
  <cp:keywords/>
  <dc:description/>
  <cp:lastModifiedBy>Peggy Fischer</cp:lastModifiedBy>
  <cp:revision>187</cp:revision>
  <cp:lastPrinted>2020-09-07T12:08:32Z</cp:lastPrinted>
  <dcterms:created xsi:type="dcterms:W3CDTF">2016-08-05T07:21:09Z</dcterms:created>
  <dcterms:modified xsi:type="dcterms:W3CDTF">2024-11-27T15:52:12Z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  <property fmtid="{D5CDD505-2E9C-101B-9397-08002B2CF9AE}" pid="3" name="_dlc_DocIdItemGuid">
    <vt:lpwstr>9ba35366-733d-43e2-b186-982df7da20d9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Distribution">
    <vt:lpwstr/>
  </property>
  <property fmtid="{D5CDD505-2E9C-101B-9397-08002B2CF9AE}" pid="8" name="Organisational entity">
    <vt:lpwstr/>
  </property>
  <property fmtid="{D5CDD505-2E9C-101B-9397-08002B2CF9AE}" pid="9" name="Document Type">
    <vt:lpwstr/>
  </property>
  <property fmtid="{D5CDD505-2E9C-101B-9397-08002B2CF9AE}" pid="10" name="Classification">
    <vt:lpwstr/>
  </property>
  <property fmtid="{D5CDD505-2E9C-101B-9397-08002B2CF9AE}" pid="11" name="Reference">
    <vt:lpwstr/>
  </property>
  <property fmtid="{D5CDD505-2E9C-101B-9397-08002B2CF9AE}" pid="12" name="Classification Caveat">
    <vt:lpwstr/>
  </property>
  <property fmtid="{D5CDD505-2E9C-101B-9397-08002B2CF9AE}" pid="13" name="Long Title">
    <vt:lpwstr/>
  </property>
  <property fmtid="{D5CDD505-2E9C-101B-9397-08002B2CF9AE}" pid="14" name="Status">
    <vt:lpwstr/>
  </property>
  <property fmtid="{D5CDD505-2E9C-101B-9397-08002B2CF9AE}" pid="15" name="Document ID Value">
    <vt:lpwstr>PKKMWAM5UKCP-750185146-1165</vt:lpwstr>
  </property>
  <property fmtid="{D5CDD505-2E9C-101B-9397-08002B2CF9AE}" pid="16" name="Issue">
    <vt:i4>0</vt:i4>
  </property>
  <property fmtid="{D5CDD505-2E9C-101B-9397-08002B2CF9AE}" pid="17" name="Issue Date">
    <vt:filetime>2018-12-03T22:00:00Z</vt:filetime>
  </property>
  <property fmtid="{D5CDD505-2E9C-101B-9397-08002B2CF9AE}" pid="18" name="Revision">
    <vt:i4>0</vt:i4>
  </property>
  <property fmtid="{D5CDD505-2E9C-101B-9397-08002B2CF9AE}" pid="19" name="MSIP_Label_3976fa30-1907-4356-8241-62ea5e1c0256_Enabled">
    <vt:lpwstr>true</vt:lpwstr>
  </property>
  <property fmtid="{D5CDD505-2E9C-101B-9397-08002B2CF9AE}" pid="20" name="MSIP_Label_3976fa30-1907-4356-8241-62ea5e1c0256_SetDate">
    <vt:lpwstr>2022-05-20T13:38:42Z</vt:lpwstr>
  </property>
  <property fmtid="{D5CDD505-2E9C-101B-9397-08002B2CF9AE}" pid="21" name="MSIP_Label_3976fa30-1907-4356-8241-62ea5e1c0256_Method">
    <vt:lpwstr>Privileged</vt:lpwstr>
  </property>
  <property fmtid="{D5CDD505-2E9C-101B-9397-08002B2CF9AE}" pid="22" name="MSIP_Label_3976fa30-1907-4356-8241-62ea5e1c0256_Name">
    <vt:lpwstr>ESA UNCLASSIFIED – For ESA Official Use Only</vt:lpwstr>
  </property>
  <property fmtid="{D5CDD505-2E9C-101B-9397-08002B2CF9AE}" pid="23" name="MSIP_Label_3976fa30-1907-4356-8241-62ea5e1c0256_SiteId">
    <vt:lpwstr>9a5cacd0-2bef-4dd7-ac5c-7ebe1f54f495</vt:lpwstr>
  </property>
  <property fmtid="{D5CDD505-2E9C-101B-9397-08002B2CF9AE}" pid="24" name="MSIP_Label_3976fa30-1907-4356-8241-62ea5e1c0256_ActionId">
    <vt:lpwstr>2f4661bc-de06-41fa-914b-090691c30847</vt:lpwstr>
  </property>
  <property fmtid="{D5CDD505-2E9C-101B-9397-08002B2CF9AE}" pid="25" name="MSIP_Label_3976fa30-1907-4356-8241-62ea5e1c0256_ContentBits">
    <vt:lpwstr>0</vt:lpwstr>
  </property>
  <property fmtid="{D5CDD505-2E9C-101B-9397-08002B2CF9AE}" pid="26" name="MSIP_Label_6bd9ddd1-4d20-43f6-abfa-fc3c07406f94_Enabled">
    <vt:lpwstr>true</vt:lpwstr>
  </property>
  <property fmtid="{D5CDD505-2E9C-101B-9397-08002B2CF9AE}" pid="27" name="MSIP_Label_6bd9ddd1-4d20-43f6-abfa-fc3c07406f94_SetDate">
    <vt:lpwstr>2023-09-22T05:47:36Z</vt:lpwstr>
  </property>
  <property fmtid="{D5CDD505-2E9C-101B-9397-08002B2CF9AE}" pid="28" name="MSIP_Label_6bd9ddd1-4d20-43f6-abfa-fc3c07406f94_Method">
    <vt:lpwstr>Standard</vt:lpwstr>
  </property>
  <property fmtid="{D5CDD505-2E9C-101B-9397-08002B2CF9AE}" pid="29" name="MSIP_Label_6bd9ddd1-4d20-43f6-abfa-fc3c07406f94_Name">
    <vt:lpwstr>Commission Use</vt:lpwstr>
  </property>
  <property fmtid="{D5CDD505-2E9C-101B-9397-08002B2CF9AE}" pid="30" name="MSIP_Label_6bd9ddd1-4d20-43f6-abfa-fc3c07406f94_SiteId">
    <vt:lpwstr>b24c8b06-522c-46fe-9080-70926f8dddb1</vt:lpwstr>
  </property>
  <property fmtid="{D5CDD505-2E9C-101B-9397-08002B2CF9AE}" pid="31" name="MSIP_Label_6bd9ddd1-4d20-43f6-abfa-fc3c07406f94_ActionId">
    <vt:lpwstr>4ca05872-c280-4887-ac2f-b1278e2e3203</vt:lpwstr>
  </property>
  <property fmtid="{D5CDD505-2E9C-101B-9397-08002B2CF9AE}" pid="32" name="MSIP_Label_6bd9ddd1-4d20-43f6-abfa-fc3c07406f94_ContentBits">
    <vt:lpwstr>0</vt:lpwstr>
  </property>
</Properties>
</file>