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Override28.xml" ContentType="application/vnd.openxmlformats-officedocument.themeOverride+xml"/>
  <Override PartName="/ppt/theme/themeOverride29.xml" ContentType="application/vnd.openxmlformats-officedocument.themeOverride+xml"/>
  <Override PartName="/ppt/theme/theme1.xml" ContentType="application/vnd.openxmlformats-officedocument.theme+xml"/>
  <Override PartName="/ppt/theme/themeOverride30.xml" ContentType="application/vnd.openxmlformats-officedocument.themeOverride+xml"/>
  <Override PartName="/ppt/theme/themeOverride31.xml" ContentType="application/vnd.openxmlformats-officedocument.themeOverride+xml"/>
  <Override PartName="/ppt/theme/themeOverride1.xml" ContentType="application/vnd.openxmlformats-officedocument.themeOverride+xml"/>
  <Override PartName="/ppt/theme/themeOverride32.xml" ContentType="application/vnd.openxmlformats-officedocument.themeOverride+xml"/>
  <Override PartName="/ppt/theme/themeOverride2.xml" ContentType="application/vnd.openxmlformats-officedocument.themeOverride+xml"/>
  <Override PartName="/ppt/theme/themeOverride33.xml" ContentType="application/vnd.openxmlformats-officedocument.themeOverride+xml"/>
  <Override PartName="/ppt/theme/themeOverride3.xml" ContentType="application/vnd.openxmlformats-officedocument.themeOverride+xml"/>
  <Override PartName="/ppt/theme/themeOverride10.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38.xml" ContentType="application/vnd.openxmlformats-officedocument.themeOverride+xml"/>
  <Override PartName="/ppt/theme/themeOverride7.xml" ContentType="application/vnd.openxmlformats-officedocument.themeOverride+xml"/>
  <Override PartName="/ppt/theme/themeOverride3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39.xml" ContentType="application/vnd.openxmlformats-officedocument.themeOverride+xml"/>
  <Override PartName="/ppt/theme/themeOverride36.xml" ContentType="application/vnd.openxmlformats-officedocument.themeOverride+xml"/>
  <Override PartName="/ppt/theme/themeOverride11.xml" ContentType="application/vnd.openxmlformats-officedocument.themeOverride+xml"/>
  <Override PartName="/ppt/theme/themeOverride35.xml" ContentType="application/vnd.openxmlformats-officedocument.themeOverride+xml"/>
  <Override PartName="/ppt/theme/themeOverride12.xml" ContentType="application/vnd.openxmlformats-officedocument.themeOverride+xml"/>
  <Override PartName="/ppt/theme/themeOverride34.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40.xml" ContentType="application/vnd.openxmlformats-officedocument.themeOverride+xml"/>
  <Override PartName="/ppt/theme/themeOverride16.xml" ContentType="application/vnd.openxmlformats-officedocument.themeOverride+xml"/>
  <Override PartName="/ppt/theme/themeOverride41.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42.xml" ContentType="application/vnd.openxmlformats-officedocument.themeOverride+xml"/>
  <Override PartName="/ppt/theme/themeOverride19.xml" ContentType="application/vnd.openxmlformats-officedocument.themeOverride+xml"/>
  <Override PartName="/ppt/theme/theme2.xml" ContentType="application/vnd.openxmlformats-officedocument.theme+xml"/>
  <Override PartName="/ppt/theme/themeOverride20.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heme/themeOverride21.xml" ContentType="application/vnd.openxmlformats-officedocument.themeOverride+xml"/>
  <Override PartName="/ppt/theme/themeOverride22.xml" ContentType="application/vnd.openxmlformats-officedocument.themeOverride+xml"/>
  <Override PartName="/ppt/theme/themeOverride43.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11.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ustom.xml" ContentType="application/vnd.openxmlformats-officedocument.custom-propertie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81.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82.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80.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68.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83.xml" ContentType="application/vnd.openxmlformats-officedocument.presentationml.tags+xml"/>
  <Override PartName="/ppt/tags/tag85.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84.xml" ContentType="application/vnd.openxmlformats-officedocument.presentationml.tags+xml"/>
  <Override PartName="/ppt/tags/tag79.xml" ContentType="application/vnd.openxmlformats-officedocument.presentationml.tags+xml"/>
  <Override PartName="/ppt/tags/tag88.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71.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74.xml" ContentType="application/vnd.openxmlformats-officedocument.presentationml.tags+xml"/>
  <Override PartName="/ppt/tags/tag121.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70.xml" ContentType="application/vnd.openxmlformats-officedocument.presentationml.tags+xml"/>
  <Override PartName="/ppt/tags/tag90.xml" ContentType="application/vnd.openxmlformats-officedocument.presentationml.tags+xml"/>
  <Override PartName="/ppt/tags/tag86.xml" ContentType="application/vnd.openxmlformats-officedocument.presentationml.tags+xml"/>
  <Override PartName="/ppt/tags/tag69.xml" ContentType="application/vnd.openxmlformats-officedocument.presentationml.tags+xml"/>
  <Override PartName="/ppt/tags/tag89.xml" ContentType="application/vnd.openxmlformats-officedocument.presentationml.tags+xml"/>
  <Override PartName="/ppt/tags/tag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1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99" r:id="rId2"/>
  </p:sldMasterIdLst>
  <p:notesMasterIdLst>
    <p:notesMasterId r:id="rId13"/>
  </p:notesMasterIdLst>
  <p:handoutMasterIdLst>
    <p:handoutMasterId r:id="rId14"/>
  </p:handoutMasterIdLst>
  <p:sldIdLst>
    <p:sldId id="435" r:id="rId3"/>
    <p:sldId id="314" r:id="rId4"/>
    <p:sldId id="2145707188" r:id="rId5"/>
    <p:sldId id="2145707202" r:id="rId6"/>
    <p:sldId id="2145707206" r:id="rId7"/>
    <p:sldId id="2145707207" r:id="rId8"/>
    <p:sldId id="304" r:id="rId9"/>
    <p:sldId id="2145707182" r:id="rId10"/>
    <p:sldId id="282" r:id="rId11"/>
    <p:sldId id="283" r:id="rId12"/>
  </p:sldIdLst>
  <p:sldSz cx="12192000" cy="6858000"/>
  <p:notesSz cx="6022975" cy="11063288"/>
  <p:embeddedFontLst>
    <p:embeddedFont>
      <p:font typeface="SwissReSans" panose="020B0604020202020204" pitchFamily="34" charset="0"/>
      <p:regular r:id="rId15"/>
      <p:bold r:id="rId16"/>
      <p:italic r:id="rId17"/>
      <p:boldItalic r:id="rId18"/>
    </p:embeddedFont>
    <p:embeddedFont>
      <p:font typeface="SwissReSans Light" panose="020B0504020202020204" pitchFamily="34" charset="0"/>
      <p:regular r:id="rId19"/>
      <p:bold r:id="rId20"/>
      <p:italic r:id="rId21"/>
      <p:boldItalic r:id="rId22"/>
    </p:embeddedFont>
  </p:embeddedFontLst>
  <p:custDataLst>
    <p:tags r:id="rId23"/>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485" userDrawn="1">
          <p15:clr>
            <a:srgbClr val="A4A3A4"/>
          </p15:clr>
        </p15:guide>
        <p15:guide id="2" pos="189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4"/>
    <a:srgbClr val="FFFFFF"/>
    <a:srgbClr val="C9DD03"/>
    <a:srgbClr val="E0119D"/>
    <a:srgbClr val="761092"/>
    <a:srgbClr val="FFA02F"/>
    <a:srgbClr val="5783D0"/>
    <a:srgbClr val="CFE01D"/>
    <a:srgbClr val="D4E435"/>
    <a:srgbClr val="F4F8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870FC3-41F4-4639-9F92-194A608F593C}">
  <a:tblStyle styleId="{4F870FC3-41F4-4639-9F92-194A608F593C}" styleName="Swiss Re - Table 1">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1">
              <a:tint val="36000"/>
            </a:schemeClr>
          </a:solidFill>
        </a:fill>
      </a:tcStyle>
    </a:band2H>
    <a:band1V>
      <a:tcStyle>
        <a:tcBdr/>
        <a:fill>
          <a:solidFill>
            <a:schemeClr val="accent1">
              <a:tint val="36000"/>
            </a:schemeClr>
          </a:solidFill>
        </a:fill>
      </a:tcStyle>
    </a:band1V>
    <a:firstRow>
      <a:tcTxStyle b="on">
        <a:fontRef idx="minor">
          <a:scrgbClr r="255" g="255" b="255"/>
        </a:fontRef>
        <a:schemeClr val="lt1"/>
      </a:tcTxStyle>
      <a:tcStyle>
        <a:tcBdr/>
        <a:fill>
          <a:solidFill>
            <a:schemeClr val="accent1"/>
          </a:solidFill>
        </a:fill>
      </a:tcStyle>
    </a:firstRow>
  </a:tblStyle>
  <a:tblStyle styleId="{7E6E6707-7832-46BE-A3A0-E36881F78559}" styleName="Swiss Re - Table 2">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5">
              <a:tint val="36000"/>
            </a:schemeClr>
          </a:solidFill>
        </a:fill>
      </a:tcStyle>
    </a:band2H>
    <a:band1V>
      <a:tcStyle>
        <a:tcBdr/>
        <a:fill>
          <a:solidFill>
            <a:schemeClr val="accent5">
              <a:tint val="36000"/>
            </a:schemeClr>
          </a:solidFill>
        </a:fill>
      </a:tcStyle>
    </a:band1V>
    <a:firstRow>
      <a:tcTxStyle b="on">
        <a:fontRef idx="minor">
          <a:scrgbClr r="255" g="255" b="255"/>
        </a:fontRef>
        <a:schemeClr val="lt1"/>
      </a:tcTxStyle>
      <a:tcStyle>
        <a:tcBdr/>
        <a:fill>
          <a:solidFill>
            <a:schemeClr val="accent5"/>
          </a:solidFill>
        </a:fill>
      </a:tcStyle>
    </a:firstRow>
  </a:tblStyle>
  <a:tblStyle styleId="{BBE75E58-984F-4F72-8EDD-5C9A88DD35F0}" styleName="Swiss Re - Table 3">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3">
              <a:tint val="36000"/>
            </a:schemeClr>
          </a:solidFill>
        </a:fill>
      </a:tcStyle>
    </a:band2H>
    <a:band1V>
      <a:tcStyle>
        <a:tcBdr/>
        <a:fill>
          <a:solidFill>
            <a:schemeClr val="accent3">
              <a:tint val="36000"/>
            </a:schemeClr>
          </a:solidFill>
        </a:fill>
      </a:tcStyle>
    </a:band1V>
    <a:firstRow>
      <a:tcTxStyle b="on">
        <a:fontRef idx="minor">
          <a:scrgbClr r="255" g="255" b="255"/>
        </a:fontRef>
        <a:schemeClr val="lt1"/>
      </a:tcTxStyle>
      <a:tcStyle>
        <a:tcBdr/>
        <a:fill>
          <a:solidFill>
            <a:schemeClr val="accent3"/>
          </a:solidFill>
        </a:fill>
      </a:tcStyle>
    </a:firstRow>
  </a:tblStyle>
  <a:tblStyle styleId="{F0DF0198-80C8-49AA-8D90-CB580F7814A3}" styleName="Swiss Re - Table 4">
    <a:wholeTbl>
      <a:tcTxStyle>
        <a:fontRef idx="minor">
          <a:scrgbClr r="40" g="62" b="54"/>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noFill/>
        </a:fill>
      </a:tcStyle>
    </a:wholeTbl>
  </a:tblStyle>
  <a:tblStyle styleId="{B879B2AA-A785-4C12-A31E-098CB692474E}" styleName="Swiss Re - Table 5">
    <a:wholeTbl>
      <a:tcTxStyle>
        <a:fontRef idx="minor">
          <a:scrgbClr r="40" g="62" b="54"/>
        </a:fontRef>
        <a:schemeClr val="tx1"/>
      </a:tcTxStyle>
      <a:tcStyle>
        <a:tcBdr>
          <a:left>
            <a:ln w="12700" cmpd="sng">
              <a:solidFill>
                <a:schemeClr val="accent1"/>
              </a:solidFill>
            </a:ln>
          </a:left>
          <a:right>
            <a:ln w="12700" cmpd="sng">
              <a:solidFill>
                <a:schemeClr val="accent1"/>
              </a:solidFill>
            </a:ln>
          </a:right>
          <a:top>
            <a:ln>
              <a:noFill/>
            </a:ln>
          </a:top>
          <a:bottom>
            <a:ln>
              <a:noFill/>
            </a:ln>
          </a:bottom>
          <a:insideH>
            <a:ln>
              <a:noFill/>
            </a:ln>
          </a:insideH>
          <a:insideV>
            <a:ln w="12700" cmpd="sng">
              <a:solidFill>
                <a:schemeClr val="accent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931" autoAdjust="0"/>
  </p:normalViewPr>
  <p:slideViewPr>
    <p:cSldViewPr showGuides="1">
      <p:cViewPr varScale="1">
        <p:scale>
          <a:sx n="106" d="100"/>
          <a:sy n="106" d="100"/>
        </p:scale>
        <p:origin x="2894" y="331"/>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96" d="100"/>
          <a:sy n="96" d="100"/>
        </p:scale>
        <p:origin x="3558" y="102"/>
      </p:cViewPr>
      <p:guideLst>
        <p:guide orient="horz" pos="3485"/>
        <p:guide pos="189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tags" Target="tags/tag1.xml"/><Relationship Id="rId28"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ableStyles" Target="tableStyles.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956" cy="553164"/>
          </a:xfrm>
          <a:prstGeom prst="rect">
            <a:avLst/>
          </a:prstGeom>
        </p:spPr>
        <p:txBody>
          <a:bodyPr vert="horz" lIns="96661" tIns="48331" rIns="96661" bIns="48331" rtlCol="0"/>
          <a:lstStyle>
            <a:lvl1pPr algn="l">
              <a:defRPr sz="1300"/>
            </a:lvl1pPr>
          </a:lstStyle>
          <a:p>
            <a:endParaRPr lang="en-GB" dirty="0">
              <a:latin typeface="SwissReSans" pitchFamily="34" charset="0"/>
            </a:endParaRPr>
          </a:p>
        </p:txBody>
      </p:sp>
      <p:sp>
        <p:nvSpPr>
          <p:cNvPr id="3" name="Date Placeholder 2"/>
          <p:cNvSpPr>
            <a:spLocks noGrp="1"/>
          </p:cNvSpPr>
          <p:nvPr>
            <p:ph type="dt" sz="quarter" idx="1"/>
          </p:nvPr>
        </p:nvSpPr>
        <p:spPr>
          <a:xfrm>
            <a:off x="3411625" y="0"/>
            <a:ext cx="2609956" cy="553164"/>
          </a:xfrm>
          <a:prstGeom prst="rect">
            <a:avLst/>
          </a:prstGeom>
        </p:spPr>
        <p:txBody>
          <a:bodyPr vert="horz" lIns="96661" tIns="48331" rIns="96661" bIns="48331" rtlCol="0"/>
          <a:lstStyle>
            <a:lvl1pPr algn="r">
              <a:defRPr sz="1300"/>
            </a:lvl1pPr>
          </a:lstStyle>
          <a:p>
            <a:fld id="{DEB7C786-A259-4FDD-A4C0-BD83D19C2427}" type="datetimeFigureOut">
              <a:rPr lang="en-GB" smtClean="0">
                <a:latin typeface="SwissReSans" pitchFamily="34" charset="0"/>
              </a:rPr>
              <a:pPr/>
              <a:t>25/11/2024</a:t>
            </a:fld>
            <a:endParaRPr lang="en-GB" dirty="0">
              <a:latin typeface="SwissReSans" pitchFamily="34" charset="0"/>
            </a:endParaRPr>
          </a:p>
        </p:txBody>
      </p:sp>
      <p:sp>
        <p:nvSpPr>
          <p:cNvPr id="4" name="Footer Placeholder 3"/>
          <p:cNvSpPr>
            <a:spLocks noGrp="1"/>
          </p:cNvSpPr>
          <p:nvPr>
            <p:ph type="ftr" sz="quarter" idx="2"/>
          </p:nvPr>
        </p:nvSpPr>
        <p:spPr>
          <a:xfrm>
            <a:off x="0" y="10508204"/>
            <a:ext cx="2609956" cy="553164"/>
          </a:xfrm>
          <a:prstGeom prst="rect">
            <a:avLst/>
          </a:prstGeom>
        </p:spPr>
        <p:txBody>
          <a:bodyPr vert="horz" lIns="96661" tIns="48331" rIns="96661" bIns="48331" rtlCol="0" anchor="b"/>
          <a:lstStyle>
            <a:lvl1pPr algn="l">
              <a:defRPr sz="1300"/>
            </a:lvl1pPr>
          </a:lstStyle>
          <a:p>
            <a:endParaRPr lang="en-GB" dirty="0">
              <a:latin typeface="SwissReSans" pitchFamily="34" charset="0"/>
            </a:endParaRPr>
          </a:p>
        </p:txBody>
      </p:sp>
      <p:sp>
        <p:nvSpPr>
          <p:cNvPr id="5" name="Slide Number Placeholder 4"/>
          <p:cNvSpPr>
            <a:spLocks noGrp="1"/>
          </p:cNvSpPr>
          <p:nvPr>
            <p:ph type="sldNum" sz="quarter" idx="3"/>
          </p:nvPr>
        </p:nvSpPr>
        <p:spPr>
          <a:xfrm>
            <a:off x="3411625" y="10508204"/>
            <a:ext cx="2609956" cy="553164"/>
          </a:xfrm>
          <a:prstGeom prst="rect">
            <a:avLst/>
          </a:prstGeom>
        </p:spPr>
        <p:txBody>
          <a:bodyPr vert="horz" lIns="96661" tIns="48331" rIns="96661" bIns="48331" rtlCol="0" anchor="b"/>
          <a:lstStyle>
            <a:lvl1pPr algn="r">
              <a:defRPr sz="1300"/>
            </a:lvl1pPr>
          </a:lstStyle>
          <a:p>
            <a:fld id="{DFADD15C-2E90-415F-B376-5831ACCDAAD0}" type="slidenum">
              <a:rPr lang="en-GB" smtClean="0">
                <a:latin typeface="SwissReSans" pitchFamily="34" charset="0"/>
              </a:rPr>
              <a:pPr/>
              <a:t>‹#›</a:t>
            </a:fld>
            <a:endParaRPr lang="en-GB" dirty="0">
              <a:latin typeface="SwissReSans" pitchFamily="34" charset="0"/>
            </a:endParaRPr>
          </a:p>
        </p:txBody>
      </p:sp>
    </p:spTree>
    <p:extLst>
      <p:ext uri="{BB962C8B-B14F-4D97-AF65-F5344CB8AC3E}">
        <p14:creationId xmlns:p14="http://schemas.microsoft.com/office/powerpoint/2010/main" val="283796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609956" cy="553164"/>
          </a:xfrm>
          <a:prstGeom prst="rect">
            <a:avLst/>
          </a:prstGeom>
        </p:spPr>
        <p:txBody>
          <a:bodyPr vert="horz" lIns="96661" tIns="48331" rIns="96661" bIns="48331" rtlCol="0"/>
          <a:lstStyle>
            <a:lvl1pPr algn="l">
              <a:defRPr sz="1300">
                <a:latin typeface="SwissReSans" pitchFamily="34" charset="0"/>
              </a:defRPr>
            </a:lvl1pPr>
          </a:lstStyle>
          <a:p>
            <a:endParaRPr lang="en-GB" dirty="0"/>
          </a:p>
        </p:txBody>
      </p:sp>
      <p:sp>
        <p:nvSpPr>
          <p:cNvPr id="3" name="Date Placeholder 2"/>
          <p:cNvSpPr>
            <a:spLocks noGrp="1"/>
          </p:cNvSpPr>
          <p:nvPr>
            <p:ph type="dt" idx="1"/>
          </p:nvPr>
        </p:nvSpPr>
        <p:spPr>
          <a:xfrm>
            <a:off x="3411625" y="0"/>
            <a:ext cx="2609956" cy="553164"/>
          </a:xfrm>
          <a:prstGeom prst="rect">
            <a:avLst/>
          </a:prstGeom>
        </p:spPr>
        <p:txBody>
          <a:bodyPr vert="horz" lIns="96661" tIns="48331" rIns="96661" bIns="48331" rtlCol="0"/>
          <a:lstStyle>
            <a:lvl1pPr algn="r">
              <a:defRPr sz="1300">
                <a:latin typeface="SwissReSans" pitchFamily="34" charset="0"/>
              </a:defRPr>
            </a:lvl1pPr>
          </a:lstStyle>
          <a:p>
            <a:fld id="{3A1CEC75-F9BB-42F0-8E1C-193797F4D4D6}" type="datetimeFigureOut">
              <a:rPr lang="de-DE" smtClean="0"/>
              <a:pPr/>
              <a:t>25.11.2024</a:t>
            </a:fld>
            <a:endParaRPr lang="en-GB" dirty="0"/>
          </a:p>
        </p:txBody>
      </p:sp>
      <p:sp>
        <p:nvSpPr>
          <p:cNvPr id="4" name="Slide Image Placeholder 3"/>
          <p:cNvSpPr>
            <a:spLocks noGrp="1" noRot="1" noChangeAspect="1"/>
          </p:cNvSpPr>
          <p:nvPr>
            <p:ph type="sldImg" idx="2"/>
          </p:nvPr>
        </p:nvSpPr>
        <p:spPr>
          <a:xfrm>
            <a:off x="-676275" y="830263"/>
            <a:ext cx="7375525" cy="4149725"/>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602298" y="5255062"/>
            <a:ext cx="4818380" cy="4978480"/>
          </a:xfrm>
          <a:prstGeom prst="rect">
            <a:avLst/>
          </a:prstGeom>
        </p:spPr>
        <p:txBody>
          <a:bodyPr vert="horz" lIns="96661" tIns="48331" rIns="96661" bIns="4833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10508204"/>
            <a:ext cx="2609956" cy="553164"/>
          </a:xfrm>
          <a:prstGeom prst="rect">
            <a:avLst/>
          </a:prstGeom>
        </p:spPr>
        <p:txBody>
          <a:bodyPr vert="horz" lIns="96661" tIns="48331" rIns="96661" bIns="48331" rtlCol="0" anchor="b"/>
          <a:lstStyle>
            <a:lvl1pPr algn="l">
              <a:defRPr sz="1300">
                <a:latin typeface="SwissReSans" pitchFamily="34" charset="0"/>
              </a:defRPr>
            </a:lvl1pPr>
          </a:lstStyle>
          <a:p>
            <a:endParaRPr lang="en-GB" dirty="0"/>
          </a:p>
        </p:txBody>
      </p:sp>
      <p:sp>
        <p:nvSpPr>
          <p:cNvPr id="7" name="Slide Number Placeholder 6"/>
          <p:cNvSpPr>
            <a:spLocks noGrp="1"/>
          </p:cNvSpPr>
          <p:nvPr>
            <p:ph type="sldNum" sz="quarter" idx="5"/>
          </p:nvPr>
        </p:nvSpPr>
        <p:spPr>
          <a:xfrm>
            <a:off x="3411625" y="10508204"/>
            <a:ext cx="2609956" cy="553164"/>
          </a:xfrm>
          <a:prstGeom prst="rect">
            <a:avLst/>
          </a:prstGeom>
        </p:spPr>
        <p:txBody>
          <a:bodyPr vert="horz" lIns="96661" tIns="48331" rIns="96661" bIns="48331" rtlCol="0" anchor="b"/>
          <a:lstStyle>
            <a:lvl1pPr algn="r">
              <a:defRPr sz="1300">
                <a:latin typeface="SwissReSans" pitchFamily="34" charset="0"/>
              </a:defRPr>
            </a:lvl1pPr>
          </a:lstStyle>
          <a:p>
            <a:fld id="{CF8ED666-4372-485F-9851-ED435EF4ACCF}" type="slidenum">
              <a:rPr lang="en-GB" smtClean="0"/>
              <a:pPr/>
              <a:t>‹#›</a:t>
            </a:fld>
            <a:endParaRPr lang="en-GB" dirty="0"/>
          </a:p>
        </p:txBody>
      </p:sp>
    </p:spTree>
    <p:extLst>
      <p:ext uri="{BB962C8B-B14F-4D97-AF65-F5344CB8AC3E}">
        <p14:creationId xmlns:p14="http://schemas.microsoft.com/office/powerpoint/2010/main" val="3379760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sReSans" pitchFamily="34" charset="0"/>
        <a:ea typeface="+mn-ea"/>
        <a:cs typeface="+mn-cs"/>
      </a:defRPr>
    </a:lvl1pPr>
    <a:lvl2pPr marL="349250" indent="0" algn="l" defTabSz="914400" rtl="0" eaLnBrk="1" latinLnBrk="0" hangingPunct="1">
      <a:defRPr sz="1200" kern="1200">
        <a:solidFill>
          <a:schemeClr val="tx1"/>
        </a:solidFill>
        <a:latin typeface="SwissReSans" pitchFamily="34" charset="0"/>
        <a:ea typeface="+mn-ea"/>
        <a:cs typeface="+mn-cs"/>
      </a:defRPr>
    </a:lvl2pPr>
    <a:lvl3pPr marL="717550" indent="0" algn="l" defTabSz="914400" rtl="0" eaLnBrk="1" latinLnBrk="0" hangingPunct="1">
      <a:defRPr sz="1200" kern="1200">
        <a:solidFill>
          <a:schemeClr val="tx1"/>
        </a:solidFill>
        <a:latin typeface="SwissReSans" pitchFamily="34" charset="0"/>
        <a:ea typeface="+mn-ea"/>
        <a:cs typeface="+mn-cs"/>
      </a:defRPr>
    </a:lvl3pPr>
    <a:lvl4pPr marL="1066800" indent="0" algn="l" defTabSz="914400" rtl="0" eaLnBrk="1" latinLnBrk="0" hangingPunct="1">
      <a:defRPr sz="1200" kern="1200">
        <a:solidFill>
          <a:schemeClr val="tx1"/>
        </a:solidFill>
        <a:latin typeface="SwissReSans" pitchFamily="34" charset="0"/>
        <a:ea typeface="+mn-ea"/>
        <a:cs typeface="+mn-cs"/>
      </a:defRPr>
    </a:lvl4pPr>
    <a:lvl5pPr marL="1435100" indent="0" algn="l" defTabSz="914400" rtl="0" eaLnBrk="1" latinLnBrk="0" hangingPunct="1">
      <a:defRPr sz="1200" kern="1200">
        <a:solidFill>
          <a:schemeClr val="tx1"/>
        </a:solidFill>
        <a:latin typeface="SwissReSan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2</a:t>
            </a:fld>
            <a:endParaRPr lang="en-GB" dirty="0"/>
          </a:p>
        </p:txBody>
      </p:sp>
    </p:spTree>
    <p:extLst>
      <p:ext uri="{BB962C8B-B14F-4D97-AF65-F5344CB8AC3E}">
        <p14:creationId xmlns:p14="http://schemas.microsoft.com/office/powerpoint/2010/main" val="72073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833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4</a:t>
            </a:fld>
            <a:endParaRPr lang="en-GB" dirty="0"/>
          </a:p>
        </p:txBody>
      </p:sp>
    </p:spTree>
    <p:extLst>
      <p:ext uri="{BB962C8B-B14F-4D97-AF65-F5344CB8AC3E}">
        <p14:creationId xmlns:p14="http://schemas.microsoft.com/office/powerpoint/2010/main" val="41167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5</a:t>
            </a:fld>
            <a:endParaRPr lang="en-GB" dirty="0"/>
          </a:p>
        </p:txBody>
      </p:sp>
    </p:spTree>
    <p:extLst>
      <p:ext uri="{BB962C8B-B14F-4D97-AF65-F5344CB8AC3E}">
        <p14:creationId xmlns:p14="http://schemas.microsoft.com/office/powerpoint/2010/main" val="35557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6</a:t>
            </a:fld>
            <a:endParaRPr lang="en-GB" dirty="0"/>
          </a:p>
        </p:txBody>
      </p:sp>
    </p:spTree>
    <p:extLst>
      <p:ext uri="{BB962C8B-B14F-4D97-AF65-F5344CB8AC3E}">
        <p14:creationId xmlns:p14="http://schemas.microsoft.com/office/powerpoint/2010/main" val="2363042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7</a:t>
            </a:fld>
            <a:endParaRPr lang="en-GB" dirty="0"/>
          </a:p>
        </p:txBody>
      </p:sp>
    </p:spTree>
    <p:extLst>
      <p:ext uri="{BB962C8B-B14F-4D97-AF65-F5344CB8AC3E}">
        <p14:creationId xmlns:p14="http://schemas.microsoft.com/office/powerpoint/2010/main" val="639346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6633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png"/><Relationship Id="rId2" Type="http://schemas.openxmlformats.org/officeDocument/2006/relationships/tags" Target="../tags/tag33.xml"/><Relationship Id="rId1" Type="http://schemas.openxmlformats.org/officeDocument/2006/relationships/themeOverride" Target="../theme/themeOverride10.xml"/><Relationship Id="rId6" Type="http://schemas.openxmlformats.org/officeDocument/2006/relationships/slideMaster" Target="../slideMasters/slideMaster1.xml"/><Relationship Id="rId5" Type="http://schemas.openxmlformats.org/officeDocument/2006/relationships/tags" Target="../tags/tag36.xml"/><Relationship Id="rId4" Type="http://schemas.openxmlformats.org/officeDocument/2006/relationships/tags" Target="../tags/tag35.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hemeOverride" Target="../theme/themeOverride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hemeOverride" Target="../theme/themeOverride1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hemeOverride" Target="../theme/themeOverride1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hemeOverride" Target="../theme/themeOverride14.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hemeOverride" Target="../theme/themeOverride15.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hemeOverride" Target="../theme/themeOverride16.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7.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hemeOverride" Target="../theme/themeOverride1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hemeOverride" Target="../theme/themeOverride19.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4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hemeOverride" Target="../theme/themeOverride2.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hemeOverride" Target="../theme/themeOverride20.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hemeOverride" Target="../theme/themeOverride21.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hemeOverride" Target="../theme/themeOverride2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3.png"/><Relationship Id="rId2" Type="http://schemas.openxmlformats.org/officeDocument/2006/relationships/tags" Target="../tags/tag56.xml"/><Relationship Id="rId1" Type="http://schemas.openxmlformats.org/officeDocument/2006/relationships/themeOverride" Target="../theme/themeOverride23.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hemeOverride" Target="../theme/themeOverride24.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1.xml"/><Relationship Id="rId1" Type="http://schemas.openxmlformats.org/officeDocument/2006/relationships/themeOverride" Target="../theme/themeOverride2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hemeOverride" Target="../theme/themeOverride26.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hemeOverride" Target="../theme/themeOverride27.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hemeOverride" Target="../theme/themeOverride28.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5.xml"/><Relationship Id="rId1" Type="http://schemas.openxmlformats.org/officeDocument/2006/relationships/themeOverride" Target="../theme/themeOverride2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13.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hemeOverride" Target="../theme/themeOverride30.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7.xml"/><Relationship Id="rId1" Type="http://schemas.openxmlformats.org/officeDocument/2006/relationships/themeOverride" Target="../theme/themeOverride3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hemeOverride" Target="../theme/themeOverride32.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0.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hemeOverride" Target="../theme/themeOverride33.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hemeOverride" Target="../theme/themeOverride34.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Override" Target="../theme/themeOverride3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7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hemeOverride" Target="../theme/themeOverride36.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hemeOverride" Target="../theme/themeOverride37.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hemeOverride" Target="../theme/themeOverride38.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themeOverride" Target="../theme/themeOverride39.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hemeOverride" Target="../theme/themeOverride4.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6.xml"/><Relationship Id="rId1" Type="http://schemas.openxmlformats.org/officeDocument/2006/relationships/themeOverride" Target="../theme/themeOverride40.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7.xml"/><Relationship Id="rId1" Type="http://schemas.openxmlformats.org/officeDocument/2006/relationships/themeOverride" Target="../theme/themeOverride41.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hemeOverride" Target="../theme/themeOverride4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7.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00.xml"/><Relationship Id="rId7" Type="http://schemas.openxmlformats.org/officeDocument/2006/relationships/image" Target="../media/image6.jp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Master" Target="../slideMasters/slideMaster2.xml"/><Relationship Id="rId5" Type="http://schemas.openxmlformats.org/officeDocument/2006/relationships/tags" Target="../tags/tag102.xml"/><Relationship Id="rId4" Type="http://schemas.openxmlformats.org/officeDocument/2006/relationships/tags" Target="../tags/tag10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3.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hemeOverride" Target="../theme/themeOverride5.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5.png"/><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0.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2.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15.xml"/><Relationship Id="rId7" Type="http://schemas.openxmlformats.org/officeDocument/2006/relationships/image" Target="../media/image6.jp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Master" Target="../slideMasters/slideMaster2.xml"/><Relationship Id="rId5" Type="http://schemas.openxmlformats.org/officeDocument/2006/relationships/tags" Target="../tags/tag117.xml"/><Relationship Id="rId4" Type="http://schemas.openxmlformats.org/officeDocument/2006/relationships/tags" Target="../tags/tag11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hemeOverride" Target="../theme/themeOverride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themeOverride" Target="../theme/themeOverride7.xml"/><Relationship Id="rId6" Type="http://schemas.openxmlformats.org/officeDocument/2006/relationships/slideMaster" Target="../slideMasters/slideMaster1.xml"/><Relationship Id="rId5" Type="http://schemas.openxmlformats.org/officeDocument/2006/relationships/tags" Target="../tags/tag23.xml"/><Relationship Id="rId4" Type="http://schemas.openxmlformats.org/officeDocument/2006/relationships/tags" Target="../tags/tag2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3.png"/><Relationship Id="rId2" Type="http://schemas.openxmlformats.org/officeDocument/2006/relationships/tags" Target="../tags/tag24.xml"/><Relationship Id="rId1" Type="http://schemas.openxmlformats.org/officeDocument/2006/relationships/themeOverride" Target="../theme/themeOverride8.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hemeOverride" Target="../theme/themeOverride9.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Gradient only" preserve="1" userDrawn="1">
  <p:cSld name="Title Slide - Gradient only">
    <p:bg bwMode="gray">
      <p:bgPr>
        <a:gradFill flip="none" rotWithShape="1">
          <a:gsLst>
            <a:gs pos="0">
              <a:schemeClr val="tx2"/>
            </a:gs>
            <a:gs pos="100000">
              <a:schemeClr val="bg2"/>
            </a:gs>
          </a:gsLst>
          <a:lin ang="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54221E85-C866-4082-A3C5-ACF47F3910B3}"/>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13134222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 Image and Number" preserve="1" userDrawn="1">
  <p:cSld name="Section Header - Image and Number">
    <p:bg>
      <p:bgPr>
        <a:solidFill>
          <a:srgbClr val="D1DCD6"/>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543699" y="2829884"/>
            <a:ext cx="4472180" cy="3847207"/>
          </a:xfrm>
        </p:spPr>
        <p:txBody>
          <a:bodyPr wrap="none" anchor="t">
            <a:noAutofit/>
          </a:bodyPr>
          <a:lstStyle>
            <a:lvl1pPr marL="0" indent="0">
              <a:spcBef>
                <a:spcPts val="0"/>
              </a:spcBef>
              <a:buFontTx/>
              <a:buNone/>
              <a:defRPr sz="2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chemeClr val="bg1"/>
                </a:solidFill>
                <a:latin typeface="SwissReSans" pitchFamily="34" charset="0"/>
                <a:ea typeface="+mn-ea"/>
                <a:cs typeface="+mn-cs"/>
              </a:rPr>
              <a:t>Marcel Andriesse | Agriculture Reinsurance</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3C43E8B5-2D4B-4814-A998-DF200870A91A}"/>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753234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695325" y="1628776"/>
            <a:ext cx="11017250" cy="4392513"/>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itle 4"/>
          <p:cNvSpPr>
            <a:spLocks noGrp="1"/>
          </p:cNvSpPr>
          <p:nvPr>
            <p:ph type="title"/>
          </p:nvPr>
        </p:nvSpPr>
        <p:spPr/>
        <p:txBody>
          <a:bodyPr/>
          <a:lstStyle/>
          <a:p>
            <a:r>
              <a:rPr lang="en-GB"/>
              <a:t>Click to edit Master title style</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bwMode="black">
          <a:xfrm>
            <a:off x="6384032" y="1628776"/>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p>
            <a:r>
              <a:rPr lang="en-GB"/>
              <a:t>Click to edit Master title style</a:t>
            </a:r>
            <a:endParaRPr lang="en-GB"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rt/Table slide" preserve="1" userDrawn="1">
  <p:cSld name="Chart/Table slid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Click to edit Master title style</a:t>
            </a:r>
            <a:endParaRPr lang="en-GB" dirty="0"/>
          </a:p>
        </p:txBody>
      </p:sp>
      <p:sp>
        <p:nvSpPr>
          <p:cNvPr id="7" name="Date Placeholder 6"/>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2" name="Rechteck 1">
            <a:extLst>
              <a:ext uri="{FF2B5EF4-FFF2-40B4-BE49-F238E27FC236}">
                <a16:creationId xmlns:a16="http://schemas.microsoft.com/office/drawing/2014/main" id="{4371CFE5-E254-45E2-8EE8-B8B0647FB482}"/>
              </a:ext>
            </a:extLst>
          </p:cNvPr>
          <p:cNvSpPr>
            <a:spLocks/>
          </p:cNvSpPr>
          <p:nvPr userDrawn="1"/>
        </p:nvSpPr>
        <p:spPr>
          <a:xfrm>
            <a:off x="695325" y="1628776"/>
            <a:ext cx="11017250" cy="4392513"/>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1" name="Inhaltsplatzhalter 10">
            <a:extLst>
              <a:ext uri="{FF2B5EF4-FFF2-40B4-BE49-F238E27FC236}">
                <a16:creationId xmlns:a16="http://schemas.microsoft.com/office/drawing/2014/main" id="{8E22A2CB-E5EA-492E-BA25-010E3DC42380}"/>
              </a:ext>
            </a:extLst>
          </p:cNvPr>
          <p:cNvSpPr>
            <a:spLocks noGrp="1"/>
          </p:cNvSpPr>
          <p:nvPr>
            <p:ph sz="quarter" idx="14" hasCustomPrompt="1"/>
          </p:nvPr>
        </p:nvSpPr>
        <p:spPr>
          <a:xfrm>
            <a:off x="911325" y="1844776"/>
            <a:ext cx="10585250" cy="3960513"/>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71121032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nd Chart/Table slide" preserve="1" userDrawn="1">
  <p:cSld name="Content and Chart/Table slid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3" name="Rechteck 12">
            <a:extLst>
              <a:ext uri="{FF2B5EF4-FFF2-40B4-BE49-F238E27FC236}">
                <a16:creationId xmlns:a16="http://schemas.microsoft.com/office/drawing/2014/main" id="{8C6D9310-7D7A-4705-8F6D-76026634E268}"/>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7" name="Inhaltsplatzhalter 10">
            <a:extLst>
              <a:ext uri="{FF2B5EF4-FFF2-40B4-BE49-F238E27FC236}">
                <a16:creationId xmlns:a16="http://schemas.microsoft.com/office/drawing/2014/main" id="{BB93DE48-A2D8-4E01-9CE2-73C4673CE148}"/>
              </a:ext>
            </a:extLst>
          </p:cNvPr>
          <p:cNvSpPr>
            <a:spLocks noGrp="1"/>
          </p:cNvSpPr>
          <p:nvPr>
            <p:ph sz="quarter" idx="14" hasCustomPrompt="1"/>
          </p:nvPr>
        </p:nvSpPr>
        <p:spPr>
          <a:xfrm>
            <a:off x="6600032" y="1844774"/>
            <a:ext cx="4896000" cy="396000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294307207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hart/Table Slide" preserve="1" userDrawn="1">
  <p:cSld name="Two Chart/Table Sli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2" name="Rechteck 11">
            <a:extLst>
              <a:ext uri="{FF2B5EF4-FFF2-40B4-BE49-F238E27FC236}">
                <a16:creationId xmlns:a16="http://schemas.microsoft.com/office/drawing/2014/main" id="{79FD7F02-84E1-4EEF-98D3-A1F90F73C7DA}"/>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4" name="Rechteck 13">
            <a:extLst>
              <a:ext uri="{FF2B5EF4-FFF2-40B4-BE49-F238E27FC236}">
                <a16:creationId xmlns:a16="http://schemas.microsoft.com/office/drawing/2014/main" id="{BCA2051E-BF61-4984-9813-FA16F8A034D5}"/>
              </a:ext>
            </a:extLst>
          </p:cNvPr>
          <p:cNvSpPr>
            <a:spLocks/>
          </p:cNvSpPr>
          <p:nvPr userDrawn="1"/>
        </p:nvSpPr>
        <p:spPr>
          <a:xfrm>
            <a:off x="695326" y="1628774"/>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6" name="Inhaltsplatzhalter 10">
            <a:extLst>
              <a:ext uri="{FF2B5EF4-FFF2-40B4-BE49-F238E27FC236}">
                <a16:creationId xmlns:a16="http://schemas.microsoft.com/office/drawing/2014/main" id="{EFF197C1-B1BD-4ED0-9A27-8A30DDD2769E}"/>
              </a:ext>
            </a:extLst>
          </p:cNvPr>
          <p:cNvSpPr>
            <a:spLocks noGrp="1"/>
          </p:cNvSpPr>
          <p:nvPr>
            <p:ph sz="quarter" idx="14" hasCustomPrompt="1"/>
          </p:nvPr>
        </p:nvSpPr>
        <p:spPr>
          <a:xfrm>
            <a:off x="923070" y="1844774"/>
            <a:ext cx="4884899" cy="395427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
        <p:nvSpPr>
          <p:cNvPr id="17" name="Inhaltsplatzhalter 10">
            <a:extLst>
              <a:ext uri="{FF2B5EF4-FFF2-40B4-BE49-F238E27FC236}">
                <a16:creationId xmlns:a16="http://schemas.microsoft.com/office/drawing/2014/main" id="{614D5FDE-84B4-4E6E-BB03-9C8BA201D998}"/>
              </a:ext>
            </a:extLst>
          </p:cNvPr>
          <p:cNvSpPr>
            <a:spLocks noGrp="1"/>
          </p:cNvSpPr>
          <p:nvPr>
            <p:ph sz="quarter" idx="15" hasCustomPrompt="1"/>
          </p:nvPr>
        </p:nvSpPr>
        <p:spPr>
          <a:xfrm>
            <a:off x="6600032" y="1844774"/>
            <a:ext cx="4896000" cy="3960002"/>
          </a:xfrm>
        </p:spPr>
        <p:txBody>
          <a:bodyPr/>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dirty="0"/>
              <a:t>Add chart or table</a:t>
            </a:r>
          </a:p>
        </p:txBody>
      </p:sp>
    </p:spTree>
    <p:extLst>
      <p:ext uri="{BB962C8B-B14F-4D97-AF65-F5344CB8AC3E}">
        <p14:creationId xmlns:p14="http://schemas.microsoft.com/office/powerpoint/2010/main" val="28797030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Content and Image" preserve="1" userDrawn="1">
  <p:cSld name="Three Content and Image">
    <p:spTree>
      <p:nvGrpSpPr>
        <p:cNvPr id="1" name=""/>
        <p:cNvGrpSpPr/>
        <p:nvPr/>
      </p:nvGrpSpPr>
      <p:grpSpPr>
        <a:xfrm>
          <a:off x="0" y="0"/>
          <a:ext cx="0" cy="0"/>
          <a:chOff x="0" y="0"/>
          <a:chExt cx="0" cy="0"/>
        </a:xfrm>
      </p:grpSpPr>
      <p:sp>
        <p:nvSpPr>
          <p:cNvPr id="8" name="Title 7"/>
          <p:cNvSpPr>
            <a:spLocks noGrp="1"/>
          </p:cNvSpPr>
          <p:nvPr>
            <p:ph type="title"/>
          </p:nvPr>
        </p:nvSpPr>
        <p:spPr>
          <a:xfrm>
            <a:off x="695325" y="692151"/>
            <a:ext cx="11017250"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5" name="Text Placeholder 4">
            <a:extLst>
              <a:ext uri="{FF2B5EF4-FFF2-40B4-BE49-F238E27FC236}">
                <a16:creationId xmlns:a16="http://schemas.microsoft.com/office/drawing/2014/main" id="{2F0D4244-74E1-4F31-926F-FC9A8ADAD28D}"/>
              </a:ext>
            </a:extLst>
          </p:cNvPr>
          <p:cNvSpPr>
            <a:spLocks noGrp="1"/>
          </p:cNvSpPr>
          <p:nvPr>
            <p:ph type="body" sz="quarter" idx="15" hasCustomPrompt="1"/>
          </p:nvPr>
        </p:nvSpPr>
        <p:spPr>
          <a:xfrm>
            <a:off x="704850" y="5409209"/>
            <a:ext cx="11007725" cy="612178"/>
          </a:xfrm>
          <a:solidFill>
            <a:schemeClr val="bg2"/>
          </a:solidFill>
        </p:spPr>
        <p:txBody>
          <a:bodyPr lIns="180000" rIns="180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Add conclusion here</a:t>
            </a:r>
            <a:endParaRPr lang="en-GB" dirty="0"/>
          </a:p>
        </p:txBody>
      </p:sp>
      <p:sp>
        <p:nvSpPr>
          <p:cNvPr id="7" name="Picture Placeholder 6">
            <a:extLst>
              <a:ext uri="{FF2B5EF4-FFF2-40B4-BE49-F238E27FC236}">
                <a16:creationId xmlns:a16="http://schemas.microsoft.com/office/drawing/2014/main" id="{91AB0222-82AA-4B01-A991-510DEF31453D}"/>
              </a:ext>
            </a:extLst>
          </p:cNvPr>
          <p:cNvSpPr>
            <a:spLocks noGrp="1"/>
          </p:cNvSpPr>
          <p:nvPr>
            <p:ph type="pic" sz="quarter" idx="16"/>
          </p:nvPr>
        </p:nvSpPr>
        <p:spPr>
          <a:xfrm>
            <a:off x="9098974" y="1628774"/>
            <a:ext cx="2613600" cy="3641316"/>
          </a:xfrm>
        </p:spPr>
        <p:txBody>
          <a:bodyPr/>
          <a:lstStyle>
            <a:lvl1pPr marL="0" indent="0" algn="ctr">
              <a:spcBef>
                <a:spcPts val="0"/>
              </a:spcBef>
              <a:buNone/>
              <a:defRPr/>
            </a:lvl1pPr>
          </a:lstStyle>
          <a:p>
            <a:r>
              <a:rPr lang="en-GB"/>
              <a:t>Click icon to add picture</a:t>
            </a:r>
            <a:endParaRPr lang="en-GB" dirty="0"/>
          </a:p>
        </p:txBody>
      </p:sp>
      <p:sp>
        <p:nvSpPr>
          <p:cNvPr id="15" name="Text Placeholder 4">
            <a:extLst>
              <a:ext uri="{FF2B5EF4-FFF2-40B4-BE49-F238E27FC236}">
                <a16:creationId xmlns:a16="http://schemas.microsoft.com/office/drawing/2014/main" id="{68D4FCF9-EAC0-40E2-B779-76FB9440FC14}"/>
              </a:ext>
            </a:extLst>
          </p:cNvPr>
          <p:cNvSpPr>
            <a:spLocks noGrp="1"/>
          </p:cNvSpPr>
          <p:nvPr>
            <p:ph type="body" sz="quarter" idx="17"/>
          </p:nvPr>
        </p:nvSpPr>
        <p:spPr>
          <a:xfrm>
            <a:off x="695326"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
        <p:nvSpPr>
          <p:cNvPr id="16" name="Text Placeholder 4">
            <a:extLst>
              <a:ext uri="{FF2B5EF4-FFF2-40B4-BE49-F238E27FC236}">
                <a16:creationId xmlns:a16="http://schemas.microsoft.com/office/drawing/2014/main" id="{61BA5B7C-8DA8-4946-8A4A-49A13E3FC00B}"/>
              </a:ext>
            </a:extLst>
          </p:cNvPr>
          <p:cNvSpPr>
            <a:spLocks noGrp="1"/>
          </p:cNvSpPr>
          <p:nvPr>
            <p:ph type="body" sz="quarter" idx="18"/>
          </p:nvPr>
        </p:nvSpPr>
        <p:spPr>
          <a:xfrm>
            <a:off x="3496542"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
        <p:nvSpPr>
          <p:cNvPr id="17" name="Text Placeholder 4">
            <a:extLst>
              <a:ext uri="{FF2B5EF4-FFF2-40B4-BE49-F238E27FC236}">
                <a16:creationId xmlns:a16="http://schemas.microsoft.com/office/drawing/2014/main" id="{CA9347D2-246D-4A68-A626-7F07D6B55066}"/>
              </a:ext>
            </a:extLst>
          </p:cNvPr>
          <p:cNvSpPr>
            <a:spLocks noGrp="1"/>
          </p:cNvSpPr>
          <p:nvPr>
            <p:ph type="body" sz="quarter" idx="19"/>
          </p:nvPr>
        </p:nvSpPr>
        <p:spPr>
          <a:xfrm>
            <a:off x="6297758" y="2564904"/>
            <a:ext cx="2613600" cy="2705186"/>
          </a:xfrm>
          <a:solidFill>
            <a:schemeClr val="accent4">
              <a:lumMod val="20000"/>
              <a:lumOff val="80000"/>
            </a:schemeClr>
          </a:solidFill>
        </p:spPr>
        <p:txBody>
          <a:bodyPr lIns="108000" tIns="576000" rIns="72000" anchor="t"/>
          <a:lstStyle>
            <a:lvl1pPr marL="0" indent="0" algn="l">
              <a:spcBef>
                <a:spcPts val="0"/>
              </a:spcBef>
              <a:buNone/>
              <a:defRPr sz="1200"/>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
        <p:nvSpPr>
          <p:cNvPr id="18" name="Text Placeholder 4">
            <a:extLst>
              <a:ext uri="{FF2B5EF4-FFF2-40B4-BE49-F238E27FC236}">
                <a16:creationId xmlns:a16="http://schemas.microsoft.com/office/drawing/2014/main" id="{C7C373BE-49B0-4763-B7A1-CBAEDE2CF2E6}"/>
              </a:ext>
            </a:extLst>
          </p:cNvPr>
          <p:cNvSpPr>
            <a:spLocks noGrp="1"/>
          </p:cNvSpPr>
          <p:nvPr>
            <p:ph type="body" sz="quarter" idx="20"/>
          </p:nvPr>
        </p:nvSpPr>
        <p:spPr>
          <a:xfrm>
            <a:off x="695326"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
        <p:nvSpPr>
          <p:cNvPr id="19" name="Text Placeholder 4">
            <a:extLst>
              <a:ext uri="{FF2B5EF4-FFF2-40B4-BE49-F238E27FC236}">
                <a16:creationId xmlns:a16="http://schemas.microsoft.com/office/drawing/2014/main" id="{8A5E670B-AB2B-47F5-9DCA-FE8A9C9EEC73}"/>
              </a:ext>
            </a:extLst>
          </p:cNvPr>
          <p:cNvSpPr>
            <a:spLocks noGrp="1"/>
          </p:cNvSpPr>
          <p:nvPr>
            <p:ph type="body" sz="quarter" idx="21"/>
          </p:nvPr>
        </p:nvSpPr>
        <p:spPr>
          <a:xfrm>
            <a:off x="3497660"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
        <p:nvSpPr>
          <p:cNvPr id="20" name="Text Placeholder 4">
            <a:extLst>
              <a:ext uri="{FF2B5EF4-FFF2-40B4-BE49-F238E27FC236}">
                <a16:creationId xmlns:a16="http://schemas.microsoft.com/office/drawing/2014/main" id="{7384C407-AF5F-4536-BFF8-BD0CCAF9ABA9}"/>
              </a:ext>
            </a:extLst>
          </p:cNvPr>
          <p:cNvSpPr>
            <a:spLocks noGrp="1"/>
          </p:cNvSpPr>
          <p:nvPr>
            <p:ph type="body" sz="quarter" idx="22"/>
          </p:nvPr>
        </p:nvSpPr>
        <p:spPr>
          <a:xfrm>
            <a:off x="6296640" y="1628775"/>
            <a:ext cx="2613600" cy="1296169"/>
          </a:xfrm>
          <a:prstGeom prst="flowChartOffpageConnector">
            <a:avLst/>
          </a:prstGeom>
          <a:solidFill>
            <a:schemeClr val="tx2"/>
          </a:solidFill>
        </p:spPr>
        <p:txBody>
          <a:bodyPr lIns="108000" tIns="0" rIns="72000" anchor="ctr"/>
          <a:lstStyle>
            <a:lvl1pPr marL="0" indent="0" algn="ctr">
              <a:spcBef>
                <a:spcPts val="0"/>
              </a:spcBef>
              <a:buNone/>
              <a:defRPr sz="1600">
                <a:solidFill>
                  <a:srgbClr val="FFFFFF"/>
                </a:solidFill>
              </a:defRPr>
            </a:lvl1pPr>
            <a:lvl2pPr marL="182562" indent="0">
              <a:buNone/>
              <a:defRPr sz="1600"/>
            </a:lvl2pPr>
            <a:lvl3pPr marL="444500" indent="0">
              <a:buNone/>
              <a:defRPr sz="1600"/>
            </a:lvl3pPr>
            <a:lvl4pPr marL="715963" indent="0">
              <a:buNone/>
              <a:defRPr sz="1600"/>
            </a:lvl4pPr>
            <a:lvl5pPr marL="985838" indent="0">
              <a:buNone/>
              <a:defRPr sz="1600"/>
            </a:lvl5pPr>
          </a:lstStyle>
          <a:p>
            <a:pPr lvl="0"/>
            <a:r>
              <a:rPr lang="en-GB"/>
              <a:t>Click to edit Master text styles</a:t>
            </a:r>
            <a:endParaRPr lang="en-GB" dirty="0"/>
          </a:p>
        </p:txBody>
      </p:sp>
    </p:spTree>
    <p:extLst>
      <p:ext uri="{BB962C8B-B14F-4D97-AF65-F5344CB8AC3E}">
        <p14:creationId xmlns:p14="http://schemas.microsoft.com/office/powerpoint/2010/main" val="61474954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Key Message" preserve="1" userDrawn="1">
  <p:cSld name="Key Mess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Key Message with Gradient" preserve="1" userDrawn="1">
  <p:cSld name="Key Message with Gradient">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FFFFFF"/>
                </a:solidFill>
                <a:latin typeface="SwissReSans" pitchFamily="34" charset="0"/>
                <a:ea typeface="+mn-ea"/>
                <a:cs typeface="+mn-cs"/>
              </a:rPr>
              <a:t>Marcel Andriesse | Agriculture Reinsurance</a:t>
            </a:r>
            <a:endParaRPr lang="en-GB" sz="1000" b="0" kern="1200" dirty="0">
              <a:solidFill>
                <a:srgbClr val="FFFFFF"/>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4E968331-E8D3-4F53-AA93-DB1C84D803B5}"/>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54587737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Gradient horizontal" preserve="1" userDrawn="1">
  <p:cSld name="Title Slide - Gradient horizontal">
    <p:bg bwMode="gray">
      <p:bgPr>
        <a:solidFill>
          <a:srgbClr val="D1DCD6"/>
        </a:solidFill>
        <a:effectLst/>
      </p:bgPr>
    </p:bg>
    <p:spTree>
      <p:nvGrpSpPr>
        <p:cNvPr id="1" name=""/>
        <p:cNvGrpSpPr/>
        <p:nvPr/>
      </p:nvGrpSpPr>
      <p:grpSpPr>
        <a:xfrm>
          <a:off x="0" y="0"/>
          <a:ext cx="0" cy="0"/>
          <a:chOff x="0" y="0"/>
          <a:chExt cx="0" cy="0"/>
        </a:xfrm>
      </p:grpSpPr>
      <p:sp>
        <p:nvSpPr>
          <p:cNvPr id="4" name="Gradient">
            <a:extLst>
              <a:ext uri="{FF2B5EF4-FFF2-40B4-BE49-F238E27FC236}">
                <a16:creationId xmlns:a16="http://schemas.microsoft.com/office/drawing/2014/main" id="{99C2B0CA-DCC3-40A9-9300-09EFCA6635C3}"/>
              </a:ext>
            </a:extLst>
          </p:cNvPr>
          <p:cNvSpPr/>
          <p:nvPr userDrawn="1">
            <p:custDataLst>
              <p:tags r:id="rId2"/>
            </p:custDataLst>
          </p:nvPr>
        </p:nvSpPr>
        <p:spPr bwMode="gray">
          <a:xfrm>
            <a:off x="0" y="0"/>
            <a:ext cx="12192000" cy="3429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3429000"/>
            <a:ext cx="12192000" cy="3429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3"/>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8079E7FD-5320-4C0E-BE73-7AB3F48C4FEC}"/>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0250479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Key Message with Image" preserve="1" userDrawn="1">
  <p:cSld name="Key Message with Image">
    <p:bg>
      <p:bgPr>
        <a:solidFill>
          <a:srgbClr val="D1DCD6"/>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7909D1B-780F-487D-8A19-0628603C575F}"/>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FFFFFF"/>
                </a:solidFill>
                <a:latin typeface="SwissReSans" pitchFamily="34" charset="0"/>
                <a:ea typeface="+mn-ea"/>
                <a:cs typeface="+mn-cs"/>
              </a:rPr>
              <a:t>Marcel Andriesse | Agriculture Reinsurance</a:t>
            </a:r>
            <a:endParaRPr lang="en-GB" sz="1000" b="0" kern="1200" dirty="0">
              <a:solidFill>
                <a:srgbClr val="FFFFFF"/>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9F77AE74-561B-48E2-A046-74EA918358A6}"/>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10449076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Key Message with Circle" preserve="1" userDrawn="1">
  <p:cSld name="Key Message with Circle">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FFFFFF"/>
                </a:solidFill>
                <a:latin typeface="SwissReSans" pitchFamily="34" charset="0"/>
                <a:ea typeface="+mn-ea"/>
                <a:cs typeface="+mn-cs"/>
              </a:rPr>
              <a:t>Marcel Andriesse | Agriculture Reinsurance</a:t>
            </a:r>
            <a:endParaRPr lang="en-GB" sz="1000" b="0" kern="1200" dirty="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165944"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p:nvPr>
        </p:nvSpPr>
        <p:spPr>
          <a:xfrm>
            <a:off x="695325" y="1628775"/>
            <a:ext cx="6480795" cy="3528417"/>
          </a:xfrm>
        </p:spPr>
        <p:txBody>
          <a:bodyPr anchor="ctr"/>
          <a:lstStyle>
            <a:lvl1pPr marL="0" indent="0">
              <a:spcBef>
                <a:spcPts val="0"/>
              </a:spcBef>
              <a:buFontTx/>
              <a:buNone/>
              <a:defRPr sz="5000">
                <a:solidFill>
                  <a:schemeClr val="bg1"/>
                </a:solidFill>
                <a:latin typeface="SwissReSans Light" panose="020B0504020202020204" pitchFamily="3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pic>
        <p:nvPicPr>
          <p:cNvPr id="4" name="Picture 3">
            <a:extLst>
              <a:ext uri="{FF2B5EF4-FFF2-40B4-BE49-F238E27FC236}">
                <a16:creationId xmlns:a16="http://schemas.microsoft.com/office/drawing/2014/main" id="{0930568C-4BA3-4B7B-B0DC-A00A95634232}"/>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20175067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adient, Text and Image" preserve="1" userDrawn="1">
  <p:cSld name="Gradient,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610235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2" name="Picture Placeholder 7"/>
          <p:cNvSpPr>
            <a:spLocks noGrp="1"/>
          </p:cNvSpPr>
          <p:nvPr>
            <p:ph type="pic" sz="quarter" idx="13" hasCustomPrompt="1"/>
          </p:nvPr>
        </p:nvSpPr>
        <p:spPr bwMode="gray">
          <a:xfrm>
            <a:off x="6102350" y="0"/>
            <a:ext cx="6089650" cy="6858000"/>
          </a:xfrm>
        </p:spPr>
        <p:txBody>
          <a:bodyPr lIns="0" tIns="1152000" anchor="ctr"/>
          <a:lstStyle>
            <a:lvl1pPr algn="ctr">
              <a:spcBef>
                <a:spcPts val="0"/>
              </a:spcBef>
              <a:buFontTx/>
              <a:buNone/>
              <a:defRPr sz="1200">
                <a:solidFill>
                  <a:srgbClr val="A8BAB2"/>
                </a:solidFill>
                <a:latin typeface="SwissReSans" pitchFamily="34" charset="0"/>
              </a:defRPr>
            </a:lvl1pPr>
          </a:lstStyle>
          <a:p>
            <a:r>
              <a:rPr lang="en-GB" noProof="1"/>
              <a:t>Click to browse for an own image or </a:t>
            </a:r>
            <a:br>
              <a:rPr lang="en-GB" noProof="1"/>
            </a:br>
            <a:r>
              <a:rPr lang="en-GB" noProof="1"/>
              <a:t>select one from the Swiss Re menu.</a:t>
            </a:r>
            <a:br>
              <a:rPr lang="en-GB" noProof="1"/>
            </a:br>
            <a:r>
              <a:rPr lang="en-GB" noProof="1"/>
              <a:t>Be careful to avoid an image that clashes</a:t>
            </a:r>
            <a:br>
              <a:rPr lang="en-GB" noProof="1"/>
            </a:br>
            <a:r>
              <a:rPr lang="en-GB" noProof="1"/>
              <a:t>with the gradient colour.</a:t>
            </a:r>
          </a:p>
        </p:txBody>
      </p:sp>
      <p:sp>
        <p:nvSpPr>
          <p:cNvPr id="8" name="Title 7"/>
          <p:cNvSpPr>
            <a:spLocks noGrp="1"/>
          </p:cNvSpPr>
          <p:nvPr>
            <p:ph type="title"/>
          </p:nvPr>
        </p:nvSpPr>
        <p:spPr bwMode="gray">
          <a:xfrm>
            <a:off x="695325" y="692151"/>
            <a:ext cx="4920621"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a:extLst>
              <a:ext uri="{FF2B5EF4-FFF2-40B4-BE49-F238E27FC236}">
                <a16:creationId xmlns:a16="http://schemas.microsoft.com/office/drawing/2014/main" id="{7B15318D-3CF3-43E7-AA3B-A38603DE3004}"/>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0117109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Image" preserve="1"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0" y="0"/>
            <a:ext cx="12192000" cy="6858000"/>
          </a:xfrm>
        </p:spPr>
        <p:txBody>
          <a:bodyPr tIns="576000" anchor="ctr"/>
          <a:lstStyle>
            <a:lvl1pPr marL="0" indent="0" algn="ctr">
              <a:buNone/>
              <a:defRPr sz="1200">
                <a:solidFill>
                  <a:srgbClr val="A8BAB2"/>
                </a:solidFill>
                <a:latin typeface="SwissReSan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0"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2"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283E36"/>
                </a:solidFill>
                <a:latin typeface="SwissReSans" pitchFamily="34" charset="0"/>
                <a:ea typeface="+mn-ea"/>
                <a:cs typeface="+mn-cs"/>
              </a:rPr>
              <a:t>Marcel Andriesse | Agriculture Reinsurance</a:t>
            </a:r>
            <a:endParaRPr lang="en-GB" sz="1000" b="0" kern="1200" dirty="0">
              <a:solidFill>
                <a:srgbClr val="283E36"/>
              </a:solidFill>
              <a:latin typeface="SwissReSans" pitchFamily="34" charset="0"/>
              <a:ea typeface="+mn-ea"/>
              <a:cs typeface="+mn-cs"/>
            </a:endParaRPr>
          </a:p>
        </p:txBody>
      </p:sp>
      <p:pic>
        <p:nvPicPr>
          <p:cNvPr id="4" name="Picture 3">
            <a:extLst>
              <a:ext uri="{FF2B5EF4-FFF2-40B4-BE49-F238E27FC236}">
                <a16:creationId xmlns:a16="http://schemas.microsoft.com/office/drawing/2014/main" id="{F5F53D3C-E0BB-4EC8-93FD-ECA06FE6E80D}"/>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and Image" preserve="1" userDrawn="1">
  <p:cSld name="Text and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0" y="0"/>
            <a:ext cx="12192000" cy="6858000"/>
          </a:xfrm>
        </p:spPr>
        <p:txBody>
          <a:bodyPr lIns="0" tIns="576000" anchor="ctr"/>
          <a:lstStyle>
            <a:lvl1pPr marL="0" indent="0" algn="ctr">
              <a:buFontTx/>
              <a:buNone/>
              <a:defRPr sz="1200">
                <a:solidFill>
                  <a:srgbClr val="A8BAB2"/>
                </a:solidFill>
                <a:latin typeface="SwissReSans" pitchFamily="34" charset="0"/>
              </a:defRPr>
            </a:lvl1pPr>
          </a:lstStyle>
          <a:p>
            <a:r>
              <a:rPr lang="en-GB" noProof="1"/>
              <a:t>Click icon to add picture</a:t>
            </a: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341502158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xt and small Image" preserve="1" userDrawn="1">
  <p:cSld name="Text and small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6096000" y="0"/>
            <a:ext cx="6096000" cy="6858000"/>
          </a:xfrm>
        </p:spPr>
        <p:txBody>
          <a:bodyPr lIns="0" tIns="576000" anchor="ctr"/>
          <a:lstStyle>
            <a:lvl1pPr marL="0" indent="0" algn="ctr">
              <a:buFontTx/>
              <a:buNone/>
              <a:defRPr sz="1200">
                <a:solidFill>
                  <a:srgbClr val="A8BAB2"/>
                </a:solidFill>
                <a:latin typeface="SwissReSans" pitchFamily="34" charset="0"/>
              </a:defRPr>
            </a:lvl1pPr>
          </a:lstStyle>
          <a:p>
            <a:r>
              <a:rPr lang="en-GB" noProof="1"/>
              <a:t>Click icon to add picture</a:t>
            </a: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85740909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and Gradient" preserve="1" userDrawn="1">
  <p:cSld name="Text and Gradi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C37E59-4DA2-4550-BDD9-2ED41E064812}"/>
              </a:ext>
            </a:extLst>
          </p:cNvPr>
          <p:cNvSpPr/>
          <p:nvPr userDrawn="1"/>
        </p:nvSpPr>
        <p:spPr bwMode="gray">
          <a:xfrm>
            <a:off x="6096000" y="0"/>
            <a:ext cx="6096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3" name="Content Placeholder 2"/>
          <p:cNvSpPr>
            <a:spLocks noGrp="1"/>
          </p:cNvSpPr>
          <p:nvPr>
            <p:ph sz="half" idx="1"/>
          </p:nvPr>
        </p:nvSpPr>
        <p:spPr bwMode="black">
          <a:xfrm>
            <a:off x="695325" y="1628774"/>
            <a:ext cx="4920624"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a:xfrm>
            <a:off x="695325" y="692151"/>
            <a:ext cx="4920621" cy="692647"/>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2827347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tatement and Image" preserve="1" userDrawn="1">
  <p:cSld name="Statement and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0" y="0"/>
            <a:ext cx="12192000" cy="6858000"/>
          </a:xfrm>
        </p:spPr>
        <p:txBody>
          <a:bodyPr lIns="0" tIns="576000" anchor="ctr"/>
          <a:lstStyle>
            <a:lvl1pPr algn="ctr">
              <a:buFontTx/>
              <a:buNone/>
              <a:defRPr sz="1200">
                <a:solidFill>
                  <a:srgbClr val="A8BAB2"/>
                </a:solidFill>
                <a:latin typeface="SwissReSans" pitchFamily="34" charset="0"/>
              </a:defRPr>
            </a:lvl1pPr>
          </a:lstStyle>
          <a:p>
            <a:r>
              <a:rPr lang="en-GB" noProof="1"/>
              <a:t>Click icon to add picture</a:t>
            </a:r>
          </a:p>
        </p:txBody>
      </p:sp>
      <p:sp>
        <p:nvSpPr>
          <p:cNvPr id="8" name="Title 7"/>
          <p:cNvSpPr>
            <a:spLocks noGrp="1"/>
          </p:cNvSpPr>
          <p:nvPr>
            <p:ph type="title"/>
          </p:nvPr>
        </p:nvSpPr>
        <p:spPr>
          <a:xfrm>
            <a:off x="695325" y="1628773"/>
            <a:ext cx="4920623" cy="4392614"/>
          </a:xfrm>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Tree>
    <p:extLst>
      <p:ext uri="{BB962C8B-B14F-4D97-AF65-F5344CB8AC3E}">
        <p14:creationId xmlns:p14="http://schemas.microsoft.com/office/powerpoint/2010/main" val="112313842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and Three Columns" preserve="1" userDrawn="1">
  <p:cSld name="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3127402"/>
          </a:xfrm>
          <a:solidFill>
            <a:srgbClr val="D1DCD6"/>
          </a:solidFill>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lvl1pPr>
              <a:defRPr>
                <a:solidFill>
                  <a:srgbClr val="FFFFFF"/>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4"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4"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575"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575"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639" y="3585598"/>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639" y="4040556"/>
            <a:ext cx="3096000" cy="1980832"/>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Tree>
    <p:extLst>
      <p:ext uri="{BB962C8B-B14F-4D97-AF65-F5344CB8AC3E}">
        <p14:creationId xmlns:p14="http://schemas.microsoft.com/office/powerpoint/2010/main" val="309729005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mall Image and Three Columns" preserve="1" userDrawn="1">
  <p:cSld name="Small 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2521744"/>
          </a:xfrm>
          <a:solidFill>
            <a:srgbClr val="D1DCD6"/>
          </a:solidFill>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Title 8"/>
          <p:cNvSpPr>
            <a:spLocks noGrp="1"/>
          </p:cNvSpPr>
          <p:nvPr>
            <p:ph type="title"/>
          </p:nvPr>
        </p:nvSpPr>
        <p:spPr/>
        <p:txBody>
          <a:bodyPr/>
          <a:lstStyle>
            <a:lvl1pPr>
              <a:defRPr>
                <a:solidFill>
                  <a:srgbClr val="FFFFFF"/>
                </a:solidFill>
              </a:defRPr>
            </a:lvl1pPr>
          </a:lstStyle>
          <a:p>
            <a:r>
              <a:rPr lang="en-GB"/>
              <a:t>Click to edit Master title style</a:t>
            </a:r>
            <a:endParaRPr lang="en-GB" dirty="0"/>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4"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4"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279"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279"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492" y="2972473"/>
            <a:ext cx="3096000" cy="276999"/>
          </a:xfrm>
        </p:spPr>
        <p:txBody>
          <a:bodyPr>
            <a:noAutofit/>
          </a:bodyPr>
          <a:lstStyle>
            <a:lvl1pPr marL="0" indent="0">
              <a:spcBef>
                <a:spcPts val="0"/>
              </a:spcBef>
              <a:buNone/>
              <a:defRPr sz="1800" b="1">
                <a:solidFill>
                  <a:schemeClr val="tx2"/>
                </a:solidFill>
              </a:defRPr>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492" y="3429000"/>
            <a:ext cx="3096000" cy="2592388"/>
          </a:xfrm>
        </p:spPr>
        <p:txBody>
          <a:bodyPr/>
          <a:lstStyle>
            <a:lvl1pPr marL="0" indent="0">
              <a:spcBef>
                <a:spcPts val="0"/>
              </a:spcBef>
              <a:buNone/>
              <a:defRPr sz="1400" b="0"/>
            </a:lvl1pPr>
            <a:lvl2pPr marL="182562" indent="0">
              <a:buNone/>
              <a:defRPr sz="1800" b="1"/>
            </a:lvl2pPr>
            <a:lvl3pPr marL="444500" indent="0">
              <a:buNone/>
              <a:defRPr sz="1800" b="1"/>
            </a:lvl3pPr>
            <a:lvl4pPr marL="715963" indent="0">
              <a:buNone/>
              <a:defRPr sz="1800" b="1"/>
            </a:lvl4pPr>
            <a:lvl5pPr marL="985838" indent="0">
              <a:buNone/>
              <a:defRPr sz="1800" b="1"/>
            </a:lvl5pPr>
          </a:lstStyle>
          <a:p>
            <a:pPr lvl="0"/>
            <a:r>
              <a:rPr lang="en-GB"/>
              <a:t>Click to edit Master text styles</a:t>
            </a:r>
            <a:endParaRPr lang="en-GB" dirty="0"/>
          </a:p>
        </p:txBody>
      </p:sp>
    </p:spTree>
    <p:extLst>
      <p:ext uri="{BB962C8B-B14F-4D97-AF65-F5344CB8AC3E}">
        <p14:creationId xmlns:p14="http://schemas.microsoft.com/office/powerpoint/2010/main" val="124502485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Gradient vertical" preserve="1" userDrawn="1">
  <p:cSld name="Title Slide - Gradient vertical">
    <p:bg bwMode="gray">
      <p:bgPr>
        <a:solidFill>
          <a:srgbClr val="D1DCD6"/>
        </a:solidFill>
        <a:effectLst/>
      </p:bgPr>
    </p:bg>
    <p:spTree>
      <p:nvGrpSpPr>
        <p:cNvPr id="1" name=""/>
        <p:cNvGrpSpPr/>
        <p:nvPr/>
      </p:nvGrpSpPr>
      <p:grpSpPr>
        <a:xfrm>
          <a:off x="0" y="0"/>
          <a:ext cx="0" cy="0"/>
          <a:chOff x="0" y="0"/>
          <a:chExt cx="0" cy="0"/>
        </a:xfrm>
      </p:grpSpPr>
      <p:sp>
        <p:nvSpPr>
          <p:cNvPr id="9" name="Gradient">
            <a:extLst>
              <a:ext uri="{FF2B5EF4-FFF2-40B4-BE49-F238E27FC236}">
                <a16:creationId xmlns:a16="http://schemas.microsoft.com/office/drawing/2014/main" id="{6932AA5B-4AD2-4E7B-8A30-F85550474D09}"/>
              </a:ext>
            </a:extLst>
          </p:cNvPr>
          <p:cNvSpPr/>
          <p:nvPr userDrawn="1">
            <p:custDataLst>
              <p:tags r:id="rId2"/>
            </p:custDataLst>
          </p:nvPr>
        </p:nvSpPr>
        <p:spPr bwMode="gray">
          <a:xfrm>
            <a:off x="0" y="-1"/>
            <a:ext cx="6096000" cy="6858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6096000" y="0"/>
            <a:ext cx="6096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GB" noProof="0"/>
              <a:t>Click to edit Master title style</a:t>
            </a:r>
            <a:endParaRPr lang="en-GB" noProof="0" dirty="0"/>
          </a:p>
        </p:txBody>
      </p:sp>
      <p:sp>
        <p:nvSpPr>
          <p:cNvPr id="3" name="Subtitle 2"/>
          <p:cNvSpPr>
            <a:spLocks noGrp="1"/>
          </p:cNvSpPr>
          <p:nvPr>
            <p:ph type="subTitle" idx="1"/>
          </p:nvPr>
        </p:nvSpPr>
        <p:spPr bwMode="white">
          <a:xfrm>
            <a:off x="695325" y="3284984"/>
            <a:ext cx="5184651"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3"/>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5" name="Picture 4">
            <a:extLst>
              <a:ext uri="{FF2B5EF4-FFF2-40B4-BE49-F238E27FC236}">
                <a16:creationId xmlns:a16="http://schemas.microsoft.com/office/drawing/2014/main" id="{19BD678B-012D-419F-9545-4B1ECF71009D}"/>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49263060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rcular Messaging Device (large)" preserve="1" userDrawn="1">
  <p:cSld name="Circular Messaging Device (lar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612075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5" name="Textplatzhalter 4"/>
          <p:cNvSpPr>
            <a:spLocks noGrp="1"/>
          </p:cNvSpPr>
          <p:nvPr>
            <p:ph type="body" sz="quarter" idx="13"/>
          </p:nvPr>
        </p:nvSpPr>
        <p:spPr bwMode="gray">
          <a:xfrm>
            <a:off x="7752184" y="1809000"/>
            <a:ext cx="3240000" cy="3240000"/>
          </a:xfrm>
          <a:prstGeom prst="ellipse">
            <a:avLst/>
          </a:prstGeom>
          <a:gradFill flip="none" rotWithShape="1">
            <a:gsLst>
              <a:gs pos="0">
                <a:schemeClr val="tx2"/>
              </a:gs>
              <a:gs pos="100000">
                <a:schemeClr val="bg2"/>
              </a:gs>
            </a:gsLst>
            <a:lin ang="0" scaled="1"/>
            <a:tileRect/>
          </a:gradFill>
        </p:spPr>
        <p:txBody>
          <a:bodyPr anchor="ctr"/>
          <a:lstStyle>
            <a:lvl1pPr marL="0" indent="0" algn="ctr">
              <a:spcBef>
                <a:spcPts val="0"/>
              </a:spcBef>
              <a:buFontTx/>
              <a:buNone/>
              <a:defRPr sz="2000">
                <a:solidFill>
                  <a:srgbClr val="FFFFFF"/>
                </a:solidFill>
                <a:latin typeface="+mn-lt"/>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spTree>
    <p:extLst>
      <p:ext uri="{BB962C8B-B14F-4D97-AF65-F5344CB8AC3E}">
        <p14:creationId xmlns:p14="http://schemas.microsoft.com/office/powerpoint/2010/main" val="140005779"/>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ircular Messaging Device (small)" preserve="1" userDrawn="1">
  <p:cSld name="Circular Messaging Device (small)">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7200874" cy="4392000"/>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Title 7"/>
          <p:cNvSpPr>
            <a:spLocks noGrp="1"/>
          </p:cNvSpPr>
          <p:nvPr>
            <p:ph type="title"/>
          </p:nvPr>
        </p:nvSpPr>
        <p:spPr/>
        <p:txBody>
          <a:body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12" name="Textplatzhalter 4"/>
          <p:cNvSpPr>
            <a:spLocks noGrp="1"/>
          </p:cNvSpPr>
          <p:nvPr>
            <p:ph type="body" sz="quarter" idx="13"/>
          </p:nvPr>
        </p:nvSpPr>
        <p:spPr bwMode="gray">
          <a:xfrm>
            <a:off x="8702581" y="2349000"/>
            <a:ext cx="2160000" cy="2160000"/>
          </a:xfrm>
          <a:prstGeom prst="ellipse">
            <a:avLst/>
          </a:prstGeom>
          <a:gradFill flip="none" rotWithShape="1">
            <a:gsLst>
              <a:gs pos="0">
                <a:schemeClr val="tx2"/>
              </a:gs>
              <a:gs pos="100000">
                <a:schemeClr val="bg2"/>
              </a:gs>
            </a:gsLst>
            <a:lin ang="0" scaled="1"/>
            <a:tileRect/>
          </a:gradFill>
        </p:spPr>
        <p:txBody>
          <a:bodyPr anchor="ctr"/>
          <a:lstStyle>
            <a:lvl1pPr marL="0" indent="0" algn="ctr">
              <a:lnSpc>
                <a:spcPct val="95000"/>
              </a:lnSpc>
              <a:spcBef>
                <a:spcPts val="0"/>
              </a:spcBef>
              <a:buFontTx/>
              <a:buNone/>
              <a:defRPr sz="1400">
                <a:solidFill>
                  <a:schemeClr val="bg1"/>
                </a:solidFill>
                <a:latin typeface="+mn-lt"/>
              </a:defRPr>
            </a:lvl1pPr>
            <a:lvl2pPr marL="182562" indent="0" algn="l">
              <a:buFontTx/>
              <a:buNone/>
              <a:defRPr sz="1600">
                <a:solidFill>
                  <a:schemeClr val="bg1"/>
                </a:solidFill>
              </a:defRPr>
            </a:lvl2pPr>
            <a:lvl3pPr marL="444500" indent="0" algn="l">
              <a:buFontTx/>
              <a:buNone/>
              <a:defRPr sz="1600">
                <a:solidFill>
                  <a:schemeClr val="bg1"/>
                </a:solidFill>
              </a:defRPr>
            </a:lvl3pPr>
            <a:lvl4pPr marL="715963" indent="0" algn="l">
              <a:buFontTx/>
              <a:buNone/>
              <a:defRPr sz="1600">
                <a:solidFill>
                  <a:schemeClr val="bg1"/>
                </a:solidFill>
              </a:defRPr>
            </a:lvl4pPr>
            <a:lvl5pPr marL="985838" indent="0" algn="l">
              <a:buFontTx/>
              <a:buNone/>
              <a:defRPr sz="1600">
                <a:solidFill>
                  <a:schemeClr val="bg1"/>
                </a:solidFill>
              </a:defRPr>
            </a:lvl5pPr>
          </a:lstStyle>
          <a:p>
            <a:pPr lvl="0"/>
            <a:r>
              <a:rPr lang="en-GB"/>
              <a:t>Click to edit Master text styles</a:t>
            </a:r>
            <a:endParaRPr lang="en-GB" dirty="0"/>
          </a:p>
        </p:txBody>
      </p:sp>
    </p:spTree>
    <p:extLst>
      <p:ext uri="{BB962C8B-B14F-4D97-AF65-F5344CB8AC3E}">
        <p14:creationId xmlns:p14="http://schemas.microsoft.com/office/powerpoint/2010/main" val="221244831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Image with Circle" preserve="1" userDrawn="1">
  <p:cSld name="Image with Circle">
    <p:bg>
      <p:bgPr>
        <a:solidFill>
          <a:srgbClr val="D1DCD6"/>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rIns="504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FFFFFF"/>
                </a:solidFill>
                <a:latin typeface="SwissReSans" pitchFamily="34" charset="0"/>
                <a:ea typeface="+mn-ea"/>
                <a:cs typeface="+mn-cs"/>
              </a:rPr>
              <a:t>Marcel Andriesse | Agriculture Reinsurance</a:t>
            </a:r>
            <a:endParaRPr lang="en-GB" sz="1000" b="0" kern="1200" dirty="0">
              <a:solidFill>
                <a:srgbClr val="FFFFFF"/>
              </a:solidFill>
              <a:latin typeface="SwissReSans" pitchFamily="34" charset="0"/>
              <a:ea typeface="+mn-ea"/>
              <a:cs typeface="+mn-cs"/>
            </a:endParaRP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7014012" y="1196752"/>
            <a:ext cx="4464496" cy="4464496"/>
          </a:xfrm>
          <a:prstGeom prst="ellipse">
            <a:avLst/>
          </a:prstGeom>
          <a:gradFill>
            <a:gsLst>
              <a:gs pos="0">
                <a:schemeClr val="tx2"/>
              </a:gs>
              <a:gs pos="100000">
                <a:schemeClr val="bg2"/>
              </a:gs>
            </a:gsLst>
            <a:lin ang="0" scaled="1"/>
          </a:gradFill>
        </p:spPr>
        <p:txBody>
          <a:bodyPr anchor="ctr"/>
          <a:lstStyle>
            <a:lvl1pPr marL="0" indent="0" algn="ctr">
              <a:spcBef>
                <a:spcPts val="0"/>
              </a:spcBef>
              <a:buFontTx/>
              <a:buNone/>
              <a:defRPr sz="3200">
                <a:solidFill>
                  <a:schemeClr val="bg1"/>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pic>
        <p:nvPicPr>
          <p:cNvPr id="3" name="Picture 2">
            <a:extLst>
              <a:ext uri="{FF2B5EF4-FFF2-40B4-BE49-F238E27FC236}">
                <a16:creationId xmlns:a16="http://schemas.microsoft.com/office/drawing/2014/main" id="{DA81E3E0-BB19-4E37-B626-BFE92C5F5E19}"/>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1167722112"/>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Image and three Circles" preserve="1" userDrawn="1">
  <p:cSld name="Image and three Circles">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GB" smtClean="0"/>
              <a:pPr/>
              <a:t>‹#›</a:t>
            </a:fld>
            <a:endParaRPr lang="en-GB"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FFFFFF"/>
                </a:solidFill>
                <a:latin typeface="SwissReSans" pitchFamily="34" charset="0"/>
                <a:ea typeface="+mn-ea"/>
                <a:cs typeface="+mn-cs"/>
              </a:rPr>
              <a:t>Marcel Andriesse | Agriculture Reinsurance</a:t>
            </a:r>
            <a:endParaRPr lang="en-GB" sz="1000" b="0" kern="1200" dirty="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821770"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sp>
        <p:nvSpPr>
          <p:cNvPr id="11" name="Textplatzhalter 4">
            <a:extLst>
              <a:ext uri="{FF2B5EF4-FFF2-40B4-BE49-F238E27FC236}">
                <a16:creationId xmlns:a16="http://schemas.microsoft.com/office/drawing/2014/main" id="{FD457D57-2215-4E9E-91C3-6ECBC71608E5}"/>
              </a:ext>
            </a:extLst>
          </p:cNvPr>
          <p:cNvSpPr>
            <a:spLocks noGrp="1"/>
          </p:cNvSpPr>
          <p:nvPr>
            <p:ph type="body" sz="quarter" idx="15"/>
          </p:nvPr>
        </p:nvSpPr>
        <p:spPr bwMode="gray">
          <a:xfrm>
            <a:off x="695325"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sp>
        <p:nvSpPr>
          <p:cNvPr id="12" name="Textplatzhalter 4">
            <a:extLst>
              <a:ext uri="{FF2B5EF4-FFF2-40B4-BE49-F238E27FC236}">
                <a16:creationId xmlns:a16="http://schemas.microsoft.com/office/drawing/2014/main" id="{84E76D4D-0C41-4EBF-BD66-5C132AC9B3D8}"/>
              </a:ext>
            </a:extLst>
          </p:cNvPr>
          <p:cNvSpPr>
            <a:spLocks noGrp="1"/>
          </p:cNvSpPr>
          <p:nvPr>
            <p:ph type="body" sz="quarter" idx="16"/>
          </p:nvPr>
        </p:nvSpPr>
        <p:spPr bwMode="gray">
          <a:xfrm>
            <a:off x="4758548" y="1988644"/>
            <a:ext cx="2880000" cy="2880000"/>
          </a:xfrm>
          <a:prstGeom prst="ellipse">
            <a:avLst/>
          </a:prstGeom>
          <a:solidFill>
            <a:schemeClr val="bg1"/>
          </a:solidFill>
        </p:spPr>
        <p:txBody>
          <a:bodyPr anchor="ctr"/>
          <a:lstStyle>
            <a:lvl1pPr marL="0" indent="0" algn="ctr">
              <a:spcBef>
                <a:spcPts val="0"/>
              </a:spcBef>
              <a:buFontTx/>
              <a:buNone/>
              <a:defRPr sz="2400">
                <a:solidFill>
                  <a:schemeClr val="tx2"/>
                </a:solidFill>
                <a:latin typeface="SwissReSans Light" panose="020B0504020202020204" pitchFamily="34" charset="0"/>
              </a:defRPr>
            </a:lvl1pPr>
            <a:lvl2pPr marL="182562" indent="0" algn="l">
              <a:buFontTx/>
              <a:buNone/>
              <a:defRPr>
                <a:solidFill>
                  <a:srgbClr val="FFFFFF"/>
                </a:solidFill>
              </a:defRPr>
            </a:lvl2pPr>
            <a:lvl3pPr marL="444500" indent="0" algn="l">
              <a:buFontTx/>
              <a:buNone/>
              <a:defRPr>
                <a:solidFill>
                  <a:srgbClr val="FFFFFF"/>
                </a:solidFill>
              </a:defRPr>
            </a:lvl3pPr>
            <a:lvl4pPr marL="715963" indent="0" algn="l">
              <a:buFontTx/>
              <a:buNone/>
              <a:defRPr>
                <a:solidFill>
                  <a:srgbClr val="FFFFFF"/>
                </a:solidFill>
              </a:defRPr>
            </a:lvl4pPr>
            <a:lvl5pPr marL="985838" indent="0" algn="l">
              <a:buFontTx/>
              <a:buNone/>
              <a:defRPr>
                <a:solidFill>
                  <a:srgbClr val="FFFFFF"/>
                </a:solidFill>
              </a:defRPr>
            </a:lvl5pPr>
          </a:lstStyle>
          <a:p>
            <a:pPr lvl="0"/>
            <a:r>
              <a:rPr lang="en-GB"/>
              <a:t>Click to edit Master text styles</a:t>
            </a:r>
            <a:endParaRPr lang="en-GB" dirty="0"/>
          </a:p>
        </p:txBody>
      </p:sp>
      <p:pic>
        <p:nvPicPr>
          <p:cNvPr id="4" name="Picture 3">
            <a:extLst>
              <a:ext uri="{FF2B5EF4-FFF2-40B4-BE49-F238E27FC236}">
                <a16:creationId xmlns:a16="http://schemas.microsoft.com/office/drawing/2014/main" id="{8D942E63-043E-49FF-855B-A24CBA6F73A3}"/>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27232834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act Persons (4 people)" preserve="1" userDrawn="1">
  <p:cSld name="Contact Persons (4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hasCustomPrompt="1"/>
          </p:nvPr>
        </p:nvSpPr>
        <p:spPr bwMode="gray">
          <a:xfrm>
            <a:off x="695326" y="692151"/>
            <a:ext cx="3096418" cy="692647"/>
          </a:xfrm>
        </p:spPr>
        <p:txBody>
          <a:bodyPr/>
          <a:lstStyle>
            <a:lvl1pPr>
              <a:defRPr>
                <a:solidFill>
                  <a:srgbClr val="FFFFFF"/>
                </a:solidFill>
              </a:defRPr>
            </a:lvl1pPr>
          </a:lstStyle>
          <a:p>
            <a:r>
              <a:rPr lang="en-GB"/>
              <a:t>Enter team name here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5" y="1628774"/>
            <a:ext cx="3096420" cy="4392614"/>
          </a:xfrm>
        </p:spPr>
        <p:txBody>
          <a:bodyPr/>
          <a:lstStyle>
            <a:lvl1pPr marL="108000" indent="-108000">
              <a:spcBef>
                <a:spcPts val="600"/>
              </a:spcBef>
              <a:defRPr sz="1200">
                <a:solidFill>
                  <a:srgbClr val="FFFFFF"/>
                </a:solidFill>
              </a:defRPr>
            </a:lvl1pPr>
            <a:lvl2pPr marL="252000" indent="-144000">
              <a:spcBef>
                <a:spcPts val="600"/>
              </a:spcBef>
              <a:defRPr sz="1200">
                <a:solidFill>
                  <a:srgbClr val="FFFFFF"/>
                </a:solidFill>
              </a:defRPr>
            </a:lvl2pPr>
            <a:lvl3pPr marL="396000" indent="-144000">
              <a:spcBef>
                <a:spcPts val="600"/>
              </a:spcBef>
              <a:defRPr sz="1200">
                <a:solidFill>
                  <a:srgbClr val="FFFFFF"/>
                </a:solidFill>
              </a:defRPr>
            </a:lvl3pPr>
            <a:lvl4pPr marL="540000" indent="-144000">
              <a:spcBef>
                <a:spcPts val="600"/>
              </a:spcBef>
              <a:defRPr sz="1200">
                <a:solidFill>
                  <a:srgbClr val="FFFFFF"/>
                </a:solidFill>
              </a:defRPr>
            </a:lvl4pPr>
            <a:lvl5pPr marL="684000" indent="-144000">
              <a:spcBef>
                <a:spcPts val="600"/>
              </a:spcBef>
              <a:defRPr sz="1200">
                <a:solidFill>
                  <a:srgbClr val="FFFFFF"/>
                </a:solidFill>
              </a:defRPr>
            </a:lvl5pPr>
          </a:lstStyle>
          <a:p>
            <a:pPr lvl="0"/>
            <a:r>
              <a:rPr lang="en-GB"/>
              <a:t>Click to add text, for example team mission and/or capabilities, roles and responsibilities, other info.</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3">
            <a:extLst>
              <a:ext uri="{FF2B5EF4-FFF2-40B4-BE49-F238E27FC236}">
                <a16:creationId xmlns:a16="http://schemas.microsoft.com/office/drawing/2014/main" id="{456FDD83-9066-405C-9C9B-C6012C35E7C1}"/>
              </a:ext>
            </a:extLst>
          </p:cNvPr>
          <p:cNvSpPr>
            <a:spLocks noGrp="1"/>
          </p:cNvSpPr>
          <p:nvPr>
            <p:ph type="pic" sz="quarter" idx="15" hasCustomPrompt="1"/>
          </p:nvPr>
        </p:nvSpPr>
        <p:spPr bwMode="gray">
          <a:xfrm>
            <a:off x="5573419" y="727075"/>
            <a:ext cx="1800000" cy="1800000"/>
          </a:xfrm>
          <a:prstGeom prst="ellipse">
            <a:avLst/>
          </a:prstGeom>
        </p:spPr>
        <p:txBody>
          <a:bodyPr tIns="504000" anchor="ctr" anchorCtr="0"/>
          <a:lstStyle>
            <a:lvl1pPr marL="0" indent="0" algn="ctr">
              <a:buNone/>
              <a:defRPr sz="1400">
                <a:solidFill>
                  <a:srgbClr val="A8BAB2"/>
                </a:solidFill>
              </a:defRPr>
            </a:lvl1pPr>
          </a:lstStyle>
          <a:p>
            <a:r>
              <a:rPr lang="en-GB" noProof="0"/>
              <a:t>Add picture</a:t>
            </a:r>
            <a:endParaRPr lang="en-GB" noProof="0" dirty="0"/>
          </a:p>
        </p:txBody>
      </p:sp>
      <p:sp>
        <p:nvSpPr>
          <p:cNvPr id="18" name="Picture Placeholder 3">
            <a:extLst>
              <a:ext uri="{FF2B5EF4-FFF2-40B4-BE49-F238E27FC236}">
                <a16:creationId xmlns:a16="http://schemas.microsoft.com/office/drawing/2014/main" id="{38A06944-C2A7-4F21-A4A5-D22B1CF13B57}"/>
              </a:ext>
            </a:extLst>
          </p:cNvPr>
          <p:cNvSpPr>
            <a:spLocks noGrp="1"/>
          </p:cNvSpPr>
          <p:nvPr>
            <p:ph type="pic" sz="quarter" idx="16" hasCustomPrompt="1"/>
          </p:nvPr>
        </p:nvSpPr>
        <p:spPr bwMode="gray">
          <a:xfrm>
            <a:off x="8882581" y="727075"/>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19" name="Text Placeholder 6">
            <a:extLst>
              <a:ext uri="{FF2B5EF4-FFF2-40B4-BE49-F238E27FC236}">
                <a16:creationId xmlns:a16="http://schemas.microsoft.com/office/drawing/2014/main" id="{9679A695-226D-4550-AC5F-CF13DA1C3EA2}"/>
              </a:ext>
            </a:extLst>
          </p:cNvPr>
          <p:cNvSpPr>
            <a:spLocks noGrp="1"/>
          </p:cNvSpPr>
          <p:nvPr>
            <p:ph type="body" sz="quarter" idx="19" hasCustomPrompt="1"/>
          </p:nvPr>
        </p:nvSpPr>
        <p:spPr>
          <a:xfrm>
            <a:off x="5050638" y="2641930"/>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0" name="Text Placeholder 6">
            <a:extLst>
              <a:ext uri="{FF2B5EF4-FFF2-40B4-BE49-F238E27FC236}">
                <a16:creationId xmlns:a16="http://schemas.microsoft.com/office/drawing/2014/main" id="{58FFF6C9-8B70-45DC-9C06-54DD5B87AFFB}"/>
              </a:ext>
            </a:extLst>
          </p:cNvPr>
          <p:cNvSpPr>
            <a:spLocks noGrp="1"/>
          </p:cNvSpPr>
          <p:nvPr>
            <p:ph type="body" sz="quarter" idx="20" hasCustomPrompt="1"/>
          </p:nvPr>
        </p:nvSpPr>
        <p:spPr>
          <a:xfrm>
            <a:off x="5050638" y="2827874"/>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1" name="Text Placeholder 6">
            <a:extLst>
              <a:ext uri="{FF2B5EF4-FFF2-40B4-BE49-F238E27FC236}">
                <a16:creationId xmlns:a16="http://schemas.microsoft.com/office/drawing/2014/main" id="{2F9034A3-A308-4153-AEC9-209C0E14C84B}"/>
              </a:ext>
            </a:extLst>
          </p:cNvPr>
          <p:cNvSpPr>
            <a:spLocks noGrp="1"/>
          </p:cNvSpPr>
          <p:nvPr>
            <p:ph type="body" sz="quarter" idx="21" hasCustomPrompt="1"/>
          </p:nvPr>
        </p:nvSpPr>
        <p:spPr>
          <a:xfrm>
            <a:off x="8361630" y="2641930"/>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2" name="Text Placeholder 6">
            <a:extLst>
              <a:ext uri="{FF2B5EF4-FFF2-40B4-BE49-F238E27FC236}">
                <a16:creationId xmlns:a16="http://schemas.microsoft.com/office/drawing/2014/main" id="{ADD3A46A-9F03-452A-97A6-168C6640720F}"/>
              </a:ext>
            </a:extLst>
          </p:cNvPr>
          <p:cNvSpPr>
            <a:spLocks noGrp="1"/>
          </p:cNvSpPr>
          <p:nvPr>
            <p:ph type="body" sz="quarter" idx="22" hasCustomPrompt="1"/>
          </p:nvPr>
        </p:nvSpPr>
        <p:spPr>
          <a:xfrm>
            <a:off x="8361630" y="2827874"/>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3" name="Picture Placeholder 3">
            <a:extLst>
              <a:ext uri="{FF2B5EF4-FFF2-40B4-BE49-F238E27FC236}">
                <a16:creationId xmlns:a16="http://schemas.microsoft.com/office/drawing/2014/main" id="{578C2B07-87F4-489C-A284-3E5878138E7C}"/>
              </a:ext>
            </a:extLst>
          </p:cNvPr>
          <p:cNvSpPr>
            <a:spLocks noGrp="1"/>
          </p:cNvSpPr>
          <p:nvPr>
            <p:ph type="pic" sz="quarter" idx="23" hasCustomPrompt="1"/>
          </p:nvPr>
        </p:nvSpPr>
        <p:spPr bwMode="gray">
          <a:xfrm>
            <a:off x="5573419" y="3430871"/>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24" name="Picture Placeholder 3">
            <a:extLst>
              <a:ext uri="{FF2B5EF4-FFF2-40B4-BE49-F238E27FC236}">
                <a16:creationId xmlns:a16="http://schemas.microsoft.com/office/drawing/2014/main" id="{D418C2AA-7D28-483F-81E1-731AA2580309}"/>
              </a:ext>
            </a:extLst>
          </p:cNvPr>
          <p:cNvSpPr>
            <a:spLocks noGrp="1"/>
          </p:cNvSpPr>
          <p:nvPr>
            <p:ph type="pic" sz="quarter" idx="24" hasCustomPrompt="1"/>
          </p:nvPr>
        </p:nvSpPr>
        <p:spPr bwMode="gray">
          <a:xfrm>
            <a:off x="8882581" y="3430871"/>
            <a:ext cx="1800000" cy="1800000"/>
          </a:xfrm>
          <a:prstGeom prst="ellipse">
            <a:avLst/>
          </a:prstGeom>
        </p:spPr>
        <p:txBody>
          <a:bodyPr tIns="504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4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25" name="Text Placeholder 6">
            <a:extLst>
              <a:ext uri="{FF2B5EF4-FFF2-40B4-BE49-F238E27FC236}">
                <a16:creationId xmlns:a16="http://schemas.microsoft.com/office/drawing/2014/main" id="{AFF0E09B-2153-4F77-903B-8AE289C2024D}"/>
              </a:ext>
            </a:extLst>
          </p:cNvPr>
          <p:cNvSpPr>
            <a:spLocks noGrp="1"/>
          </p:cNvSpPr>
          <p:nvPr>
            <p:ph type="body" sz="quarter" idx="25" hasCustomPrompt="1"/>
          </p:nvPr>
        </p:nvSpPr>
        <p:spPr>
          <a:xfrm>
            <a:off x="5050638" y="5345726"/>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6" name="Text Placeholder 6">
            <a:extLst>
              <a:ext uri="{FF2B5EF4-FFF2-40B4-BE49-F238E27FC236}">
                <a16:creationId xmlns:a16="http://schemas.microsoft.com/office/drawing/2014/main" id="{B6E4CA2D-F663-4612-8211-ABCBF0E3B4F2}"/>
              </a:ext>
            </a:extLst>
          </p:cNvPr>
          <p:cNvSpPr>
            <a:spLocks noGrp="1"/>
          </p:cNvSpPr>
          <p:nvPr>
            <p:ph type="body" sz="quarter" idx="26" hasCustomPrompt="1"/>
          </p:nvPr>
        </p:nvSpPr>
        <p:spPr>
          <a:xfrm>
            <a:off x="5050638" y="5531670"/>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7" name="Text Placeholder 6">
            <a:extLst>
              <a:ext uri="{FF2B5EF4-FFF2-40B4-BE49-F238E27FC236}">
                <a16:creationId xmlns:a16="http://schemas.microsoft.com/office/drawing/2014/main" id="{4679ECFC-69DE-448E-A790-E6DF1353CC66}"/>
              </a:ext>
            </a:extLst>
          </p:cNvPr>
          <p:cNvSpPr>
            <a:spLocks noGrp="1"/>
          </p:cNvSpPr>
          <p:nvPr>
            <p:ph type="body" sz="quarter" idx="27" hasCustomPrompt="1"/>
          </p:nvPr>
        </p:nvSpPr>
        <p:spPr>
          <a:xfrm>
            <a:off x="8361630" y="5345726"/>
            <a:ext cx="2845562" cy="169277"/>
          </a:xfrm>
        </p:spPr>
        <p:txBody>
          <a:bodyPr wrap="none">
            <a:noAutofit/>
          </a:bodyPr>
          <a:lstStyle>
            <a:lvl1pPr marL="0" indent="0" algn="ctr">
              <a:lnSpc>
                <a:spcPct val="110000"/>
              </a:lnSpc>
              <a:spcBef>
                <a:spcPts val="0"/>
              </a:spcBef>
              <a:buNone/>
              <a:defRPr sz="11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28" name="Text Placeholder 6">
            <a:extLst>
              <a:ext uri="{FF2B5EF4-FFF2-40B4-BE49-F238E27FC236}">
                <a16:creationId xmlns:a16="http://schemas.microsoft.com/office/drawing/2014/main" id="{A2E08B10-5430-4825-9E65-D8235CD04078}"/>
              </a:ext>
            </a:extLst>
          </p:cNvPr>
          <p:cNvSpPr>
            <a:spLocks noGrp="1"/>
          </p:cNvSpPr>
          <p:nvPr>
            <p:ph type="body" sz="quarter" idx="28" hasCustomPrompt="1"/>
          </p:nvPr>
        </p:nvSpPr>
        <p:spPr>
          <a:xfrm>
            <a:off x="8361630" y="5531670"/>
            <a:ext cx="2845562" cy="356957"/>
          </a:xfrm>
        </p:spPr>
        <p:txBody>
          <a:bodyPr wrap="square">
            <a:noAutofit/>
          </a:bodyPr>
          <a:lstStyle>
            <a:lvl1pPr marL="0" indent="0" algn="ctr">
              <a:lnSpc>
                <a:spcPct val="110000"/>
              </a:lnSpc>
              <a:spcBef>
                <a:spcPts val="0"/>
              </a:spcBef>
              <a:buNone/>
              <a:defRPr sz="11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29" name="Footer">
            <a:extLst>
              <a:ext uri="{FF2B5EF4-FFF2-40B4-BE49-F238E27FC236}">
                <a16:creationId xmlns:a16="http://schemas.microsoft.com/office/drawing/2014/main" id="{0A885EF8-5FBD-475E-BD95-4D0C7488BAE5}"/>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283E36"/>
                </a:solidFill>
                <a:latin typeface="SwissReSans" pitchFamily="34" charset="0"/>
                <a:ea typeface="+mn-ea"/>
                <a:cs typeface="+mn-cs"/>
              </a:rPr>
              <a:t>Marcel Andriesse | Agriculture Reinsurance</a:t>
            </a:r>
            <a:endParaRPr lang="en-GB" sz="1000" b="0" kern="1200" dirty="0">
              <a:solidFill>
                <a:srgbClr val="283E36"/>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7C940168-BD78-4054-9B6B-74A60533DF74}"/>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15221233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act Persons (9 people)" preserve="1" userDrawn="1">
  <p:cSld name="Contact Persons (9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hasCustomPrompt="1"/>
          </p:nvPr>
        </p:nvSpPr>
        <p:spPr bwMode="gray">
          <a:xfrm>
            <a:off x="695326" y="692151"/>
            <a:ext cx="3096418" cy="692647"/>
          </a:xfrm>
        </p:spPr>
        <p:txBody>
          <a:bodyPr/>
          <a:lstStyle>
            <a:lvl1pPr>
              <a:defRPr>
                <a:solidFill>
                  <a:srgbClr val="FFFFFF"/>
                </a:solidFill>
              </a:defRPr>
            </a:lvl1pPr>
          </a:lstStyle>
          <a:p>
            <a:r>
              <a:rPr lang="en-GB"/>
              <a:t>Enter team name here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5" y="1628774"/>
            <a:ext cx="3096420" cy="4392614"/>
          </a:xfrm>
        </p:spPr>
        <p:txBody>
          <a:bodyPr/>
          <a:lstStyle>
            <a:lvl1pPr marL="108000" indent="-108000">
              <a:spcBef>
                <a:spcPts val="600"/>
              </a:spcBef>
              <a:defRPr sz="1200">
                <a:solidFill>
                  <a:srgbClr val="FFFFFF"/>
                </a:solidFill>
              </a:defRPr>
            </a:lvl1pPr>
            <a:lvl2pPr marL="252000" indent="-144000">
              <a:spcBef>
                <a:spcPts val="600"/>
              </a:spcBef>
              <a:defRPr sz="1200">
                <a:solidFill>
                  <a:srgbClr val="FFFFFF"/>
                </a:solidFill>
              </a:defRPr>
            </a:lvl2pPr>
            <a:lvl3pPr marL="396000" indent="-144000">
              <a:spcBef>
                <a:spcPts val="600"/>
              </a:spcBef>
              <a:defRPr sz="1200">
                <a:solidFill>
                  <a:srgbClr val="FFFFFF"/>
                </a:solidFill>
              </a:defRPr>
            </a:lvl3pPr>
            <a:lvl4pPr marL="540000" indent="-144000">
              <a:spcBef>
                <a:spcPts val="600"/>
              </a:spcBef>
              <a:defRPr sz="1200">
                <a:solidFill>
                  <a:srgbClr val="FFFFFF"/>
                </a:solidFill>
              </a:defRPr>
            </a:lvl4pPr>
            <a:lvl5pPr marL="684000" indent="-144000">
              <a:spcBef>
                <a:spcPts val="600"/>
              </a:spcBef>
              <a:defRPr sz="1200">
                <a:solidFill>
                  <a:srgbClr val="FFFFFF"/>
                </a:solidFill>
              </a:defRPr>
            </a:lvl5pPr>
          </a:lstStyle>
          <a:p>
            <a:pPr lvl="0"/>
            <a:r>
              <a:rPr lang="en-GB"/>
              <a:t>Click to add text, for example team mission and/or capabilities, roles and responsibilities, other info.</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9" name="Picture Placeholder 3">
            <a:extLst>
              <a:ext uri="{FF2B5EF4-FFF2-40B4-BE49-F238E27FC236}">
                <a16:creationId xmlns:a16="http://schemas.microsoft.com/office/drawing/2014/main" id="{9682A749-FC1E-4118-9EDD-CE1ABA3E2627}"/>
              </a:ext>
            </a:extLst>
          </p:cNvPr>
          <p:cNvSpPr>
            <a:spLocks noGrp="1"/>
          </p:cNvSpPr>
          <p:nvPr>
            <p:ph type="pic" sz="quarter" idx="15" hasCustomPrompt="1"/>
          </p:nvPr>
        </p:nvSpPr>
        <p:spPr bwMode="gray">
          <a:xfrm>
            <a:off x="5283565" y="738628"/>
            <a:ext cx="1080000" cy="1080000"/>
          </a:xfrm>
          <a:prstGeom prst="ellipse">
            <a:avLst/>
          </a:prstGeom>
        </p:spPr>
        <p:txBody>
          <a:bodyPr tIns="468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0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30" name="Text Placeholder 6">
            <a:extLst>
              <a:ext uri="{FF2B5EF4-FFF2-40B4-BE49-F238E27FC236}">
                <a16:creationId xmlns:a16="http://schemas.microsoft.com/office/drawing/2014/main" id="{73E640E6-6F1D-478B-91DA-EF27860B8F0F}"/>
              </a:ext>
            </a:extLst>
          </p:cNvPr>
          <p:cNvSpPr>
            <a:spLocks noGrp="1"/>
          </p:cNvSpPr>
          <p:nvPr>
            <p:ph type="body" sz="quarter" idx="19" hasCustomPrompt="1"/>
          </p:nvPr>
        </p:nvSpPr>
        <p:spPr>
          <a:xfrm>
            <a:off x="4871219"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1" name="Text Placeholder 6">
            <a:extLst>
              <a:ext uri="{FF2B5EF4-FFF2-40B4-BE49-F238E27FC236}">
                <a16:creationId xmlns:a16="http://schemas.microsoft.com/office/drawing/2014/main" id="{31BD7495-9DC8-424C-9AA0-FAD0EABDACE3}"/>
              </a:ext>
            </a:extLst>
          </p:cNvPr>
          <p:cNvSpPr>
            <a:spLocks noGrp="1"/>
          </p:cNvSpPr>
          <p:nvPr>
            <p:ph type="body" sz="quarter" idx="20" hasCustomPrompt="1"/>
          </p:nvPr>
        </p:nvSpPr>
        <p:spPr>
          <a:xfrm>
            <a:off x="4871219"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2" name="Picture Placeholder 3">
            <a:extLst>
              <a:ext uri="{FF2B5EF4-FFF2-40B4-BE49-F238E27FC236}">
                <a16:creationId xmlns:a16="http://schemas.microsoft.com/office/drawing/2014/main" id="{F19CD5BF-B691-42A9-9A28-7D982DEDC98D}"/>
              </a:ext>
            </a:extLst>
          </p:cNvPr>
          <p:cNvSpPr>
            <a:spLocks noGrp="1"/>
          </p:cNvSpPr>
          <p:nvPr>
            <p:ph type="pic" sz="quarter" idx="21" hasCustomPrompt="1"/>
          </p:nvPr>
        </p:nvSpPr>
        <p:spPr bwMode="gray">
          <a:xfrm>
            <a:off x="7581323" y="738628"/>
            <a:ext cx="1080000" cy="1080000"/>
          </a:xfrm>
          <a:prstGeom prst="ellipse">
            <a:avLst/>
          </a:prstGeom>
        </p:spPr>
        <p:txBody>
          <a:bodyPr tIns="468000" anchor="ctr" anchorCtr="0"/>
          <a:lstStyle>
            <a:lvl1pPr marL="0" marR="0" indent="0" algn="ctr" defTabSz="914400" rtl="0" eaLnBrk="1" fontAlgn="auto" latinLnBrk="0" hangingPunct="1">
              <a:lnSpc>
                <a:spcPct val="100000"/>
              </a:lnSpc>
              <a:spcBef>
                <a:spcPts val="1200"/>
              </a:spcBef>
              <a:spcAft>
                <a:spcPts val="0"/>
              </a:spcAft>
              <a:buClrTx/>
              <a:buSzPct val="100000"/>
              <a:buFont typeface="Arial" pitchFamily="34" charset="0"/>
              <a:buNone/>
              <a:tabLst/>
              <a:defRPr sz="1000">
                <a:solidFill>
                  <a:srgbClr val="A8BAB2"/>
                </a:solidFill>
              </a:defRPr>
            </a:lvl1pPr>
          </a:lstStyle>
          <a:p>
            <a:pPr marL="0" marR="0" lvl="0" indent="0" algn="ctr" defTabSz="914400" rtl="0" eaLnBrk="1" fontAlgn="auto" latinLnBrk="0" hangingPunct="1">
              <a:lnSpc>
                <a:spcPct val="100000"/>
              </a:lnSpc>
              <a:spcBef>
                <a:spcPts val="1200"/>
              </a:spcBef>
              <a:spcAft>
                <a:spcPts val="0"/>
              </a:spcAft>
              <a:buClrTx/>
              <a:buSzPct val="100000"/>
              <a:buFont typeface="Arial" pitchFamily="34" charset="0"/>
              <a:buNone/>
              <a:tabLst/>
              <a:defRPr/>
            </a:pPr>
            <a:r>
              <a:rPr lang="en-GB" noProof="0"/>
              <a:t>Add picture</a:t>
            </a:r>
            <a:endParaRPr lang="en-GB" noProof="0" dirty="0"/>
          </a:p>
        </p:txBody>
      </p:sp>
      <p:sp>
        <p:nvSpPr>
          <p:cNvPr id="33" name="Text Placeholder 6">
            <a:extLst>
              <a:ext uri="{FF2B5EF4-FFF2-40B4-BE49-F238E27FC236}">
                <a16:creationId xmlns:a16="http://schemas.microsoft.com/office/drawing/2014/main" id="{CF582FA5-0ACC-44FA-AD35-38027A4BC745}"/>
              </a:ext>
            </a:extLst>
          </p:cNvPr>
          <p:cNvSpPr>
            <a:spLocks noGrp="1"/>
          </p:cNvSpPr>
          <p:nvPr>
            <p:ph type="body" sz="quarter" idx="22" hasCustomPrompt="1"/>
          </p:nvPr>
        </p:nvSpPr>
        <p:spPr>
          <a:xfrm>
            <a:off x="7168977"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4" name="Text Placeholder 6">
            <a:extLst>
              <a:ext uri="{FF2B5EF4-FFF2-40B4-BE49-F238E27FC236}">
                <a16:creationId xmlns:a16="http://schemas.microsoft.com/office/drawing/2014/main" id="{34479282-0266-40A5-AD96-427D23FC8E24}"/>
              </a:ext>
            </a:extLst>
          </p:cNvPr>
          <p:cNvSpPr>
            <a:spLocks noGrp="1"/>
          </p:cNvSpPr>
          <p:nvPr>
            <p:ph type="body" sz="quarter" idx="23" hasCustomPrompt="1"/>
          </p:nvPr>
        </p:nvSpPr>
        <p:spPr>
          <a:xfrm>
            <a:off x="7168977"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5" name="Picture Placeholder 3">
            <a:extLst>
              <a:ext uri="{FF2B5EF4-FFF2-40B4-BE49-F238E27FC236}">
                <a16:creationId xmlns:a16="http://schemas.microsoft.com/office/drawing/2014/main" id="{A372C913-34DD-415E-8A45-FE2BAAA5AB93}"/>
              </a:ext>
            </a:extLst>
          </p:cNvPr>
          <p:cNvSpPr>
            <a:spLocks noGrp="1"/>
          </p:cNvSpPr>
          <p:nvPr>
            <p:ph type="pic" sz="quarter" idx="24" hasCustomPrompt="1"/>
          </p:nvPr>
        </p:nvSpPr>
        <p:spPr bwMode="gray">
          <a:xfrm>
            <a:off x="9881460" y="738628"/>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36" name="Text Placeholder 6">
            <a:extLst>
              <a:ext uri="{FF2B5EF4-FFF2-40B4-BE49-F238E27FC236}">
                <a16:creationId xmlns:a16="http://schemas.microsoft.com/office/drawing/2014/main" id="{7134E3D5-1F39-4EBB-AA24-A2FD4F813D1A}"/>
              </a:ext>
            </a:extLst>
          </p:cNvPr>
          <p:cNvSpPr>
            <a:spLocks noGrp="1"/>
          </p:cNvSpPr>
          <p:nvPr>
            <p:ph type="body" sz="quarter" idx="25" hasCustomPrompt="1"/>
          </p:nvPr>
        </p:nvSpPr>
        <p:spPr>
          <a:xfrm>
            <a:off x="9469114" y="1883003"/>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37" name="Text Placeholder 6">
            <a:extLst>
              <a:ext uri="{FF2B5EF4-FFF2-40B4-BE49-F238E27FC236}">
                <a16:creationId xmlns:a16="http://schemas.microsoft.com/office/drawing/2014/main" id="{A4699E8E-78EB-413E-9E61-A75A1208CF0F}"/>
              </a:ext>
            </a:extLst>
          </p:cNvPr>
          <p:cNvSpPr>
            <a:spLocks noGrp="1"/>
          </p:cNvSpPr>
          <p:nvPr>
            <p:ph type="body" sz="quarter" idx="26" hasCustomPrompt="1"/>
          </p:nvPr>
        </p:nvSpPr>
        <p:spPr>
          <a:xfrm>
            <a:off x="9469114" y="2049899"/>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38" name="Picture Placeholder 3">
            <a:extLst>
              <a:ext uri="{FF2B5EF4-FFF2-40B4-BE49-F238E27FC236}">
                <a16:creationId xmlns:a16="http://schemas.microsoft.com/office/drawing/2014/main" id="{055DF295-2A7B-4334-B97B-ED339BB70340}"/>
              </a:ext>
            </a:extLst>
          </p:cNvPr>
          <p:cNvSpPr>
            <a:spLocks noGrp="1"/>
          </p:cNvSpPr>
          <p:nvPr>
            <p:ph type="pic" sz="quarter" idx="27" hasCustomPrompt="1"/>
          </p:nvPr>
        </p:nvSpPr>
        <p:spPr bwMode="gray">
          <a:xfrm>
            <a:off x="5283565"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39" name="Text Placeholder 6">
            <a:extLst>
              <a:ext uri="{FF2B5EF4-FFF2-40B4-BE49-F238E27FC236}">
                <a16:creationId xmlns:a16="http://schemas.microsoft.com/office/drawing/2014/main" id="{86C79598-5718-4B97-9653-C258BACE02E8}"/>
              </a:ext>
            </a:extLst>
          </p:cNvPr>
          <p:cNvSpPr>
            <a:spLocks noGrp="1"/>
          </p:cNvSpPr>
          <p:nvPr>
            <p:ph type="body" sz="quarter" idx="28" hasCustomPrompt="1"/>
          </p:nvPr>
        </p:nvSpPr>
        <p:spPr>
          <a:xfrm>
            <a:off x="4871219"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0" name="Text Placeholder 6">
            <a:extLst>
              <a:ext uri="{FF2B5EF4-FFF2-40B4-BE49-F238E27FC236}">
                <a16:creationId xmlns:a16="http://schemas.microsoft.com/office/drawing/2014/main" id="{D1CD186E-C886-499B-8730-86302FB13D60}"/>
              </a:ext>
            </a:extLst>
          </p:cNvPr>
          <p:cNvSpPr>
            <a:spLocks noGrp="1"/>
          </p:cNvSpPr>
          <p:nvPr>
            <p:ph type="body" sz="quarter" idx="29" hasCustomPrompt="1"/>
          </p:nvPr>
        </p:nvSpPr>
        <p:spPr>
          <a:xfrm>
            <a:off x="4871219"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1" name="Picture Placeholder 3">
            <a:extLst>
              <a:ext uri="{FF2B5EF4-FFF2-40B4-BE49-F238E27FC236}">
                <a16:creationId xmlns:a16="http://schemas.microsoft.com/office/drawing/2014/main" id="{221F4A5A-8D58-4545-B3A9-1D7286AC7F03}"/>
              </a:ext>
            </a:extLst>
          </p:cNvPr>
          <p:cNvSpPr>
            <a:spLocks noGrp="1"/>
          </p:cNvSpPr>
          <p:nvPr>
            <p:ph type="pic" sz="quarter" idx="30" hasCustomPrompt="1"/>
          </p:nvPr>
        </p:nvSpPr>
        <p:spPr bwMode="gray">
          <a:xfrm>
            <a:off x="7581323"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2" name="Text Placeholder 6">
            <a:extLst>
              <a:ext uri="{FF2B5EF4-FFF2-40B4-BE49-F238E27FC236}">
                <a16:creationId xmlns:a16="http://schemas.microsoft.com/office/drawing/2014/main" id="{CAD9D006-676C-4CB9-9E60-67322DE91D15}"/>
              </a:ext>
            </a:extLst>
          </p:cNvPr>
          <p:cNvSpPr>
            <a:spLocks noGrp="1"/>
          </p:cNvSpPr>
          <p:nvPr>
            <p:ph type="body" sz="quarter" idx="31" hasCustomPrompt="1"/>
          </p:nvPr>
        </p:nvSpPr>
        <p:spPr>
          <a:xfrm>
            <a:off x="7168977"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3" name="Text Placeholder 6">
            <a:extLst>
              <a:ext uri="{FF2B5EF4-FFF2-40B4-BE49-F238E27FC236}">
                <a16:creationId xmlns:a16="http://schemas.microsoft.com/office/drawing/2014/main" id="{50A073A5-04E0-4873-B0FB-802CADE36667}"/>
              </a:ext>
            </a:extLst>
          </p:cNvPr>
          <p:cNvSpPr>
            <a:spLocks noGrp="1"/>
          </p:cNvSpPr>
          <p:nvPr>
            <p:ph type="body" sz="quarter" idx="32" hasCustomPrompt="1"/>
          </p:nvPr>
        </p:nvSpPr>
        <p:spPr>
          <a:xfrm>
            <a:off x="7168977"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4" name="Picture Placeholder 3">
            <a:extLst>
              <a:ext uri="{FF2B5EF4-FFF2-40B4-BE49-F238E27FC236}">
                <a16:creationId xmlns:a16="http://schemas.microsoft.com/office/drawing/2014/main" id="{195DD2A1-427A-429A-9C4E-E51AEBB0E0E7}"/>
              </a:ext>
            </a:extLst>
          </p:cNvPr>
          <p:cNvSpPr>
            <a:spLocks noGrp="1"/>
          </p:cNvSpPr>
          <p:nvPr>
            <p:ph type="pic" sz="quarter" idx="33" hasCustomPrompt="1"/>
          </p:nvPr>
        </p:nvSpPr>
        <p:spPr bwMode="gray">
          <a:xfrm>
            <a:off x="9881460" y="2557409"/>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5" name="Text Placeholder 6">
            <a:extLst>
              <a:ext uri="{FF2B5EF4-FFF2-40B4-BE49-F238E27FC236}">
                <a16:creationId xmlns:a16="http://schemas.microsoft.com/office/drawing/2014/main" id="{F28B10EF-4A1F-4980-8CD3-519EB5DBC226}"/>
              </a:ext>
            </a:extLst>
          </p:cNvPr>
          <p:cNvSpPr>
            <a:spLocks noGrp="1"/>
          </p:cNvSpPr>
          <p:nvPr>
            <p:ph type="body" sz="quarter" idx="34" hasCustomPrompt="1"/>
          </p:nvPr>
        </p:nvSpPr>
        <p:spPr>
          <a:xfrm>
            <a:off x="9469114" y="3701784"/>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6" name="Text Placeholder 6">
            <a:extLst>
              <a:ext uri="{FF2B5EF4-FFF2-40B4-BE49-F238E27FC236}">
                <a16:creationId xmlns:a16="http://schemas.microsoft.com/office/drawing/2014/main" id="{7E8B1A89-1311-46C8-AABE-49A07C509AB6}"/>
              </a:ext>
            </a:extLst>
          </p:cNvPr>
          <p:cNvSpPr>
            <a:spLocks noGrp="1"/>
          </p:cNvSpPr>
          <p:nvPr>
            <p:ph type="body" sz="quarter" idx="35" hasCustomPrompt="1"/>
          </p:nvPr>
        </p:nvSpPr>
        <p:spPr>
          <a:xfrm>
            <a:off x="9469114" y="3868680"/>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47" name="Picture Placeholder 3">
            <a:extLst>
              <a:ext uri="{FF2B5EF4-FFF2-40B4-BE49-F238E27FC236}">
                <a16:creationId xmlns:a16="http://schemas.microsoft.com/office/drawing/2014/main" id="{A1132398-8B9A-4B3D-933D-0916342541FD}"/>
              </a:ext>
            </a:extLst>
          </p:cNvPr>
          <p:cNvSpPr>
            <a:spLocks noGrp="1"/>
          </p:cNvSpPr>
          <p:nvPr>
            <p:ph type="pic" sz="quarter" idx="36" hasCustomPrompt="1"/>
          </p:nvPr>
        </p:nvSpPr>
        <p:spPr bwMode="gray">
          <a:xfrm>
            <a:off x="5283565"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48" name="Text Placeholder 6">
            <a:extLst>
              <a:ext uri="{FF2B5EF4-FFF2-40B4-BE49-F238E27FC236}">
                <a16:creationId xmlns:a16="http://schemas.microsoft.com/office/drawing/2014/main" id="{60DB6F48-FC4C-4A1D-9535-0E108AAFBE06}"/>
              </a:ext>
            </a:extLst>
          </p:cNvPr>
          <p:cNvSpPr>
            <a:spLocks noGrp="1"/>
          </p:cNvSpPr>
          <p:nvPr>
            <p:ph type="body" sz="quarter" idx="37" hasCustomPrompt="1"/>
          </p:nvPr>
        </p:nvSpPr>
        <p:spPr>
          <a:xfrm>
            <a:off x="4871219"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49" name="Text Placeholder 6">
            <a:extLst>
              <a:ext uri="{FF2B5EF4-FFF2-40B4-BE49-F238E27FC236}">
                <a16:creationId xmlns:a16="http://schemas.microsoft.com/office/drawing/2014/main" id="{A810E96A-A59E-44AE-B57E-8AF75CD1963D}"/>
              </a:ext>
            </a:extLst>
          </p:cNvPr>
          <p:cNvSpPr>
            <a:spLocks noGrp="1"/>
          </p:cNvSpPr>
          <p:nvPr>
            <p:ph type="body" sz="quarter" idx="38" hasCustomPrompt="1"/>
          </p:nvPr>
        </p:nvSpPr>
        <p:spPr>
          <a:xfrm>
            <a:off x="4871219"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0" name="Picture Placeholder 3">
            <a:extLst>
              <a:ext uri="{FF2B5EF4-FFF2-40B4-BE49-F238E27FC236}">
                <a16:creationId xmlns:a16="http://schemas.microsoft.com/office/drawing/2014/main" id="{198933B9-38C2-482E-AD0B-42A8177C695A}"/>
              </a:ext>
            </a:extLst>
          </p:cNvPr>
          <p:cNvSpPr>
            <a:spLocks noGrp="1"/>
          </p:cNvSpPr>
          <p:nvPr>
            <p:ph type="pic" sz="quarter" idx="39" hasCustomPrompt="1"/>
          </p:nvPr>
        </p:nvSpPr>
        <p:spPr bwMode="gray">
          <a:xfrm>
            <a:off x="7581323"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51" name="Text Placeholder 6">
            <a:extLst>
              <a:ext uri="{FF2B5EF4-FFF2-40B4-BE49-F238E27FC236}">
                <a16:creationId xmlns:a16="http://schemas.microsoft.com/office/drawing/2014/main" id="{3A0551C6-CAE2-4890-8760-2733C7FDE739}"/>
              </a:ext>
            </a:extLst>
          </p:cNvPr>
          <p:cNvSpPr>
            <a:spLocks noGrp="1"/>
          </p:cNvSpPr>
          <p:nvPr>
            <p:ph type="body" sz="quarter" idx="40" hasCustomPrompt="1"/>
          </p:nvPr>
        </p:nvSpPr>
        <p:spPr>
          <a:xfrm>
            <a:off x="7168977"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52" name="Text Placeholder 6">
            <a:extLst>
              <a:ext uri="{FF2B5EF4-FFF2-40B4-BE49-F238E27FC236}">
                <a16:creationId xmlns:a16="http://schemas.microsoft.com/office/drawing/2014/main" id="{351C2CEF-8471-4D1A-B51B-ABA769D4AFD1}"/>
              </a:ext>
            </a:extLst>
          </p:cNvPr>
          <p:cNvSpPr>
            <a:spLocks noGrp="1"/>
          </p:cNvSpPr>
          <p:nvPr>
            <p:ph type="body" sz="quarter" idx="41" hasCustomPrompt="1"/>
          </p:nvPr>
        </p:nvSpPr>
        <p:spPr>
          <a:xfrm>
            <a:off x="7168977"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3" name="Picture Placeholder 3">
            <a:extLst>
              <a:ext uri="{FF2B5EF4-FFF2-40B4-BE49-F238E27FC236}">
                <a16:creationId xmlns:a16="http://schemas.microsoft.com/office/drawing/2014/main" id="{0AAAD490-0511-40C3-A7FD-06F99326BA9B}"/>
              </a:ext>
            </a:extLst>
          </p:cNvPr>
          <p:cNvSpPr>
            <a:spLocks noGrp="1"/>
          </p:cNvSpPr>
          <p:nvPr>
            <p:ph type="pic" sz="quarter" idx="42" hasCustomPrompt="1"/>
          </p:nvPr>
        </p:nvSpPr>
        <p:spPr bwMode="gray">
          <a:xfrm>
            <a:off x="9881460" y="4379592"/>
            <a:ext cx="1080000" cy="1080000"/>
          </a:xfrm>
          <a:prstGeom prst="ellipse">
            <a:avLst/>
          </a:prstGeom>
        </p:spPr>
        <p:txBody>
          <a:bodyPr tIns="468000" anchor="ctr" anchorCtr="0"/>
          <a:lstStyle>
            <a:lvl1pPr marL="0" indent="0" algn="ctr">
              <a:buNone/>
              <a:defRPr sz="1000">
                <a:solidFill>
                  <a:srgbClr val="A8BAB2"/>
                </a:solidFill>
              </a:defRPr>
            </a:lvl1pPr>
          </a:lstStyle>
          <a:p>
            <a:r>
              <a:rPr lang="en-GB" noProof="0"/>
              <a:t>Add picture</a:t>
            </a:r>
            <a:endParaRPr lang="en-GB" noProof="0" dirty="0"/>
          </a:p>
        </p:txBody>
      </p:sp>
      <p:sp>
        <p:nvSpPr>
          <p:cNvPr id="54" name="Text Placeholder 6">
            <a:extLst>
              <a:ext uri="{FF2B5EF4-FFF2-40B4-BE49-F238E27FC236}">
                <a16:creationId xmlns:a16="http://schemas.microsoft.com/office/drawing/2014/main" id="{57D9887A-55D1-49D2-8675-5240F864DA0B}"/>
              </a:ext>
            </a:extLst>
          </p:cNvPr>
          <p:cNvSpPr>
            <a:spLocks noGrp="1"/>
          </p:cNvSpPr>
          <p:nvPr>
            <p:ph type="body" sz="quarter" idx="43" hasCustomPrompt="1"/>
          </p:nvPr>
        </p:nvSpPr>
        <p:spPr>
          <a:xfrm>
            <a:off x="9469114" y="5523967"/>
            <a:ext cx="1902588" cy="153632"/>
          </a:xfrm>
        </p:spPr>
        <p:txBody>
          <a:bodyPr wrap="none">
            <a:noAutofit/>
          </a:bodyPr>
          <a:lstStyle>
            <a:lvl1pPr marL="0" indent="0" algn="ctr">
              <a:lnSpc>
                <a:spcPct val="110000"/>
              </a:lnSpc>
              <a:spcBef>
                <a:spcPts val="0"/>
              </a:spcBef>
              <a:buNone/>
              <a:defRPr sz="1000" b="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Click to add name</a:t>
            </a:r>
            <a:endParaRPr lang="en-GB" noProof="0" dirty="0"/>
          </a:p>
        </p:txBody>
      </p:sp>
      <p:sp>
        <p:nvSpPr>
          <p:cNvPr id="55" name="Text Placeholder 6">
            <a:extLst>
              <a:ext uri="{FF2B5EF4-FFF2-40B4-BE49-F238E27FC236}">
                <a16:creationId xmlns:a16="http://schemas.microsoft.com/office/drawing/2014/main" id="{78D2D6D9-E53F-4A0D-BBF5-81D01913CD12}"/>
              </a:ext>
            </a:extLst>
          </p:cNvPr>
          <p:cNvSpPr>
            <a:spLocks noGrp="1"/>
          </p:cNvSpPr>
          <p:nvPr>
            <p:ph type="body" sz="quarter" idx="44" hasCustomPrompt="1"/>
          </p:nvPr>
        </p:nvSpPr>
        <p:spPr>
          <a:xfrm>
            <a:off x="9469114" y="5690863"/>
            <a:ext cx="1902588" cy="324512"/>
          </a:xfrm>
        </p:spPr>
        <p:txBody>
          <a:bodyPr wrap="square">
            <a:noAutofit/>
          </a:bodyPr>
          <a:lstStyle>
            <a:lvl1pPr marL="0" indent="0" algn="ctr">
              <a:lnSpc>
                <a:spcPct val="110000"/>
              </a:lnSpc>
              <a:spcBef>
                <a:spcPts val="0"/>
              </a:spcBef>
              <a:buNone/>
              <a:defRPr sz="1000" b="0" i="1"/>
            </a:lvl1pPr>
            <a:lvl2pPr marL="182562" indent="0">
              <a:buNone/>
              <a:defRPr sz="1100"/>
            </a:lvl2pPr>
            <a:lvl3pPr marL="444500" indent="0">
              <a:buNone/>
              <a:defRPr sz="1100"/>
            </a:lvl3pPr>
            <a:lvl4pPr marL="715963" indent="0">
              <a:buNone/>
              <a:defRPr sz="1100"/>
            </a:lvl4pPr>
            <a:lvl5pPr marL="985838" indent="0">
              <a:buNone/>
              <a:defRPr sz="1100"/>
            </a:lvl5pPr>
          </a:lstStyle>
          <a:p>
            <a:pPr lvl="0"/>
            <a:r>
              <a:rPr lang="en-GB" noProof="0"/>
              <a:t>Job title</a:t>
            </a:r>
            <a:br>
              <a:rPr lang="en-GB" noProof="0"/>
            </a:br>
            <a:r>
              <a:rPr lang="en-GB" noProof="0"/>
              <a:t>Contact information</a:t>
            </a:r>
            <a:endParaRPr lang="en-GB" noProof="0" dirty="0"/>
          </a:p>
        </p:txBody>
      </p:sp>
      <p:sp>
        <p:nvSpPr>
          <p:cNvPr id="56" name="Footer">
            <a:extLst>
              <a:ext uri="{FF2B5EF4-FFF2-40B4-BE49-F238E27FC236}">
                <a16:creationId xmlns:a16="http://schemas.microsoft.com/office/drawing/2014/main" id="{3D92757B-1122-4A0B-B414-F2DE3CA792C1}"/>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283E36"/>
                </a:solidFill>
                <a:latin typeface="SwissReSans" pitchFamily="34" charset="0"/>
                <a:ea typeface="+mn-ea"/>
                <a:cs typeface="+mn-cs"/>
              </a:rPr>
              <a:t>Marcel Andriesse | Agriculture Reinsurance</a:t>
            </a:r>
            <a:endParaRPr lang="en-GB" sz="1000" b="0" kern="1200" dirty="0">
              <a:solidFill>
                <a:srgbClr val="283E36"/>
              </a:solidFill>
              <a:latin typeface="SwissReSans" pitchFamily="34" charset="0"/>
              <a:ea typeface="+mn-ea"/>
              <a:cs typeface="+mn-cs"/>
            </a:endParaRPr>
          </a:p>
        </p:txBody>
      </p:sp>
      <p:pic>
        <p:nvPicPr>
          <p:cNvPr id="3" name="Picture 2">
            <a:extLst>
              <a:ext uri="{FF2B5EF4-FFF2-40B4-BE49-F238E27FC236}">
                <a16:creationId xmlns:a16="http://schemas.microsoft.com/office/drawing/2014/main" id="{162C0757-8046-4BD8-B761-E940A034A33D}"/>
              </a:ext>
            </a:extLst>
          </p:cNvPr>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330403361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able of Contents with Image" preserve="1" userDrawn="1">
  <p:cSld name="Table of Contents with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8115300" cy="6858000"/>
          </a:xfrm>
        </p:spPr>
        <p:txBody>
          <a:bodyPr lIns="0" tIns="1152000" anchor="ctr"/>
          <a:lstStyle>
            <a:lvl1pPr algn="ctr">
              <a:spcBef>
                <a:spcPts val="0"/>
              </a:spcBef>
              <a:buFontTx/>
              <a:buNone/>
              <a:defRPr sz="1200">
                <a:solidFill>
                  <a:srgbClr val="A8BAB2"/>
                </a:solidFill>
                <a:latin typeface="SwissReSans" pitchFamily="34" charset="0"/>
              </a:defRPr>
            </a:lvl1pPr>
          </a:lstStyle>
          <a:p>
            <a:r>
              <a:rPr lang="en-GB" noProof="1"/>
              <a:t>Click to browse for an own image or </a:t>
            </a:r>
            <a:br>
              <a:rPr lang="en-GB" noProof="1"/>
            </a:br>
            <a:r>
              <a:rPr lang="en-GB" noProof="1"/>
              <a:t>select one from the Swiss Re menu.</a:t>
            </a:r>
            <a:br>
              <a:rPr lang="en-GB" noProof="1"/>
            </a:br>
            <a:r>
              <a:rPr lang="en-GB" noProof="1"/>
              <a:t>Be careful to avoid an image that clashes</a:t>
            </a:r>
            <a:br>
              <a:rPr lang="en-GB" noProof="1"/>
            </a:br>
            <a:r>
              <a:rPr lang="en-GB" noProof="1"/>
              <a:t>with the gradient colour.</a:t>
            </a:r>
          </a:p>
        </p:txBody>
      </p:sp>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p:nvPr>
        </p:nvSpPr>
        <p:spPr bwMode="gray">
          <a:xfrm>
            <a:off x="8544272" y="692151"/>
            <a:ext cx="3168303"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pic>
        <p:nvPicPr>
          <p:cNvPr id="3" name="Picture 2">
            <a:extLst>
              <a:ext uri="{FF2B5EF4-FFF2-40B4-BE49-F238E27FC236}">
                <a16:creationId xmlns:a16="http://schemas.microsoft.com/office/drawing/2014/main" id="{0DAAF45E-364D-4AD4-82FA-9C5CAC694F4A}"/>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815701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able of Contents with Quote" preserve="1" userDrawn="1">
  <p:cSld name="Table of Contents with 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Title 7"/>
          <p:cNvSpPr>
            <a:spLocks noGrp="1"/>
          </p:cNvSpPr>
          <p:nvPr>
            <p:ph type="title"/>
          </p:nvPr>
        </p:nvSpPr>
        <p:spPr bwMode="gray">
          <a:xfrm>
            <a:off x="8544272" y="692151"/>
            <a:ext cx="3168303" cy="692647"/>
          </a:xfrm>
        </p:spPr>
        <p:txBody>
          <a:bodyPr/>
          <a:lstStyle>
            <a:lvl1pPr>
              <a:defRPr>
                <a:solidFill>
                  <a:srgbClr val="FFFFFF"/>
                </a:solidFill>
              </a:defRPr>
            </a:lvl1pPr>
          </a:lstStyle>
          <a:p>
            <a:r>
              <a:rPr lang="en-GB"/>
              <a:t>Click to edit Master title style</a:t>
            </a:r>
            <a:endParaRPr lang="en-GB" dirty="0"/>
          </a:p>
        </p:txBody>
      </p:sp>
      <p:sp>
        <p:nvSpPr>
          <p:cNvPr id="9" name="Date Placeholder 8"/>
          <p:cNvSpPr>
            <a:spLocks noGrp="1"/>
          </p:cNvSpPr>
          <p:nvPr>
            <p:ph type="dt" sz="half" idx="10"/>
          </p:nvPr>
        </p:nvSpPr>
        <p:spPr/>
        <p:txBody>
          <a:bodyPr/>
          <a:lstStyle/>
          <a:p>
            <a:endParaRPr lang="en-GB" dirty="0"/>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5" name="Text Placeholder 4">
            <a:extLst>
              <a:ext uri="{FF2B5EF4-FFF2-40B4-BE49-F238E27FC236}">
                <a16:creationId xmlns:a16="http://schemas.microsoft.com/office/drawing/2014/main" id="{6B8B2FF7-1EAF-4819-B80C-A01E1EC5DFAB}"/>
              </a:ext>
            </a:extLst>
          </p:cNvPr>
          <p:cNvSpPr>
            <a:spLocks noGrp="1"/>
          </p:cNvSpPr>
          <p:nvPr>
            <p:ph type="body" sz="quarter" idx="13"/>
          </p:nvPr>
        </p:nvSpPr>
        <p:spPr>
          <a:xfrm>
            <a:off x="695325" y="1444598"/>
            <a:ext cx="6120755" cy="4576789"/>
          </a:xfrm>
        </p:spPr>
        <p:txBody>
          <a:bodyPr/>
          <a:lstStyle>
            <a:lvl1pPr marL="0" indent="0">
              <a:buFontTx/>
              <a:buNone/>
              <a:defRPr sz="5000">
                <a:solidFill>
                  <a:schemeClr val="bg2"/>
                </a:solidFill>
                <a:latin typeface="SwissReSans Light"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pic>
        <p:nvPicPr>
          <p:cNvPr id="3" name="Picture 2">
            <a:extLst>
              <a:ext uri="{FF2B5EF4-FFF2-40B4-BE49-F238E27FC236}">
                <a16:creationId xmlns:a16="http://schemas.microsoft.com/office/drawing/2014/main" id="{37FD7C32-0B4F-49F1-9CA5-C36E7AF5A6D4}"/>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60722097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End Slide 1" preserve="1" userDrawn="1">
  <p:cSld name="End Slide 1">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2628876"/>
            <a:ext cx="11017250" cy="692647"/>
          </a:xfrm>
        </p:spPr>
        <p:txBody>
          <a:bodyPr/>
          <a:lstStyle>
            <a:lvl1pPr>
              <a:defRPr sz="4800">
                <a:solidFill>
                  <a:schemeClr val="bg1"/>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3933056"/>
            <a:ext cx="3312000" cy="276999"/>
          </a:xfrm>
        </p:spPr>
        <p:txBody>
          <a:bodyPr anchor="t">
            <a:noAutofit/>
          </a:bodyPr>
          <a:lstStyle>
            <a:lvl1pPr marL="0" indent="0">
              <a:spcBef>
                <a:spcPts val="0"/>
              </a:spcBef>
              <a:buFontTx/>
              <a:buNone/>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573016"/>
            <a:ext cx="2808387" cy="231203"/>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3933056"/>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3933056"/>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4210055"/>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5" y="5380420"/>
            <a:ext cx="2808387" cy="259281"/>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10" name="Picture Placeholder 9">
            <a:extLst>
              <a:ext uri="{FF2B5EF4-FFF2-40B4-BE49-F238E27FC236}">
                <a16:creationId xmlns:a16="http://schemas.microsoft.com/office/drawing/2014/main" id="{D34D64A5-9BA9-4A49-80AC-B15D0D80D8AA}"/>
              </a:ext>
            </a:extLst>
          </p:cNvPr>
          <p:cNvSpPr>
            <a:spLocks noGrp="1"/>
          </p:cNvSpPr>
          <p:nvPr>
            <p:ph type="pic" sz="quarter" idx="23" hasCustomPrompt="1"/>
          </p:nvPr>
        </p:nvSpPr>
        <p:spPr>
          <a:xfrm>
            <a:off x="695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1" name="Picture Placeholder 9">
            <a:extLst>
              <a:ext uri="{FF2B5EF4-FFF2-40B4-BE49-F238E27FC236}">
                <a16:creationId xmlns:a16="http://schemas.microsoft.com/office/drawing/2014/main" id="{55B64BBC-0F83-4C0B-903E-584C9438516F}"/>
              </a:ext>
            </a:extLst>
          </p:cNvPr>
          <p:cNvSpPr>
            <a:spLocks noGrp="1"/>
          </p:cNvSpPr>
          <p:nvPr>
            <p:ph type="pic" sz="quarter" idx="24" hasCustomPrompt="1"/>
          </p:nvPr>
        </p:nvSpPr>
        <p:spPr>
          <a:xfrm>
            <a:off x="1163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3" name="Picture Placeholder 9">
            <a:extLst>
              <a:ext uri="{FF2B5EF4-FFF2-40B4-BE49-F238E27FC236}">
                <a16:creationId xmlns:a16="http://schemas.microsoft.com/office/drawing/2014/main" id="{83FFD9DD-E866-4E18-BA64-E3610437C705}"/>
              </a:ext>
            </a:extLst>
          </p:cNvPr>
          <p:cNvSpPr>
            <a:spLocks noGrp="1"/>
          </p:cNvSpPr>
          <p:nvPr>
            <p:ph type="pic" sz="quarter" idx="25" hasCustomPrompt="1"/>
          </p:nvPr>
        </p:nvSpPr>
        <p:spPr>
          <a:xfrm>
            <a:off x="1631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2BABED67-931C-44BC-AB79-C182D3621460}"/>
              </a:ext>
            </a:extLst>
          </p:cNvPr>
          <p:cNvSpPr>
            <a:spLocks noGrp="1"/>
          </p:cNvSpPr>
          <p:nvPr>
            <p:ph type="pic" sz="quarter" idx="26" hasCustomPrompt="1"/>
          </p:nvPr>
        </p:nvSpPr>
        <p:spPr>
          <a:xfrm>
            <a:off x="2099400" y="5697388"/>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AC674E57-2AE3-4335-AD01-76934BC62AED}"/>
              </a:ext>
            </a:extLst>
          </p:cNvPr>
          <p:cNvSpPr>
            <a:spLocks noGrp="1"/>
          </p:cNvSpPr>
          <p:nvPr>
            <p:ph type="pic" sz="quarter" idx="27" hasCustomPrompt="1"/>
          </p:nvPr>
        </p:nvSpPr>
        <p:spPr>
          <a:xfrm>
            <a:off x="2567400" y="5697388"/>
            <a:ext cx="324000" cy="324000"/>
          </a:xfrm>
        </p:spPr>
        <p:txBody>
          <a:bodyPr/>
          <a:lstStyle>
            <a:lvl1pPr marL="0" indent="0">
              <a:buNone/>
              <a:defRPr sz="800">
                <a:solidFill>
                  <a:schemeClr val="bg1"/>
                </a:solidFill>
              </a:defRPr>
            </a:lvl1pPr>
          </a:lstStyle>
          <a:p>
            <a:r>
              <a:rPr lang="en-GB"/>
              <a:t> </a:t>
            </a:r>
            <a:endParaRPr lang="en-GB" dirty="0"/>
          </a:p>
        </p:txBody>
      </p:sp>
      <p:pic>
        <p:nvPicPr>
          <p:cNvPr id="4" name="Picture 3">
            <a:extLst>
              <a:ext uri="{FF2B5EF4-FFF2-40B4-BE49-F238E27FC236}">
                <a16:creationId xmlns:a16="http://schemas.microsoft.com/office/drawing/2014/main" id="{66249EB3-1CA3-4DE5-BC28-D65E2C36BADD}"/>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53651585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End Slide 2" preserve="1" userDrawn="1">
  <p:cSld name="End Slide 2">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1978064"/>
            <a:ext cx="3312000" cy="276999"/>
          </a:xfrm>
        </p:spPr>
        <p:txBody>
          <a:bodyPr anchor="t">
            <a:noAutofit/>
          </a:bodyPr>
          <a:lstStyle>
            <a:lvl1pPr marL="0" indent="0">
              <a:spcBef>
                <a:spcPts val="0"/>
              </a:spcBef>
              <a:buFontTx/>
              <a:buNone/>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1618024"/>
            <a:ext cx="2808387" cy="231203"/>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1978064"/>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1978064"/>
            <a:ext cx="3312000" cy="276999"/>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8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a:p>
            <a:pPr lvl="0"/>
            <a:endParaRPr lang="en-GB" dirty="0"/>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2255063"/>
            <a:ext cx="3312000" cy="1019145"/>
          </a:xfrm>
        </p:spPr>
        <p:txBody>
          <a:bodyPr anchor="t">
            <a:noAutofit/>
          </a:bodyPr>
          <a:lstStyle>
            <a:lvl1pPr marL="0" indent="0">
              <a:spcBef>
                <a:spcPts val="0"/>
              </a:spcBef>
              <a:buFontTx/>
              <a:buNone/>
              <a:defRPr sz="18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5" y="3645024"/>
            <a:ext cx="2808387" cy="259281"/>
          </a:xfrm>
        </p:spPr>
        <p:txBody>
          <a:bodyPr anchor="t"/>
          <a:lstStyle>
            <a:lvl1pPr marL="0" indent="0">
              <a:spcBef>
                <a:spcPts val="0"/>
              </a:spcBef>
              <a:buFontTx/>
              <a:buNone/>
              <a:defRPr sz="12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21" name="Picture Placeholder 9">
            <a:extLst>
              <a:ext uri="{FF2B5EF4-FFF2-40B4-BE49-F238E27FC236}">
                <a16:creationId xmlns:a16="http://schemas.microsoft.com/office/drawing/2014/main" id="{E5CF9AB9-0836-451E-851D-A717BE5C859B}"/>
              </a:ext>
            </a:extLst>
          </p:cNvPr>
          <p:cNvSpPr>
            <a:spLocks noGrp="1"/>
          </p:cNvSpPr>
          <p:nvPr>
            <p:ph type="pic" sz="quarter" idx="23" hasCustomPrompt="1"/>
          </p:nvPr>
        </p:nvSpPr>
        <p:spPr>
          <a:xfrm>
            <a:off x="695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2" name="Picture Placeholder 9">
            <a:extLst>
              <a:ext uri="{FF2B5EF4-FFF2-40B4-BE49-F238E27FC236}">
                <a16:creationId xmlns:a16="http://schemas.microsoft.com/office/drawing/2014/main" id="{7FF5B5CF-9E76-4482-B698-DA93D56A179B}"/>
              </a:ext>
            </a:extLst>
          </p:cNvPr>
          <p:cNvSpPr>
            <a:spLocks noGrp="1"/>
          </p:cNvSpPr>
          <p:nvPr>
            <p:ph type="pic" sz="quarter" idx="24" hasCustomPrompt="1"/>
          </p:nvPr>
        </p:nvSpPr>
        <p:spPr>
          <a:xfrm>
            <a:off x="1163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3" name="Picture Placeholder 9">
            <a:extLst>
              <a:ext uri="{FF2B5EF4-FFF2-40B4-BE49-F238E27FC236}">
                <a16:creationId xmlns:a16="http://schemas.microsoft.com/office/drawing/2014/main" id="{1387BD45-684C-4CAB-BC6F-6FB7626BE0DD}"/>
              </a:ext>
            </a:extLst>
          </p:cNvPr>
          <p:cNvSpPr>
            <a:spLocks noGrp="1"/>
          </p:cNvSpPr>
          <p:nvPr>
            <p:ph type="pic" sz="quarter" idx="25" hasCustomPrompt="1"/>
          </p:nvPr>
        </p:nvSpPr>
        <p:spPr>
          <a:xfrm>
            <a:off x="1631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4" name="Picture Placeholder 9">
            <a:extLst>
              <a:ext uri="{FF2B5EF4-FFF2-40B4-BE49-F238E27FC236}">
                <a16:creationId xmlns:a16="http://schemas.microsoft.com/office/drawing/2014/main" id="{90CF74F4-8589-4C97-B651-78066DAC41FD}"/>
              </a:ext>
            </a:extLst>
          </p:cNvPr>
          <p:cNvSpPr>
            <a:spLocks noGrp="1"/>
          </p:cNvSpPr>
          <p:nvPr>
            <p:ph type="pic" sz="quarter" idx="26" hasCustomPrompt="1"/>
          </p:nvPr>
        </p:nvSpPr>
        <p:spPr>
          <a:xfrm>
            <a:off x="2099400" y="395970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7C667A46-295D-4EEE-9AB0-2C3EDE023156}"/>
              </a:ext>
            </a:extLst>
          </p:cNvPr>
          <p:cNvSpPr>
            <a:spLocks noGrp="1"/>
          </p:cNvSpPr>
          <p:nvPr>
            <p:ph type="pic" sz="quarter" idx="27" hasCustomPrompt="1"/>
          </p:nvPr>
        </p:nvSpPr>
        <p:spPr>
          <a:xfrm>
            <a:off x="2567400" y="3959704"/>
            <a:ext cx="324000" cy="324000"/>
          </a:xfrm>
        </p:spPr>
        <p:txBody>
          <a:bodyPr/>
          <a:lstStyle>
            <a:lvl1pPr marL="0" indent="0">
              <a:buNone/>
              <a:defRPr sz="800">
                <a:solidFill>
                  <a:schemeClr val="bg1"/>
                </a:solidFill>
              </a:defRPr>
            </a:lvl1pPr>
          </a:lstStyle>
          <a:p>
            <a:r>
              <a:rPr lang="en-GB"/>
              <a:t> </a:t>
            </a:r>
            <a:endParaRPr lang="en-GB" dirty="0"/>
          </a:p>
        </p:txBody>
      </p:sp>
      <p:pic>
        <p:nvPicPr>
          <p:cNvPr id="3" name="Picture 2">
            <a:extLst>
              <a:ext uri="{FF2B5EF4-FFF2-40B4-BE49-F238E27FC236}">
                <a16:creationId xmlns:a16="http://schemas.microsoft.com/office/drawing/2014/main" id="{3EFB731B-42C8-41DD-8E2B-28E002EB21E1}"/>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201013209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Image" preserve="1" userDrawn="1">
  <p:cSld name="Title Slide - Image">
    <p:bg bwMode="gray">
      <p:bgPr>
        <a:solidFill>
          <a:srgbClr val="D1DCD6"/>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5" name="Picture 4">
            <a:extLst>
              <a:ext uri="{FF2B5EF4-FFF2-40B4-BE49-F238E27FC236}">
                <a16:creationId xmlns:a16="http://schemas.microsoft.com/office/drawing/2014/main" id="{0F2091A8-23C9-4BCD-AA6F-515913A07693}"/>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End Slide 3" preserve="1" userDrawn="1">
  <p:cSld name="End Slide 3">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2"/>
            <a:ext cx="11017250" cy="692647"/>
          </a:xfrm>
        </p:spPr>
        <p:txBody>
          <a:bodyPr/>
          <a:lstStyle>
            <a:lvl1pPr>
              <a:defRPr sz="4800">
                <a:solidFill>
                  <a:schemeClr val="bg1"/>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5314979"/>
            <a:ext cx="2093973" cy="184666"/>
          </a:xfrm>
        </p:spPr>
        <p:txBody>
          <a:bodyPr anchor="t">
            <a:noAutofit/>
          </a:bodyPr>
          <a:lstStyle>
            <a:lvl1pPr marL="0" indent="0">
              <a:spcBef>
                <a:spcPts val="0"/>
              </a:spcBef>
              <a:buFontTx/>
              <a:buNone/>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p:spPr>
        <p:txBody>
          <a:bodyPr anchor="t"/>
          <a:lstStyle>
            <a:lvl1pPr marL="0" indent="0">
              <a:spcBef>
                <a:spcPts val="0"/>
              </a:spcBef>
              <a:buFontTx/>
              <a:buNone/>
              <a:defRPr sz="16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49"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49" y="5505327"/>
            <a:ext cx="2093973" cy="553998"/>
          </a:xfrm>
        </p:spPr>
        <p:txBody>
          <a:bodyPr anchor="t">
            <a:noAutofit/>
          </a:bodyPr>
          <a:lstStyle>
            <a:lvl1pPr marL="0" indent="0">
              <a:spcBef>
                <a:spcPts val="0"/>
              </a:spcBef>
              <a:buFontTx/>
              <a:buNone/>
              <a:defRPr sz="1200">
                <a:solidFill>
                  <a:schemeClr val="bg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2"/>
            <a:ext cx="3384402" cy="310639"/>
          </a:xfrm>
        </p:spPr>
        <p:txBody>
          <a:bodyPr anchor="t"/>
          <a:lstStyle>
            <a:lvl1pPr marL="0" indent="0">
              <a:spcBef>
                <a:spcPts val="0"/>
              </a:spcBef>
              <a:buFontTx/>
              <a:buNone/>
              <a:defRPr sz="1600">
                <a:solidFill>
                  <a:schemeClr val="bg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2" name="Picture Placeholder 9">
            <a:extLst>
              <a:ext uri="{FF2B5EF4-FFF2-40B4-BE49-F238E27FC236}">
                <a16:creationId xmlns:a16="http://schemas.microsoft.com/office/drawing/2014/main" id="{367D64FB-EF6B-4108-B34C-866B7F366DDB}"/>
              </a:ext>
            </a:extLst>
          </p:cNvPr>
          <p:cNvSpPr>
            <a:spLocks noGrp="1"/>
          </p:cNvSpPr>
          <p:nvPr>
            <p:ph type="pic" sz="quarter" idx="26" hasCustomPrompt="1"/>
          </p:nvPr>
        </p:nvSpPr>
        <p:spPr>
          <a:xfrm>
            <a:off x="8325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B70A16B6-E20A-440C-9118-0B6958FEFA90}"/>
              </a:ext>
            </a:extLst>
          </p:cNvPr>
          <p:cNvSpPr>
            <a:spLocks noGrp="1"/>
          </p:cNvSpPr>
          <p:nvPr>
            <p:ph type="pic" sz="quarter" idx="27" hasCustomPrompt="1"/>
          </p:nvPr>
        </p:nvSpPr>
        <p:spPr>
          <a:xfrm>
            <a:off x="8793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6" name="Picture Placeholder 9">
            <a:extLst>
              <a:ext uri="{FF2B5EF4-FFF2-40B4-BE49-F238E27FC236}">
                <a16:creationId xmlns:a16="http://schemas.microsoft.com/office/drawing/2014/main" id="{16C8B703-7EB9-4275-85A1-24DA6F511726}"/>
              </a:ext>
            </a:extLst>
          </p:cNvPr>
          <p:cNvSpPr>
            <a:spLocks noGrp="1"/>
          </p:cNvSpPr>
          <p:nvPr>
            <p:ph type="pic" sz="quarter" idx="28" hasCustomPrompt="1"/>
          </p:nvPr>
        </p:nvSpPr>
        <p:spPr>
          <a:xfrm>
            <a:off x="9261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3A164527-C9D0-4F3D-B303-E4C96E847752}"/>
              </a:ext>
            </a:extLst>
          </p:cNvPr>
          <p:cNvSpPr>
            <a:spLocks noGrp="1"/>
          </p:cNvSpPr>
          <p:nvPr>
            <p:ph type="pic" sz="quarter" idx="29" hasCustomPrompt="1"/>
          </p:nvPr>
        </p:nvSpPr>
        <p:spPr>
          <a:xfrm>
            <a:off x="9729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8" name="Picture Placeholder 9">
            <a:extLst>
              <a:ext uri="{FF2B5EF4-FFF2-40B4-BE49-F238E27FC236}">
                <a16:creationId xmlns:a16="http://schemas.microsoft.com/office/drawing/2014/main" id="{A46830B0-40C1-405B-97FE-189D28E08FF9}"/>
              </a:ext>
            </a:extLst>
          </p:cNvPr>
          <p:cNvSpPr>
            <a:spLocks noGrp="1"/>
          </p:cNvSpPr>
          <p:nvPr>
            <p:ph type="pic" sz="quarter" idx="30" hasCustomPrompt="1"/>
          </p:nvPr>
        </p:nvSpPr>
        <p:spPr>
          <a:xfrm>
            <a:off x="10197162" y="4595414"/>
            <a:ext cx="324000" cy="324000"/>
          </a:xfrm>
        </p:spPr>
        <p:txBody>
          <a:bodyPr/>
          <a:lstStyle>
            <a:lvl1pPr marL="0" indent="0">
              <a:buNone/>
              <a:defRPr sz="800">
                <a:solidFill>
                  <a:schemeClr val="bg1"/>
                </a:solidFill>
              </a:defRPr>
            </a:lvl1pPr>
          </a:lstStyle>
          <a:p>
            <a:r>
              <a:rPr lang="en-GB"/>
              <a:t> </a:t>
            </a:r>
            <a:endParaRPr lang="en-GB" dirty="0"/>
          </a:p>
        </p:txBody>
      </p:sp>
      <p:pic>
        <p:nvPicPr>
          <p:cNvPr id="4" name="Picture 3">
            <a:extLst>
              <a:ext uri="{FF2B5EF4-FFF2-40B4-BE49-F238E27FC236}">
                <a16:creationId xmlns:a16="http://schemas.microsoft.com/office/drawing/2014/main" id="{8F017BB4-1489-46B0-9CA5-2D58A121B6D2}"/>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19442689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End Slide 4" preserve="1" userDrawn="1">
  <p:cSld name="End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2"/>
            <a:ext cx="11017250" cy="692647"/>
          </a:xfrm>
        </p:spPr>
        <p:txBody>
          <a:bodyPr/>
          <a:lstStyle>
            <a:lvl1pPr>
              <a:defRPr sz="4800">
                <a:solidFill>
                  <a:schemeClr val="tx2"/>
                </a:solidFill>
                <a:latin typeface="SwissReSans Light" panose="020B0604020202020204" charset="0"/>
              </a:defRPr>
            </a:lvl1pPr>
          </a:lstStyle>
          <a:p>
            <a:r>
              <a:rPr lang="en-GB"/>
              <a:t>Click to edit Master title style</a:t>
            </a:r>
            <a:endParaRPr lang="en-GB" dirty="0"/>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5314979"/>
            <a:ext cx="2093973" cy="184666"/>
          </a:xfrm>
        </p:spPr>
        <p:txBody>
          <a:bodyPr anchor="t">
            <a:noAutofit/>
          </a:bodyPr>
          <a:lstStyle>
            <a:lvl1pPr marL="0" indent="0">
              <a:spcBef>
                <a:spcPts val="0"/>
              </a:spcBef>
              <a:buFontTx/>
              <a:buNone/>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p:spPr>
        <p:txBody>
          <a:bodyPr anchor="t"/>
          <a:lstStyle>
            <a:lvl1pPr marL="0" indent="0">
              <a:spcBef>
                <a:spcPts val="0"/>
              </a:spcBef>
              <a:buFontTx/>
              <a:buNone/>
              <a:defRPr sz="1600">
                <a:solidFill>
                  <a:schemeClr val="tx2"/>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49" y="5314979"/>
            <a:ext cx="2093973" cy="184666"/>
          </a:xfrm>
        </p:spPr>
        <p:txBody>
          <a:bodyPr anchor="t">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sz="1200" b="1">
                <a:solidFill>
                  <a:schemeClr val="tx1"/>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GB" dirty="0"/>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49" y="5505327"/>
            <a:ext cx="2093973" cy="553998"/>
          </a:xfrm>
        </p:spPr>
        <p:txBody>
          <a:bodyPr anchor="t">
            <a:noAutofit/>
          </a:bodyPr>
          <a:lstStyle>
            <a:lvl1pPr marL="0" indent="0">
              <a:spcBef>
                <a:spcPts val="0"/>
              </a:spcBef>
              <a:buFontTx/>
              <a:buNone/>
              <a:defRPr sz="1200">
                <a:solidFill>
                  <a:schemeClr val="tx1"/>
                </a:solidFill>
                <a:latin typeface="SwissReSans" panose="020B0604020202020204" charset="0"/>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dirty="0"/>
              <a:t>Job title</a:t>
            </a:r>
            <a:br>
              <a:rPr lang="en-GB" dirty="0"/>
            </a:br>
            <a:r>
              <a:rPr lang="en-GB" dirty="0"/>
              <a:t>name@swissre.com</a:t>
            </a:r>
            <a:br>
              <a:rPr lang="en-GB" dirty="0"/>
            </a:br>
            <a:r>
              <a:rPr lang="en-GB" dirty="0"/>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2"/>
            <a:ext cx="3384402" cy="310639"/>
          </a:xfrm>
        </p:spPr>
        <p:txBody>
          <a:bodyPr anchor="t"/>
          <a:lstStyle>
            <a:lvl1pPr marL="0" indent="0">
              <a:spcBef>
                <a:spcPts val="0"/>
              </a:spcBef>
              <a:buFontTx/>
              <a:buNone/>
              <a:defRPr sz="1600">
                <a:solidFill>
                  <a:schemeClr val="tx2"/>
                </a:solidFill>
                <a:latin typeface="+mn-lt"/>
              </a:defRPr>
            </a:lvl1pPr>
            <a:lvl2pPr marL="182562" indent="0">
              <a:buFontTx/>
              <a:buNone/>
              <a:defRPr sz="5000">
                <a:solidFill>
                  <a:schemeClr val="tx2"/>
                </a:solidFill>
              </a:defRPr>
            </a:lvl2pPr>
            <a:lvl3pPr marL="444500" indent="0">
              <a:buFontTx/>
              <a:buNone/>
              <a:defRPr sz="5000">
                <a:solidFill>
                  <a:schemeClr val="tx2"/>
                </a:solidFill>
              </a:defRPr>
            </a:lvl3pPr>
            <a:lvl4pPr marL="715963" indent="0">
              <a:buFontTx/>
              <a:buNone/>
              <a:defRPr sz="5000">
                <a:solidFill>
                  <a:schemeClr val="tx2"/>
                </a:solidFill>
              </a:defRPr>
            </a:lvl4pPr>
            <a:lvl5pPr marL="985838" indent="0">
              <a:buFontTx/>
              <a:buNone/>
              <a:defRPr sz="5000">
                <a:solidFill>
                  <a:schemeClr val="tx2"/>
                </a:solidFill>
              </a:defRPr>
            </a:lvl5pPr>
          </a:lstStyle>
          <a:p>
            <a:pPr lvl="0"/>
            <a:r>
              <a:rPr lang="en-GB"/>
              <a:t>Click to edit Master text styles</a:t>
            </a:r>
            <a:endParaRPr lang="en-GB" dirty="0"/>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900">
                <a:solidFill>
                  <a:srgbClr val="A8BAB2"/>
                </a:solidFill>
              </a:defRPr>
            </a:lvl1pPr>
          </a:lstStyle>
          <a:p>
            <a:r>
              <a:rPr lang="en-GB" noProof="0"/>
              <a:t>Add picture</a:t>
            </a:r>
            <a:endParaRPr lang="en-GB" noProof="0" dirty="0"/>
          </a:p>
        </p:txBody>
      </p:sp>
      <p:sp>
        <p:nvSpPr>
          <p:cNvPr id="22" name="Picture Placeholder 9">
            <a:extLst>
              <a:ext uri="{FF2B5EF4-FFF2-40B4-BE49-F238E27FC236}">
                <a16:creationId xmlns:a16="http://schemas.microsoft.com/office/drawing/2014/main" id="{648D5C41-1D22-4084-B72C-691EECE7BD19}"/>
              </a:ext>
            </a:extLst>
          </p:cNvPr>
          <p:cNvSpPr>
            <a:spLocks noGrp="1"/>
          </p:cNvSpPr>
          <p:nvPr>
            <p:ph type="pic" sz="quarter" idx="26" hasCustomPrompt="1"/>
          </p:nvPr>
        </p:nvSpPr>
        <p:spPr>
          <a:xfrm>
            <a:off x="8325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5" name="Picture Placeholder 9">
            <a:extLst>
              <a:ext uri="{FF2B5EF4-FFF2-40B4-BE49-F238E27FC236}">
                <a16:creationId xmlns:a16="http://schemas.microsoft.com/office/drawing/2014/main" id="{981C71BD-3572-4D3E-A439-282B46934A53}"/>
              </a:ext>
            </a:extLst>
          </p:cNvPr>
          <p:cNvSpPr>
            <a:spLocks noGrp="1"/>
          </p:cNvSpPr>
          <p:nvPr>
            <p:ph type="pic" sz="quarter" idx="27" hasCustomPrompt="1"/>
          </p:nvPr>
        </p:nvSpPr>
        <p:spPr>
          <a:xfrm>
            <a:off x="8793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6" name="Picture Placeholder 9">
            <a:extLst>
              <a:ext uri="{FF2B5EF4-FFF2-40B4-BE49-F238E27FC236}">
                <a16:creationId xmlns:a16="http://schemas.microsoft.com/office/drawing/2014/main" id="{1E38F592-CD50-44D2-ADAF-E5E00BA23CFF}"/>
              </a:ext>
            </a:extLst>
          </p:cNvPr>
          <p:cNvSpPr>
            <a:spLocks noGrp="1"/>
          </p:cNvSpPr>
          <p:nvPr>
            <p:ph type="pic" sz="quarter" idx="28" hasCustomPrompt="1"/>
          </p:nvPr>
        </p:nvSpPr>
        <p:spPr>
          <a:xfrm>
            <a:off x="9261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7" name="Picture Placeholder 9">
            <a:extLst>
              <a:ext uri="{FF2B5EF4-FFF2-40B4-BE49-F238E27FC236}">
                <a16:creationId xmlns:a16="http://schemas.microsoft.com/office/drawing/2014/main" id="{B9CBBAEC-D478-4957-A994-1732847F9DC2}"/>
              </a:ext>
            </a:extLst>
          </p:cNvPr>
          <p:cNvSpPr>
            <a:spLocks noGrp="1"/>
          </p:cNvSpPr>
          <p:nvPr>
            <p:ph type="pic" sz="quarter" idx="29" hasCustomPrompt="1"/>
          </p:nvPr>
        </p:nvSpPr>
        <p:spPr>
          <a:xfrm>
            <a:off x="9729162" y="4595414"/>
            <a:ext cx="324000" cy="324000"/>
          </a:xfrm>
        </p:spPr>
        <p:txBody>
          <a:bodyPr/>
          <a:lstStyle>
            <a:lvl1pPr marL="0" indent="0">
              <a:buNone/>
              <a:defRPr sz="800">
                <a:solidFill>
                  <a:schemeClr val="bg1"/>
                </a:solidFill>
              </a:defRPr>
            </a:lvl1pPr>
          </a:lstStyle>
          <a:p>
            <a:r>
              <a:rPr lang="en-GB"/>
              <a:t> </a:t>
            </a:r>
            <a:endParaRPr lang="en-GB" dirty="0"/>
          </a:p>
        </p:txBody>
      </p:sp>
      <p:sp>
        <p:nvSpPr>
          <p:cNvPr id="28" name="Picture Placeholder 9">
            <a:extLst>
              <a:ext uri="{FF2B5EF4-FFF2-40B4-BE49-F238E27FC236}">
                <a16:creationId xmlns:a16="http://schemas.microsoft.com/office/drawing/2014/main" id="{F35FD1BB-F5B0-4478-8DB8-91AFB5811699}"/>
              </a:ext>
            </a:extLst>
          </p:cNvPr>
          <p:cNvSpPr>
            <a:spLocks noGrp="1"/>
          </p:cNvSpPr>
          <p:nvPr>
            <p:ph type="pic" sz="quarter" idx="30" hasCustomPrompt="1"/>
          </p:nvPr>
        </p:nvSpPr>
        <p:spPr>
          <a:xfrm>
            <a:off x="10197162" y="4595414"/>
            <a:ext cx="324000" cy="324000"/>
          </a:xfrm>
        </p:spPr>
        <p:txBody>
          <a:bodyPr/>
          <a:lstStyle>
            <a:lvl1pPr marL="0" indent="0">
              <a:buNone/>
              <a:defRPr sz="800">
                <a:solidFill>
                  <a:schemeClr val="bg1"/>
                </a:solidFill>
              </a:defRPr>
            </a:lvl1pPr>
          </a:lstStyle>
          <a:p>
            <a:r>
              <a:rPr lang="en-GB"/>
              <a:t> </a:t>
            </a:r>
            <a:endParaRPr lang="en-GB" dirty="0"/>
          </a:p>
        </p:txBody>
      </p:sp>
      <p:pic>
        <p:nvPicPr>
          <p:cNvPr id="5" name="Picture 4">
            <a:extLst>
              <a:ext uri="{FF2B5EF4-FFF2-40B4-BE49-F238E27FC236}">
                <a16:creationId xmlns:a16="http://schemas.microsoft.com/office/drawing/2014/main" id="{C8DA0584-15C3-4B9D-9E01-C858200536BD}"/>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99206130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ower Symbol" preserve="1"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custDataLst>
              <p:tags r:id="rId2"/>
            </p:custDataLst>
          </p:nvPr>
        </p:nvSpPr>
        <p:spPr/>
        <p:txBody>
          <a:bodyPr/>
          <a:lstStyle/>
          <a:p>
            <a:fld id="{5E4D2043-7E31-4A53-BD33-72A88E682172}" type="slidenum">
              <a:rPr lang="en-GB" smtClean="0"/>
              <a:pPr/>
              <a:t>‹#›</a:t>
            </a:fld>
            <a:endParaRPr lang="en-GB" dirty="0"/>
          </a:p>
        </p:txBody>
      </p:sp>
      <p:sp>
        <p:nvSpPr>
          <p:cNvPr id="9" name="Rectangle 8"/>
          <p:cNvSpPr/>
          <p:nvPr userDrawn="1"/>
        </p:nvSpPr>
        <p:spPr>
          <a:xfrm>
            <a:off x="4943872" y="2564904"/>
            <a:ext cx="2304256"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grpSp>
        <p:nvGrpSpPr>
          <p:cNvPr id="11" name="Group 10"/>
          <p:cNvGrpSpPr/>
          <p:nvPr userDrawn="1"/>
        </p:nvGrpSpPr>
        <p:grpSpPr>
          <a:xfrm>
            <a:off x="4656138" y="1989138"/>
            <a:ext cx="2879725" cy="2879725"/>
            <a:chOff x="3132138" y="1989138"/>
            <a:chExt cx="2879725" cy="2879725"/>
          </a:xfrm>
        </p:grpSpPr>
        <p:sp>
          <p:nvSpPr>
            <p:cNvPr id="12" name="Rectangle 11"/>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3"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fr-FR" dirty="0"/>
              <a:t>Click to </a:t>
            </a:r>
            <a:r>
              <a:rPr lang="fr-FR" dirty="0" err="1"/>
              <a:t>edit</a:t>
            </a:r>
            <a:r>
              <a:rPr lang="fr-FR" dirty="0"/>
              <a:t> Master </a:t>
            </a:r>
            <a:r>
              <a:rPr lang="fr-FR" dirty="0" err="1"/>
              <a:t>title</a:t>
            </a:r>
            <a:r>
              <a:rPr lang="fr-FR" dirty="0"/>
              <a:t>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fr-FR" dirty="0"/>
              <a:t>Click to </a:t>
            </a:r>
            <a:r>
              <a:rPr lang="fr-FR" dirty="0" err="1"/>
              <a:t>edit</a:t>
            </a:r>
            <a:r>
              <a:rPr lang="fr-FR" dirty="0"/>
              <a:t> Master </a:t>
            </a:r>
            <a:r>
              <a:rPr lang="fr-FR" dirty="0" err="1"/>
              <a:t>subtitle</a:t>
            </a:r>
            <a:r>
              <a:rPr lang="fr-FR" dirty="0"/>
              <a:t> style</a:t>
            </a:r>
          </a:p>
        </p:txBody>
      </p:sp>
      <p:sp>
        <p:nvSpPr>
          <p:cNvPr id="4" name="Date Placeholder 3"/>
          <p:cNvSpPr>
            <a:spLocks noGrp="1"/>
          </p:cNvSpPr>
          <p:nvPr>
            <p:ph type="dt" sz="half" idx="10"/>
          </p:nvPr>
        </p:nvSpPr>
        <p:spPr/>
        <p:txBody>
          <a:bodyPr/>
          <a:lstStyle/>
          <a:p>
            <a:endParaRPr lang="fr-FR" dirty="0">
              <a:solidFill>
                <a:srgbClr val="B2C1CA">
                  <a:lumMod val="75000"/>
                </a:srgbClr>
              </a:solidFill>
            </a:endParaRPr>
          </a:p>
        </p:txBody>
      </p:sp>
      <p:sp>
        <p:nvSpPr>
          <p:cNvPr id="5" name="Footer Placeholder 4"/>
          <p:cNvSpPr>
            <a:spLocks noGrp="1"/>
          </p:cNvSpPr>
          <p:nvPr>
            <p:ph type="ftr" sz="quarter" idx="11"/>
          </p:nvPr>
        </p:nvSpPr>
        <p:spPr/>
        <p:txBody>
          <a:bodyPr/>
          <a:lstStyle/>
          <a:p>
            <a:endParaRPr lang="fr-FR" dirty="0">
              <a:solidFill>
                <a:srgbClr val="B2C1CA">
                  <a:lumMod val="75000"/>
                </a:srgbClr>
              </a:solidFill>
            </a:endParaRPr>
          </a:p>
        </p:txBody>
      </p:sp>
      <p:sp>
        <p:nvSpPr>
          <p:cNvPr id="6" name="Slide Number Placeholder 5"/>
          <p:cNvSpPr>
            <a:spLocks noGrp="1"/>
          </p:cNvSpPr>
          <p:nvPr>
            <p:ph type="sldNum" sz="quarter" idx="12"/>
          </p:nvPr>
        </p:nvSpPr>
        <p:spPr/>
        <p:txBody>
          <a:bodyPr/>
          <a:lstStyle/>
          <a:p>
            <a:fld id="{C0165711-1B97-41E4-9A18-C700DDC04A32}" type="slidenum">
              <a:rPr lang="fr-FR" smtClean="0">
                <a:solidFill>
                  <a:srgbClr val="B2C1CA">
                    <a:lumMod val="75000"/>
                  </a:srgbClr>
                </a:solidFill>
              </a:rPr>
              <a:pPr/>
              <a:t>‹#›</a:t>
            </a:fld>
            <a:endParaRPr lang="fr-FR" dirty="0">
              <a:solidFill>
                <a:srgbClr val="B2C1CA">
                  <a:lumMod val="75000"/>
                </a:srgbClr>
              </a:solidFill>
            </a:endParaRPr>
          </a:p>
        </p:txBody>
      </p:sp>
    </p:spTree>
    <p:extLst>
      <p:ext uri="{BB962C8B-B14F-4D97-AF65-F5344CB8AC3E}">
        <p14:creationId xmlns:p14="http://schemas.microsoft.com/office/powerpoint/2010/main" val="417373257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Slide - Color Vertical (transparent)" userDrawn="1">
  <p:cSld name="Title Slide - Color Vertical (transparent)">
    <p:bg bwMode="gray">
      <p:bgPr>
        <a:solidFill>
          <a:srgbClr val="D1DC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B540C-7407-4801-AA47-52B2D6E277C8}"/>
              </a:ext>
            </a:extLst>
          </p:cNvPr>
          <p:cNvSpPr/>
          <p:nvPr userDrawn="1"/>
        </p:nvSpPr>
        <p:spPr>
          <a:xfrm>
            <a:off x="0" y="0"/>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11" name="Classification"/>
          <p:cNvSpPr txBox="1">
            <a:spLocks noChangeArrowheads="1"/>
          </p:cNvSpPr>
          <p:nvPr userDrawn="1">
            <p:custDataLst>
              <p:tags r:id="rId1"/>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7" name="Title 1">
            <a:extLst>
              <a:ext uri="{FF2B5EF4-FFF2-40B4-BE49-F238E27FC236}">
                <a16:creationId xmlns:a16="http://schemas.microsoft.com/office/drawing/2014/main" id="{BE38C6DF-C718-46CD-B3B3-721F806920DB}"/>
              </a:ext>
            </a:extLst>
          </p:cNvPr>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GB" noProof="0"/>
              <a:t>Click to edit Master title style</a:t>
            </a:r>
            <a:endParaRPr lang="en-GB" noProof="0" dirty="0"/>
          </a:p>
        </p:txBody>
      </p:sp>
      <p:sp>
        <p:nvSpPr>
          <p:cNvPr id="10" name="Subtitle 2">
            <a:extLst>
              <a:ext uri="{FF2B5EF4-FFF2-40B4-BE49-F238E27FC236}">
                <a16:creationId xmlns:a16="http://schemas.microsoft.com/office/drawing/2014/main" id="{BA82BB02-D252-4EC6-9468-A370B10E6595}"/>
              </a:ext>
            </a:extLst>
          </p:cNvPr>
          <p:cNvSpPr>
            <a:spLocks noGrp="1"/>
          </p:cNvSpPr>
          <p:nvPr>
            <p:ph type="subTitle" idx="1"/>
          </p:nvPr>
        </p:nvSpPr>
        <p:spPr bwMode="white">
          <a:xfrm>
            <a:off x="695325" y="3284984"/>
            <a:ext cx="5184651" cy="288032"/>
          </a:xfrm>
          <a:prstGeom prst="rect">
            <a:avLst/>
          </a:prstGeom>
        </p:spPr>
        <p:txBody>
          <a:bodyPr/>
          <a:lstStyle>
            <a:lvl1pPr marL="0" indent="0" algn="l">
              <a:lnSpc>
                <a:spcPct val="100000"/>
              </a:lnSpc>
              <a:spcBef>
                <a:spcPts val="0"/>
              </a:spcBef>
              <a:buNone/>
              <a:defRPr sz="18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3" name="Picture 2">
            <a:extLst>
              <a:ext uri="{FF2B5EF4-FFF2-40B4-BE49-F238E27FC236}">
                <a16:creationId xmlns:a16="http://schemas.microsoft.com/office/drawing/2014/main" id="{05DFB2BB-B0ED-4A36-AB00-6A7D0F7B4AA9}"/>
              </a:ext>
            </a:extLst>
          </p:cNvPr>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221876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bg>
      <p:bgPr>
        <a:solidFill>
          <a:srgbClr val="D1DCD6"/>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bwMode="gray">
          <a:xfrm>
            <a:off x="0" y="0"/>
            <a:ext cx="12192000" cy="6858000"/>
          </a:xfrm>
        </p:spPr>
        <p:txBody>
          <a:bodyPr/>
          <a:lstStyle>
            <a:lvl1pPr>
              <a:buFontTx/>
              <a:buNone/>
              <a:defRPr sz="1200">
                <a:solidFill>
                  <a:srgbClr val="A8BAB2"/>
                </a:solidFill>
                <a:latin typeface="SwissReSans" pitchFamily="34" charset="0"/>
              </a:defRPr>
            </a:lvl1pPr>
          </a:lstStyle>
          <a:p>
            <a:r>
              <a:rPr lang="en-US"/>
              <a:t>Click icon to add picture</a:t>
            </a:r>
            <a:endParaRPr lang="en-GB" dirty="0"/>
          </a:p>
        </p:txBody>
      </p:sp>
      <p:sp>
        <p:nvSpPr>
          <p:cNvPr id="2" name="Title 1"/>
          <p:cNvSpPr>
            <a:spLocks noGrp="1"/>
          </p:cNvSpPr>
          <p:nvPr>
            <p:ph type="ctrTitle"/>
          </p:nvPr>
        </p:nvSpPr>
        <p:spPr bwMode="white">
          <a:xfrm>
            <a:off x="912285" y="1628776"/>
            <a:ext cx="9696217" cy="1296168"/>
          </a:xfrm>
        </p:spPr>
        <p:txBody>
          <a:bodyPr>
            <a:noAutofit/>
          </a:bodyPr>
          <a:lstStyle>
            <a:lvl1pPr algn="l">
              <a:lnSpc>
                <a:spcPct val="80000"/>
              </a:lnSpc>
              <a:defRPr sz="4800">
                <a:solidFill>
                  <a:srgbClr val="FFFFFF"/>
                </a:solidFill>
                <a:latin typeface="SwissReSans Light" pitchFamily="34" charset="0"/>
              </a:defRPr>
            </a:lvl1pPr>
          </a:lstStyle>
          <a:p>
            <a:r>
              <a:rPr lang="en-US"/>
              <a:t>Click to edit Master title style</a:t>
            </a:r>
            <a:endParaRPr lang="en-GB" dirty="0"/>
          </a:p>
        </p:txBody>
      </p:sp>
      <p:sp>
        <p:nvSpPr>
          <p:cNvPr id="3" name="Subtitle 2"/>
          <p:cNvSpPr>
            <a:spLocks noGrp="1"/>
          </p:cNvSpPr>
          <p:nvPr>
            <p:ph type="subTitle" idx="1"/>
          </p:nvPr>
        </p:nvSpPr>
        <p:spPr bwMode="white">
          <a:xfrm>
            <a:off x="912285" y="2996952"/>
            <a:ext cx="969621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11" name="Classification"/>
          <p:cNvSpPr txBox="1">
            <a:spLocks noChangeArrowheads="1"/>
          </p:cNvSpPr>
          <p:nvPr userDrawn="1">
            <p:custDataLst>
              <p:tags r:id="rId1"/>
            </p:custDataLst>
          </p:nvPr>
        </p:nvSpPr>
        <p:spPr bwMode="black">
          <a:xfrm>
            <a:off x="3887986"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de-CH" sz="900" dirty="0">
              <a:solidFill>
                <a:srgbClr val="283E36"/>
              </a:solidFill>
              <a:latin typeface="SwissReSans" pitchFamily="34" charset="0"/>
            </a:endParaRPr>
          </a:p>
        </p:txBody>
      </p:sp>
      <p:pic>
        <p:nvPicPr>
          <p:cNvPr id="5" name="Picture 4"/>
          <p:cNvPicPr>
            <a:picLocks noChangeAspect="1"/>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bwMode="gray">
          <a:xfrm>
            <a:off x="351235" y="301052"/>
            <a:ext cx="1838900" cy="324512"/>
          </a:xfrm>
          <a:prstGeom prst="rect">
            <a:avLst/>
          </a:prstGeom>
        </p:spPr>
      </p:pic>
    </p:spTree>
    <p:extLst>
      <p:ext uri="{BB962C8B-B14F-4D97-AF65-F5344CB8AC3E}">
        <p14:creationId xmlns:p14="http://schemas.microsoft.com/office/powerpoint/2010/main" val="2463382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black">
          <a:xfrm>
            <a:off x="912285" y="1628776"/>
            <a:ext cx="10655300" cy="4392513"/>
          </a:xfrm>
        </p:spPr>
        <p:txBody>
          <a:bodyPr/>
          <a:lstStyle>
            <a:lvl1pPr>
              <a:defRPr>
                <a:latin typeface="SwissReSans" pitchFamily="34" charset="0"/>
              </a:defRPr>
            </a:lvl1pPr>
            <a:lvl2pPr>
              <a:defRPr>
                <a:latin typeface="SwissReSans" pitchFamily="34" charset="0"/>
              </a:defRPr>
            </a:lvl2pPr>
            <a:lvl3pPr>
              <a:defRPr>
                <a:latin typeface="SwissReSans" pitchFamily="34" charset="0"/>
              </a:defRPr>
            </a:lvl3pPr>
            <a:lvl4pPr>
              <a:defRPr>
                <a:latin typeface="SwissReSans" pitchFamily="34" charset="0"/>
              </a:defRPr>
            </a:lvl4pPr>
            <a:lvl5pPr>
              <a:defRPr>
                <a:latin typeface="SwissRe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itle 4"/>
          <p:cNvSpPr>
            <a:spLocks noGrp="1"/>
          </p:cNvSpPr>
          <p:nvPr>
            <p:ph type="title"/>
          </p:nvPr>
        </p:nvSpPr>
        <p:spPr/>
        <p:txBody>
          <a:bodyPr/>
          <a:lstStyle/>
          <a:p>
            <a:r>
              <a:rPr lang="en-US"/>
              <a:t>Click to edit Master title style</a:t>
            </a:r>
            <a:endParaRPr lang="en-GB"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Tree>
    <p:extLst>
      <p:ext uri="{BB962C8B-B14F-4D97-AF65-F5344CB8AC3E}">
        <p14:creationId xmlns:p14="http://schemas.microsoft.com/office/powerpoint/2010/main" val="2132508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reserve="1" userDrawn="1">
  <p:cSld name="Section Header">
    <p:spTree>
      <p:nvGrpSpPr>
        <p:cNvPr id="1" name=""/>
        <p:cNvGrpSpPr/>
        <p:nvPr/>
      </p:nvGrpSpPr>
      <p:grpSpPr>
        <a:xfrm>
          <a:off x="0" y="0"/>
          <a:ext cx="0" cy="0"/>
          <a:chOff x="0" y="0"/>
          <a:chExt cx="0" cy="0"/>
        </a:xfrm>
      </p:grpSpPr>
      <p:pic>
        <p:nvPicPr>
          <p:cNvPr id="9" name="Picture 8"/>
          <p:cNvPicPr>
            <a:picLocks/>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912285" y="1628775"/>
            <a:ext cx="9696217" cy="1329620"/>
          </a:xfrm>
        </p:spPr>
        <p:txBody>
          <a:bodyPr vert="horz" lIns="0" tIns="0" rIns="0" bIns="0" rtlCol="0" anchor="t" anchorCtr="0">
            <a:noAutofit/>
          </a:bodyPr>
          <a:lstStyle>
            <a:lvl1pPr algn="l" defTabSz="914400" rtl="0" eaLnBrk="1" latinLnBrk="0" hangingPunct="1">
              <a:lnSpc>
                <a:spcPct val="80000"/>
              </a:lnSpc>
              <a:spcBef>
                <a:spcPct val="0"/>
              </a:spcBef>
              <a:buNone/>
              <a:defRPr lang="en-GB" sz="4800" kern="1200" dirty="0">
                <a:solidFill>
                  <a:srgbClr val="FFFFFF"/>
                </a:solidFill>
                <a:latin typeface="SwissReSans Light" pitchFamily="34" charset="0"/>
                <a:ea typeface="+mj-ea"/>
                <a:cs typeface="+mj-cs"/>
              </a:defRPr>
            </a:lvl1pPr>
          </a:lstStyle>
          <a:p>
            <a:r>
              <a:rPr lang="en-US" dirty="0"/>
              <a:t>Click to edit Master title style</a:t>
            </a:r>
            <a:endParaRPr lang="en-GB" dirty="0"/>
          </a:p>
        </p:txBody>
      </p:sp>
      <p:sp>
        <p:nvSpPr>
          <p:cNvPr id="10" name="Text Placeholder 9"/>
          <p:cNvSpPr>
            <a:spLocks noGrp="1"/>
          </p:cNvSpPr>
          <p:nvPr>
            <p:ph type="body" sz="quarter" idx="12"/>
          </p:nvPr>
        </p:nvSpPr>
        <p:spPr>
          <a:xfrm>
            <a:off x="912285" y="3573016"/>
            <a:ext cx="9696217" cy="2448372"/>
          </a:xfrm>
        </p:spPr>
        <p:txBody>
          <a:bodyPr/>
          <a:lstStyle>
            <a:lvl1pPr>
              <a:spcBef>
                <a:spcPts val="0"/>
              </a:spcBef>
              <a:defRPr sz="1800">
                <a:solidFill>
                  <a:srgbClr val="283E36"/>
                </a:solidFill>
                <a:latin typeface="SwissReSans Light" panose="020B0504020202020204" pitchFamily="34" charset="0"/>
              </a:defRPr>
            </a:lvl1pPr>
            <a:lvl2pPr>
              <a:spcBef>
                <a:spcPts val="0"/>
              </a:spcBef>
              <a:defRPr sz="1600">
                <a:solidFill>
                  <a:srgbClr val="283E36"/>
                </a:solidFill>
                <a:latin typeface="SwissReSans Light" panose="020B0504020202020204" pitchFamily="34" charset="0"/>
              </a:defRPr>
            </a:lvl2pPr>
            <a:lvl3pPr>
              <a:spcBef>
                <a:spcPts val="0"/>
              </a:spcBef>
              <a:defRPr sz="1600">
                <a:solidFill>
                  <a:srgbClr val="283E36"/>
                </a:solidFill>
                <a:latin typeface="SwissReSans Light" panose="020B0504020202020204" pitchFamily="34" charset="0"/>
              </a:defRPr>
            </a:lvl3pPr>
            <a:lvl4pPr>
              <a:spcBef>
                <a:spcPts val="0"/>
              </a:spcBef>
              <a:defRPr sz="1600">
                <a:solidFill>
                  <a:srgbClr val="283E36"/>
                </a:solidFill>
                <a:latin typeface="SwissReSans Light" panose="020B0504020202020204" pitchFamily="34" charset="0"/>
              </a:defRPr>
            </a:lvl4pPr>
            <a:lvl5pPr>
              <a:spcBef>
                <a:spcPts val="0"/>
              </a:spcBef>
              <a:defRPr sz="1600">
                <a:solidFill>
                  <a:srgbClr val="283E36"/>
                </a:solidFill>
                <a:latin typeface="SwissReSans Light"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p:cNvSpPr>
            <a:spLocks noGrp="1"/>
          </p:cNvSpPr>
          <p:nvPr>
            <p:ph type="dt" sz="half" idx="13"/>
          </p:nvPr>
        </p:nvSpPr>
        <p:spPr/>
        <p:txBody>
          <a:bodyPr/>
          <a:lstStyle/>
          <a:p>
            <a:endParaRPr lang="en-GB"/>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p>
            <a:fld id="{5E4D2043-7E31-4A53-BD33-72A88E682172}" type="slidenum">
              <a:rPr lang="de-DE" smtClean="0"/>
              <a:pPr/>
              <a:t>‹#›</a:t>
            </a:fld>
            <a:endParaRPr lang="de-DE" dirty="0"/>
          </a:p>
        </p:txBody>
      </p:sp>
      <p:sp>
        <p:nvSpPr>
          <p:cNvPr id="11" name="Classification"/>
          <p:cNvSpPr txBox="1">
            <a:spLocks noChangeArrowheads="1"/>
          </p:cNvSpPr>
          <p:nvPr userDrawn="1">
            <p:custDataLst>
              <p:tags r:id="rId3"/>
            </p:custDataLst>
          </p:nvPr>
        </p:nvSpPr>
        <p:spPr bwMode="black">
          <a:xfrm>
            <a:off x="3887986"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de-CH" sz="900" dirty="0">
              <a:solidFill>
                <a:srgbClr val="283E36"/>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endParaRPr lang="de-CH" sz="1000" kern="1200" dirty="0">
              <a:solidFill>
                <a:srgbClr val="283E36"/>
              </a:solidFill>
              <a:latin typeface="SwissReSans" pitchFamily="34" charset="0"/>
              <a:ea typeface="+mn-ea"/>
              <a:cs typeface="+mn-cs"/>
            </a:endParaRPr>
          </a:p>
        </p:txBody>
      </p:sp>
      <p:pic>
        <p:nvPicPr>
          <p:cNvPr id="6" name="Picture 5"/>
          <p:cNvPicPr>
            <a:picLocks noChangeAspect="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bwMode="gray">
          <a:xfrm>
            <a:off x="535668" y="6456611"/>
            <a:ext cx="1232573" cy="217513"/>
          </a:xfrm>
          <a:prstGeom prst="rect">
            <a:avLst/>
          </a:prstGeom>
        </p:spPr>
      </p:pic>
    </p:spTree>
    <p:extLst>
      <p:ext uri="{BB962C8B-B14F-4D97-AF65-F5344CB8AC3E}">
        <p14:creationId xmlns:p14="http://schemas.microsoft.com/office/powerpoint/2010/main" val="3494543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912284" y="1628774"/>
            <a:ext cx="5183717"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bwMode="black">
          <a:xfrm>
            <a:off x="6384032" y="1628776"/>
            <a:ext cx="5183552" cy="4392613"/>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p:txBody>
          <a:bodyPr/>
          <a:lstStyle/>
          <a:p>
            <a:r>
              <a:rPr lang="en-US"/>
              <a:t>Click to edit Master title style</a:t>
            </a:r>
            <a:endParaRPr lang="de-DE"/>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Tree>
    <p:extLst>
      <p:ext uri="{BB962C8B-B14F-4D97-AF65-F5344CB8AC3E}">
        <p14:creationId xmlns:p14="http://schemas.microsoft.com/office/powerpoint/2010/main" val="17900185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GB"/>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
        <p:nvSpPr>
          <p:cNvPr id="9" name="Title 8"/>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780160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Gradient horizontal (transparent)" preserve="1" userDrawn="1">
  <p:cSld name="Title Slide - Gradient horizontal (transparent)">
    <p:bg bwMode="gray">
      <p:bgPr>
        <a:solidFill>
          <a:srgbClr val="D1DCD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DDD3B-045F-4D3B-8E92-D3FE0AC45E24}"/>
              </a:ext>
            </a:extLst>
          </p:cNvPr>
          <p:cNvSpPr/>
          <p:nvPr userDrawn="1"/>
        </p:nvSpPr>
        <p:spPr>
          <a:xfrm>
            <a:off x="0" y="0"/>
            <a:ext cx="12192000" cy="3429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GB"/>
              <a:t>Click to edit Master title style</a:t>
            </a:r>
            <a:endParaRPr lang="en-GB" dirty="0"/>
          </a:p>
        </p:txBody>
      </p:sp>
      <p:sp>
        <p:nvSpPr>
          <p:cNvPr id="3" name="Subtitle 2"/>
          <p:cNvSpPr>
            <a:spLocks noGrp="1"/>
          </p:cNvSpPr>
          <p:nvPr>
            <p:ph type="subTitle" idx="1"/>
          </p:nvPr>
        </p:nvSpPr>
        <p:spPr bwMode="white">
          <a:xfrm>
            <a:off x="695325" y="2996952"/>
            <a:ext cx="9913177"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pic>
        <p:nvPicPr>
          <p:cNvPr id="6" name="Picture 5">
            <a:extLst>
              <a:ext uri="{FF2B5EF4-FFF2-40B4-BE49-F238E27FC236}">
                <a16:creationId xmlns:a16="http://schemas.microsoft.com/office/drawing/2014/main" id="{B53762BD-33A3-467F-8D64-9E9164460382}"/>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356971202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Key Message" preserve="1" userDrawn="1">
  <p:cSld name="Key Mess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Tree>
    <p:extLst>
      <p:ext uri="{BB962C8B-B14F-4D97-AF65-F5344CB8AC3E}">
        <p14:creationId xmlns:p14="http://schemas.microsoft.com/office/powerpoint/2010/main" val="3980018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Image" preserve="1"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hidden="1"/>
          <p:cNvSpPr>
            <a:spLocks noGrp="1"/>
          </p:cNvSpPr>
          <p:nvPr>
            <p:ph type="pic" idx="1"/>
          </p:nvPr>
        </p:nvSpPr>
        <p:spPr bwMode="gray">
          <a:xfrm>
            <a:off x="0" y="0"/>
            <a:ext cx="12192000" cy="6858000"/>
          </a:xfrm>
        </p:spPr>
        <p:txBody>
          <a:bodyPr/>
          <a:lstStyle>
            <a:lvl1pPr marL="0" indent="0">
              <a:buNone/>
              <a:defRPr sz="1200">
                <a:solidFill>
                  <a:srgbClr val="A8BAB2"/>
                </a:solidFill>
                <a:latin typeface="SwissReSan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6" name="Date Placeholder 5"/>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
        <p:nvSpPr>
          <p:cNvPr id="10" name="Classification"/>
          <p:cNvSpPr txBox="1">
            <a:spLocks noChangeArrowheads="1"/>
          </p:cNvSpPr>
          <p:nvPr userDrawn="1">
            <p:custDataLst>
              <p:tags r:id="rId2"/>
            </p:custDataLst>
          </p:nvPr>
        </p:nvSpPr>
        <p:spPr bwMode="black">
          <a:xfrm>
            <a:off x="3887986"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de-CH" sz="900" dirty="0">
              <a:solidFill>
                <a:srgbClr val="283E36"/>
              </a:solidFill>
              <a:latin typeface="SwissReSans" pitchFamily="34" charset="0"/>
            </a:endParaRPr>
          </a:p>
        </p:txBody>
      </p:sp>
      <p:sp>
        <p:nvSpPr>
          <p:cNvPr id="12" name="Footer"/>
          <p:cNvSpPr txBox="1">
            <a:spLocks/>
          </p:cNvSpPr>
          <p:nvPr userDrawn="1">
            <p:custDataLst>
              <p:tags r:id="rId3"/>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endParaRPr lang="de-CH" sz="1000" kern="1200" dirty="0">
              <a:solidFill>
                <a:srgbClr val="283E36"/>
              </a:solidFill>
              <a:latin typeface="SwissReSans" pitchFamily="34" charset="0"/>
              <a:ea typeface="+mn-ea"/>
              <a:cs typeface="+mn-cs"/>
            </a:endParaRPr>
          </a:p>
        </p:txBody>
      </p:sp>
      <p:pic>
        <p:nvPicPr>
          <p:cNvPr id="4" name="Picture 3"/>
          <p:cNvPicPr>
            <a:picLocks noChangeAspect="1"/>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bwMode="gray">
          <a:xfrm>
            <a:off x="535668" y="6456611"/>
            <a:ext cx="1232573" cy="217513"/>
          </a:xfrm>
          <a:prstGeom prst="rect">
            <a:avLst/>
          </a:prstGeom>
        </p:spPr>
      </p:pic>
    </p:spTree>
    <p:extLst>
      <p:ext uri="{BB962C8B-B14F-4D97-AF65-F5344CB8AC3E}">
        <p14:creationId xmlns:p14="http://schemas.microsoft.com/office/powerpoint/2010/main" val="1161474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ext and Image" preserve="1" userDrawn="1">
  <p:cSld name="Text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12192000" cy="6858000"/>
          </a:xfrm>
        </p:spPr>
        <p:txBody>
          <a:bodyPr lIns="4752000" anchor="ctr"/>
          <a:lstStyle>
            <a:lvl1pPr>
              <a:buFontTx/>
              <a:buNone/>
              <a:defRPr sz="1200">
                <a:solidFill>
                  <a:srgbClr val="A8BAB2"/>
                </a:solidFill>
                <a:latin typeface="SwissReSans" pitchFamily="34" charset="0"/>
              </a:defRPr>
            </a:lvl1pPr>
          </a:lstStyle>
          <a:p>
            <a:r>
              <a:rPr lang="en-US" noProof="1"/>
              <a:t>Select an image from the Brandic menu</a:t>
            </a:r>
          </a:p>
        </p:txBody>
      </p:sp>
      <p:sp>
        <p:nvSpPr>
          <p:cNvPr id="3" name="Content Placeholder 2"/>
          <p:cNvSpPr>
            <a:spLocks noGrp="1"/>
          </p:cNvSpPr>
          <p:nvPr>
            <p:ph sz="half" idx="1"/>
          </p:nvPr>
        </p:nvSpPr>
        <p:spPr bwMode="black">
          <a:xfrm>
            <a:off x="912285" y="1628774"/>
            <a:ext cx="4703663" cy="4392614"/>
          </a:xfrm>
        </p:spPr>
        <p:txBody>
          <a:bodyPr/>
          <a:lstStyle>
            <a:lvl1pPr>
              <a:defRPr sz="1800">
                <a:latin typeface="SwissReSans" pitchFamily="34" charset="0"/>
              </a:defRPr>
            </a:lvl1pPr>
            <a:lvl2pPr>
              <a:defRPr sz="1600">
                <a:latin typeface="SwissReSans" pitchFamily="34" charset="0"/>
              </a:defRPr>
            </a:lvl2pPr>
            <a:lvl3pPr>
              <a:defRPr sz="1600">
                <a:latin typeface="SwissReSans" pitchFamily="34" charset="0"/>
              </a:defRPr>
            </a:lvl3pPr>
            <a:lvl4pPr>
              <a:defRPr sz="1600">
                <a:latin typeface="SwissReSans" pitchFamily="34" charset="0"/>
              </a:defRPr>
            </a:lvl4pPr>
            <a:lvl5pPr>
              <a:defRPr sz="1600">
                <a:latin typeface="SwissRe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7"/>
          <p:cNvSpPr>
            <a:spLocks noGrp="1"/>
          </p:cNvSpPr>
          <p:nvPr>
            <p:ph type="title"/>
          </p:nvPr>
        </p:nvSpPr>
        <p:spPr>
          <a:xfrm>
            <a:off x="912286" y="692151"/>
            <a:ext cx="4703660" cy="692647"/>
          </a:xfrm>
        </p:spPr>
        <p:txBody>
          <a:bodyPr/>
          <a:lstStyle/>
          <a:p>
            <a:r>
              <a:rPr lang="en-US" dirty="0"/>
              <a:t>Click to edit Master title style</a:t>
            </a:r>
            <a:endParaRPr lang="de-DE" dirty="0"/>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Tree>
    <p:extLst>
      <p:ext uri="{BB962C8B-B14F-4D97-AF65-F5344CB8AC3E}">
        <p14:creationId xmlns:p14="http://schemas.microsoft.com/office/powerpoint/2010/main" val="554613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tatement and Image" preserve="1" userDrawn="1">
  <p:cSld name="Statement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12192000" cy="6858000"/>
          </a:xfrm>
        </p:spPr>
        <p:txBody>
          <a:bodyPr lIns="4752000" anchor="ctr"/>
          <a:lstStyle>
            <a:lvl1pPr>
              <a:buFontTx/>
              <a:buNone/>
              <a:defRPr sz="1200">
                <a:solidFill>
                  <a:srgbClr val="A8BAB2"/>
                </a:solidFill>
                <a:latin typeface="SwissReSans" pitchFamily="34" charset="0"/>
              </a:defRPr>
            </a:lvl1pPr>
          </a:lstStyle>
          <a:p>
            <a:r>
              <a:rPr lang="en-US" noProof="1"/>
              <a:t>Select an image from the Brandic menu</a:t>
            </a:r>
          </a:p>
        </p:txBody>
      </p:sp>
      <p:sp>
        <p:nvSpPr>
          <p:cNvPr id="8" name="Title 7"/>
          <p:cNvSpPr>
            <a:spLocks noGrp="1"/>
          </p:cNvSpPr>
          <p:nvPr>
            <p:ph type="title"/>
          </p:nvPr>
        </p:nvSpPr>
        <p:spPr>
          <a:xfrm>
            <a:off x="912285" y="1628773"/>
            <a:ext cx="4703663" cy="4392614"/>
          </a:xfrm>
        </p:spPr>
        <p:txBody>
          <a:bodyPr/>
          <a:lstStyle/>
          <a:p>
            <a:r>
              <a:rPr lang="en-US" dirty="0"/>
              <a:t>Click to edit Master title style</a:t>
            </a:r>
            <a:endParaRPr lang="de-DE" dirty="0"/>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dirty="0"/>
          </a:p>
        </p:txBody>
      </p:sp>
      <p:sp>
        <p:nvSpPr>
          <p:cNvPr id="11" name="Slide Number Placeholder 10"/>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spTree>
    <p:extLst>
      <p:ext uri="{BB962C8B-B14F-4D97-AF65-F5344CB8AC3E}">
        <p14:creationId xmlns:p14="http://schemas.microsoft.com/office/powerpoint/2010/main" val="1427651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ower Symbol" preserve="1"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custDataLst>
              <p:tags r:id="rId1"/>
            </p:custDataLst>
          </p:nvPr>
        </p:nvSpPr>
        <p:spPr/>
        <p:txBody>
          <a:bodyPr/>
          <a:lstStyle/>
          <a:p>
            <a:fld id="{5E4D2043-7E31-4A53-BD33-72A88E682172}" type="slidenum">
              <a:rPr lang="de-DE" smtClean="0"/>
              <a:pPr/>
              <a:t>‹#›</a:t>
            </a:fld>
            <a:endParaRPr lang="de-DE" dirty="0"/>
          </a:p>
        </p:txBody>
      </p:sp>
      <p:grpSp>
        <p:nvGrpSpPr>
          <p:cNvPr id="10" name="Group 9"/>
          <p:cNvGrpSpPr/>
          <p:nvPr userDrawn="1"/>
        </p:nvGrpSpPr>
        <p:grpSpPr>
          <a:xfrm>
            <a:off x="4176185" y="1989139"/>
            <a:ext cx="3839633" cy="2879725"/>
            <a:chOff x="3132138" y="1989138"/>
            <a:chExt cx="2879725" cy="2879725"/>
          </a:xfrm>
        </p:grpSpPr>
        <p:sp>
          <p:nvSpPr>
            <p:cNvPr id="9" name="Rectangle 8"/>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err="1">
                <a:latin typeface="SwissReSans" pitchFamily="34" charset="0"/>
              </a:endParaRPr>
            </a:p>
          </p:txBody>
        </p:sp>
        <p:sp>
          <p:nvSpPr>
            <p:cNvPr id="8"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470276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Closing" preserve="1" userDrawn="1">
  <p:cSld name="Closing">
    <p:spTree>
      <p:nvGrpSpPr>
        <p:cNvPr id="1" name=""/>
        <p:cNvGrpSpPr/>
        <p:nvPr/>
      </p:nvGrpSpPr>
      <p:grpSpPr>
        <a:xfrm>
          <a:off x="0" y="0"/>
          <a:ext cx="0" cy="0"/>
          <a:chOff x="0" y="0"/>
          <a:chExt cx="0" cy="0"/>
        </a:xfrm>
      </p:grpSpPr>
      <p:pic>
        <p:nvPicPr>
          <p:cNvPr id="4" name="Picture 3"/>
          <p:cNvPicPr>
            <a:picLocks/>
          </p:cNvPicPr>
          <p:nvPr userDrawn="1">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bwMode="black">
          <a:xfrm>
            <a:off x="912285" y="1628775"/>
            <a:ext cx="9696217" cy="1329620"/>
          </a:xfrm>
        </p:spPr>
        <p:txBody>
          <a:bodyPr anchor="t" anchorCtr="0">
            <a:noAutofit/>
          </a:bodyPr>
          <a:lstStyle>
            <a:lvl1pPr algn="l">
              <a:lnSpc>
                <a:spcPct val="80000"/>
              </a:lnSpc>
              <a:defRPr sz="4800">
                <a:solidFill>
                  <a:srgbClr val="FFFFFF"/>
                </a:solidFill>
                <a:latin typeface="SwissReSans Light" pitchFamily="34" charset="0"/>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endParaRPr lang="en-GB"/>
          </a:p>
        </p:txBody>
      </p:sp>
      <p:sp>
        <p:nvSpPr>
          <p:cNvPr id="7" name="Footer Placeholder 6"/>
          <p:cNvSpPr>
            <a:spLocks noGrp="1"/>
          </p:cNvSpPr>
          <p:nvPr>
            <p:ph type="ftr" sz="quarter" idx="11"/>
          </p:nvPr>
        </p:nvSpPr>
        <p:spPr/>
        <p:txBody>
          <a:bodyPr/>
          <a:lstStyle/>
          <a:p>
            <a:endParaRPr lang="en-GB"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de-DE" smtClean="0"/>
              <a:pPr/>
              <a:t>‹#›</a:t>
            </a:fld>
            <a:endParaRPr lang="de-DE" dirty="0"/>
          </a:p>
        </p:txBody>
      </p:sp>
      <p:sp>
        <p:nvSpPr>
          <p:cNvPr id="9" name="Text Placeholder 9"/>
          <p:cNvSpPr>
            <a:spLocks noGrp="1"/>
          </p:cNvSpPr>
          <p:nvPr>
            <p:ph type="body" sz="quarter" idx="13"/>
          </p:nvPr>
        </p:nvSpPr>
        <p:spPr>
          <a:xfrm>
            <a:off x="912285" y="3573016"/>
            <a:ext cx="9696217" cy="2448372"/>
          </a:xfrm>
        </p:spPr>
        <p:txBody>
          <a:bodyPr/>
          <a:lstStyle>
            <a:lvl1pPr marL="0" indent="0">
              <a:spcBef>
                <a:spcPts val="0"/>
              </a:spcBef>
              <a:spcAft>
                <a:spcPts val="1200"/>
              </a:spcAft>
              <a:buFontTx/>
              <a:buNone/>
              <a:defRPr sz="1200">
                <a:solidFill>
                  <a:srgbClr val="283E36"/>
                </a:solidFill>
                <a:latin typeface="SwissReSans Light" panose="020B0504020202020204" pitchFamily="34" charset="0"/>
              </a:defRPr>
            </a:lvl1pPr>
            <a:lvl2pPr marL="182562" indent="0">
              <a:spcBef>
                <a:spcPts val="0"/>
              </a:spcBef>
              <a:spcAft>
                <a:spcPts val="1200"/>
              </a:spcAft>
              <a:buFontTx/>
              <a:buNone/>
              <a:defRPr sz="1200">
                <a:solidFill>
                  <a:srgbClr val="283E36"/>
                </a:solidFill>
                <a:latin typeface="SwissReSans Light" panose="020B0504020202020204" pitchFamily="34" charset="0"/>
              </a:defRPr>
            </a:lvl2pPr>
            <a:lvl3pPr marL="444500" indent="0">
              <a:spcBef>
                <a:spcPts val="0"/>
              </a:spcBef>
              <a:spcAft>
                <a:spcPts val="1200"/>
              </a:spcAft>
              <a:buFontTx/>
              <a:buNone/>
              <a:defRPr sz="1200">
                <a:solidFill>
                  <a:srgbClr val="283E36"/>
                </a:solidFill>
                <a:latin typeface="SwissReSans Light" panose="020B0504020202020204" pitchFamily="34" charset="0"/>
              </a:defRPr>
            </a:lvl3pPr>
            <a:lvl4pPr marL="715963" indent="0">
              <a:spcBef>
                <a:spcPts val="0"/>
              </a:spcBef>
              <a:spcAft>
                <a:spcPts val="1200"/>
              </a:spcAft>
              <a:buFontTx/>
              <a:buNone/>
              <a:defRPr sz="1200">
                <a:solidFill>
                  <a:srgbClr val="283E36"/>
                </a:solidFill>
                <a:latin typeface="SwissReSans Light" panose="020B0504020202020204" pitchFamily="34" charset="0"/>
              </a:defRPr>
            </a:lvl4pPr>
            <a:lvl5pPr marL="985838" indent="0">
              <a:spcBef>
                <a:spcPts val="0"/>
              </a:spcBef>
              <a:spcAft>
                <a:spcPts val="1200"/>
              </a:spcAft>
              <a:buFontTx/>
              <a:buNone/>
              <a:defRPr sz="1200">
                <a:solidFill>
                  <a:srgbClr val="283E36"/>
                </a:solidFill>
                <a:latin typeface="SwissReSans Light" panose="020B0504020202020204" pitchFamily="34" charset="0"/>
              </a:defRPr>
            </a:lvl5pPr>
          </a:lstStyle>
          <a:p>
            <a:pPr lvl="0"/>
            <a:r>
              <a:rPr lang="en-US" dirty="0"/>
              <a:t>Click to edit Master text styles</a:t>
            </a:r>
          </a:p>
        </p:txBody>
      </p:sp>
      <p:sp>
        <p:nvSpPr>
          <p:cNvPr id="10" name="Classification"/>
          <p:cNvSpPr txBox="1">
            <a:spLocks noChangeArrowheads="1"/>
          </p:cNvSpPr>
          <p:nvPr userDrawn="1">
            <p:custDataLst>
              <p:tags r:id="rId3"/>
            </p:custDataLst>
          </p:nvPr>
        </p:nvSpPr>
        <p:spPr bwMode="black">
          <a:xfrm>
            <a:off x="3887986"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de-CH" sz="900" dirty="0">
              <a:solidFill>
                <a:srgbClr val="283E36"/>
              </a:solidFill>
              <a:latin typeface="SwissReSans" pitchFamily="34" charset="0"/>
            </a:endParaRPr>
          </a:p>
        </p:txBody>
      </p:sp>
      <p:sp>
        <p:nvSpPr>
          <p:cNvPr id="13"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endParaRPr lang="de-CH" sz="1000" kern="1200" dirty="0">
              <a:solidFill>
                <a:srgbClr val="283E36"/>
              </a:solidFill>
              <a:latin typeface="SwissReSans" pitchFamily="34" charset="0"/>
              <a:ea typeface="+mn-ea"/>
              <a:cs typeface="+mn-cs"/>
            </a:endParaRPr>
          </a:p>
        </p:txBody>
      </p:sp>
      <p:pic>
        <p:nvPicPr>
          <p:cNvPr id="6" name="Picture 5"/>
          <p:cNvPicPr>
            <a:picLocks noChangeAspect="1"/>
          </p:cNvPicPr>
          <p:nvPr userDrawn="1">
            <p:custDataLst>
              <p:tags r:id="rId5"/>
            </p:custDataLst>
          </p:nvPr>
        </p:nvPicPr>
        <p:blipFill>
          <a:blip r:embed="rId8" cstate="print">
            <a:extLst>
              <a:ext uri="{28A0092B-C50C-407E-A947-70E740481C1C}">
                <a14:useLocalDpi xmlns:a14="http://schemas.microsoft.com/office/drawing/2010/main" val="0"/>
              </a:ext>
            </a:extLst>
          </a:blip>
          <a:stretch>
            <a:fillRect/>
          </a:stretch>
        </p:blipFill>
        <p:spPr bwMode="gray">
          <a:xfrm>
            <a:off x="535668" y="6456611"/>
            <a:ext cx="1232573" cy="217513"/>
          </a:xfrm>
          <a:prstGeom prst="rect">
            <a:avLst/>
          </a:prstGeom>
        </p:spPr>
      </p:pic>
    </p:spTree>
    <p:extLst>
      <p:ext uri="{BB962C8B-B14F-4D97-AF65-F5344CB8AC3E}">
        <p14:creationId xmlns:p14="http://schemas.microsoft.com/office/powerpoint/2010/main" val="344806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Gradient vertical (transparent)" preserve="1" userDrawn="1">
  <p:cSld name="Title Slide - Gradient vertical (transparent)">
    <p:bg bwMode="gray">
      <p:bgPr>
        <a:solidFill>
          <a:srgbClr val="D1DC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B540C-7407-4801-AA47-52B2D6E277C8}"/>
              </a:ext>
            </a:extLst>
          </p:cNvPr>
          <p:cNvSpPr/>
          <p:nvPr userDrawn="1"/>
        </p:nvSpPr>
        <p:spPr>
          <a:xfrm>
            <a:off x="0" y="0"/>
            <a:ext cx="6096000"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7" name="Title 1">
            <a:extLst>
              <a:ext uri="{FF2B5EF4-FFF2-40B4-BE49-F238E27FC236}">
                <a16:creationId xmlns:a16="http://schemas.microsoft.com/office/drawing/2014/main" id="{BE38C6DF-C718-46CD-B3B3-721F806920DB}"/>
              </a:ext>
            </a:extLst>
          </p:cNvPr>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GB" noProof="0"/>
              <a:t>Click to edit Master title style</a:t>
            </a:r>
            <a:endParaRPr lang="en-GB" noProof="0" dirty="0"/>
          </a:p>
        </p:txBody>
      </p:sp>
      <p:sp>
        <p:nvSpPr>
          <p:cNvPr id="10" name="Subtitle 2">
            <a:extLst>
              <a:ext uri="{FF2B5EF4-FFF2-40B4-BE49-F238E27FC236}">
                <a16:creationId xmlns:a16="http://schemas.microsoft.com/office/drawing/2014/main" id="{BA82BB02-D252-4EC6-9468-A370B10E6595}"/>
              </a:ext>
            </a:extLst>
          </p:cNvPr>
          <p:cNvSpPr>
            <a:spLocks noGrp="1"/>
          </p:cNvSpPr>
          <p:nvPr>
            <p:ph type="subTitle" idx="1"/>
          </p:nvPr>
        </p:nvSpPr>
        <p:spPr bwMode="white">
          <a:xfrm>
            <a:off x="695325" y="3284984"/>
            <a:ext cx="5184651" cy="288032"/>
          </a:xfrm>
        </p:spPr>
        <p:txBody>
          <a:bodyPr/>
          <a:lstStyle>
            <a:lvl1pPr marL="0" indent="0" algn="l">
              <a:lnSpc>
                <a:spcPct val="100000"/>
              </a:lnSpc>
              <a:spcBef>
                <a:spcPts val="0"/>
              </a:spcBef>
              <a:buNone/>
              <a:defRPr>
                <a:solidFill>
                  <a:srgbClr val="FFFFFF"/>
                </a:solidFill>
                <a:latin typeface="SwissRe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pic>
        <p:nvPicPr>
          <p:cNvPr id="3" name="Picture 2">
            <a:extLst>
              <a:ext uri="{FF2B5EF4-FFF2-40B4-BE49-F238E27FC236}">
                <a16:creationId xmlns:a16="http://schemas.microsoft.com/office/drawing/2014/main" id="{3892BE34-93EB-4861-81CB-B060D9DD562D}"/>
              </a:ext>
            </a:extLst>
          </p:cNvPr>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42100229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 Gradient" preserve="1" userDrawn="1">
  <p:cSld name="Section Header - Gradient">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1628774"/>
            <a:ext cx="11017250" cy="1296168"/>
          </a:xfrm>
        </p:spPr>
        <p:txBody>
          <a:bodyPr vert="horz" lIns="0" tIns="0" rIns="0" bIns="0" rtlCol="0" anchor="t" anchorCtr="0">
            <a:noAutofit/>
          </a:bodyPr>
          <a:lstStyle>
            <a:lvl1pPr algn="l" defTabSz="914400" rtl="0" eaLnBrk="1" latinLnBrk="0" hangingPunct="1">
              <a:lnSpc>
                <a:spcPct val="80000"/>
              </a:lnSpc>
              <a:spcBef>
                <a:spcPct val="0"/>
              </a:spcBef>
              <a:buNone/>
              <a:defRPr lang="en-GB" sz="48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p:nvPr>
        </p:nvSpPr>
        <p:spPr>
          <a:xfrm>
            <a:off x="695325" y="2996952"/>
            <a:ext cx="11017250" cy="2544487"/>
          </a:xfrm>
        </p:spPr>
        <p:txBody>
          <a:bodyPr/>
          <a:lstStyle>
            <a:lvl1pPr>
              <a:spcBef>
                <a:spcPts val="0"/>
              </a:spcBef>
              <a:defRPr sz="1800">
                <a:solidFill>
                  <a:schemeClr val="bg1"/>
                </a:solidFill>
                <a:latin typeface="SwissReSans Light" panose="020B0504020202020204" pitchFamily="34" charset="0"/>
              </a:defRPr>
            </a:lvl1pPr>
            <a:lvl2pPr>
              <a:spcBef>
                <a:spcPts val="0"/>
              </a:spcBef>
              <a:defRPr sz="1600">
                <a:solidFill>
                  <a:schemeClr val="bg1"/>
                </a:solidFill>
                <a:latin typeface="SwissReSans Light" panose="020B0504020202020204" pitchFamily="34" charset="0"/>
              </a:defRPr>
            </a:lvl2pPr>
            <a:lvl3pPr>
              <a:spcBef>
                <a:spcPts val="0"/>
              </a:spcBef>
              <a:defRPr sz="1600">
                <a:solidFill>
                  <a:schemeClr val="bg1"/>
                </a:solidFill>
                <a:latin typeface="SwissReSans Light" panose="020B0504020202020204" pitchFamily="34" charset="0"/>
              </a:defRPr>
            </a:lvl3pPr>
            <a:lvl4pPr>
              <a:spcBef>
                <a:spcPts val="0"/>
              </a:spcBef>
              <a:defRPr sz="1600">
                <a:solidFill>
                  <a:schemeClr val="bg1"/>
                </a:solidFill>
                <a:latin typeface="SwissReSans Light" panose="020B0504020202020204" pitchFamily="34" charset="0"/>
              </a:defRPr>
            </a:lvl4pPr>
            <a:lvl5pPr>
              <a:spcBef>
                <a:spcPts val="0"/>
              </a:spcBef>
              <a:defRPr sz="1600">
                <a:solidFill>
                  <a:schemeClr val="bg1"/>
                </a:solidFill>
                <a:latin typeface="SwissReSans Light" panose="020B05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chemeClr val="bg1"/>
                </a:solidFill>
                <a:latin typeface="SwissReSans" pitchFamily="34" charset="0"/>
                <a:ea typeface="+mn-ea"/>
                <a:cs typeface="+mn-cs"/>
              </a:rPr>
              <a:t>Marcel Andriesse | Agriculture Reinsurance</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A94C1BBA-204B-4535-996A-B1342E4C91EA}"/>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 Gradient and Number" preserve="1" userDrawn="1">
  <p:cSld name="Section Header - Gradient and Number">
    <p:bg>
      <p:bgPr>
        <a:gradFill>
          <a:gsLst>
            <a:gs pos="0">
              <a:schemeClr val="tx2"/>
            </a:gs>
            <a:gs pos="100000">
              <a:schemeClr val="bg2"/>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482227" y="1558252"/>
            <a:ext cx="6693893" cy="4607598"/>
          </a:xfrm>
        </p:spPr>
        <p:txBody>
          <a:bodyPr wrap="none" anchor="t" anchorCtr="0">
            <a:noAutofit/>
          </a:bodyPr>
          <a:lstStyle>
            <a:lvl1pPr marL="0" indent="0">
              <a:lnSpc>
                <a:spcPct val="100000"/>
              </a:lnSpc>
              <a:spcBef>
                <a:spcPts val="0"/>
              </a:spcBef>
              <a:buFontTx/>
              <a:buNone/>
              <a:defRPr sz="3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chemeClr val="bg1"/>
                </a:solidFill>
                <a:latin typeface="SwissReSans" pitchFamily="34" charset="0"/>
                <a:ea typeface="+mn-ea"/>
                <a:cs typeface="+mn-cs"/>
              </a:rPr>
              <a:t>Marcel Andriesse | Agriculture Reinsurance</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98AF54F8-1802-4708-87A3-23FE5A8CB53F}"/>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168240915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 Gradient, Image and Number" preserve="1" userDrawn="1">
  <p:cSld name="Section Header - Gradient, Image and Number">
    <p:bg>
      <p:bgPr>
        <a:solidFill>
          <a:srgbClr val="D1DCD6"/>
        </a:solidFill>
        <a:effectLst/>
      </p:bgPr>
    </p:bg>
    <p:spTree>
      <p:nvGrpSpPr>
        <p:cNvPr id="1" name=""/>
        <p:cNvGrpSpPr/>
        <p:nvPr/>
      </p:nvGrpSpPr>
      <p:grpSpPr>
        <a:xfrm>
          <a:off x="0" y="0"/>
          <a:ext cx="0" cy="0"/>
          <a:chOff x="0" y="0"/>
          <a:chExt cx="0" cy="0"/>
        </a:xfrm>
      </p:grpSpPr>
      <p:sp>
        <p:nvSpPr>
          <p:cNvPr id="12" name="Gradient">
            <a:extLst>
              <a:ext uri="{FF2B5EF4-FFF2-40B4-BE49-F238E27FC236}">
                <a16:creationId xmlns:a16="http://schemas.microsoft.com/office/drawing/2014/main" id="{2AD77173-72CE-4F00-9F97-0D8F1104BFBF}"/>
              </a:ext>
            </a:extLst>
          </p:cNvPr>
          <p:cNvSpPr/>
          <p:nvPr userDrawn="1">
            <p:custDataLst>
              <p:tags r:id="rId2"/>
            </p:custDataLst>
          </p:nvPr>
        </p:nvSpPr>
        <p:spPr bwMode="gray">
          <a:xfrm>
            <a:off x="0" y="-1"/>
            <a:ext cx="6096000" cy="6858000"/>
          </a:xfrm>
          <a:prstGeom prst="rect">
            <a:avLst/>
          </a:prstGeom>
          <a:gradFill flip="none" rotWithShape="1">
            <a:gsLst>
              <a:gs pos="0">
                <a:schemeClr val="tx2"/>
              </a:gs>
              <a:gs pos="100000">
                <a:schemeClr val="bg2"/>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6096000" y="0"/>
            <a:ext cx="6096000" cy="6858000"/>
          </a:xfrm>
        </p:spPr>
        <p:txBody>
          <a:bodyPr tIns="576000" anchor="ctr"/>
          <a:lstStyle>
            <a:lvl1pPr algn="ctr">
              <a:buFontTx/>
              <a:buNone/>
              <a:defRPr sz="1200">
                <a:solidFill>
                  <a:srgbClr val="A8BAB2"/>
                </a:solidFill>
                <a:latin typeface="SwissReSans" pitchFamily="34" charset="0"/>
              </a:defRPr>
            </a:lvl1pPr>
          </a:lstStyle>
          <a:p>
            <a:r>
              <a:rPr lang="en-GB"/>
              <a:t>Click icon to add picture</a:t>
            </a:r>
            <a:endParaRPr lang="en-GB" dirty="0"/>
          </a:p>
        </p:txBody>
      </p:sp>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GB"/>
              <a:t>Click to add section title</a:t>
            </a:r>
            <a:endParaRPr lang="en-GB" dirty="0"/>
          </a:p>
        </p:txBody>
      </p:sp>
      <p:sp>
        <p:nvSpPr>
          <p:cNvPr id="10" name="Text Placeholder 9"/>
          <p:cNvSpPr>
            <a:spLocks noGrp="1"/>
          </p:cNvSpPr>
          <p:nvPr>
            <p:ph type="body" sz="quarter" idx="12" hasCustomPrompt="1"/>
          </p:nvPr>
        </p:nvSpPr>
        <p:spPr>
          <a:xfrm>
            <a:off x="543700" y="2829884"/>
            <a:ext cx="4472180" cy="3847207"/>
          </a:xfrm>
        </p:spPr>
        <p:txBody>
          <a:bodyPr wrap="none" anchor="t">
            <a:noAutofit/>
          </a:bodyPr>
          <a:lstStyle>
            <a:lvl1pPr marL="0" indent="0">
              <a:spcBef>
                <a:spcPts val="0"/>
              </a:spcBef>
              <a:buFontTx/>
              <a:buNone/>
              <a:defRPr sz="25000" b="1">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GB" dirty="0"/>
              <a:t>00</a:t>
            </a:r>
          </a:p>
        </p:txBody>
      </p:sp>
      <p:sp>
        <p:nvSpPr>
          <p:cNvPr id="3" name="Date Placeholder 2"/>
          <p:cNvSpPr>
            <a:spLocks noGrp="1"/>
          </p:cNvSpPr>
          <p:nvPr>
            <p:ph type="dt" sz="half" idx="13"/>
          </p:nvPr>
        </p:nvSpPr>
        <p:spPr/>
        <p:txBody>
          <a:bodyPr/>
          <a:lstStyle/>
          <a:p>
            <a:endParaRPr lang="en-GB" dirty="0"/>
          </a:p>
        </p:txBody>
      </p:sp>
      <p:sp>
        <p:nvSpPr>
          <p:cNvPr id="4" name="Footer Placeholder 3"/>
          <p:cNvSpPr>
            <a:spLocks noGrp="1"/>
          </p:cNvSpPr>
          <p:nvPr>
            <p:ph type="ftr" sz="quarter" idx="14"/>
          </p:nvPr>
        </p:nvSpPr>
        <p:spPr/>
        <p:txBody>
          <a:bodyPr/>
          <a:lstStyle/>
          <a:p>
            <a:endParaRPr lang="en-GB" dirty="0"/>
          </a:p>
        </p:txBody>
      </p:sp>
      <p:sp>
        <p:nvSpPr>
          <p:cNvPr id="8" name="Slide Number Placeholder 7"/>
          <p:cNvSpPr>
            <a:spLocks noGrp="1"/>
          </p:cNvSpPr>
          <p:nvPr>
            <p:ph type="sldNum" sz="quarter" idx="15"/>
            <p:custDataLst>
              <p:tags r:id="rId3"/>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1" name="Classification"/>
          <p:cNvSpPr txBox="1">
            <a:spLocks noChangeArrowheads="1"/>
          </p:cNvSpPr>
          <p:nvPr userDrawn="1">
            <p:custDataLst>
              <p:tags r:id="rId4"/>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chemeClr val="bg1"/>
              </a:solidFill>
              <a:latin typeface="SwissReSans" pitchFamily="34" charset="0"/>
            </a:endParaRPr>
          </a:p>
        </p:txBody>
      </p:sp>
      <p:sp>
        <p:nvSpPr>
          <p:cNvPr id="14" name="Footer"/>
          <p:cNvSpPr txBox="1">
            <a:spLocks/>
          </p:cNvSpPr>
          <p:nvPr userDrawn="1">
            <p:custDataLst>
              <p:tags r:id="rId5"/>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chemeClr val="bg1"/>
                </a:solidFill>
                <a:latin typeface="SwissReSans" pitchFamily="34" charset="0"/>
                <a:ea typeface="+mn-ea"/>
                <a:cs typeface="+mn-cs"/>
              </a:rPr>
              <a:t>Marcel Andriesse | Agriculture Reinsurance</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C4E8ACEE-1246-43C6-A46D-F41AB2F4DF2E}"/>
              </a:ext>
            </a:extLst>
          </p:cNvPr>
          <p:cNvPicPr>
            <a:picLocks noChangeAspect="1"/>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2317811753"/>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3.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4.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91.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46.xml"/><Relationship Id="rId16" Type="http://schemas.openxmlformats.org/officeDocument/2006/relationships/tags" Target="../tags/tag9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93.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695325" y="692151"/>
            <a:ext cx="11017250" cy="692647"/>
          </a:xfrm>
          <a:prstGeom prst="rect">
            <a:avLst/>
          </a:prstGeom>
        </p:spPr>
        <p:txBody>
          <a:bodyPr vert="horz" lIns="0" tIns="0" rIns="0" bIns="0" rtlCol="0" anchor="t" anchorCtr="0">
            <a:noAutofit/>
          </a:bodyPr>
          <a:lstStyle/>
          <a:p>
            <a:endParaRPr lang="en-GB" dirty="0"/>
          </a:p>
        </p:txBody>
      </p:sp>
      <p:sp>
        <p:nvSpPr>
          <p:cNvPr id="3" name="Text Placeholder 2"/>
          <p:cNvSpPr>
            <a:spLocks noGrp="1"/>
          </p:cNvSpPr>
          <p:nvPr>
            <p:ph type="body" idx="1"/>
          </p:nvPr>
        </p:nvSpPr>
        <p:spPr bwMode="black">
          <a:xfrm>
            <a:off x="695325" y="1628776"/>
            <a:ext cx="11017250" cy="4392513"/>
          </a:xfrm>
          <a:prstGeom prst="rect">
            <a:avLst/>
          </a:prstGeom>
        </p:spPr>
        <p:txBody>
          <a:bodyPr vert="horz" lIns="0" tIns="0" rIns="0" bIns="0" rtlCol="0">
            <a:noAutofit/>
          </a:bodyPr>
          <a:lstStyle/>
          <a:p>
            <a:pPr lvl="0"/>
            <a:r>
              <a:rPr lang="en-GB"/>
              <a:t>Mastertextformat bearbeiten</a:t>
            </a:r>
          </a:p>
          <a:p>
            <a:pPr lvl="1"/>
            <a:r>
              <a:rPr lang="en-GB"/>
              <a:t>Zweite Ebene</a:t>
            </a:r>
          </a:p>
          <a:p>
            <a:pPr lvl="2"/>
            <a:r>
              <a:rPr lang="en-GB"/>
              <a:t>Dritte Ebene</a:t>
            </a:r>
          </a:p>
          <a:p>
            <a:pPr lvl="3"/>
            <a:r>
              <a:rPr lang="en-GB"/>
              <a:t>Vierte Ebene</a:t>
            </a:r>
          </a:p>
          <a:p>
            <a:pPr lvl="4"/>
            <a:r>
              <a:rPr lang="en-GB"/>
              <a:t>Fünfte Ebene</a:t>
            </a:r>
            <a:endParaRPr lang="en-GB" dirty="0"/>
          </a:p>
        </p:txBody>
      </p:sp>
      <p:sp>
        <p:nvSpPr>
          <p:cNvPr id="10" name="Classification"/>
          <p:cNvSpPr txBox="1">
            <a:spLocks noChangeArrowheads="1"/>
          </p:cNvSpPr>
          <p:nvPr>
            <p:custDataLst>
              <p:tags r:id="rId46"/>
            </p:custDataLst>
          </p:nvPr>
        </p:nvSpPr>
        <p:spPr bwMode="black">
          <a:xfrm>
            <a:off x="4022172"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9" name="Footer"/>
          <p:cNvSpPr txBox="1">
            <a:spLocks/>
          </p:cNvSpPr>
          <p:nvPr>
            <p:custDataLst>
              <p:tags r:id="rId47"/>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283E36"/>
                </a:solidFill>
                <a:latin typeface="SwissReSans" pitchFamily="34" charset="0"/>
                <a:ea typeface="+mn-ea"/>
                <a:cs typeface="+mn-cs"/>
              </a:rPr>
              <a:t>Marcel Andriesse | Agriculture Reinsurance</a:t>
            </a:r>
            <a:endParaRPr lang="en-GB" sz="1000" b="0" kern="1200" dirty="0">
              <a:solidFill>
                <a:srgbClr val="283E36"/>
              </a:solidFill>
              <a:latin typeface="SwissReSans" pitchFamily="34" charset="0"/>
              <a:ea typeface="+mn-ea"/>
              <a:cs typeface="+mn-cs"/>
            </a:endParaRPr>
          </a:p>
        </p:txBody>
      </p:sp>
      <p:sp>
        <p:nvSpPr>
          <p:cNvPr id="11" name="Date Placeholder 10"/>
          <p:cNvSpPr>
            <a:spLocks noGrp="1"/>
          </p:cNvSpPr>
          <p:nvPr>
            <p:ph type="dt" sz="half" idx="2"/>
          </p:nvPr>
        </p:nvSpPr>
        <p:spPr bwMode="black">
          <a:xfrm>
            <a:off x="9782581" y="6918846"/>
            <a:ext cx="1823939" cy="182562"/>
          </a:xfrm>
          <a:prstGeom prst="rect">
            <a:avLst/>
          </a:prstGeom>
        </p:spPr>
        <p:txBody>
          <a:bodyPr vert="horz" lIns="0" tIns="0" rIns="0" bIns="0" rtlCol="0" anchor="ctr"/>
          <a:lstStyle>
            <a:lvl1pPr algn="r">
              <a:defRPr sz="600">
                <a:solidFill>
                  <a:srgbClr val="A8BAB2"/>
                </a:solidFill>
                <a:latin typeface="SwissReSans" pitchFamily="34" charset="0"/>
              </a:defRPr>
            </a:lvl1pPr>
          </a:lstStyle>
          <a:p>
            <a:endParaRPr lang="en-GB" dirty="0"/>
          </a:p>
        </p:txBody>
      </p:sp>
      <p:sp>
        <p:nvSpPr>
          <p:cNvPr id="12" name="Footer Placeholder 11"/>
          <p:cNvSpPr>
            <a:spLocks noGrp="1"/>
          </p:cNvSpPr>
          <p:nvPr>
            <p:ph type="ftr" sz="quarter" idx="3"/>
          </p:nvPr>
        </p:nvSpPr>
        <p:spPr bwMode="black">
          <a:xfrm>
            <a:off x="1141719" y="6918845"/>
            <a:ext cx="8064500" cy="182563"/>
          </a:xfrm>
          <a:prstGeom prst="rect">
            <a:avLst/>
          </a:prstGeom>
        </p:spPr>
        <p:txBody>
          <a:bodyPr vert="horz" lIns="0" tIns="0" rIns="0" bIns="0" rtlCol="0" anchor="ctr"/>
          <a:lstStyle>
            <a:lvl1pPr algn="l">
              <a:defRPr sz="600">
                <a:solidFill>
                  <a:srgbClr val="A8BAB2"/>
                </a:solidFill>
                <a:latin typeface="SwissReSans" pitchFamily="34" charset="0"/>
              </a:defRPr>
            </a:lvl1pPr>
          </a:lstStyle>
          <a:p>
            <a:endParaRPr lang="en-GB" dirty="0"/>
          </a:p>
        </p:txBody>
      </p:sp>
      <p:sp>
        <p:nvSpPr>
          <p:cNvPr id="5" name="Slide Number Placeholder 4"/>
          <p:cNvSpPr>
            <a:spLocks noGrp="1"/>
          </p:cNvSpPr>
          <p:nvPr>
            <p:ph type="sldNum" sz="quarter" idx="4"/>
            <p:custDataLst>
              <p:tags r:id="rId48"/>
            </p:custDataLst>
          </p:nvPr>
        </p:nvSpPr>
        <p:spPr>
          <a:xfrm>
            <a:off x="11414762" y="6472512"/>
            <a:ext cx="287008" cy="182562"/>
          </a:xfrm>
          <a:prstGeom prst="rect">
            <a:avLst/>
          </a:prstGeom>
        </p:spPr>
        <p:txBody>
          <a:bodyPr vert="horz" wrap="none" lIns="0" tIns="0" rIns="0" bIns="0" rtlCol="0" anchor="b" anchorCtr="0"/>
          <a:lstStyle>
            <a:lvl1pPr algn="r">
              <a:defRPr sz="1200">
                <a:solidFill>
                  <a:srgbClr val="283E36"/>
                </a:solidFill>
                <a:latin typeface="SwissReSans" panose="020B0604020202020204" pitchFamily="34" charset="0"/>
              </a:defRPr>
            </a:lvl1pPr>
          </a:lstStyle>
          <a:p>
            <a:fld id="{5E4D2043-7E31-4A53-BD33-72A88E682172}" type="slidenum">
              <a:rPr lang="en-GB" smtClean="0"/>
              <a:pPr/>
              <a:t>‹#›</a:t>
            </a:fld>
            <a:endParaRPr lang="en-GB" dirty="0"/>
          </a:p>
        </p:txBody>
      </p:sp>
      <p:pic>
        <p:nvPicPr>
          <p:cNvPr id="6" name="Picture 5">
            <a:extLst>
              <a:ext uri="{FF2B5EF4-FFF2-40B4-BE49-F238E27FC236}">
                <a16:creationId xmlns:a16="http://schemas.microsoft.com/office/drawing/2014/main" id="{C7F1370A-2DCC-4091-8321-B5011C08E8D2}"/>
              </a:ext>
            </a:extLst>
          </p:cNvPr>
          <p:cNvPicPr>
            <a:picLocks noChangeAspect="1"/>
          </p:cNvPicPr>
          <p:nvPr userDrawn="1">
            <p:custDataLst>
              <p:tags r:id="rId49"/>
            </p:custDataLst>
          </p:nvPr>
        </p:nvPicPr>
        <p:blipFill>
          <a:blip r:embed="rId50"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70" r:id="rId2"/>
    <p:sldLayoutId id="2147483669" r:id="rId3"/>
    <p:sldLayoutId id="2147483649" r:id="rId4"/>
    <p:sldLayoutId id="2147483678" r:id="rId5"/>
    <p:sldLayoutId id="2147483677" r:id="rId6"/>
    <p:sldLayoutId id="2147483651" r:id="rId7"/>
    <p:sldLayoutId id="2147483671" r:id="rId8"/>
    <p:sldLayoutId id="2147483672" r:id="rId9"/>
    <p:sldLayoutId id="2147483673" r:id="rId10"/>
    <p:sldLayoutId id="2147483650" r:id="rId11"/>
    <p:sldLayoutId id="2147483652" r:id="rId12"/>
    <p:sldLayoutId id="2147483654" r:id="rId13"/>
    <p:sldLayoutId id="2147483690" r:id="rId14"/>
    <p:sldLayoutId id="2147483691" r:id="rId15"/>
    <p:sldLayoutId id="2147483692" r:id="rId16"/>
    <p:sldLayoutId id="2147483693" r:id="rId17"/>
    <p:sldLayoutId id="2147483655" r:id="rId18"/>
    <p:sldLayoutId id="2147483664" r:id="rId19"/>
    <p:sldLayoutId id="2147483674" r:id="rId20"/>
    <p:sldLayoutId id="2147483681" r:id="rId21"/>
    <p:sldLayoutId id="2147483665" r:id="rId22"/>
    <p:sldLayoutId id="2147483657" r:id="rId23"/>
    <p:sldLayoutId id="2147483660" r:id="rId24"/>
    <p:sldLayoutId id="2147483675" r:id="rId25"/>
    <p:sldLayoutId id="2147483676" r:id="rId26"/>
    <p:sldLayoutId id="2147483661" r:id="rId27"/>
    <p:sldLayoutId id="2147483688" r:id="rId28"/>
    <p:sldLayoutId id="2147483689" r:id="rId29"/>
    <p:sldLayoutId id="2147483662" r:id="rId30"/>
    <p:sldLayoutId id="2147483663" r:id="rId31"/>
    <p:sldLayoutId id="2147483682" r:id="rId32"/>
    <p:sldLayoutId id="2147483683" r:id="rId33"/>
    <p:sldLayoutId id="2147483666" r:id="rId34"/>
    <p:sldLayoutId id="2147483667" r:id="rId35"/>
    <p:sldLayoutId id="2147483679" r:id="rId36"/>
    <p:sldLayoutId id="2147483680" r:id="rId37"/>
    <p:sldLayoutId id="2147483684" r:id="rId38"/>
    <p:sldLayoutId id="2147483685" r:id="rId39"/>
    <p:sldLayoutId id="2147483686" r:id="rId40"/>
    <p:sldLayoutId id="2147483687" r:id="rId41"/>
    <p:sldLayoutId id="2147483658" r:id="rId42"/>
    <p:sldLayoutId id="2147483694" r:id="rId43"/>
    <p:sldLayoutId id="2147483711" r:id="rId44"/>
  </p:sldLayoutIdLst>
  <p:hf hdr="0" ftr="0" dt="0"/>
  <p:txStyles>
    <p:title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p:titleStyle>
    <p:body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436" userDrawn="1">
          <p15:clr>
            <a:srgbClr val="F26B43"/>
          </p15:clr>
        </p15:guide>
        <p15:guide id="3" pos="7378" userDrawn="1">
          <p15:clr>
            <a:srgbClr val="F26B43"/>
          </p15:clr>
        </p15:guide>
        <p15:guide id="4" orient="horz" pos="1026" userDrawn="1">
          <p15:clr>
            <a:srgbClr val="F26B43"/>
          </p15:clr>
        </p15:guide>
        <p15:guide id="5" orient="horz" pos="37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912285" y="692151"/>
            <a:ext cx="10655299" cy="692647"/>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p:cNvSpPr>
            <a:spLocks noGrp="1"/>
          </p:cNvSpPr>
          <p:nvPr>
            <p:ph type="body" idx="1"/>
          </p:nvPr>
        </p:nvSpPr>
        <p:spPr bwMode="black">
          <a:xfrm>
            <a:off x="912285" y="1628776"/>
            <a:ext cx="10655300" cy="43925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lassification"/>
          <p:cNvSpPr txBox="1">
            <a:spLocks noChangeArrowheads="1"/>
          </p:cNvSpPr>
          <p:nvPr>
            <p:custDataLst>
              <p:tags r:id="rId13"/>
            </p:custDataLst>
          </p:nvPr>
        </p:nvSpPr>
        <p:spPr bwMode="black">
          <a:xfrm>
            <a:off x="3887986"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de-CH" sz="900" dirty="0">
              <a:solidFill>
                <a:srgbClr val="283E36"/>
              </a:solidFill>
              <a:latin typeface="SwissReSans" pitchFamily="34" charset="0"/>
            </a:endParaRPr>
          </a:p>
        </p:txBody>
      </p:sp>
      <p:sp>
        <p:nvSpPr>
          <p:cNvPr id="9" name="Footer"/>
          <p:cNvSpPr txBox="1">
            <a:spLocks/>
          </p:cNvSpPr>
          <p:nvPr>
            <p:custDataLst>
              <p:tags r:id="rId1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endParaRPr lang="de-CH" sz="1000" kern="1200" dirty="0">
              <a:solidFill>
                <a:srgbClr val="283E36"/>
              </a:solidFill>
              <a:latin typeface="SwissReSans" pitchFamily="34" charset="0"/>
              <a:ea typeface="+mn-ea"/>
              <a:cs typeface="+mn-cs"/>
            </a:endParaRPr>
          </a:p>
        </p:txBody>
      </p:sp>
      <p:sp>
        <p:nvSpPr>
          <p:cNvPr id="11" name="Date Placeholder 10"/>
          <p:cNvSpPr>
            <a:spLocks noGrp="1"/>
          </p:cNvSpPr>
          <p:nvPr>
            <p:ph type="dt" sz="half" idx="2"/>
          </p:nvPr>
        </p:nvSpPr>
        <p:spPr bwMode="black">
          <a:xfrm>
            <a:off x="9648395" y="6918846"/>
            <a:ext cx="1823939" cy="182562"/>
          </a:xfrm>
          <a:prstGeom prst="rect">
            <a:avLst/>
          </a:prstGeom>
        </p:spPr>
        <p:txBody>
          <a:bodyPr vert="horz" lIns="0" tIns="0" rIns="0" bIns="0" rtlCol="0" anchor="ctr"/>
          <a:lstStyle>
            <a:lvl1pPr algn="r">
              <a:defRPr sz="600">
                <a:solidFill>
                  <a:srgbClr val="A8BAB2"/>
                </a:solidFill>
                <a:latin typeface="SwissReSans" pitchFamily="34" charset="0"/>
              </a:defRPr>
            </a:lvl1pPr>
          </a:lstStyle>
          <a:p>
            <a:endParaRPr lang="en-GB"/>
          </a:p>
        </p:txBody>
      </p:sp>
      <p:sp>
        <p:nvSpPr>
          <p:cNvPr id="12" name="Footer Placeholder 11"/>
          <p:cNvSpPr>
            <a:spLocks noGrp="1"/>
          </p:cNvSpPr>
          <p:nvPr>
            <p:ph type="ftr" sz="quarter" idx="3"/>
          </p:nvPr>
        </p:nvSpPr>
        <p:spPr bwMode="black">
          <a:xfrm>
            <a:off x="1007533" y="6918845"/>
            <a:ext cx="8064500" cy="182563"/>
          </a:xfrm>
          <a:prstGeom prst="rect">
            <a:avLst/>
          </a:prstGeom>
        </p:spPr>
        <p:txBody>
          <a:bodyPr vert="horz" lIns="0" tIns="0" rIns="0" bIns="0" rtlCol="0" anchor="ctr"/>
          <a:lstStyle>
            <a:lvl1pPr algn="l">
              <a:defRPr sz="600">
                <a:solidFill>
                  <a:srgbClr val="A8BAB2"/>
                </a:solidFill>
                <a:latin typeface="SwissReSans" pitchFamily="34" charset="0"/>
              </a:defRPr>
            </a:lvl1pPr>
          </a:lstStyle>
          <a:p>
            <a:endParaRPr lang="en-GB" dirty="0"/>
          </a:p>
        </p:txBody>
      </p:sp>
      <p:sp>
        <p:nvSpPr>
          <p:cNvPr id="5" name="Slide Number Placeholder 4"/>
          <p:cNvSpPr>
            <a:spLocks noGrp="1"/>
          </p:cNvSpPr>
          <p:nvPr>
            <p:ph type="sldNum" sz="quarter" idx="4"/>
            <p:custDataLst>
              <p:tags r:id="rId15"/>
            </p:custDataLst>
          </p:nvPr>
        </p:nvSpPr>
        <p:spPr>
          <a:xfrm>
            <a:off x="11280576" y="6472512"/>
            <a:ext cx="287008" cy="182562"/>
          </a:xfrm>
          <a:prstGeom prst="rect">
            <a:avLst/>
          </a:prstGeom>
        </p:spPr>
        <p:txBody>
          <a:bodyPr vert="horz" wrap="none" lIns="0" tIns="0" rIns="0" bIns="0" rtlCol="0" anchor="b" anchorCtr="0"/>
          <a:lstStyle>
            <a:lvl1pPr algn="r">
              <a:defRPr sz="1200">
                <a:solidFill>
                  <a:srgbClr val="283E36"/>
                </a:solidFill>
                <a:latin typeface="SwissReSans" panose="020B0604020202020204" pitchFamily="34" charset="0"/>
              </a:defRPr>
            </a:lvl1pPr>
          </a:lstStyle>
          <a:p>
            <a:fld id="{5E4D2043-7E31-4A53-BD33-72A88E682172}" type="slidenum">
              <a:rPr lang="de-DE" smtClean="0"/>
              <a:pPr/>
              <a:t>‹#›</a:t>
            </a:fld>
            <a:endParaRPr lang="de-DE" dirty="0"/>
          </a:p>
        </p:txBody>
      </p:sp>
      <p:pic>
        <p:nvPicPr>
          <p:cNvPr id="6" name="Picture 5"/>
          <p:cNvPicPr>
            <a:picLocks noChangeAspect="1"/>
          </p:cNvPicPr>
          <p:nvPr userDrawn="1">
            <p:custDataLst>
              <p:tags r:id="rId16"/>
            </p:custDataLst>
          </p:nvPr>
        </p:nvPicPr>
        <p:blipFill>
          <a:blip r:embed="rId17" cstate="print">
            <a:extLst>
              <a:ext uri="{28A0092B-C50C-407E-A947-70E740481C1C}">
                <a14:useLocalDpi xmlns:a14="http://schemas.microsoft.com/office/drawing/2010/main" val="0"/>
              </a:ext>
            </a:extLst>
          </a:blip>
          <a:stretch>
            <a:fillRect/>
          </a:stretch>
        </p:blipFill>
        <p:spPr bwMode="gray">
          <a:xfrm>
            <a:off x="535668" y="6456611"/>
            <a:ext cx="1232573" cy="217513"/>
          </a:xfrm>
          <a:prstGeom prst="rect">
            <a:avLst/>
          </a:prstGeom>
        </p:spPr>
      </p:pic>
    </p:spTree>
    <p:extLst>
      <p:ext uri="{BB962C8B-B14F-4D97-AF65-F5344CB8AC3E}">
        <p14:creationId xmlns:p14="http://schemas.microsoft.com/office/powerpoint/2010/main" val="20363901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p:titleStyle>
    <p:body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4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2.jpeg"/><Relationship Id="rId3" Type="http://schemas.openxmlformats.org/officeDocument/2006/relationships/notesSlide" Target="../notesSlides/notesSlide6.xml"/><Relationship Id="rId7" Type="http://schemas.openxmlformats.org/officeDocument/2006/relationships/hyperlink" Target="https://twitter.com/SwissRe" TargetMode="External"/><Relationship Id="rId12" Type="http://schemas.openxmlformats.org/officeDocument/2006/relationships/hyperlink" Target="https://www.youtube.com/swissretv" TargetMode="External"/><Relationship Id="rId17" Type="http://schemas.openxmlformats.org/officeDocument/2006/relationships/image" Target="../media/image41.svg"/><Relationship Id="rId2" Type="http://schemas.openxmlformats.org/officeDocument/2006/relationships/slideLayout" Target="../slideLayouts/slideLayout40.xml"/><Relationship Id="rId16" Type="http://schemas.openxmlformats.org/officeDocument/2006/relationships/image" Target="../media/image40.png"/><Relationship Id="rId1" Type="http://schemas.openxmlformats.org/officeDocument/2006/relationships/tags" Target="../tags/tag121.xml"/><Relationship Id="rId6" Type="http://schemas.openxmlformats.org/officeDocument/2006/relationships/image" Target="../media/image33.svg"/><Relationship Id="rId11" Type="http://schemas.openxmlformats.org/officeDocument/2006/relationships/image" Target="../media/image37.svg"/><Relationship Id="rId5" Type="http://schemas.openxmlformats.org/officeDocument/2006/relationships/image" Target="../media/image32.png"/><Relationship Id="rId15" Type="http://schemas.openxmlformats.org/officeDocument/2006/relationships/hyperlink" Target="https://www.instagram.com/swiss_re_group/?hl=en" TargetMode="External"/><Relationship Id="rId10" Type="http://schemas.openxmlformats.org/officeDocument/2006/relationships/image" Target="../media/image36.png"/><Relationship Id="rId4" Type="http://schemas.openxmlformats.org/officeDocument/2006/relationships/hyperlink" Target="https://www.linkedin.com/company/swiss-re/" TargetMode="External"/><Relationship Id="rId9" Type="http://schemas.openxmlformats.org/officeDocument/2006/relationships/image" Target="../media/image35.svg"/><Relationship Id="rId1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hemeOverride" Target="../theme/themeOverride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AC84C53-4B62-2C2F-142A-A1789679B3CF}"/>
              </a:ext>
            </a:extLst>
          </p:cNvPr>
          <p:cNvPicPr>
            <a:picLocks noGrp="1" noChangeAspect="1"/>
          </p:cNvPicPr>
          <p:nvPr>
            <p:ph type="pic" sz="quarter" idx="12"/>
            <p:custDataLst>
              <p:tags r:id="rId1"/>
            </p:custDataLst>
          </p:nvPr>
        </p:nvPicPr>
        <p:blipFill>
          <a:blip r:embed="rId5">
            <a:extLst>
              <a:ext uri="{28A0092B-C50C-407E-A947-70E740481C1C}">
                <a14:useLocalDpi xmlns:a14="http://schemas.microsoft.com/office/drawing/2010/main" val="0"/>
              </a:ext>
            </a:extLst>
          </a:blip>
          <a:srcRect/>
          <a:stretch>
            <a:fillRect/>
          </a:stretch>
        </p:blipFill>
        <p:spPr/>
      </p:pic>
      <p:sp>
        <p:nvSpPr>
          <p:cNvPr id="5" name="Title 4">
            <a:extLst>
              <a:ext uri="{FF2B5EF4-FFF2-40B4-BE49-F238E27FC236}">
                <a16:creationId xmlns:a16="http://schemas.microsoft.com/office/drawing/2014/main" id="{3025BE5D-EFBA-4D45-A1C7-B2C5E10F3459}"/>
              </a:ext>
            </a:extLst>
          </p:cNvPr>
          <p:cNvSpPr>
            <a:spLocks noGrp="1"/>
          </p:cNvSpPr>
          <p:nvPr>
            <p:ph type="ctrTitle"/>
          </p:nvPr>
        </p:nvSpPr>
        <p:spPr/>
        <p:txBody>
          <a:bodyPr/>
          <a:lstStyle/>
          <a:p>
            <a:r>
              <a:rPr lang="en-US" dirty="0">
                <a:latin typeface="SwissReSans" pitchFamily="34" charset="0"/>
              </a:rPr>
              <a:t>I</a:t>
            </a:r>
            <a:r>
              <a:rPr lang="en-US" sz="3600" dirty="0">
                <a:latin typeface="SwissReSans" pitchFamily="34" charset="0"/>
              </a:rPr>
              <a:t>ncreased use of satellite data in crop insurance</a:t>
            </a:r>
            <a:endParaRPr lang="en-GB" dirty="0"/>
          </a:p>
        </p:txBody>
      </p:sp>
      <p:sp>
        <p:nvSpPr>
          <p:cNvPr id="8" name="Subtitle 7">
            <a:extLst>
              <a:ext uri="{FF2B5EF4-FFF2-40B4-BE49-F238E27FC236}">
                <a16:creationId xmlns:a16="http://schemas.microsoft.com/office/drawing/2014/main" id="{A0AAAA04-78EB-44BD-9675-D8D7DFF784EE}"/>
              </a:ext>
            </a:extLst>
          </p:cNvPr>
          <p:cNvSpPr>
            <a:spLocks noGrp="1"/>
          </p:cNvSpPr>
          <p:nvPr>
            <p:ph type="subTitle" idx="1"/>
          </p:nvPr>
        </p:nvSpPr>
        <p:spPr>
          <a:xfrm>
            <a:off x="695325" y="3284984"/>
            <a:ext cx="3384451" cy="288032"/>
          </a:xfrm>
        </p:spPr>
        <p:txBody>
          <a:bodyPr/>
          <a:lstStyle/>
          <a:p>
            <a:r>
              <a:rPr lang="en-US" dirty="0"/>
              <a:t>ESA EO Commercialization Forum</a:t>
            </a:r>
          </a:p>
          <a:p>
            <a:r>
              <a:rPr lang="en-US" dirty="0"/>
              <a:t>Frankfurt, 27.11.2024</a:t>
            </a:r>
          </a:p>
          <a:p>
            <a:endParaRPr lang="en-GB" dirty="0"/>
          </a:p>
        </p:txBody>
      </p:sp>
      <p:sp>
        <p:nvSpPr>
          <p:cNvPr id="6" name="Subtitle 2" hidden="1">
            <a:extLst>
              <a:ext uri="{FF2B5EF4-FFF2-40B4-BE49-F238E27FC236}">
                <a16:creationId xmlns:a16="http://schemas.microsoft.com/office/drawing/2014/main" id="{5BFD1E43-E138-45E2-B221-84779311B835}"/>
              </a:ext>
            </a:extLst>
          </p:cNvPr>
          <p:cNvSpPr txBox="1">
            <a:spLocks/>
          </p:cNvSpPr>
          <p:nvPr>
            <p:custDataLst>
              <p:tags r:id="rId2"/>
            </p:custDataLst>
          </p:nvPr>
        </p:nvSpPr>
        <p:spPr bwMode="white">
          <a:xfrm>
            <a:off x="695325" y="1168151"/>
            <a:ext cx="2505075" cy="337919"/>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0"/>
              </a:spcBef>
              <a:buClrTx/>
              <a:buSzPct val="100000"/>
              <a:buFont typeface="Arial" pitchFamily="34" charset="0"/>
              <a:buNone/>
              <a:defRPr sz="1800" kern="1200">
                <a:solidFill>
                  <a:srgbClr val="FFFFFF"/>
                </a:solidFill>
                <a:latin typeface="+mj-lt"/>
                <a:ea typeface="+mn-ea"/>
                <a:cs typeface="+mn-cs"/>
              </a:defRPr>
            </a:lvl1pPr>
            <a:lvl2pPr marL="457200" indent="0" algn="ctr" defTabSz="914400" rtl="0" eaLnBrk="1" latinLnBrk="0" hangingPunct="1">
              <a:lnSpc>
                <a:spcPct val="100000"/>
              </a:lnSpc>
              <a:spcBef>
                <a:spcPts val="1000"/>
              </a:spcBef>
              <a:buFont typeface="SwissReSans" pitchFamily="34" charset="0"/>
              <a:buNone/>
              <a:defRPr sz="1400" kern="1200">
                <a:solidFill>
                  <a:schemeClr val="tx1">
                    <a:tint val="75000"/>
                  </a:schemeClr>
                </a:solidFill>
                <a:latin typeface="SwissReSans" pitchFamily="34" charset="0"/>
                <a:ea typeface="+mn-ea"/>
                <a:cs typeface="+mn-cs"/>
              </a:defRPr>
            </a:lvl2pPr>
            <a:lvl3pPr marL="914400" indent="0" algn="ctr" defTabSz="914400" rtl="0" eaLnBrk="1" latinLnBrk="0" hangingPunct="1">
              <a:lnSpc>
                <a:spcPct val="100000"/>
              </a:lnSpc>
              <a:spcBef>
                <a:spcPts val="1000"/>
              </a:spcBef>
              <a:buFont typeface="SwissReSans" pitchFamily="34" charset="0"/>
              <a:buNone/>
              <a:defRPr sz="1400" kern="1200">
                <a:solidFill>
                  <a:schemeClr val="tx1">
                    <a:tint val="75000"/>
                  </a:schemeClr>
                </a:solidFill>
                <a:latin typeface="SwissReSans" pitchFamily="34" charset="0"/>
                <a:ea typeface="+mn-ea"/>
                <a:cs typeface="+mn-cs"/>
              </a:defRPr>
            </a:lvl3pPr>
            <a:lvl4pPr marL="1371600" indent="0" algn="ctr" defTabSz="914400" rtl="0" eaLnBrk="1" latinLnBrk="0" hangingPunct="1">
              <a:lnSpc>
                <a:spcPct val="100000"/>
              </a:lnSpc>
              <a:spcBef>
                <a:spcPts val="1000"/>
              </a:spcBef>
              <a:buFont typeface="SwissReSans" pitchFamily="34" charset="0"/>
              <a:buNone/>
              <a:defRPr sz="1400" kern="1200">
                <a:solidFill>
                  <a:schemeClr val="tx1">
                    <a:tint val="75000"/>
                  </a:schemeClr>
                </a:solidFill>
                <a:latin typeface="SwissReSans" pitchFamily="34" charset="0"/>
                <a:ea typeface="+mn-ea"/>
                <a:cs typeface="+mn-cs"/>
              </a:defRPr>
            </a:lvl4pPr>
            <a:lvl5pPr marL="1828800" indent="0" algn="ctr" defTabSz="914400" rtl="0" eaLnBrk="1" latinLnBrk="0" hangingPunct="1">
              <a:lnSpc>
                <a:spcPct val="100000"/>
              </a:lnSpc>
              <a:spcBef>
                <a:spcPts val="1000"/>
              </a:spcBef>
              <a:buFont typeface="SwissReSans" pitchFamily="34" charset="0"/>
              <a:buNone/>
              <a:defRPr sz="1400" kern="1200">
                <a:solidFill>
                  <a:schemeClr val="tx1">
                    <a:tint val="75000"/>
                  </a:schemeClr>
                </a:solidFill>
                <a:latin typeface="SwissReSans" pitchFamily="34" charset="0"/>
                <a:ea typeface="+mn-ea"/>
                <a:cs typeface="+mn-cs"/>
              </a:defRPr>
            </a:lvl5pPr>
            <a:lvl6pPr marL="2286000" indent="0" algn="ctr" defTabSz="914400" rtl="0" eaLnBrk="1" latinLnBrk="0" hangingPunct="1">
              <a:spcBef>
                <a:spcPts val="1000"/>
              </a:spcBef>
              <a:buFont typeface="SwissReSans" panose="020B0604020202020204" pitchFamily="34" charset="0"/>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1000"/>
              </a:spcBef>
              <a:buFont typeface="SwissReSans" panose="020B0604020202020204" pitchFamily="34" charset="0"/>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1000"/>
              </a:spcBef>
              <a:buFont typeface="SwissReSans" panose="020B0604020202020204" pitchFamily="34" charset="0"/>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1000"/>
              </a:spcBef>
              <a:buFont typeface="SwissReSans" panose="020B0604020202020204" pitchFamily="34" charset="0"/>
              <a:buNone/>
              <a:defRPr sz="1400" kern="1200">
                <a:solidFill>
                  <a:schemeClr val="tx1">
                    <a:tint val="75000"/>
                  </a:schemeClr>
                </a:solidFill>
                <a:latin typeface="+mn-lt"/>
                <a:ea typeface="+mn-ea"/>
                <a:cs typeface="+mn-cs"/>
              </a:defRPr>
            </a:lvl9pPr>
          </a:lstStyle>
          <a:p>
            <a:r>
              <a:rPr lang="en-GB" b="1" dirty="0">
                <a:solidFill>
                  <a:schemeClr val="bg1"/>
                </a:solidFill>
              </a:rPr>
              <a:t> </a:t>
            </a:r>
            <a:endParaRPr lang="en-GB" b="1" dirty="0">
              <a:solidFill>
                <a:schemeClr val="bg1"/>
              </a:solidFill>
              <a:latin typeface="+mn-lt"/>
            </a:endParaRPr>
          </a:p>
        </p:txBody>
      </p:sp>
      <p:pic>
        <p:nvPicPr>
          <p:cNvPr id="9" name="Picture 8">
            <a:extLst>
              <a:ext uri="{FF2B5EF4-FFF2-40B4-BE49-F238E27FC236}">
                <a16:creationId xmlns:a16="http://schemas.microsoft.com/office/drawing/2014/main" id="{940E9A04-D5D5-39BE-EEF3-3263299D84C9}"/>
              </a:ext>
            </a:extLst>
          </p:cNvPr>
          <p:cNvPicPr>
            <a:picLocks/>
          </p:cNvPicPr>
          <p:nvPr>
            <p:custDataLst>
              <p:tags r:id="rId3"/>
            </p:custDataLst>
          </p:nvPr>
        </p:nvPicPr>
        <p:blipFill>
          <a:blip r:embed="rId6"/>
          <a:stretch>
            <a:fillRect/>
          </a:stretch>
        </p:blipFill>
        <p:spPr>
          <a:xfrm>
            <a:off x="263426" y="301052"/>
            <a:ext cx="1379177" cy="324512"/>
          </a:xfrm>
          <a:prstGeom prst="rect">
            <a:avLst/>
          </a:prstGeom>
        </p:spPr>
      </p:pic>
    </p:spTree>
    <p:extLst>
      <p:ext uri="{BB962C8B-B14F-4D97-AF65-F5344CB8AC3E}">
        <p14:creationId xmlns:p14="http://schemas.microsoft.com/office/powerpoint/2010/main" val="341679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E4D2043-7E31-4A53-BD33-72A88E682172}" type="slidenum">
              <a:rPr lang="en-GB" smtClean="0"/>
              <a:pPr/>
              <a:t>10</a:t>
            </a:fld>
            <a:endParaRPr lang="en-GB" dirty="0"/>
          </a:p>
        </p:txBody>
      </p:sp>
      <p:sp>
        <p:nvSpPr>
          <p:cNvPr id="2" name="Title 1"/>
          <p:cNvSpPr>
            <a:spLocks noGrp="1"/>
          </p:cNvSpPr>
          <p:nvPr>
            <p:ph type="title"/>
          </p:nvPr>
        </p:nvSpPr>
        <p:spPr/>
        <p:txBody>
          <a:bodyPr/>
          <a:lstStyle/>
          <a:p>
            <a:r>
              <a:rPr lang="en-GB" dirty="0"/>
              <a:t>Legal notice</a:t>
            </a:r>
          </a:p>
        </p:txBody>
      </p:sp>
      <p:sp>
        <p:nvSpPr>
          <p:cNvPr id="4" name="Text Placeholder 3"/>
          <p:cNvSpPr>
            <a:spLocks noGrp="1"/>
          </p:cNvSpPr>
          <p:nvPr>
            <p:ph idx="4294967295"/>
          </p:nvPr>
        </p:nvSpPr>
        <p:spPr>
          <a:xfrm>
            <a:off x="695325" y="1628775"/>
            <a:ext cx="7488907" cy="4392613"/>
          </a:xfrm>
        </p:spPr>
        <p:txBody>
          <a:bodyPr anchor="b"/>
          <a:lstStyle/>
          <a:p>
            <a:pPr marL="0" indent="0">
              <a:buNone/>
            </a:pPr>
            <a:r>
              <a:rPr lang="en-GB" sz="1200" dirty="0">
                <a:latin typeface="SwissReSans Light" panose="020B0504020202020204" pitchFamily="34" charset="0"/>
              </a:rPr>
              <a:t>©2024 Swiss Re. All rights reserved. You may use this presentation for private or internal purposes but note that any copyright or other proprietary notices must not be removed. You are not permitted to create any modifications or derivative works of this presentation, or to use it for commercial or other public purposes, without the prior written permission of Swiss Re.</a:t>
            </a:r>
          </a:p>
          <a:p>
            <a:pPr marL="0" indent="0">
              <a:buNone/>
            </a:pPr>
            <a:r>
              <a:rPr lang="en-GB" sz="1200" dirty="0">
                <a:latin typeface="SwissReSans Light" panose="020B0504020202020204" pitchFamily="34" charset="0"/>
              </a:rPr>
              <a:t>The information and opinions contained in the presentation are provided as at the date of the presentation and may change. Although the information used was taken from reliable sources, Swiss Re does not accept any responsibility for its accuracy or comprehensiveness or its updating. All liability for the accuracy and completeness of the information or for any damage or loss resulting from its use is expressly excluded. </a:t>
            </a:r>
          </a:p>
        </p:txBody>
      </p:sp>
    </p:spTree>
    <p:extLst>
      <p:ext uri="{BB962C8B-B14F-4D97-AF65-F5344CB8AC3E}">
        <p14:creationId xmlns:p14="http://schemas.microsoft.com/office/powerpoint/2010/main" val="78772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906504D-8027-40D5-B8C5-59CD84E1FE01}"/>
              </a:ext>
            </a:extLst>
          </p:cNvPr>
          <p:cNvSpPr>
            <a:spLocks noGrp="1"/>
          </p:cNvSpPr>
          <p:nvPr>
            <p:ph type="title"/>
          </p:nvPr>
        </p:nvSpPr>
        <p:spPr/>
        <p:txBody>
          <a:bodyPr/>
          <a:lstStyle/>
          <a:p>
            <a:r>
              <a:rPr lang="en-GB"/>
              <a:t>Swiss Re, who we are:</a:t>
            </a:r>
            <a:endParaRPr lang="en-GB" dirty="0"/>
          </a:p>
        </p:txBody>
      </p:sp>
      <p:sp>
        <p:nvSpPr>
          <p:cNvPr id="4" name="Foliennummernplatzhalter 3">
            <a:extLst>
              <a:ext uri="{FF2B5EF4-FFF2-40B4-BE49-F238E27FC236}">
                <a16:creationId xmlns:a16="http://schemas.microsoft.com/office/drawing/2014/main" id="{5A0F2E6C-0A1E-41AD-A361-33DD42ADCFCB}"/>
              </a:ext>
            </a:extLst>
          </p:cNvPr>
          <p:cNvSpPr>
            <a:spLocks noGrp="1"/>
          </p:cNvSpPr>
          <p:nvPr>
            <p:ph type="sldNum" sz="quarter" idx="12"/>
          </p:nvPr>
        </p:nvSpPr>
        <p:spPr/>
        <p:txBody>
          <a:bodyPr/>
          <a:lstStyle/>
          <a:p>
            <a:fld id="{5E4D2043-7E31-4A53-BD33-72A88E682172}" type="slidenum">
              <a:rPr lang="en-GB" smtClean="0"/>
              <a:pPr/>
              <a:t>2</a:t>
            </a:fld>
            <a:endParaRPr lang="en-GB" dirty="0"/>
          </a:p>
        </p:txBody>
      </p:sp>
      <p:sp>
        <p:nvSpPr>
          <p:cNvPr id="5" name="Textplatzhalter 4">
            <a:extLst>
              <a:ext uri="{FF2B5EF4-FFF2-40B4-BE49-F238E27FC236}">
                <a16:creationId xmlns:a16="http://schemas.microsoft.com/office/drawing/2014/main" id="{B61ABAB1-1A04-40F1-9069-51CFA58A93DE}"/>
              </a:ext>
            </a:extLst>
          </p:cNvPr>
          <p:cNvSpPr>
            <a:spLocks noGrp="1"/>
          </p:cNvSpPr>
          <p:nvPr>
            <p:ph type="body" sz="quarter" idx="14"/>
          </p:nvPr>
        </p:nvSpPr>
        <p:spPr>
          <a:xfrm>
            <a:off x="695325" y="1378436"/>
            <a:ext cx="4920624" cy="4392614"/>
          </a:xfrm>
        </p:spPr>
        <p:txBody>
          <a:bodyPr/>
          <a:lstStyle/>
          <a:p>
            <a:pPr marL="0" indent="0">
              <a:buNone/>
            </a:pPr>
            <a:r>
              <a:rPr lang="en-US" sz="1000" spc="-50" dirty="0"/>
              <a:t>The Swiss Re Group is a </a:t>
            </a:r>
            <a:r>
              <a:rPr lang="en-US" sz="1000" b="1" spc="-50" dirty="0"/>
              <a:t>leading and highly diversified global re-insurer</a:t>
            </a:r>
            <a:r>
              <a:rPr lang="en-US" sz="1000" spc="-50" dirty="0"/>
              <a:t>, founded in Zurich, Switzerland, in 1863. We operate around the world and have about 13,100 employees who contribute to our success. </a:t>
            </a:r>
          </a:p>
          <a:p>
            <a:pPr marL="0" indent="0">
              <a:buNone/>
            </a:pPr>
            <a:r>
              <a:rPr lang="en-US" sz="1000" spc="-50" dirty="0"/>
              <a:t>We are organized in three Business Units:</a:t>
            </a:r>
          </a:p>
          <a:p>
            <a:pPr marL="0" indent="0">
              <a:buNone/>
            </a:pPr>
            <a:r>
              <a:rPr lang="en-US" sz="1000" spc="-50" dirty="0"/>
              <a:t>Our </a:t>
            </a:r>
            <a:r>
              <a:rPr lang="en-US" sz="1000" b="1" spc="-50" dirty="0"/>
              <a:t>Reinsurance</a:t>
            </a:r>
            <a:r>
              <a:rPr lang="en-US" sz="1000" spc="-50" dirty="0"/>
              <a:t> Business Unit offers reinsurance products and related services for property and casualty, as well as for life and health businesses.</a:t>
            </a:r>
          </a:p>
          <a:p>
            <a:pPr marL="0" indent="0">
              <a:buNone/>
            </a:pPr>
            <a:r>
              <a:rPr lang="en-US" sz="1000" b="1" spc="-50" dirty="0"/>
              <a:t>Corporate Solutions </a:t>
            </a:r>
            <a:r>
              <a:rPr lang="en-US" sz="1000" spc="-50" dirty="0"/>
              <a:t>offers commercial insurance to mid-sized and large corporations.</a:t>
            </a:r>
          </a:p>
          <a:p>
            <a:pPr marL="0" indent="0">
              <a:buNone/>
            </a:pPr>
            <a:r>
              <a:rPr lang="en-US" sz="1000" spc="-50" dirty="0"/>
              <a:t>We also support the public sector with our </a:t>
            </a:r>
            <a:r>
              <a:rPr lang="en-US" sz="1000" b="1" spc="-50" dirty="0"/>
              <a:t>Public Sector Solutions </a:t>
            </a:r>
            <a:r>
              <a:rPr lang="en-US" sz="1000" spc="-50" dirty="0"/>
              <a:t>team to help increase insurance penetration around the world.</a:t>
            </a:r>
            <a:endParaRPr lang="en-GB" sz="1000" spc="-50" dirty="0"/>
          </a:p>
          <a:p>
            <a:endParaRPr lang="en-GB" dirty="0"/>
          </a:p>
        </p:txBody>
      </p:sp>
      <p:sp>
        <p:nvSpPr>
          <p:cNvPr id="6" name="Picture Placeholder 5">
            <a:extLst>
              <a:ext uri="{FF2B5EF4-FFF2-40B4-BE49-F238E27FC236}">
                <a16:creationId xmlns:a16="http://schemas.microsoft.com/office/drawing/2014/main" id="{BFE4C5EB-5979-4F7B-9070-E91C6F8B6CDC}"/>
              </a:ext>
            </a:extLst>
          </p:cNvPr>
          <p:cNvSpPr>
            <a:spLocks noGrp="1"/>
          </p:cNvSpPr>
          <p:nvPr>
            <p:ph type="pic" sz="quarter" idx="13"/>
          </p:nvPr>
        </p:nvSpPr>
        <p:spPr/>
        <p:txBody>
          <a:bodyPr/>
          <a:lstStyle/>
          <a:p>
            <a:endParaRPr lang="en-GB"/>
          </a:p>
        </p:txBody>
      </p:sp>
      <p:pic>
        <p:nvPicPr>
          <p:cNvPr id="9" name="Picture 8">
            <a:extLst>
              <a:ext uri="{FF2B5EF4-FFF2-40B4-BE49-F238E27FC236}">
                <a16:creationId xmlns:a16="http://schemas.microsoft.com/office/drawing/2014/main" id="{4A2DBA67-ABFF-4FED-833C-FFEC1E122515}"/>
              </a:ext>
            </a:extLst>
          </p:cNvPr>
          <p:cNvPicPr>
            <a:picLocks noChangeAspect="1"/>
          </p:cNvPicPr>
          <p:nvPr/>
        </p:nvPicPr>
        <p:blipFill>
          <a:blip r:embed="rId3"/>
          <a:stretch>
            <a:fillRect/>
          </a:stretch>
        </p:blipFill>
        <p:spPr>
          <a:xfrm>
            <a:off x="6102353" y="0"/>
            <a:ext cx="6089647" cy="6858000"/>
          </a:xfrm>
          <a:prstGeom prst="rect">
            <a:avLst/>
          </a:prstGeom>
        </p:spPr>
      </p:pic>
      <p:pic>
        <p:nvPicPr>
          <p:cNvPr id="12" name="Picture 11">
            <a:extLst>
              <a:ext uri="{FF2B5EF4-FFF2-40B4-BE49-F238E27FC236}">
                <a16:creationId xmlns:a16="http://schemas.microsoft.com/office/drawing/2014/main" id="{A3676686-B02E-C654-41E0-5C7053605583}"/>
              </a:ext>
            </a:extLst>
          </p:cNvPr>
          <p:cNvPicPr>
            <a:picLocks noChangeAspect="1"/>
          </p:cNvPicPr>
          <p:nvPr/>
        </p:nvPicPr>
        <p:blipFill>
          <a:blip r:embed="rId4"/>
          <a:stretch>
            <a:fillRect/>
          </a:stretch>
        </p:blipFill>
        <p:spPr>
          <a:xfrm>
            <a:off x="623392" y="3507370"/>
            <a:ext cx="1999569" cy="2797904"/>
          </a:xfrm>
          <a:prstGeom prst="rect">
            <a:avLst/>
          </a:prstGeom>
        </p:spPr>
      </p:pic>
      <p:pic>
        <p:nvPicPr>
          <p:cNvPr id="15" name="Picture 14">
            <a:extLst>
              <a:ext uri="{FF2B5EF4-FFF2-40B4-BE49-F238E27FC236}">
                <a16:creationId xmlns:a16="http://schemas.microsoft.com/office/drawing/2014/main" id="{4DA36855-C637-09F8-357C-46E1458B66F1}"/>
              </a:ext>
            </a:extLst>
          </p:cNvPr>
          <p:cNvPicPr>
            <a:picLocks noChangeAspect="1"/>
          </p:cNvPicPr>
          <p:nvPr/>
        </p:nvPicPr>
        <p:blipFill>
          <a:blip r:embed="rId5"/>
          <a:stretch>
            <a:fillRect/>
          </a:stretch>
        </p:blipFill>
        <p:spPr>
          <a:xfrm>
            <a:off x="2726741" y="3507370"/>
            <a:ext cx="3081227" cy="2797904"/>
          </a:xfrm>
          <a:prstGeom prst="rect">
            <a:avLst/>
          </a:prstGeom>
        </p:spPr>
      </p:pic>
    </p:spTree>
    <p:extLst>
      <p:ext uri="{BB962C8B-B14F-4D97-AF65-F5344CB8AC3E}">
        <p14:creationId xmlns:p14="http://schemas.microsoft.com/office/powerpoint/2010/main" val="3317591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68" name="Freeform 30204"/>
          <p:cNvSpPr>
            <a:spLocks/>
          </p:cNvSpPr>
          <p:nvPr/>
        </p:nvSpPr>
        <p:spPr bwMode="auto">
          <a:xfrm>
            <a:off x="1046865" y="2759031"/>
            <a:ext cx="52959" cy="21444"/>
          </a:xfrm>
          <a:custGeom>
            <a:avLst/>
            <a:gdLst>
              <a:gd name="T0" fmla="*/ 40 w 60"/>
              <a:gd name="T1" fmla="*/ 7 h 24"/>
              <a:gd name="T2" fmla="*/ 32 w 60"/>
              <a:gd name="T3" fmla="*/ 2 h 24"/>
              <a:gd name="T4" fmla="*/ 27 w 60"/>
              <a:gd name="T5" fmla="*/ 2 h 24"/>
              <a:gd name="T6" fmla="*/ 22 w 60"/>
              <a:gd name="T7" fmla="*/ 4 h 24"/>
              <a:gd name="T8" fmla="*/ 17 w 60"/>
              <a:gd name="T9" fmla="*/ 4 h 24"/>
              <a:gd name="T10" fmla="*/ 6 w 60"/>
              <a:gd name="T11" fmla="*/ 0 h 24"/>
              <a:gd name="T12" fmla="*/ 0 w 60"/>
              <a:gd name="T13" fmla="*/ 0 h 24"/>
              <a:gd name="T14" fmla="*/ 0 w 60"/>
              <a:gd name="T15" fmla="*/ 6 h 24"/>
              <a:gd name="T16" fmla="*/ 3 w 60"/>
              <a:gd name="T17" fmla="*/ 9 h 24"/>
              <a:gd name="T18" fmla="*/ 6 w 60"/>
              <a:gd name="T19" fmla="*/ 11 h 24"/>
              <a:gd name="T20" fmla="*/ 15 w 60"/>
              <a:gd name="T21" fmla="*/ 11 h 24"/>
              <a:gd name="T22" fmla="*/ 22 w 60"/>
              <a:gd name="T23" fmla="*/ 11 h 24"/>
              <a:gd name="T24" fmla="*/ 30 w 60"/>
              <a:gd name="T25" fmla="*/ 14 h 24"/>
              <a:gd name="T26" fmla="*/ 45 w 60"/>
              <a:gd name="T27" fmla="*/ 24 h 24"/>
              <a:gd name="T28" fmla="*/ 49 w 60"/>
              <a:gd name="T29" fmla="*/ 19 h 24"/>
              <a:gd name="T30" fmla="*/ 60 w 60"/>
              <a:gd name="T31" fmla="*/ 19 h 24"/>
              <a:gd name="T32" fmla="*/ 60 w 60"/>
              <a:gd name="T33" fmla="*/ 17 h 24"/>
              <a:gd name="T34" fmla="*/ 57 w 60"/>
              <a:gd name="T35" fmla="*/ 14 h 24"/>
              <a:gd name="T36" fmla="*/ 40 w 60"/>
              <a:gd name="T37"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24">
                <a:moveTo>
                  <a:pt x="40" y="7"/>
                </a:moveTo>
                <a:lnTo>
                  <a:pt x="32" y="2"/>
                </a:lnTo>
                <a:lnTo>
                  <a:pt x="27" y="2"/>
                </a:lnTo>
                <a:lnTo>
                  <a:pt x="22" y="4"/>
                </a:lnTo>
                <a:lnTo>
                  <a:pt x="17" y="4"/>
                </a:lnTo>
                <a:lnTo>
                  <a:pt x="6" y="0"/>
                </a:lnTo>
                <a:lnTo>
                  <a:pt x="0" y="0"/>
                </a:lnTo>
                <a:lnTo>
                  <a:pt x="0" y="6"/>
                </a:lnTo>
                <a:lnTo>
                  <a:pt x="3" y="9"/>
                </a:lnTo>
                <a:lnTo>
                  <a:pt x="6" y="11"/>
                </a:lnTo>
                <a:lnTo>
                  <a:pt x="15" y="11"/>
                </a:lnTo>
                <a:lnTo>
                  <a:pt x="22" y="11"/>
                </a:lnTo>
                <a:lnTo>
                  <a:pt x="30" y="14"/>
                </a:lnTo>
                <a:lnTo>
                  <a:pt x="45" y="24"/>
                </a:lnTo>
                <a:lnTo>
                  <a:pt x="49" y="19"/>
                </a:lnTo>
                <a:lnTo>
                  <a:pt x="60" y="19"/>
                </a:lnTo>
                <a:lnTo>
                  <a:pt x="60" y="17"/>
                </a:lnTo>
                <a:lnTo>
                  <a:pt x="57" y="14"/>
                </a:lnTo>
                <a:lnTo>
                  <a:pt x="40"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28" name="Freeform 30164"/>
          <p:cNvSpPr>
            <a:spLocks/>
          </p:cNvSpPr>
          <p:nvPr/>
        </p:nvSpPr>
        <p:spPr bwMode="auto">
          <a:xfrm>
            <a:off x="4591050" y="3260187"/>
            <a:ext cx="55709" cy="25808"/>
          </a:xfrm>
          <a:custGeom>
            <a:avLst/>
            <a:gdLst>
              <a:gd name="T0" fmla="*/ 58 w 63"/>
              <a:gd name="T1" fmla="*/ 7 h 29"/>
              <a:gd name="T2" fmla="*/ 56 w 63"/>
              <a:gd name="T3" fmla="*/ 7 h 29"/>
              <a:gd name="T4" fmla="*/ 48 w 63"/>
              <a:gd name="T5" fmla="*/ 7 h 29"/>
              <a:gd name="T6" fmla="*/ 46 w 63"/>
              <a:gd name="T7" fmla="*/ 7 h 29"/>
              <a:gd name="T8" fmla="*/ 46 w 63"/>
              <a:gd name="T9" fmla="*/ 5 h 29"/>
              <a:gd name="T10" fmla="*/ 41 w 63"/>
              <a:gd name="T11" fmla="*/ 5 h 29"/>
              <a:gd name="T12" fmla="*/ 37 w 63"/>
              <a:gd name="T13" fmla="*/ 4 h 29"/>
              <a:gd name="T14" fmla="*/ 36 w 63"/>
              <a:gd name="T15" fmla="*/ 2 h 29"/>
              <a:gd name="T16" fmla="*/ 34 w 63"/>
              <a:gd name="T17" fmla="*/ 2 h 29"/>
              <a:gd name="T18" fmla="*/ 32 w 63"/>
              <a:gd name="T19" fmla="*/ 2 h 29"/>
              <a:gd name="T20" fmla="*/ 32 w 63"/>
              <a:gd name="T21" fmla="*/ 0 h 29"/>
              <a:gd name="T22" fmla="*/ 27 w 63"/>
              <a:gd name="T23" fmla="*/ 2 h 29"/>
              <a:gd name="T24" fmla="*/ 29 w 63"/>
              <a:gd name="T25" fmla="*/ 5 h 29"/>
              <a:gd name="T26" fmla="*/ 27 w 63"/>
              <a:gd name="T27" fmla="*/ 5 h 29"/>
              <a:gd name="T28" fmla="*/ 29 w 63"/>
              <a:gd name="T29" fmla="*/ 9 h 29"/>
              <a:gd name="T30" fmla="*/ 27 w 63"/>
              <a:gd name="T31" fmla="*/ 14 h 29"/>
              <a:gd name="T32" fmla="*/ 24 w 63"/>
              <a:gd name="T33" fmla="*/ 14 h 29"/>
              <a:gd name="T34" fmla="*/ 2 w 63"/>
              <a:gd name="T35" fmla="*/ 12 h 29"/>
              <a:gd name="T36" fmla="*/ 0 w 63"/>
              <a:gd name="T37" fmla="*/ 15 h 29"/>
              <a:gd name="T38" fmla="*/ 0 w 63"/>
              <a:gd name="T39" fmla="*/ 22 h 29"/>
              <a:gd name="T40" fmla="*/ 0 w 63"/>
              <a:gd name="T41" fmla="*/ 22 h 29"/>
              <a:gd name="T42" fmla="*/ 2 w 63"/>
              <a:gd name="T43" fmla="*/ 20 h 29"/>
              <a:gd name="T44" fmla="*/ 4 w 63"/>
              <a:gd name="T45" fmla="*/ 22 h 29"/>
              <a:gd name="T46" fmla="*/ 7 w 63"/>
              <a:gd name="T47" fmla="*/ 22 h 29"/>
              <a:gd name="T48" fmla="*/ 10 w 63"/>
              <a:gd name="T49" fmla="*/ 22 h 29"/>
              <a:gd name="T50" fmla="*/ 7 w 63"/>
              <a:gd name="T51" fmla="*/ 22 h 29"/>
              <a:gd name="T52" fmla="*/ 2 w 63"/>
              <a:gd name="T53" fmla="*/ 26 h 29"/>
              <a:gd name="T54" fmla="*/ 31 w 63"/>
              <a:gd name="T55" fmla="*/ 29 h 29"/>
              <a:gd name="T56" fmla="*/ 61 w 63"/>
              <a:gd name="T57" fmla="*/ 26 h 29"/>
              <a:gd name="T58" fmla="*/ 61 w 63"/>
              <a:gd name="T59" fmla="*/ 26 h 29"/>
              <a:gd name="T60" fmla="*/ 59 w 63"/>
              <a:gd name="T61" fmla="*/ 22 h 29"/>
              <a:gd name="T62" fmla="*/ 61 w 63"/>
              <a:gd name="T63" fmla="*/ 17 h 29"/>
              <a:gd name="T64" fmla="*/ 63 w 63"/>
              <a:gd name="T65" fmla="*/ 15 h 29"/>
              <a:gd name="T66" fmla="*/ 63 w 63"/>
              <a:gd name="T67" fmla="*/ 12 h 29"/>
              <a:gd name="T68" fmla="*/ 59 w 63"/>
              <a:gd name="T69" fmla="*/ 10 h 29"/>
              <a:gd name="T70" fmla="*/ 58 w 63"/>
              <a:gd name="T71" fmla="*/ 9 h 29"/>
              <a:gd name="T72" fmla="*/ 58 w 63"/>
              <a:gd name="T7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29">
                <a:moveTo>
                  <a:pt x="58" y="7"/>
                </a:moveTo>
                <a:lnTo>
                  <a:pt x="56" y="7"/>
                </a:lnTo>
                <a:lnTo>
                  <a:pt x="48" y="7"/>
                </a:lnTo>
                <a:lnTo>
                  <a:pt x="46" y="7"/>
                </a:lnTo>
                <a:lnTo>
                  <a:pt x="46" y="5"/>
                </a:lnTo>
                <a:lnTo>
                  <a:pt x="41" y="5"/>
                </a:lnTo>
                <a:lnTo>
                  <a:pt x="37" y="4"/>
                </a:lnTo>
                <a:lnTo>
                  <a:pt x="36" y="2"/>
                </a:lnTo>
                <a:lnTo>
                  <a:pt x="34" y="2"/>
                </a:lnTo>
                <a:lnTo>
                  <a:pt x="32" y="2"/>
                </a:lnTo>
                <a:lnTo>
                  <a:pt x="32" y="0"/>
                </a:lnTo>
                <a:lnTo>
                  <a:pt x="27" y="2"/>
                </a:lnTo>
                <a:lnTo>
                  <a:pt x="29" y="5"/>
                </a:lnTo>
                <a:lnTo>
                  <a:pt x="27" y="5"/>
                </a:lnTo>
                <a:lnTo>
                  <a:pt x="29" y="9"/>
                </a:lnTo>
                <a:lnTo>
                  <a:pt x="27" y="14"/>
                </a:lnTo>
                <a:lnTo>
                  <a:pt x="24" y="14"/>
                </a:lnTo>
                <a:lnTo>
                  <a:pt x="2" y="12"/>
                </a:lnTo>
                <a:lnTo>
                  <a:pt x="0" y="15"/>
                </a:lnTo>
                <a:lnTo>
                  <a:pt x="0" y="22"/>
                </a:lnTo>
                <a:lnTo>
                  <a:pt x="0" y="22"/>
                </a:lnTo>
                <a:lnTo>
                  <a:pt x="2" y="20"/>
                </a:lnTo>
                <a:lnTo>
                  <a:pt x="4" y="22"/>
                </a:lnTo>
                <a:lnTo>
                  <a:pt x="7" y="22"/>
                </a:lnTo>
                <a:lnTo>
                  <a:pt x="10" y="22"/>
                </a:lnTo>
                <a:lnTo>
                  <a:pt x="7" y="22"/>
                </a:lnTo>
                <a:lnTo>
                  <a:pt x="2" y="26"/>
                </a:lnTo>
                <a:lnTo>
                  <a:pt x="31" y="29"/>
                </a:lnTo>
                <a:lnTo>
                  <a:pt x="61" y="26"/>
                </a:lnTo>
                <a:lnTo>
                  <a:pt x="61" y="26"/>
                </a:lnTo>
                <a:lnTo>
                  <a:pt x="59" y="22"/>
                </a:lnTo>
                <a:lnTo>
                  <a:pt x="61" y="17"/>
                </a:lnTo>
                <a:lnTo>
                  <a:pt x="63" y="15"/>
                </a:lnTo>
                <a:lnTo>
                  <a:pt x="63" y="12"/>
                </a:lnTo>
                <a:lnTo>
                  <a:pt x="59" y="10"/>
                </a:lnTo>
                <a:lnTo>
                  <a:pt x="58" y="9"/>
                </a:lnTo>
                <a:lnTo>
                  <a:pt x="58" y="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9" name="Freeform 30165"/>
          <p:cNvSpPr>
            <a:spLocks/>
          </p:cNvSpPr>
          <p:nvPr/>
        </p:nvSpPr>
        <p:spPr bwMode="auto">
          <a:xfrm>
            <a:off x="4330193" y="3269087"/>
            <a:ext cx="170663" cy="202901"/>
          </a:xfrm>
          <a:custGeom>
            <a:avLst/>
            <a:gdLst>
              <a:gd name="T0" fmla="*/ 164 w 193"/>
              <a:gd name="T1" fmla="*/ 27 h 228"/>
              <a:gd name="T2" fmla="*/ 149 w 193"/>
              <a:gd name="T3" fmla="*/ 19 h 228"/>
              <a:gd name="T4" fmla="*/ 120 w 193"/>
              <a:gd name="T5" fmla="*/ 29 h 228"/>
              <a:gd name="T6" fmla="*/ 105 w 193"/>
              <a:gd name="T7" fmla="*/ 34 h 228"/>
              <a:gd name="T8" fmla="*/ 108 w 193"/>
              <a:gd name="T9" fmla="*/ 19 h 228"/>
              <a:gd name="T10" fmla="*/ 91 w 193"/>
              <a:gd name="T11" fmla="*/ 17 h 228"/>
              <a:gd name="T12" fmla="*/ 86 w 193"/>
              <a:gd name="T13" fmla="*/ 14 h 228"/>
              <a:gd name="T14" fmla="*/ 76 w 193"/>
              <a:gd name="T15" fmla="*/ 0 h 228"/>
              <a:gd name="T16" fmla="*/ 64 w 193"/>
              <a:gd name="T17" fmla="*/ 16 h 228"/>
              <a:gd name="T18" fmla="*/ 63 w 193"/>
              <a:gd name="T19" fmla="*/ 22 h 228"/>
              <a:gd name="T20" fmla="*/ 64 w 193"/>
              <a:gd name="T21" fmla="*/ 29 h 228"/>
              <a:gd name="T22" fmla="*/ 63 w 193"/>
              <a:gd name="T23" fmla="*/ 37 h 228"/>
              <a:gd name="T24" fmla="*/ 51 w 193"/>
              <a:gd name="T25" fmla="*/ 44 h 228"/>
              <a:gd name="T26" fmla="*/ 48 w 193"/>
              <a:gd name="T27" fmla="*/ 51 h 228"/>
              <a:gd name="T28" fmla="*/ 44 w 193"/>
              <a:gd name="T29" fmla="*/ 41 h 228"/>
              <a:gd name="T30" fmla="*/ 22 w 193"/>
              <a:gd name="T31" fmla="*/ 51 h 228"/>
              <a:gd name="T32" fmla="*/ 24 w 193"/>
              <a:gd name="T33" fmla="*/ 66 h 228"/>
              <a:gd name="T34" fmla="*/ 17 w 193"/>
              <a:gd name="T35" fmla="*/ 76 h 228"/>
              <a:gd name="T36" fmla="*/ 24 w 193"/>
              <a:gd name="T37" fmla="*/ 85 h 228"/>
              <a:gd name="T38" fmla="*/ 11 w 193"/>
              <a:gd name="T39" fmla="*/ 96 h 228"/>
              <a:gd name="T40" fmla="*/ 0 w 193"/>
              <a:gd name="T41" fmla="*/ 98 h 228"/>
              <a:gd name="T42" fmla="*/ 5 w 193"/>
              <a:gd name="T43" fmla="*/ 117 h 228"/>
              <a:gd name="T44" fmla="*/ 4 w 193"/>
              <a:gd name="T45" fmla="*/ 125 h 228"/>
              <a:gd name="T46" fmla="*/ 9 w 193"/>
              <a:gd name="T47" fmla="*/ 142 h 228"/>
              <a:gd name="T48" fmla="*/ 12 w 193"/>
              <a:gd name="T49" fmla="*/ 155 h 228"/>
              <a:gd name="T50" fmla="*/ 19 w 193"/>
              <a:gd name="T51" fmla="*/ 174 h 228"/>
              <a:gd name="T52" fmla="*/ 29 w 193"/>
              <a:gd name="T53" fmla="*/ 174 h 228"/>
              <a:gd name="T54" fmla="*/ 41 w 193"/>
              <a:gd name="T55" fmla="*/ 177 h 228"/>
              <a:gd name="T56" fmla="*/ 34 w 193"/>
              <a:gd name="T57" fmla="*/ 203 h 228"/>
              <a:gd name="T58" fmla="*/ 34 w 193"/>
              <a:gd name="T59" fmla="*/ 219 h 228"/>
              <a:gd name="T60" fmla="*/ 46 w 193"/>
              <a:gd name="T61" fmla="*/ 219 h 228"/>
              <a:gd name="T62" fmla="*/ 58 w 193"/>
              <a:gd name="T63" fmla="*/ 214 h 228"/>
              <a:gd name="T64" fmla="*/ 70 w 193"/>
              <a:gd name="T65" fmla="*/ 218 h 228"/>
              <a:gd name="T66" fmla="*/ 81 w 193"/>
              <a:gd name="T67" fmla="*/ 221 h 228"/>
              <a:gd name="T68" fmla="*/ 86 w 193"/>
              <a:gd name="T69" fmla="*/ 226 h 228"/>
              <a:gd name="T70" fmla="*/ 95 w 193"/>
              <a:gd name="T71" fmla="*/ 223 h 228"/>
              <a:gd name="T72" fmla="*/ 105 w 193"/>
              <a:gd name="T73" fmla="*/ 221 h 228"/>
              <a:gd name="T74" fmla="*/ 115 w 193"/>
              <a:gd name="T75" fmla="*/ 223 h 228"/>
              <a:gd name="T76" fmla="*/ 132 w 193"/>
              <a:gd name="T77" fmla="*/ 219 h 228"/>
              <a:gd name="T78" fmla="*/ 144 w 193"/>
              <a:gd name="T79" fmla="*/ 218 h 228"/>
              <a:gd name="T80" fmla="*/ 150 w 193"/>
              <a:gd name="T81" fmla="*/ 223 h 228"/>
              <a:gd name="T82" fmla="*/ 149 w 193"/>
              <a:gd name="T83" fmla="*/ 213 h 228"/>
              <a:gd name="T84" fmla="*/ 159 w 193"/>
              <a:gd name="T85" fmla="*/ 196 h 228"/>
              <a:gd name="T86" fmla="*/ 171 w 193"/>
              <a:gd name="T87" fmla="*/ 189 h 228"/>
              <a:gd name="T88" fmla="*/ 161 w 193"/>
              <a:gd name="T89" fmla="*/ 179 h 228"/>
              <a:gd name="T90" fmla="*/ 147 w 193"/>
              <a:gd name="T91" fmla="*/ 169 h 228"/>
              <a:gd name="T92" fmla="*/ 139 w 193"/>
              <a:gd name="T93" fmla="*/ 159 h 228"/>
              <a:gd name="T94" fmla="*/ 134 w 193"/>
              <a:gd name="T95" fmla="*/ 144 h 228"/>
              <a:gd name="T96" fmla="*/ 150 w 193"/>
              <a:gd name="T97" fmla="*/ 137 h 228"/>
              <a:gd name="T98" fmla="*/ 159 w 193"/>
              <a:gd name="T99" fmla="*/ 130 h 228"/>
              <a:gd name="T100" fmla="*/ 169 w 193"/>
              <a:gd name="T101" fmla="*/ 125 h 228"/>
              <a:gd name="T102" fmla="*/ 181 w 193"/>
              <a:gd name="T103" fmla="*/ 118 h 228"/>
              <a:gd name="T104" fmla="*/ 189 w 193"/>
              <a:gd name="T105" fmla="*/ 123 h 228"/>
              <a:gd name="T106" fmla="*/ 188 w 193"/>
              <a:gd name="T107" fmla="*/ 102 h 228"/>
              <a:gd name="T108" fmla="*/ 188 w 193"/>
              <a:gd name="T109" fmla="*/ 90 h 228"/>
              <a:gd name="T110" fmla="*/ 182 w 193"/>
              <a:gd name="T111" fmla="*/ 80 h 228"/>
              <a:gd name="T112" fmla="*/ 174 w 193"/>
              <a:gd name="T113" fmla="*/ 63 h 228"/>
              <a:gd name="T114" fmla="*/ 176 w 193"/>
              <a:gd name="T115" fmla="*/ 41 h 228"/>
              <a:gd name="T116" fmla="*/ 167 w 193"/>
              <a:gd name="T117" fmla="*/ 3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3" h="228">
                <a:moveTo>
                  <a:pt x="171" y="34"/>
                </a:moveTo>
                <a:lnTo>
                  <a:pt x="176" y="36"/>
                </a:lnTo>
                <a:lnTo>
                  <a:pt x="172" y="32"/>
                </a:lnTo>
                <a:lnTo>
                  <a:pt x="164" y="27"/>
                </a:lnTo>
                <a:lnTo>
                  <a:pt x="159" y="29"/>
                </a:lnTo>
                <a:lnTo>
                  <a:pt x="157" y="27"/>
                </a:lnTo>
                <a:lnTo>
                  <a:pt x="152" y="24"/>
                </a:lnTo>
                <a:lnTo>
                  <a:pt x="149" y="19"/>
                </a:lnTo>
                <a:lnTo>
                  <a:pt x="145" y="21"/>
                </a:lnTo>
                <a:lnTo>
                  <a:pt x="142" y="19"/>
                </a:lnTo>
                <a:lnTo>
                  <a:pt x="130" y="27"/>
                </a:lnTo>
                <a:lnTo>
                  <a:pt x="120" y="29"/>
                </a:lnTo>
                <a:lnTo>
                  <a:pt x="117" y="34"/>
                </a:lnTo>
                <a:lnTo>
                  <a:pt x="112" y="34"/>
                </a:lnTo>
                <a:lnTo>
                  <a:pt x="110" y="31"/>
                </a:lnTo>
                <a:lnTo>
                  <a:pt x="105" y="34"/>
                </a:lnTo>
                <a:lnTo>
                  <a:pt x="102" y="31"/>
                </a:lnTo>
                <a:lnTo>
                  <a:pt x="108" y="27"/>
                </a:lnTo>
                <a:lnTo>
                  <a:pt x="110" y="22"/>
                </a:lnTo>
                <a:lnTo>
                  <a:pt x="108" y="19"/>
                </a:lnTo>
                <a:lnTo>
                  <a:pt x="100" y="21"/>
                </a:lnTo>
                <a:lnTo>
                  <a:pt x="96" y="21"/>
                </a:lnTo>
                <a:lnTo>
                  <a:pt x="93" y="19"/>
                </a:lnTo>
                <a:lnTo>
                  <a:pt x="91" y="17"/>
                </a:lnTo>
                <a:lnTo>
                  <a:pt x="90" y="19"/>
                </a:lnTo>
                <a:lnTo>
                  <a:pt x="88" y="16"/>
                </a:lnTo>
                <a:lnTo>
                  <a:pt x="83" y="16"/>
                </a:lnTo>
                <a:lnTo>
                  <a:pt x="86" y="14"/>
                </a:lnTo>
                <a:lnTo>
                  <a:pt x="86" y="10"/>
                </a:lnTo>
                <a:lnTo>
                  <a:pt x="83" y="7"/>
                </a:lnTo>
                <a:lnTo>
                  <a:pt x="78" y="2"/>
                </a:lnTo>
                <a:lnTo>
                  <a:pt x="76" y="0"/>
                </a:lnTo>
                <a:lnTo>
                  <a:pt x="58" y="2"/>
                </a:lnTo>
                <a:lnTo>
                  <a:pt x="56" y="2"/>
                </a:lnTo>
                <a:lnTo>
                  <a:pt x="56" y="5"/>
                </a:lnTo>
                <a:lnTo>
                  <a:pt x="64" y="16"/>
                </a:lnTo>
                <a:lnTo>
                  <a:pt x="63" y="19"/>
                </a:lnTo>
                <a:lnTo>
                  <a:pt x="56" y="21"/>
                </a:lnTo>
                <a:lnTo>
                  <a:pt x="56" y="24"/>
                </a:lnTo>
                <a:lnTo>
                  <a:pt x="63" y="22"/>
                </a:lnTo>
                <a:lnTo>
                  <a:pt x="63" y="24"/>
                </a:lnTo>
                <a:lnTo>
                  <a:pt x="61" y="26"/>
                </a:lnTo>
                <a:lnTo>
                  <a:pt x="63" y="27"/>
                </a:lnTo>
                <a:lnTo>
                  <a:pt x="64" y="29"/>
                </a:lnTo>
                <a:lnTo>
                  <a:pt x="61" y="31"/>
                </a:lnTo>
                <a:lnTo>
                  <a:pt x="63" y="34"/>
                </a:lnTo>
                <a:lnTo>
                  <a:pt x="68" y="36"/>
                </a:lnTo>
                <a:lnTo>
                  <a:pt x="63" y="37"/>
                </a:lnTo>
                <a:lnTo>
                  <a:pt x="56" y="36"/>
                </a:lnTo>
                <a:lnTo>
                  <a:pt x="53" y="41"/>
                </a:lnTo>
                <a:lnTo>
                  <a:pt x="54" y="46"/>
                </a:lnTo>
                <a:lnTo>
                  <a:pt x="51" y="44"/>
                </a:lnTo>
                <a:lnTo>
                  <a:pt x="48" y="44"/>
                </a:lnTo>
                <a:lnTo>
                  <a:pt x="49" y="48"/>
                </a:lnTo>
                <a:lnTo>
                  <a:pt x="49" y="49"/>
                </a:lnTo>
                <a:lnTo>
                  <a:pt x="48" y="51"/>
                </a:lnTo>
                <a:lnTo>
                  <a:pt x="44" y="48"/>
                </a:lnTo>
                <a:lnTo>
                  <a:pt x="46" y="46"/>
                </a:lnTo>
                <a:lnTo>
                  <a:pt x="44" y="43"/>
                </a:lnTo>
                <a:lnTo>
                  <a:pt x="44" y="41"/>
                </a:lnTo>
                <a:lnTo>
                  <a:pt x="41" y="41"/>
                </a:lnTo>
                <a:lnTo>
                  <a:pt x="26" y="43"/>
                </a:lnTo>
                <a:lnTo>
                  <a:pt x="24" y="44"/>
                </a:lnTo>
                <a:lnTo>
                  <a:pt x="22" y="51"/>
                </a:lnTo>
                <a:lnTo>
                  <a:pt x="27" y="53"/>
                </a:lnTo>
                <a:lnTo>
                  <a:pt x="26" y="56"/>
                </a:lnTo>
                <a:lnTo>
                  <a:pt x="27" y="61"/>
                </a:lnTo>
                <a:lnTo>
                  <a:pt x="24" y="66"/>
                </a:lnTo>
                <a:lnTo>
                  <a:pt x="24" y="71"/>
                </a:lnTo>
                <a:lnTo>
                  <a:pt x="19" y="71"/>
                </a:lnTo>
                <a:lnTo>
                  <a:pt x="17" y="73"/>
                </a:lnTo>
                <a:lnTo>
                  <a:pt x="17" y="76"/>
                </a:lnTo>
                <a:lnTo>
                  <a:pt x="21" y="78"/>
                </a:lnTo>
                <a:lnTo>
                  <a:pt x="22" y="76"/>
                </a:lnTo>
                <a:lnTo>
                  <a:pt x="24" y="80"/>
                </a:lnTo>
                <a:lnTo>
                  <a:pt x="24" y="85"/>
                </a:lnTo>
                <a:lnTo>
                  <a:pt x="21" y="86"/>
                </a:lnTo>
                <a:lnTo>
                  <a:pt x="19" y="91"/>
                </a:lnTo>
                <a:lnTo>
                  <a:pt x="16" y="95"/>
                </a:lnTo>
                <a:lnTo>
                  <a:pt x="11" y="96"/>
                </a:lnTo>
                <a:lnTo>
                  <a:pt x="5" y="95"/>
                </a:lnTo>
                <a:lnTo>
                  <a:pt x="4" y="95"/>
                </a:lnTo>
                <a:lnTo>
                  <a:pt x="0" y="96"/>
                </a:lnTo>
                <a:lnTo>
                  <a:pt x="0" y="98"/>
                </a:lnTo>
                <a:lnTo>
                  <a:pt x="4" y="102"/>
                </a:lnTo>
                <a:lnTo>
                  <a:pt x="5" y="108"/>
                </a:lnTo>
                <a:lnTo>
                  <a:pt x="4" y="115"/>
                </a:lnTo>
                <a:lnTo>
                  <a:pt x="5" y="117"/>
                </a:lnTo>
                <a:lnTo>
                  <a:pt x="0" y="120"/>
                </a:lnTo>
                <a:lnTo>
                  <a:pt x="0" y="122"/>
                </a:lnTo>
                <a:lnTo>
                  <a:pt x="2" y="122"/>
                </a:lnTo>
                <a:lnTo>
                  <a:pt x="4" y="125"/>
                </a:lnTo>
                <a:lnTo>
                  <a:pt x="2" y="128"/>
                </a:lnTo>
                <a:lnTo>
                  <a:pt x="5" y="130"/>
                </a:lnTo>
                <a:lnTo>
                  <a:pt x="7" y="135"/>
                </a:lnTo>
                <a:lnTo>
                  <a:pt x="9" y="142"/>
                </a:lnTo>
                <a:lnTo>
                  <a:pt x="4" y="147"/>
                </a:lnTo>
                <a:lnTo>
                  <a:pt x="4" y="150"/>
                </a:lnTo>
                <a:lnTo>
                  <a:pt x="9" y="155"/>
                </a:lnTo>
                <a:lnTo>
                  <a:pt x="12" y="155"/>
                </a:lnTo>
                <a:lnTo>
                  <a:pt x="12" y="159"/>
                </a:lnTo>
                <a:lnTo>
                  <a:pt x="11" y="162"/>
                </a:lnTo>
                <a:lnTo>
                  <a:pt x="11" y="166"/>
                </a:lnTo>
                <a:lnTo>
                  <a:pt x="19" y="174"/>
                </a:lnTo>
                <a:lnTo>
                  <a:pt x="22" y="172"/>
                </a:lnTo>
                <a:lnTo>
                  <a:pt x="22" y="176"/>
                </a:lnTo>
                <a:lnTo>
                  <a:pt x="29" y="176"/>
                </a:lnTo>
                <a:lnTo>
                  <a:pt x="29" y="174"/>
                </a:lnTo>
                <a:lnTo>
                  <a:pt x="32" y="174"/>
                </a:lnTo>
                <a:lnTo>
                  <a:pt x="32" y="177"/>
                </a:lnTo>
                <a:lnTo>
                  <a:pt x="38" y="177"/>
                </a:lnTo>
                <a:lnTo>
                  <a:pt x="41" y="177"/>
                </a:lnTo>
                <a:lnTo>
                  <a:pt x="48" y="181"/>
                </a:lnTo>
                <a:lnTo>
                  <a:pt x="38" y="191"/>
                </a:lnTo>
                <a:lnTo>
                  <a:pt x="38" y="198"/>
                </a:lnTo>
                <a:lnTo>
                  <a:pt x="34" y="203"/>
                </a:lnTo>
                <a:lnTo>
                  <a:pt x="34" y="206"/>
                </a:lnTo>
                <a:lnTo>
                  <a:pt x="34" y="208"/>
                </a:lnTo>
                <a:lnTo>
                  <a:pt x="32" y="216"/>
                </a:lnTo>
                <a:lnTo>
                  <a:pt x="34" y="219"/>
                </a:lnTo>
                <a:lnTo>
                  <a:pt x="36" y="221"/>
                </a:lnTo>
                <a:lnTo>
                  <a:pt x="39" y="219"/>
                </a:lnTo>
                <a:lnTo>
                  <a:pt x="41" y="221"/>
                </a:lnTo>
                <a:lnTo>
                  <a:pt x="46" y="219"/>
                </a:lnTo>
                <a:lnTo>
                  <a:pt x="49" y="219"/>
                </a:lnTo>
                <a:lnTo>
                  <a:pt x="53" y="219"/>
                </a:lnTo>
                <a:lnTo>
                  <a:pt x="51" y="216"/>
                </a:lnTo>
                <a:lnTo>
                  <a:pt x="58" y="214"/>
                </a:lnTo>
                <a:lnTo>
                  <a:pt x="58" y="216"/>
                </a:lnTo>
                <a:lnTo>
                  <a:pt x="59" y="216"/>
                </a:lnTo>
                <a:lnTo>
                  <a:pt x="61" y="218"/>
                </a:lnTo>
                <a:lnTo>
                  <a:pt x="70" y="218"/>
                </a:lnTo>
                <a:lnTo>
                  <a:pt x="76" y="221"/>
                </a:lnTo>
                <a:lnTo>
                  <a:pt x="80" y="221"/>
                </a:lnTo>
                <a:lnTo>
                  <a:pt x="81" y="219"/>
                </a:lnTo>
                <a:lnTo>
                  <a:pt x="81" y="221"/>
                </a:lnTo>
                <a:lnTo>
                  <a:pt x="85" y="221"/>
                </a:lnTo>
                <a:lnTo>
                  <a:pt x="85" y="223"/>
                </a:lnTo>
                <a:lnTo>
                  <a:pt x="86" y="223"/>
                </a:lnTo>
                <a:lnTo>
                  <a:pt x="86" y="226"/>
                </a:lnTo>
                <a:lnTo>
                  <a:pt x="90" y="226"/>
                </a:lnTo>
                <a:lnTo>
                  <a:pt x="90" y="228"/>
                </a:lnTo>
                <a:lnTo>
                  <a:pt x="91" y="228"/>
                </a:lnTo>
                <a:lnTo>
                  <a:pt x="95" y="223"/>
                </a:lnTo>
                <a:lnTo>
                  <a:pt x="95" y="219"/>
                </a:lnTo>
                <a:lnTo>
                  <a:pt x="96" y="221"/>
                </a:lnTo>
                <a:lnTo>
                  <a:pt x="100" y="219"/>
                </a:lnTo>
                <a:lnTo>
                  <a:pt x="105" y="221"/>
                </a:lnTo>
                <a:lnTo>
                  <a:pt x="105" y="223"/>
                </a:lnTo>
                <a:lnTo>
                  <a:pt x="105" y="225"/>
                </a:lnTo>
                <a:lnTo>
                  <a:pt x="112" y="225"/>
                </a:lnTo>
                <a:lnTo>
                  <a:pt x="115" y="223"/>
                </a:lnTo>
                <a:lnTo>
                  <a:pt x="115" y="221"/>
                </a:lnTo>
                <a:lnTo>
                  <a:pt x="118" y="221"/>
                </a:lnTo>
                <a:lnTo>
                  <a:pt x="120" y="219"/>
                </a:lnTo>
                <a:lnTo>
                  <a:pt x="132" y="219"/>
                </a:lnTo>
                <a:lnTo>
                  <a:pt x="132" y="216"/>
                </a:lnTo>
                <a:lnTo>
                  <a:pt x="137" y="216"/>
                </a:lnTo>
                <a:lnTo>
                  <a:pt x="139" y="218"/>
                </a:lnTo>
                <a:lnTo>
                  <a:pt x="144" y="218"/>
                </a:lnTo>
                <a:lnTo>
                  <a:pt x="145" y="219"/>
                </a:lnTo>
                <a:lnTo>
                  <a:pt x="145" y="221"/>
                </a:lnTo>
                <a:lnTo>
                  <a:pt x="149" y="223"/>
                </a:lnTo>
                <a:lnTo>
                  <a:pt x="150" y="223"/>
                </a:lnTo>
                <a:lnTo>
                  <a:pt x="150" y="218"/>
                </a:lnTo>
                <a:lnTo>
                  <a:pt x="150" y="216"/>
                </a:lnTo>
                <a:lnTo>
                  <a:pt x="147" y="216"/>
                </a:lnTo>
                <a:lnTo>
                  <a:pt x="149" y="213"/>
                </a:lnTo>
                <a:lnTo>
                  <a:pt x="144" y="204"/>
                </a:lnTo>
                <a:lnTo>
                  <a:pt x="147" y="201"/>
                </a:lnTo>
                <a:lnTo>
                  <a:pt x="155" y="198"/>
                </a:lnTo>
                <a:lnTo>
                  <a:pt x="159" y="196"/>
                </a:lnTo>
                <a:lnTo>
                  <a:pt x="159" y="191"/>
                </a:lnTo>
                <a:lnTo>
                  <a:pt x="159" y="191"/>
                </a:lnTo>
                <a:lnTo>
                  <a:pt x="164" y="193"/>
                </a:lnTo>
                <a:lnTo>
                  <a:pt x="171" y="189"/>
                </a:lnTo>
                <a:lnTo>
                  <a:pt x="166" y="181"/>
                </a:lnTo>
                <a:lnTo>
                  <a:pt x="164" y="181"/>
                </a:lnTo>
                <a:lnTo>
                  <a:pt x="162" y="179"/>
                </a:lnTo>
                <a:lnTo>
                  <a:pt x="161" y="179"/>
                </a:lnTo>
                <a:lnTo>
                  <a:pt x="159" y="177"/>
                </a:lnTo>
                <a:lnTo>
                  <a:pt x="154" y="174"/>
                </a:lnTo>
                <a:lnTo>
                  <a:pt x="149" y="167"/>
                </a:lnTo>
                <a:lnTo>
                  <a:pt x="147" y="169"/>
                </a:lnTo>
                <a:lnTo>
                  <a:pt x="142" y="166"/>
                </a:lnTo>
                <a:lnTo>
                  <a:pt x="140" y="162"/>
                </a:lnTo>
                <a:lnTo>
                  <a:pt x="140" y="159"/>
                </a:lnTo>
                <a:lnTo>
                  <a:pt x="139" y="159"/>
                </a:lnTo>
                <a:lnTo>
                  <a:pt x="139" y="154"/>
                </a:lnTo>
                <a:lnTo>
                  <a:pt x="140" y="150"/>
                </a:lnTo>
                <a:lnTo>
                  <a:pt x="137" y="149"/>
                </a:lnTo>
                <a:lnTo>
                  <a:pt x="134" y="144"/>
                </a:lnTo>
                <a:lnTo>
                  <a:pt x="139" y="139"/>
                </a:lnTo>
                <a:lnTo>
                  <a:pt x="142" y="139"/>
                </a:lnTo>
                <a:lnTo>
                  <a:pt x="145" y="137"/>
                </a:lnTo>
                <a:lnTo>
                  <a:pt x="150" y="137"/>
                </a:lnTo>
                <a:lnTo>
                  <a:pt x="150" y="134"/>
                </a:lnTo>
                <a:lnTo>
                  <a:pt x="154" y="134"/>
                </a:lnTo>
                <a:lnTo>
                  <a:pt x="155" y="130"/>
                </a:lnTo>
                <a:lnTo>
                  <a:pt x="159" y="130"/>
                </a:lnTo>
                <a:lnTo>
                  <a:pt x="161" y="130"/>
                </a:lnTo>
                <a:lnTo>
                  <a:pt x="161" y="127"/>
                </a:lnTo>
                <a:lnTo>
                  <a:pt x="169" y="127"/>
                </a:lnTo>
                <a:lnTo>
                  <a:pt x="169" y="125"/>
                </a:lnTo>
                <a:lnTo>
                  <a:pt x="174" y="125"/>
                </a:lnTo>
                <a:lnTo>
                  <a:pt x="179" y="122"/>
                </a:lnTo>
                <a:lnTo>
                  <a:pt x="177" y="120"/>
                </a:lnTo>
                <a:lnTo>
                  <a:pt x="181" y="118"/>
                </a:lnTo>
                <a:lnTo>
                  <a:pt x="184" y="120"/>
                </a:lnTo>
                <a:lnTo>
                  <a:pt x="184" y="123"/>
                </a:lnTo>
                <a:lnTo>
                  <a:pt x="188" y="125"/>
                </a:lnTo>
                <a:lnTo>
                  <a:pt x="189" y="123"/>
                </a:lnTo>
                <a:lnTo>
                  <a:pt x="193" y="113"/>
                </a:lnTo>
                <a:lnTo>
                  <a:pt x="191" y="107"/>
                </a:lnTo>
                <a:lnTo>
                  <a:pt x="186" y="105"/>
                </a:lnTo>
                <a:lnTo>
                  <a:pt x="188" y="102"/>
                </a:lnTo>
                <a:lnTo>
                  <a:pt x="184" y="98"/>
                </a:lnTo>
                <a:lnTo>
                  <a:pt x="184" y="95"/>
                </a:lnTo>
                <a:lnTo>
                  <a:pt x="186" y="93"/>
                </a:lnTo>
                <a:lnTo>
                  <a:pt x="188" y="90"/>
                </a:lnTo>
                <a:lnTo>
                  <a:pt x="186" y="88"/>
                </a:lnTo>
                <a:lnTo>
                  <a:pt x="186" y="85"/>
                </a:lnTo>
                <a:lnTo>
                  <a:pt x="182" y="81"/>
                </a:lnTo>
                <a:lnTo>
                  <a:pt x="182" y="80"/>
                </a:lnTo>
                <a:lnTo>
                  <a:pt x="184" y="73"/>
                </a:lnTo>
                <a:lnTo>
                  <a:pt x="177" y="68"/>
                </a:lnTo>
                <a:lnTo>
                  <a:pt x="174" y="66"/>
                </a:lnTo>
                <a:lnTo>
                  <a:pt x="174" y="63"/>
                </a:lnTo>
                <a:lnTo>
                  <a:pt x="177" y="59"/>
                </a:lnTo>
                <a:lnTo>
                  <a:pt x="181" y="53"/>
                </a:lnTo>
                <a:lnTo>
                  <a:pt x="177" y="41"/>
                </a:lnTo>
                <a:lnTo>
                  <a:pt x="176" y="41"/>
                </a:lnTo>
                <a:lnTo>
                  <a:pt x="174" y="39"/>
                </a:lnTo>
                <a:lnTo>
                  <a:pt x="172" y="39"/>
                </a:lnTo>
                <a:lnTo>
                  <a:pt x="169" y="37"/>
                </a:lnTo>
                <a:lnTo>
                  <a:pt x="167" y="36"/>
                </a:lnTo>
                <a:lnTo>
                  <a:pt x="171" y="3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30" name="Freeform 30166"/>
          <p:cNvSpPr>
            <a:spLocks/>
          </p:cNvSpPr>
          <p:nvPr/>
        </p:nvSpPr>
        <p:spPr bwMode="auto">
          <a:xfrm>
            <a:off x="1576594" y="2726240"/>
            <a:ext cx="1598748" cy="883685"/>
          </a:xfrm>
          <a:custGeom>
            <a:avLst/>
            <a:gdLst>
              <a:gd name="T0" fmla="*/ 1176 w 1808"/>
              <a:gd name="T1" fmla="*/ 130 h 993"/>
              <a:gd name="T2" fmla="*/ 1127 w 1808"/>
              <a:gd name="T3" fmla="*/ 139 h 993"/>
              <a:gd name="T4" fmla="*/ 1067 w 1808"/>
              <a:gd name="T5" fmla="*/ 105 h 993"/>
              <a:gd name="T6" fmla="*/ 1016 w 1808"/>
              <a:gd name="T7" fmla="*/ 21 h 993"/>
              <a:gd name="T8" fmla="*/ 940 w 1808"/>
              <a:gd name="T9" fmla="*/ 41 h 993"/>
              <a:gd name="T10" fmla="*/ 1018 w 1808"/>
              <a:gd name="T11" fmla="*/ 115 h 993"/>
              <a:gd name="T12" fmla="*/ 994 w 1808"/>
              <a:gd name="T13" fmla="*/ 140 h 993"/>
              <a:gd name="T14" fmla="*/ 937 w 1808"/>
              <a:gd name="T15" fmla="*/ 150 h 993"/>
              <a:gd name="T16" fmla="*/ 839 w 1808"/>
              <a:gd name="T17" fmla="*/ 169 h 993"/>
              <a:gd name="T18" fmla="*/ 706 w 1808"/>
              <a:gd name="T19" fmla="*/ 179 h 993"/>
              <a:gd name="T20" fmla="*/ 645 w 1808"/>
              <a:gd name="T21" fmla="*/ 160 h 993"/>
              <a:gd name="T22" fmla="*/ 492 w 1808"/>
              <a:gd name="T23" fmla="*/ 118 h 993"/>
              <a:gd name="T24" fmla="*/ 337 w 1808"/>
              <a:gd name="T25" fmla="*/ 85 h 993"/>
              <a:gd name="T26" fmla="*/ 259 w 1808"/>
              <a:gd name="T27" fmla="*/ 85 h 993"/>
              <a:gd name="T28" fmla="*/ 219 w 1808"/>
              <a:gd name="T29" fmla="*/ 85 h 993"/>
              <a:gd name="T30" fmla="*/ 125 w 1808"/>
              <a:gd name="T31" fmla="*/ 98 h 993"/>
              <a:gd name="T32" fmla="*/ 13 w 1808"/>
              <a:gd name="T33" fmla="*/ 93 h 993"/>
              <a:gd name="T34" fmla="*/ 110 w 1808"/>
              <a:gd name="T35" fmla="*/ 459 h 993"/>
              <a:gd name="T36" fmla="*/ 231 w 1808"/>
              <a:gd name="T37" fmla="*/ 617 h 993"/>
              <a:gd name="T38" fmla="*/ 297 w 1808"/>
              <a:gd name="T39" fmla="*/ 686 h 993"/>
              <a:gd name="T40" fmla="*/ 320 w 1808"/>
              <a:gd name="T41" fmla="*/ 740 h 993"/>
              <a:gd name="T42" fmla="*/ 384 w 1808"/>
              <a:gd name="T43" fmla="*/ 787 h 993"/>
              <a:gd name="T44" fmla="*/ 1035 w 1808"/>
              <a:gd name="T45" fmla="*/ 813 h 993"/>
              <a:gd name="T46" fmla="*/ 1166 w 1808"/>
              <a:gd name="T47" fmla="*/ 838 h 993"/>
              <a:gd name="T48" fmla="*/ 1229 w 1808"/>
              <a:gd name="T49" fmla="*/ 979 h 993"/>
              <a:gd name="T50" fmla="*/ 1316 w 1808"/>
              <a:gd name="T51" fmla="*/ 942 h 993"/>
              <a:gd name="T52" fmla="*/ 1513 w 1808"/>
              <a:gd name="T53" fmla="*/ 848 h 993"/>
              <a:gd name="T54" fmla="*/ 1562 w 1808"/>
              <a:gd name="T55" fmla="*/ 894 h 993"/>
              <a:gd name="T56" fmla="*/ 1618 w 1808"/>
              <a:gd name="T57" fmla="*/ 873 h 993"/>
              <a:gd name="T58" fmla="*/ 1643 w 1808"/>
              <a:gd name="T59" fmla="*/ 894 h 993"/>
              <a:gd name="T60" fmla="*/ 1593 w 1808"/>
              <a:gd name="T61" fmla="*/ 914 h 993"/>
              <a:gd name="T62" fmla="*/ 1611 w 1808"/>
              <a:gd name="T63" fmla="*/ 934 h 993"/>
              <a:gd name="T64" fmla="*/ 1630 w 1808"/>
              <a:gd name="T65" fmla="*/ 914 h 993"/>
              <a:gd name="T66" fmla="*/ 1658 w 1808"/>
              <a:gd name="T67" fmla="*/ 909 h 993"/>
              <a:gd name="T68" fmla="*/ 1695 w 1808"/>
              <a:gd name="T69" fmla="*/ 894 h 993"/>
              <a:gd name="T70" fmla="*/ 1652 w 1808"/>
              <a:gd name="T71" fmla="*/ 880 h 993"/>
              <a:gd name="T72" fmla="*/ 1618 w 1808"/>
              <a:gd name="T73" fmla="*/ 860 h 993"/>
              <a:gd name="T74" fmla="*/ 1611 w 1808"/>
              <a:gd name="T75" fmla="*/ 824 h 993"/>
              <a:gd name="T76" fmla="*/ 1625 w 1808"/>
              <a:gd name="T77" fmla="*/ 791 h 993"/>
              <a:gd name="T78" fmla="*/ 1512 w 1808"/>
              <a:gd name="T79" fmla="*/ 809 h 993"/>
              <a:gd name="T80" fmla="*/ 1714 w 1808"/>
              <a:gd name="T81" fmla="*/ 747 h 993"/>
              <a:gd name="T82" fmla="*/ 1807 w 1808"/>
              <a:gd name="T83" fmla="*/ 663 h 993"/>
              <a:gd name="T84" fmla="*/ 1714 w 1808"/>
              <a:gd name="T85" fmla="*/ 649 h 993"/>
              <a:gd name="T86" fmla="*/ 1709 w 1808"/>
              <a:gd name="T87" fmla="*/ 595 h 993"/>
              <a:gd name="T88" fmla="*/ 1689 w 1808"/>
              <a:gd name="T89" fmla="*/ 545 h 993"/>
              <a:gd name="T90" fmla="*/ 1643 w 1808"/>
              <a:gd name="T91" fmla="*/ 474 h 993"/>
              <a:gd name="T92" fmla="*/ 1584 w 1808"/>
              <a:gd name="T93" fmla="*/ 487 h 993"/>
              <a:gd name="T94" fmla="*/ 1512 w 1808"/>
              <a:gd name="T95" fmla="*/ 494 h 993"/>
              <a:gd name="T96" fmla="*/ 1466 w 1808"/>
              <a:gd name="T97" fmla="*/ 400 h 993"/>
              <a:gd name="T98" fmla="*/ 1335 w 1808"/>
              <a:gd name="T99" fmla="*/ 374 h 993"/>
              <a:gd name="T100" fmla="*/ 1345 w 1808"/>
              <a:gd name="T101" fmla="*/ 459 h 993"/>
              <a:gd name="T102" fmla="*/ 1365 w 1808"/>
              <a:gd name="T103" fmla="*/ 568 h 993"/>
              <a:gd name="T104" fmla="*/ 1325 w 1808"/>
              <a:gd name="T105" fmla="*/ 700 h 993"/>
              <a:gd name="T106" fmla="*/ 1266 w 1808"/>
              <a:gd name="T107" fmla="*/ 698 h 993"/>
              <a:gd name="T108" fmla="*/ 1217 w 1808"/>
              <a:gd name="T109" fmla="*/ 602 h 993"/>
              <a:gd name="T110" fmla="*/ 1028 w 1808"/>
              <a:gd name="T111" fmla="*/ 545 h 993"/>
              <a:gd name="T112" fmla="*/ 1008 w 1808"/>
              <a:gd name="T113" fmla="*/ 396 h 993"/>
              <a:gd name="T114" fmla="*/ 1047 w 1808"/>
              <a:gd name="T115" fmla="*/ 324 h 993"/>
              <a:gd name="T116" fmla="*/ 1141 w 1808"/>
              <a:gd name="T117" fmla="*/ 268 h 993"/>
              <a:gd name="T118" fmla="*/ 1139 w 1808"/>
              <a:gd name="T119" fmla="*/ 255 h 993"/>
              <a:gd name="T120" fmla="*/ 1198 w 1808"/>
              <a:gd name="T121" fmla="*/ 194 h 993"/>
              <a:gd name="T122" fmla="*/ 1256 w 1808"/>
              <a:gd name="T123" fmla="*/ 135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8" h="993">
                <a:moveTo>
                  <a:pt x="1262" y="112"/>
                </a:moveTo>
                <a:lnTo>
                  <a:pt x="1257" y="106"/>
                </a:lnTo>
                <a:lnTo>
                  <a:pt x="1252" y="108"/>
                </a:lnTo>
                <a:lnTo>
                  <a:pt x="1247" y="108"/>
                </a:lnTo>
                <a:lnTo>
                  <a:pt x="1235" y="96"/>
                </a:lnTo>
                <a:lnTo>
                  <a:pt x="1202" y="85"/>
                </a:lnTo>
                <a:lnTo>
                  <a:pt x="1197" y="85"/>
                </a:lnTo>
                <a:lnTo>
                  <a:pt x="1191" y="86"/>
                </a:lnTo>
                <a:lnTo>
                  <a:pt x="1185" y="86"/>
                </a:lnTo>
                <a:lnTo>
                  <a:pt x="1180" y="91"/>
                </a:lnTo>
                <a:lnTo>
                  <a:pt x="1178" y="106"/>
                </a:lnTo>
                <a:lnTo>
                  <a:pt x="1197" y="118"/>
                </a:lnTo>
                <a:lnTo>
                  <a:pt x="1195" y="128"/>
                </a:lnTo>
                <a:lnTo>
                  <a:pt x="1191" y="130"/>
                </a:lnTo>
                <a:lnTo>
                  <a:pt x="1178" y="127"/>
                </a:lnTo>
                <a:lnTo>
                  <a:pt x="1176" y="130"/>
                </a:lnTo>
                <a:lnTo>
                  <a:pt x="1171" y="155"/>
                </a:lnTo>
                <a:lnTo>
                  <a:pt x="1165" y="162"/>
                </a:lnTo>
                <a:lnTo>
                  <a:pt x="1158" y="169"/>
                </a:lnTo>
                <a:lnTo>
                  <a:pt x="1156" y="181"/>
                </a:lnTo>
                <a:lnTo>
                  <a:pt x="1153" y="184"/>
                </a:lnTo>
                <a:lnTo>
                  <a:pt x="1143" y="187"/>
                </a:lnTo>
                <a:lnTo>
                  <a:pt x="1138" y="189"/>
                </a:lnTo>
                <a:lnTo>
                  <a:pt x="1132" y="184"/>
                </a:lnTo>
                <a:lnTo>
                  <a:pt x="1127" y="176"/>
                </a:lnTo>
                <a:lnTo>
                  <a:pt x="1117" y="165"/>
                </a:lnTo>
                <a:lnTo>
                  <a:pt x="1112" y="157"/>
                </a:lnTo>
                <a:lnTo>
                  <a:pt x="1114" y="150"/>
                </a:lnTo>
                <a:lnTo>
                  <a:pt x="1116" y="145"/>
                </a:lnTo>
                <a:lnTo>
                  <a:pt x="1124" y="147"/>
                </a:lnTo>
                <a:lnTo>
                  <a:pt x="1126" y="147"/>
                </a:lnTo>
                <a:lnTo>
                  <a:pt x="1127" y="139"/>
                </a:lnTo>
                <a:lnTo>
                  <a:pt x="1126" y="130"/>
                </a:lnTo>
                <a:lnTo>
                  <a:pt x="1121" y="123"/>
                </a:lnTo>
                <a:lnTo>
                  <a:pt x="1111" y="115"/>
                </a:lnTo>
                <a:lnTo>
                  <a:pt x="1104" y="108"/>
                </a:lnTo>
                <a:lnTo>
                  <a:pt x="1099" y="108"/>
                </a:lnTo>
                <a:lnTo>
                  <a:pt x="1094" y="117"/>
                </a:lnTo>
                <a:lnTo>
                  <a:pt x="1087" y="137"/>
                </a:lnTo>
                <a:lnTo>
                  <a:pt x="1080" y="144"/>
                </a:lnTo>
                <a:lnTo>
                  <a:pt x="1077" y="145"/>
                </a:lnTo>
                <a:lnTo>
                  <a:pt x="1077" y="145"/>
                </a:lnTo>
                <a:lnTo>
                  <a:pt x="1074" y="145"/>
                </a:lnTo>
                <a:lnTo>
                  <a:pt x="1074" y="130"/>
                </a:lnTo>
                <a:lnTo>
                  <a:pt x="1070" y="120"/>
                </a:lnTo>
                <a:lnTo>
                  <a:pt x="1062" y="112"/>
                </a:lnTo>
                <a:lnTo>
                  <a:pt x="1062" y="108"/>
                </a:lnTo>
                <a:lnTo>
                  <a:pt x="1067" y="105"/>
                </a:lnTo>
                <a:lnTo>
                  <a:pt x="1070" y="98"/>
                </a:lnTo>
                <a:lnTo>
                  <a:pt x="1057" y="93"/>
                </a:lnTo>
                <a:lnTo>
                  <a:pt x="1050" y="93"/>
                </a:lnTo>
                <a:lnTo>
                  <a:pt x="1047" y="95"/>
                </a:lnTo>
                <a:lnTo>
                  <a:pt x="1040" y="95"/>
                </a:lnTo>
                <a:lnTo>
                  <a:pt x="1030" y="90"/>
                </a:lnTo>
                <a:lnTo>
                  <a:pt x="1025" y="88"/>
                </a:lnTo>
                <a:lnTo>
                  <a:pt x="1028" y="78"/>
                </a:lnTo>
                <a:lnTo>
                  <a:pt x="1033" y="73"/>
                </a:lnTo>
                <a:lnTo>
                  <a:pt x="1043" y="73"/>
                </a:lnTo>
                <a:lnTo>
                  <a:pt x="1045" y="66"/>
                </a:lnTo>
                <a:lnTo>
                  <a:pt x="1035" y="58"/>
                </a:lnTo>
                <a:lnTo>
                  <a:pt x="1026" y="48"/>
                </a:lnTo>
                <a:lnTo>
                  <a:pt x="1016" y="39"/>
                </a:lnTo>
                <a:lnTo>
                  <a:pt x="1018" y="27"/>
                </a:lnTo>
                <a:lnTo>
                  <a:pt x="1016" y="21"/>
                </a:lnTo>
                <a:lnTo>
                  <a:pt x="1011" y="14"/>
                </a:lnTo>
                <a:lnTo>
                  <a:pt x="999" y="5"/>
                </a:lnTo>
                <a:lnTo>
                  <a:pt x="993" y="2"/>
                </a:lnTo>
                <a:lnTo>
                  <a:pt x="988" y="0"/>
                </a:lnTo>
                <a:lnTo>
                  <a:pt x="969" y="2"/>
                </a:lnTo>
                <a:lnTo>
                  <a:pt x="966" y="2"/>
                </a:lnTo>
                <a:lnTo>
                  <a:pt x="961" y="9"/>
                </a:lnTo>
                <a:lnTo>
                  <a:pt x="959" y="9"/>
                </a:lnTo>
                <a:lnTo>
                  <a:pt x="961" y="14"/>
                </a:lnTo>
                <a:lnTo>
                  <a:pt x="967" y="21"/>
                </a:lnTo>
                <a:lnTo>
                  <a:pt x="966" y="27"/>
                </a:lnTo>
                <a:lnTo>
                  <a:pt x="964" y="27"/>
                </a:lnTo>
                <a:lnTo>
                  <a:pt x="954" y="24"/>
                </a:lnTo>
                <a:lnTo>
                  <a:pt x="950" y="24"/>
                </a:lnTo>
                <a:lnTo>
                  <a:pt x="945" y="29"/>
                </a:lnTo>
                <a:lnTo>
                  <a:pt x="940" y="41"/>
                </a:lnTo>
                <a:lnTo>
                  <a:pt x="939" y="44"/>
                </a:lnTo>
                <a:lnTo>
                  <a:pt x="950" y="51"/>
                </a:lnTo>
                <a:lnTo>
                  <a:pt x="954" y="56"/>
                </a:lnTo>
                <a:lnTo>
                  <a:pt x="947" y="64"/>
                </a:lnTo>
                <a:lnTo>
                  <a:pt x="944" y="66"/>
                </a:lnTo>
                <a:lnTo>
                  <a:pt x="944" y="73"/>
                </a:lnTo>
                <a:lnTo>
                  <a:pt x="945" y="74"/>
                </a:lnTo>
                <a:lnTo>
                  <a:pt x="950" y="81"/>
                </a:lnTo>
                <a:lnTo>
                  <a:pt x="969" y="90"/>
                </a:lnTo>
                <a:lnTo>
                  <a:pt x="981" y="91"/>
                </a:lnTo>
                <a:lnTo>
                  <a:pt x="988" y="91"/>
                </a:lnTo>
                <a:lnTo>
                  <a:pt x="994" y="96"/>
                </a:lnTo>
                <a:lnTo>
                  <a:pt x="1001" y="98"/>
                </a:lnTo>
                <a:lnTo>
                  <a:pt x="1011" y="98"/>
                </a:lnTo>
                <a:lnTo>
                  <a:pt x="1018" y="98"/>
                </a:lnTo>
                <a:lnTo>
                  <a:pt x="1018" y="115"/>
                </a:lnTo>
                <a:lnTo>
                  <a:pt x="1018" y="120"/>
                </a:lnTo>
                <a:lnTo>
                  <a:pt x="1013" y="117"/>
                </a:lnTo>
                <a:lnTo>
                  <a:pt x="1006" y="110"/>
                </a:lnTo>
                <a:lnTo>
                  <a:pt x="1001" y="110"/>
                </a:lnTo>
                <a:lnTo>
                  <a:pt x="996" y="113"/>
                </a:lnTo>
                <a:lnTo>
                  <a:pt x="989" y="113"/>
                </a:lnTo>
                <a:lnTo>
                  <a:pt x="984" y="123"/>
                </a:lnTo>
                <a:lnTo>
                  <a:pt x="993" y="125"/>
                </a:lnTo>
                <a:lnTo>
                  <a:pt x="1001" y="122"/>
                </a:lnTo>
                <a:lnTo>
                  <a:pt x="1004" y="122"/>
                </a:lnTo>
                <a:lnTo>
                  <a:pt x="1008" y="127"/>
                </a:lnTo>
                <a:lnTo>
                  <a:pt x="1009" y="133"/>
                </a:lnTo>
                <a:lnTo>
                  <a:pt x="1008" y="137"/>
                </a:lnTo>
                <a:lnTo>
                  <a:pt x="1004" y="139"/>
                </a:lnTo>
                <a:lnTo>
                  <a:pt x="999" y="139"/>
                </a:lnTo>
                <a:lnTo>
                  <a:pt x="994" y="140"/>
                </a:lnTo>
                <a:lnTo>
                  <a:pt x="983" y="155"/>
                </a:lnTo>
                <a:lnTo>
                  <a:pt x="967" y="155"/>
                </a:lnTo>
                <a:lnTo>
                  <a:pt x="966" y="159"/>
                </a:lnTo>
                <a:lnTo>
                  <a:pt x="964" y="169"/>
                </a:lnTo>
                <a:lnTo>
                  <a:pt x="969" y="186"/>
                </a:lnTo>
                <a:lnTo>
                  <a:pt x="969" y="194"/>
                </a:lnTo>
                <a:lnTo>
                  <a:pt x="961" y="189"/>
                </a:lnTo>
                <a:lnTo>
                  <a:pt x="952" y="187"/>
                </a:lnTo>
                <a:lnTo>
                  <a:pt x="952" y="187"/>
                </a:lnTo>
                <a:lnTo>
                  <a:pt x="949" y="184"/>
                </a:lnTo>
                <a:lnTo>
                  <a:pt x="947" y="176"/>
                </a:lnTo>
                <a:lnTo>
                  <a:pt x="949" y="160"/>
                </a:lnTo>
                <a:lnTo>
                  <a:pt x="950" y="157"/>
                </a:lnTo>
                <a:lnTo>
                  <a:pt x="949" y="155"/>
                </a:lnTo>
                <a:lnTo>
                  <a:pt x="944" y="152"/>
                </a:lnTo>
                <a:lnTo>
                  <a:pt x="937" y="150"/>
                </a:lnTo>
                <a:lnTo>
                  <a:pt x="920" y="144"/>
                </a:lnTo>
                <a:lnTo>
                  <a:pt x="915" y="142"/>
                </a:lnTo>
                <a:lnTo>
                  <a:pt x="903" y="144"/>
                </a:lnTo>
                <a:lnTo>
                  <a:pt x="903" y="152"/>
                </a:lnTo>
                <a:lnTo>
                  <a:pt x="917" y="152"/>
                </a:lnTo>
                <a:lnTo>
                  <a:pt x="922" y="155"/>
                </a:lnTo>
                <a:lnTo>
                  <a:pt x="929" y="159"/>
                </a:lnTo>
                <a:lnTo>
                  <a:pt x="930" y="167"/>
                </a:lnTo>
                <a:lnTo>
                  <a:pt x="927" y="174"/>
                </a:lnTo>
                <a:lnTo>
                  <a:pt x="922" y="174"/>
                </a:lnTo>
                <a:lnTo>
                  <a:pt x="913" y="169"/>
                </a:lnTo>
                <a:lnTo>
                  <a:pt x="903" y="160"/>
                </a:lnTo>
                <a:lnTo>
                  <a:pt x="893" y="164"/>
                </a:lnTo>
                <a:lnTo>
                  <a:pt x="883" y="165"/>
                </a:lnTo>
                <a:lnTo>
                  <a:pt x="848" y="165"/>
                </a:lnTo>
                <a:lnTo>
                  <a:pt x="839" y="169"/>
                </a:lnTo>
                <a:lnTo>
                  <a:pt x="829" y="169"/>
                </a:lnTo>
                <a:lnTo>
                  <a:pt x="811" y="165"/>
                </a:lnTo>
                <a:lnTo>
                  <a:pt x="802" y="162"/>
                </a:lnTo>
                <a:lnTo>
                  <a:pt x="799" y="160"/>
                </a:lnTo>
                <a:lnTo>
                  <a:pt x="794" y="152"/>
                </a:lnTo>
                <a:lnTo>
                  <a:pt x="784" y="155"/>
                </a:lnTo>
                <a:lnTo>
                  <a:pt x="775" y="154"/>
                </a:lnTo>
                <a:lnTo>
                  <a:pt x="750" y="144"/>
                </a:lnTo>
                <a:lnTo>
                  <a:pt x="743" y="145"/>
                </a:lnTo>
                <a:lnTo>
                  <a:pt x="740" y="149"/>
                </a:lnTo>
                <a:lnTo>
                  <a:pt x="738" y="154"/>
                </a:lnTo>
                <a:lnTo>
                  <a:pt x="728" y="155"/>
                </a:lnTo>
                <a:lnTo>
                  <a:pt x="709" y="159"/>
                </a:lnTo>
                <a:lnTo>
                  <a:pt x="706" y="159"/>
                </a:lnTo>
                <a:lnTo>
                  <a:pt x="706" y="172"/>
                </a:lnTo>
                <a:lnTo>
                  <a:pt x="706" y="179"/>
                </a:lnTo>
                <a:lnTo>
                  <a:pt x="708" y="182"/>
                </a:lnTo>
                <a:lnTo>
                  <a:pt x="718" y="194"/>
                </a:lnTo>
                <a:lnTo>
                  <a:pt x="718" y="197"/>
                </a:lnTo>
                <a:lnTo>
                  <a:pt x="711" y="199"/>
                </a:lnTo>
                <a:lnTo>
                  <a:pt x="708" y="201"/>
                </a:lnTo>
                <a:lnTo>
                  <a:pt x="708" y="206"/>
                </a:lnTo>
                <a:lnTo>
                  <a:pt x="709" y="213"/>
                </a:lnTo>
                <a:lnTo>
                  <a:pt x="689" y="192"/>
                </a:lnTo>
                <a:lnTo>
                  <a:pt x="693" y="189"/>
                </a:lnTo>
                <a:lnTo>
                  <a:pt x="698" y="187"/>
                </a:lnTo>
                <a:lnTo>
                  <a:pt x="698" y="182"/>
                </a:lnTo>
                <a:lnTo>
                  <a:pt x="686" y="174"/>
                </a:lnTo>
                <a:lnTo>
                  <a:pt x="681" y="172"/>
                </a:lnTo>
                <a:lnTo>
                  <a:pt x="669" y="169"/>
                </a:lnTo>
                <a:lnTo>
                  <a:pt x="654" y="160"/>
                </a:lnTo>
                <a:lnTo>
                  <a:pt x="645" y="160"/>
                </a:lnTo>
                <a:lnTo>
                  <a:pt x="620" y="167"/>
                </a:lnTo>
                <a:lnTo>
                  <a:pt x="603" y="169"/>
                </a:lnTo>
                <a:lnTo>
                  <a:pt x="571" y="167"/>
                </a:lnTo>
                <a:lnTo>
                  <a:pt x="539" y="162"/>
                </a:lnTo>
                <a:lnTo>
                  <a:pt x="543" y="149"/>
                </a:lnTo>
                <a:lnTo>
                  <a:pt x="556" y="145"/>
                </a:lnTo>
                <a:lnTo>
                  <a:pt x="565" y="147"/>
                </a:lnTo>
                <a:lnTo>
                  <a:pt x="570" y="144"/>
                </a:lnTo>
                <a:lnTo>
                  <a:pt x="568" y="139"/>
                </a:lnTo>
                <a:lnTo>
                  <a:pt x="565" y="133"/>
                </a:lnTo>
                <a:lnTo>
                  <a:pt x="546" y="123"/>
                </a:lnTo>
                <a:lnTo>
                  <a:pt x="538" y="120"/>
                </a:lnTo>
                <a:lnTo>
                  <a:pt x="524" y="122"/>
                </a:lnTo>
                <a:lnTo>
                  <a:pt x="512" y="122"/>
                </a:lnTo>
                <a:lnTo>
                  <a:pt x="502" y="120"/>
                </a:lnTo>
                <a:lnTo>
                  <a:pt x="492" y="118"/>
                </a:lnTo>
                <a:lnTo>
                  <a:pt x="475" y="113"/>
                </a:lnTo>
                <a:lnTo>
                  <a:pt x="470" y="112"/>
                </a:lnTo>
                <a:lnTo>
                  <a:pt x="442" y="101"/>
                </a:lnTo>
                <a:lnTo>
                  <a:pt x="411" y="88"/>
                </a:lnTo>
                <a:lnTo>
                  <a:pt x="396" y="83"/>
                </a:lnTo>
                <a:lnTo>
                  <a:pt x="384" y="83"/>
                </a:lnTo>
                <a:lnTo>
                  <a:pt x="381" y="85"/>
                </a:lnTo>
                <a:lnTo>
                  <a:pt x="376" y="93"/>
                </a:lnTo>
                <a:lnTo>
                  <a:pt x="364" y="101"/>
                </a:lnTo>
                <a:lnTo>
                  <a:pt x="356" y="101"/>
                </a:lnTo>
                <a:lnTo>
                  <a:pt x="347" y="100"/>
                </a:lnTo>
                <a:lnTo>
                  <a:pt x="351" y="95"/>
                </a:lnTo>
                <a:lnTo>
                  <a:pt x="349" y="88"/>
                </a:lnTo>
                <a:lnTo>
                  <a:pt x="345" y="81"/>
                </a:lnTo>
                <a:lnTo>
                  <a:pt x="339" y="83"/>
                </a:lnTo>
                <a:lnTo>
                  <a:pt x="337" y="85"/>
                </a:lnTo>
                <a:lnTo>
                  <a:pt x="330" y="86"/>
                </a:lnTo>
                <a:lnTo>
                  <a:pt x="330" y="91"/>
                </a:lnTo>
                <a:lnTo>
                  <a:pt x="335" y="101"/>
                </a:lnTo>
                <a:lnTo>
                  <a:pt x="334" y="105"/>
                </a:lnTo>
                <a:lnTo>
                  <a:pt x="330" y="105"/>
                </a:lnTo>
                <a:lnTo>
                  <a:pt x="318" y="101"/>
                </a:lnTo>
                <a:lnTo>
                  <a:pt x="305" y="91"/>
                </a:lnTo>
                <a:lnTo>
                  <a:pt x="302" y="88"/>
                </a:lnTo>
                <a:lnTo>
                  <a:pt x="293" y="69"/>
                </a:lnTo>
                <a:lnTo>
                  <a:pt x="290" y="63"/>
                </a:lnTo>
                <a:lnTo>
                  <a:pt x="275" y="53"/>
                </a:lnTo>
                <a:lnTo>
                  <a:pt x="266" y="51"/>
                </a:lnTo>
                <a:lnTo>
                  <a:pt x="280" y="66"/>
                </a:lnTo>
                <a:lnTo>
                  <a:pt x="281" y="71"/>
                </a:lnTo>
                <a:lnTo>
                  <a:pt x="276" y="74"/>
                </a:lnTo>
                <a:lnTo>
                  <a:pt x="259" y="85"/>
                </a:lnTo>
                <a:lnTo>
                  <a:pt x="254" y="90"/>
                </a:lnTo>
                <a:lnTo>
                  <a:pt x="234" y="93"/>
                </a:lnTo>
                <a:lnTo>
                  <a:pt x="214" y="106"/>
                </a:lnTo>
                <a:lnTo>
                  <a:pt x="197" y="108"/>
                </a:lnTo>
                <a:lnTo>
                  <a:pt x="187" y="120"/>
                </a:lnTo>
                <a:lnTo>
                  <a:pt x="175" y="123"/>
                </a:lnTo>
                <a:lnTo>
                  <a:pt x="174" y="130"/>
                </a:lnTo>
                <a:lnTo>
                  <a:pt x="175" y="140"/>
                </a:lnTo>
                <a:lnTo>
                  <a:pt x="162" y="127"/>
                </a:lnTo>
                <a:lnTo>
                  <a:pt x="155" y="122"/>
                </a:lnTo>
                <a:lnTo>
                  <a:pt x="160" y="113"/>
                </a:lnTo>
                <a:lnTo>
                  <a:pt x="179" y="108"/>
                </a:lnTo>
                <a:lnTo>
                  <a:pt x="184" y="98"/>
                </a:lnTo>
                <a:lnTo>
                  <a:pt x="195" y="95"/>
                </a:lnTo>
                <a:lnTo>
                  <a:pt x="207" y="91"/>
                </a:lnTo>
                <a:lnTo>
                  <a:pt x="219" y="85"/>
                </a:lnTo>
                <a:lnTo>
                  <a:pt x="229" y="81"/>
                </a:lnTo>
                <a:lnTo>
                  <a:pt x="233" y="80"/>
                </a:lnTo>
                <a:lnTo>
                  <a:pt x="236" y="73"/>
                </a:lnTo>
                <a:lnTo>
                  <a:pt x="227" y="69"/>
                </a:lnTo>
                <a:lnTo>
                  <a:pt x="219" y="69"/>
                </a:lnTo>
                <a:lnTo>
                  <a:pt x="211" y="73"/>
                </a:lnTo>
                <a:lnTo>
                  <a:pt x="202" y="80"/>
                </a:lnTo>
                <a:lnTo>
                  <a:pt x="180" y="85"/>
                </a:lnTo>
                <a:lnTo>
                  <a:pt x="174" y="88"/>
                </a:lnTo>
                <a:lnTo>
                  <a:pt x="170" y="88"/>
                </a:lnTo>
                <a:lnTo>
                  <a:pt x="167" y="91"/>
                </a:lnTo>
                <a:lnTo>
                  <a:pt x="157" y="98"/>
                </a:lnTo>
                <a:lnTo>
                  <a:pt x="148" y="98"/>
                </a:lnTo>
                <a:lnTo>
                  <a:pt x="131" y="95"/>
                </a:lnTo>
                <a:lnTo>
                  <a:pt x="130" y="98"/>
                </a:lnTo>
                <a:lnTo>
                  <a:pt x="125" y="98"/>
                </a:lnTo>
                <a:lnTo>
                  <a:pt x="118" y="98"/>
                </a:lnTo>
                <a:lnTo>
                  <a:pt x="104" y="105"/>
                </a:lnTo>
                <a:lnTo>
                  <a:pt x="106" y="113"/>
                </a:lnTo>
                <a:lnTo>
                  <a:pt x="110" y="115"/>
                </a:lnTo>
                <a:lnTo>
                  <a:pt x="113" y="118"/>
                </a:lnTo>
                <a:lnTo>
                  <a:pt x="116" y="130"/>
                </a:lnTo>
                <a:lnTo>
                  <a:pt x="115" y="130"/>
                </a:lnTo>
                <a:lnTo>
                  <a:pt x="110" y="127"/>
                </a:lnTo>
                <a:lnTo>
                  <a:pt x="101" y="123"/>
                </a:lnTo>
                <a:lnTo>
                  <a:pt x="86" y="120"/>
                </a:lnTo>
                <a:lnTo>
                  <a:pt x="79" y="120"/>
                </a:lnTo>
                <a:lnTo>
                  <a:pt x="69" y="118"/>
                </a:lnTo>
                <a:lnTo>
                  <a:pt x="57" y="113"/>
                </a:lnTo>
                <a:lnTo>
                  <a:pt x="42" y="103"/>
                </a:lnTo>
                <a:lnTo>
                  <a:pt x="24" y="95"/>
                </a:lnTo>
                <a:lnTo>
                  <a:pt x="13" y="93"/>
                </a:lnTo>
                <a:lnTo>
                  <a:pt x="5" y="95"/>
                </a:lnTo>
                <a:lnTo>
                  <a:pt x="0" y="95"/>
                </a:lnTo>
                <a:lnTo>
                  <a:pt x="0" y="103"/>
                </a:lnTo>
                <a:lnTo>
                  <a:pt x="2" y="433"/>
                </a:lnTo>
                <a:lnTo>
                  <a:pt x="5" y="437"/>
                </a:lnTo>
                <a:lnTo>
                  <a:pt x="12" y="438"/>
                </a:lnTo>
                <a:lnTo>
                  <a:pt x="35" y="437"/>
                </a:lnTo>
                <a:lnTo>
                  <a:pt x="42" y="437"/>
                </a:lnTo>
                <a:lnTo>
                  <a:pt x="45" y="444"/>
                </a:lnTo>
                <a:lnTo>
                  <a:pt x="47" y="449"/>
                </a:lnTo>
                <a:lnTo>
                  <a:pt x="51" y="454"/>
                </a:lnTo>
                <a:lnTo>
                  <a:pt x="79" y="484"/>
                </a:lnTo>
                <a:lnTo>
                  <a:pt x="83" y="479"/>
                </a:lnTo>
                <a:lnTo>
                  <a:pt x="91" y="476"/>
                </a:lnTo>
                <a:lnTo>
                  <a:pt x="103" y="465"/>
                </a:lnTo>
                <a:lnTo>
                  <a:pt x="110" y="459"/>
                </a:lnTo>
                <a:lnTo>
                  <a:pt x="115" y="455"/>
                </a:lnTo>
                <a:lnTo>
                  <a:pt x="121" y="457"/>
                </a:lnTo>
                <a:lnTo>
                  <a:pt x="125" y="460"/>
                </a:lnTo>
                <a:lnTo>
                  <a:pt x="128" y="467"/>
                </a:lnTo>
                <a:lnTo>
                  <a:pt x="131" y="472"/>
                </a:lnTo>
                <a:lnTo>
                  <a:pt x="152" y="491"/>
                </a:lnTo>
                <a:lnTo>
                  <a:pt x="158" y="497"/>
                </a:lnTo>
                <a:lnTo>
                  <a:pt x="192" y="551"/>
                </a:lnTo>
                <a:lnTo>
                  <a:pt x="197" y="558"/>
                </a:lnTo>
                <a:lnTo>
                  <a:pt x="199" y="558"/>
                </a:lnTo>
                <a:lnTo>
                  <a:pt x="227" y="573"/>
                </a:lnTo>
                <a:lnTo>
                  <a:pt x="231" y="577"/>
                </a:lnTo>
                <a:lnTo>
                  <a:pt x="229" y="588"/>
                </a:lnTo>
                <a:lnTo>
                  <a:pt x="238" y="609"/>
                </a:lnTo>
                <a:lnTo>
                  <a:pt x="233" y="614"/>
                </a:lnTo>
                <a:lnTo>
                  <a:pt x="231" y="617"/>
                </a:lnTo>
                <a:lnTo>
                  <a:pt x="227" y="622"/>
                </a:lnTo>
                <a:lnTo>
                  <a:pt x="227" y="629"/>
                </a:lnTo>
                <a:lnTo>
                  <a:pt x="229" y="634"/>
                </a:lnTo>
                <a:lnTo>
                  <a:pt x="233" y="641"/>
                </a:lnTo>
                <a:lnTo>
                  <a:pt x="246" y="654"/>
                </a:lnTo>
                <a:lnTo>
                  <a:pt x="253" y="647"/>
                </a:lnTo>
                <a:lnTo>
                  <a:pt x="258" y="647"/>
                </a:lnTo>
                <a:lnTo>
                  <a:pt x="258" y="654"/>
                </a:lnTo>
                <a:lnTo>
                  <a:pt x="256" y="658"/>
                </a:lnTo>
                <a:lnTo>
                  <a:pt x="266" y="673"/>
                </a:lnTo>
                <a:lnTo>
                  <a:pt x="275" y="673"/>
                </a:lnTo>
                <a:lnTo>
                  <a:pt x="275" y="686"/>
                </a:lnTo>
                <a:lnTo>
                  <a:pt x="278" y="688"/>
                </a:lnTo>
                <a:lnTo>
                  <a:pt x="281" y="688"/>
                </a:lnTo>
                <a:lnTo>
                  <a:pt x="288" y="686"/>
                </a:lnTo>
                <a:lnTo>
                  <a:pt x="297" y="686"/>
                </a:lnTo>
                <a:lnTo>
                  <a:pt x="290" y="693"/>
                </a:lnTo>
                <a:lnTo>
                  <a:pt x="285" y="695"/>
                </a:lnTo>
                <a:lnTo>
                  <a:pt x="275" y="706"/>
                </a:lnTo>
                <a:lnTo>
                  <a:pt x="286" y="708"/>
                </a:lnTo>
                <a:lnTo>
                  <a:pt x="290" y="712"/>
                </a:lnTo>
                <a:lnTo>
                  <a:pt x="285" y="715"/>
                </a:lnTo>
                <a:lnTo>
                  <a:pt x="283" y="723"/>
                </a:lnTo>
                <a:lnTo>
                  <a:pt x="283" y="727"/>
                </a:lnTo>
                <a:lnTo>
                  <a:pt x="286" y="730"/>
                </a:lnTo>
                <a:lnTo>
                  <a:pt x="292" y="732"/>
                </a:lnTo>
                <a:lnTo>
                  <a:pt x="303" y="730"/>
                </a:lnTo>
                <a:lnTo>
                  <a:pt x="308" y="728"/>
                </a:lnTo>
                <a:lnTo>
                  <a:pt x="313" y="733"/>
                </a:lnTo>
                <a:lnTo>
                  <a:pt x="315" y="738"/>
                </a:lnTo>
                <a:lnTo>
                  <a:pt x="317" y="738"/>
                </a:lnTo>
                <a:lnTo>
                  <a:pt x="320" y="740"/>
                </a:lnTo>
                <a:lnTo>
                  <a:pt x="330" y="744"/>
                </a:lnTo>
                <a:lnTo>
                  <a:pt x="340" y="742"/>
                </a:lnTo>
                <a:lnTo>
                  <a:pt x="344" y="759"/>
                </a:lnTo>
                <a:lnTo>
                  <a:pt x="351" y="765"/>
                </a:lnTo>
                <a:lnTo>
                  <a:pt x="356" y="765"/>
                </a:lnTo>
                <a:lnTo>
                  <a:pt x="357" y="762"/>
                </a:lnTo>
                <a:lnTo>
                  <a:pt x="361" y="760"/>
                </a:lnTo>
                <a:lnTo>
                  <a:pt x="362" y="764"/>
                </a:lnTo>
                <a:lnTo>
                  <a:pt x="364" y="770"/>
                </a:lnTo>
                <a:lnTo>
                  <a:pt x="367" y="774"/>
                </a:lnTo>
                <a:lnTo>
                  <a:pt x="371" y="774"/>
                </a:lnTo>
                <a:lnTo>
                  <a:pt x="377" y="770"/>
                </a:lnTo>
                <a:lnTo>
                  <a:pt x="376" y="776"/>
                </a:lnTo>
                <a:lnTo>
                  <a:pt x="377" y="782"/>
                </a:lnTo>
                <a:lnTo>
                  <a:pt x="383" y="786"/>
                </a:lnTo>
                <a:lnTo>
                  <a:pt x="384" y="787"/>
                </a:lnTo>
                <a:lnTo>
                  <a:pt x="979" y="787"/>
                </a:lnTo>
                <a:lnTo>
                  <a:pt x="976" y="781"/>
                </a:lnTo>
                <a:lnTo>
                  <a:pt x="974" y="776"/>
                </a:lnTo>
                <a:lnTo>
                  <a:pt x="979" y="776"/>
                </a:lnTo>
                <a:lnTo>
                  <a:pt x="988" y="786"/>
                </a:lnTo>
                <a:lnTo>
                  <a:pt x="989" y="791"/>
                </a:lnTo>
                <a:lnTo>
                  <a:pt x="994" y="796"/>
                </a:lnTo>
                <a:lnTo>
                  <a:pt x="1003" y="803"/>
                </a:lnTo>
                <a:lnTo>
                  <a:pt x="1008" y="801"/>
                </a:lnTo>
                <a:lnTo>
                  <a:pt x="1021" y="804"/>
                </a:lnTo>
                <a:lnTo>
                  <a:pt x="1021" y="806"/>
                </a:lnTo>
                <a:lnTo>
                  <a:pt x="1025" y="806"/>
                </a:lnTo>
                <a:lnTo>
                  <a:pt x="1026" y="813"/>
                </a:lnTo>
                <a:lnTo>
                  <a:pt x="1028" y="809"/>
                </a:lnTo>
                <a:lnTo>
                  <a:pt x="1033" y="809"/>
                </a:lnTo>
                <a:lnTo>
                  <a:pt x="1035" y="813"/>
                </a:lnTo>
                <a:lnTo>
                  <a:pt x="1040" y="813"/>
                </a:lnTo>
                <a:lnTo>
                  <a:pt x="1040" y="816"/>
                </a:lnTo>
                <a:lnTo>
                  <a:pt x="1045" y="818"/>
                </a:lnTo>
                <a:lnTo>
                  <a:pt x="1053" y="814"/>
                </a:lnTo>
                <a:lnTo>
                  <a:pt x="1057" y="813"/>
                </a:lnTo>
                <a:lnTo>
                  <a:pt x="1060" y="811"/>
                </a:lnTo>
                <a:lnTo>
                  <a:pt x="1060" y="814"/>
                </a:lnTo>
                <a:lnTo>
                  <a:pt x="1062" y="816"/>
                </a:lnTo>
                <a:lnTo>
                  <a:pt x="1070" y="814"/>
                </a:lnTo>
                <a:lnTo>
                  <a:pt x="1075" y="816"/>
                </a:lnTo>
                <a:lnTo>
                  <a:pt x="1079" y="819"/>
                </a:lnTo>
                <a:lnTo>
                  <a:pt x="1084" y="819"/>
                </a:lnTo>
                <a:lnTo>
                  <a:pt x="1090" y="819"/>
                </a:lnTo>
                <a:lnTo>
                  <a:pt x="1104" y="811"/>
                </a:lnTo>
                <a:lnTo>
                  <a:pt x="1112" y="809"/>
                </a:lnTo>
                <a:lnTo>
                  <a:pt x="1166" y="838"/>
                </a:lnTo>
                <a:lnTo>
                  <a:pt x="1188" y="851"/>
                </a:lnTo>
                <a:lnTo>
                  <a:pt x="1188" y="856"/>
                </a:lnTo>
                <a:lnTo>
                  <a:pt x="1193" y="861"/>
                </a:lnTo>
                <a:lnTo>
                  <a:pt x="1198" y="861"/>
                </a:lnTo>
                <a:lnTo>
                  <a:pt x="1202" y="865"/>
                </a:lnTo>
                <a:lnTo>
                  <a:pt x="1202" y="868"/>
                </a:lnTo>
                <a:lnTo>
                  <a:pt x="1212" y="870"/>
                </a:lnTo>
                <a:lnTo>
                  <a:pt x="1215" y="873"/>
                </a:lnTo>
                <a:lnTo>
                  <a:pt x="1213" y="877"/>
                </a:lnTo>
                <a:lnTo>
                  <a:pt x="1215" y="882"/>
                </a:lnTo>
                <a:lnTo>
                  <a:pt x="1239" y="894"/>
                </a:lnTo>
                <a:lnTo>
                  <a:pt x="1247" y="934"/>
                </a:lnTo>
                <a:lnTo>
                  <a:pt x="1249" y="941"/>
                </a:lnTo>
                <a:lnTo>
                  <a:pt x="1249" y="951"/>
                </a:lnTo>
                <a:lnTo>
                  <a:pt x="1239" y="969"/>
                </a:lnTo>
                <a:lnTo>
                  <a:pt x="1229" y="979"/>
                </a:lnTo>
                <a:lnTo>
                  <a:pt x="1229" y="981"/>
                </a:lnTo>
                <a:lnTo>
                  <a:pt x="1229" y="986"/>
                </a:lnTo>
                <a:lnTo>
                  <a:pt x="1232" y="991"/>
                </a:lnTo>
                <a:lnTo>
                  <a:pt x="1237" y="993"/>
                </a:lnTo>
                <a:lnTo>
                  <a:pt x="1242" y="993"/>
                </a:lnTo>
                <a:lnTo>
                  <a:pt x="1247" y="993"/>
                </a:lnTo>
                <a:lnTo>
                  <a:pt x="1266" y="979"/>
                </a:lnTo>
                <a:lnTo>
                  <a:pt x="1272" y="978"/>
                </a:lnTo>
                <a:lnTo>
                  <a:pt x="1291" y="974"/>
                </a:lnTo>
                <a:lnTo>
                  <a:pt x="1304" y="969"/>
                </a:lnTo>
                <a:lnTo>
                  <a:pt x="1313" y="964"/>
                </a:lnTo>
                <a:lnTo>
                  <a:pt x="1313" y="959"/>
                </a:lnTo>
                <a:lnTo>
                  <a:pt x="1311" y="954"/>
                </a:lnTo>
                <a:lnTo>
                  <a:pt x="1311" y="949"/>
                </a:lnTo>
                <a:lnTo>
                  <a:pt x="1313" y="946"/>
                </a:lnTo>
                <a:lnTo>
                  <a:pt x="1316" y="942"/>
                </a:lnTo>
                <a:lnTo>
                  <a:pt x="1326" y="941"/>
                </a:lnTo>
                <a:lnTo>
                  <a:pt x="1348" y="944"/>
                </a:lnTo>
                <a:lnTo>
                  <a:pt x="1360" y="941"/>
                </a:lnTo>
                <a:lnTo>
                  <a:pt x="1363" y="937"/>
                </a:lnTo>
                <a:lnTo>
                  <a:pt x="1367" y="926"/>
                </a:lnTo>
                <a:lnTo>
                  <a:pt x="1372" y="924"/>
                </a:lnTo>
                <a:lnTo>
                  <a:pt x="1389" y="914"/>
                </a:lnTo>
                <a:lnTo>
                  <a:pt x="1404" y="904"/>
                </a:lnTo>
                <a:lnTo>
                  <a:pt x="1463" y="904"/>
                </a:lnTo>
                <a:lnTo>
                  <a:pt x="1473" y="904"/>
                </a:lnTo>
                <a:lnTo>
                  <a:pt x="1475" y="900"/>
                </a:lnTo>
                <a:lnTo>
                  <a:pt x="1478" y="894"/>
                </a:lnTo>
                <a:lnTo>
                  <a:pt x="1481" y="894"/>
                </a:lnTo>
                <a:lnTo>
                  <a:pt x="1493" y="895"/>
                </a:lnTo>
                <a:lnTo>
                  <a:pt x="1503" y="877"/>
                </a:lnTo>
                <a:lnTo>
                  <a:pt x="1513" y="848"/>
                </a:lnTo>
                <a:lnTo>
                  <a:pt x="1520" y="840"/>
                </a:lnTo>
                <a:lnTo>
                  <a:pt x="1525" y="833"/>
                </a:lnTo>
                <a:lnTo>
                  <a:pt x="1527" y="835"/>
                </a:lnTo>
                <a:lnTo>
                  <a:pt x="1534" y="840"/>
                </a:lnTo>
                <a:lnTo>
                  <a:pt x="1535" y="840"/>
                </a:lnTo>
                <a:lnTo>
                  <a:pt x="1540" y="838"/>
                </a:lnTo>
                <a:lnTo>
                  <a:pt x="1547" y="838"/>
                </a:lnTo>
                <a:lnTo>
                  <a:pt x="1552" y="843"/>
                </a:lnTo>
                <a:lnTo>
                  <a:pt x="1554" y="846"/>
                </a:lnTo>
                <a:lnTo>
                  <a:pt x="1557" y="882"/>
                </a:lnTo>
                <a:lnTo>
                  <a:pt x="1556" y="885"/>
                </a:lnTo>
                <a:lnTo>
                  <a:pt x="1562" y="887"/>
                </a:lnTo>
                <a:lnTo>
                  <a:pt x="1564" y="887"/>
                </a:lnTo>
                <a:lnTo>
                  <a:pt x="1564" y="890"/>
                </a:lnTo>
                <a:lnTo>
                  <a:pt x="1562" y="890"/>
                </a:lnTo>
                <a:lnTo>
                  <a:pt x="1562" y="894"/>
                </a:lnTo>
                <a:lnTo>
                  <a:pt x="1561" y="894"/>
                </a:lnTo>
                <a:lnTo>
                  <a:pt x="1562" y="899"/>
                </a:lnTo>
                <a:lnTo>
                  <a:pt x="1566" y="897"/>
                </a:lnTo>
                <a:lnTo>
                  <a:pt x="1567" y="899"/>
                </a:lnTo>
                <a:lnTo>
                  <a:pt x="1569" y="897"/>
                </a:lnTo>
                <a:lnTo>
                  <a:pt x="1579" y="897"/>
                </a:lnTo>
                <a:lnTo>
                  <a:pt x="1581" y="900"/>
                </a:lnTo>
                <a:lnTo>
                  <a:pt x="1589" y="895"/>
                </a:lnTo>
                <a:lnTo>
                  <a:pt x="1586" y="894"/>
                </a:lnTo>
                <a:lnTo>
                  <a:pt x="1589" y="894"/>
                </a:lnTo>
                <a:lnTo>
                  <a:pt x="1593" y="897"/>
                </a:lnTo>
                <a:lnTo>
                  <a:pt x="1594" y="895"/>
                </a:lnTo>
                <a:lnTo>
                  <a:pt x="1613" y="885"/>
                </a:lnTo>
                <a:lnTo>
                  <a:pt x="1616" y="885"/>
                </a:lnTo>
                <a:lnTo>
                  <a:pt x="1620" y="878"/>
                </a:lnTo>
                <a:lnTo>
                  <a:pt x="1618" y="873"/>
                </a:lnTo>
                <a:lnTo>
                  <a:pt x="1621" y="880"/>
                </a:lnTo>
                <a:lnTo>
                  <a:pt x="1621" y="880"/>
                </a:lnTo>
                <a:lnTo>
                  <a:pt x="1626" y="877"/>
                </a:lnTo>
                <a:lnTo>
                  <a:pt x="1626" y="880"/>
                </a:lnTo>
                <a:lnTo>
                  <a:pt x="1625" y="880"/>
                </a:lnTo>
                <a:lnTo>
                  <a:pt x="1625" y="883"/>
                </a:lnTo>
                <a:lnTo>
                  <a:pt x="1613" y="890"/>
                </a:lnTo>
                <a:lnTo>
                  <a:pt x="1613" y="894"/>
                </a:lnTo>
                <a:lnTo>
                  <a:pt x="1618" y="890"/>
                </a:lnTo>
                <a:lnTo>
                  <a:pt x="1620" y="890"/>
                </a:lnTo>
                <a:lnTo>
                  <a:pt x="1628" y="890"/>
                </a:lnTo>
                <a:lnTo>
                  <a:pt x="1631" y="892"/>
                </a:lnTo>
                <a:lnTo>
                  <a:pt x="1638" y="890"/>
                </a:lnTo>
                <a:lnTo>
                  <a:pt x="1643" y="892"/>
                </a:lnTo>
                <a:lnTo>
                  <a:pt x="1645" y="892"/>
                </a:lnTo>
                <a:lnTo>
                  <a:pt x="1643" y="894"/>
                </a:lnTo>
                <a:lnTo>
                  <a:pt x="1641" y="894"/>
                </a:lnTo>
                <a:lnTo>
                  <a:pt x="1635" y="894"/>
                </a:lnTo>
                <a:lnTo>
                  <a:pt x="1628" y="897"/>
                </a:lnTo>
                <a:lnTo>
                  <a:pt x="1630" y="902"/>
                </a:lnTo>
                <a:lnTo>
                  <a:pt x="1626" y="899"/>
                </a:lnTo>
                <a:lnTo>
                  <a:pt x="1625" y="899"/>
                </a:lnTo>
                <a:lnTo>
                  <a:pt x="1626" y="894"/>
                </a:lnTo>
                <a:lnTo>
                  <a:pt x="1623" y="892"/>
                </a:lnTo>
                <a:lnTo>
                  <a:pt x="1594" y="910"/>
                </a:lnTo>
                <a:lnTo>
                  <a:pt x="1598" y="912"/>
                </a:lnTo>
                <a:lnTo>
                  <a:pt x="1596" y="912"/>
                </a:lnTo>
                <a:lnTo>
                  <a:pt x="1594" y="912"/>
                </a:lnTo>
                <a:lnTo>
                  <a:pt x="1586" y="917"/>
                </a:lnTo>
                <a:lnTo>
                  <a:pt x="1586" y="919"/>
                </a:lnTo>
                <a:lnTo>
                  <a:pt x="1589" y="915"/>
                </a:lnTo>
                <a:lnTo>
                  <a:pt x="1593" y="914"/>
                </a:lnTo>
                <a:lnTo>
                  <a:pt x="1593" y="915"/>
                </a:lnTo>
                <a:lnTo>
                  <a:pt x="1589" y="917"/>
                </a:lnTo>
                <a:lnTo>
                  <a:pt x="1586" y="927"/>
                </a:lnTo>
                <a:lnTo>
                  <a:pt x="1589" y="937"/>
                </a:lnTo>
                <a:lnTo>
                  <a:pt x="1591" y="936"/>
                </a:lnTo>
                <a:lnTo>
                  <a:pt x="1596" y="944"/>
                </a:lnTo>
                <a:lnTo>
                  <a:pt x="1599" y="942"/>
                </a:lnTo>
                <a:lnTo>
                  <a:pt x="1601" y="944"/>
                </a:lnTo>
                <a:lnTo>
                  <a:pt x="1603" y="941"/>
                </a:lnTo>
                <a:lnTo>
                  <a:pt x="1604" y="937"/>
                </a:lnTo>
                <a:lnTo>
                  <a:pt x="1606" y="939"/>
                </a:lnTo>
                <a:lnTo>
                  <a:pt x="1606" y="937"/>
                </a:lnTo>
                <a:lnTo>
                  <a:pt x="1608" y="937"/>
                </a:lnTo>
                <a:lnTo>
                  <a:pt x="1609" y="939"/>
                </a:lnTo>
                <a:lnTo>
                  <a:pt x="1611" y="937"/>
                </a:lnTo>
                <a:lnTo>
                  <a:pt x="1611" y="934"/>
                </a:lnTo>
                <a:lnTo>
                  <a:pt x="1611" y="936"/>
                </a:lnTo>
                <a:lnTo>
                  <a:pt x="1613" y="936"/>
                </a:lnTo>
                <a:lnTo>
                  <a:pt x="1613" y="932"/>
                </a:lnTo>
                <a:lnTo>
                  <a:pt x="1614" y="934"/>
                </a:lnTo>
                <a:lnTo>
                  <a:pt x="1614" y="932"/>
                </a:lnTo>
                <a:lnTo>
                  <a:pt x="1616" y="931"/>
                </a:lnTo>
                <a:lnTo>
                  <a:pt x="1618" y="929"/>
                </a:lnTo>
                <a:lnTo>
                  <a:pt x="1618" y="927"/>
                </a:lnTo>
                <a:lnTo>
                  <a:pt x="1625" y="922"/>
                </a:lnTo>
                <a:lnTo>
                  <a:pt x="1626" y="922"/>
                </a:lnTo>
                <a:lnTo>
                  <a:pt x="1626" y="922"/>
                </a:lnTo>
                <a:lnTo>
                  <a:pt x="1626" y="919"/>
                </a:lnTo>
                <a:lnTo>
                  <a:pt x="1625" y="917"/>
                </a:lnTo>
                <a:lnTo>
                  <a:pt x="1626" y="917"/>
                </a:lnTo>
                <a:lnTo>
                  <a:pt x="1626" y="914"/>
                </a:lnTo>
                <a:lnTo>
                  <a:pt x="1630" y="914"/>
                </a:lnTo>
                <a:lnTo>
                  <a:pt x="1630" y="917"/>
                </a:lnTo>
                <a:lnTo>
                  <a:pt x="1631" y="915"/>
                </a:lnTo>
                <a:lnTo>
                  <a:pt x="1635" y="912"/>
                </a:lnTo>
                <a:lnTo>
                  <a:pt x="1635" y="915"/>
                </a:lnTo>
                <a:lnTo>
                  <a:pt x="1636" y="915"/>
                </a:lnTo>
                <a:lnTo>
                  <a:pt x="1636" y="917"/>
                </a:lnTo>
                <a:lnTo>
                  <a:pt x="1641" y="917"/>
                </a:lnTo>
                <a:lnTo>
                  <a:pt x="1643" y="915"/>
                </a:lnTo>
                <a:lnTo>
                  <a:pt x="1645" y="914"/>
                </a:lnTo>
                <a:lnTo>
                  <a:pt x="1645" y="910"/>
                </a:lnTo>
                <a:lnTo>
                  <a:pt x="1647" y="912"/>
                </a:lnTo>
                <a:lnTo>
                  <a:pt x="1648" y="909"/>
                </a:lnTo>
                <a:lnTo>
                  <a:pt x="1650" y="909"/>
                </a:lnTo>
                <a:lnTo>
                  <a:pt x="1652" y="912"/>
                </a:lnTo>
                <a:lnTo>
                  <a:pt x="1657" y="909"/>
                </a:lnTo>
                <a:lnTo>
                  <a:pt x="1658" y="909"/>
                </a:lnTo>
                <a:lnTo>
                  <a:pt x="1663" y="905"/>
                </a:lnTo>
                <a:lnTo>
                  <a:pt x="1665" y="907"/>
                </a:lnTo>
                <a:lnTo>
                  <a:pt x="1668" y="904"/>
                </a:lnTo>
                <a:lnTo>
                  <a:pt x="1673" y="904"/>
                </a:lnTo>
                <a:lnTo>
                  <a:pt x="1675" y="900"/>
                </a:lnTo>
                <a:lnTo>
                  <a:pt x="1679" y="900"/>
                </a:lnTo>
                <a:lnTo>
                  <a:pt x="1679" y="900"/>
                </a:lnTo>
                <a:lnTo>
                  <a:pt x="1682" y="899"/>
                </a:lnTo>
                <a:lnTo>
                  <a:pt x="1682" y="897"/>
                </a:lnTo>
                <a:lnTo>
                  <a:pt x="1684" y="897"/>
                </a:lnTo>
                <a:lnTo>
                  <a:pt x="1689" y="897"/>
                </a:lnTo>
                <a:lnTo>
                  <a:pt x="1687" y="897"/>
                </a:lnTo>
                <a:lnTo>
                  <a:pt x="1690" y="895"/>
                </a:lnTo>
                <a:lnTo>
                  <a:pt x="1692" y="897"/>
                </a:lnTo>
                <a:lnTo>
                  <a:pt x="1697" y="895"/>
                </a:lnTo>
                <a:lnTo>
                  <a:pt x="1695" y="894"/>
                </a:lnTo>
                <a:lnTo>
                  <a:pt x="1687" y="892"/>
                </a:lnTo>
                <a:lnTo>
                  <a:pt x="1685" y="890"/>
                </a:lnTo>
                <a:lnTo>
                  <a:pt x="1690" y="887"/>
                </a:lnTo>
                <a:lnTo>
                  <a:pt x="1685" y="883"/>
                </a:lnTo>
                <a:lnTo>
                  <a:pt x="1680" y="883"/>
                </a:lnTo>
                <a:lnTo>
                  <a:pt x="1677" y="882"/>
                </a:lnTo>
                <a:lnTo>
                  <a:pt x="1675" y="877"/>
                </a:lnTo>
                <a:lnTo>
                  <a:pt x="1673" y="878"/>
                </a:lnTo>
                <a:lnTo>
                  <a:pt x="1667" y="883"/>
                </a:lnTo>
                <a:lnTo>
                  <a:pt x="1663" y="883"/>
                </a:lnTo>
                <a:lnTo>
                  <a:pt x="1662" y="883"/>
                </a:lnTo>
                <a:lnTo>
                  <a:pt x="1658" y="883"/>
                </a:lnTo>
                <a:lnTo>
                  <a:pt x="1662" y="882"/>
                </a:lnTo>
                <a:lnTo>
                  <a:pt x="1658" y="880"/>
                </a:lnTo>
                <a:lnTo>
                  <a:pt x="1650" y="880"/>
                </a:lnTo>
                <a:lnTo>
                  <a:pt x="1652" y="880"/>
                </a:lnTo>
                <a:lnTo>
                  <a:pt x="1648" y="882"/>
                </a:lnTo>
                <a:lnTo>
                  <a:pt x="1647" y="880"/>
                </a:lnTo>
                <a:lnTo>
                  <a:pt x="1645" y="880"/>
                </a:lnTo>
                <a:lnTo>
                  <a:pt x="1643" y="878"/>
                </a:lnTo>
                <a:lnTo>
                  <a:pt x="1636" y="878"/>
                </a:lnTo>
                <a:lnTo>
                  <a:pt x="1635" y="875"/>
                </a:lnTo>
                <a:lnTo>
                  <a:pt x="1630" y="873"/>
                </a:lnTo>
                <a:lnTo>
                  <a:pt x="1631" y="872"/>
                </a:lnTo>
                <a:lnTo>
                  <a:pt x="1635" y="872"/>
                </a:lnTo>
                <a:lnTo>
                  <a:pt x="1636" y="870"/>
                </a:lnTo>
                <a:lnTo>
                  <a:pt x="1630" y="868"/>
                </a:lnTo>
                <a:lnTo>
                  <a:pt x="1630" y="870"/>
                </a:lnTo>
                <a:lnTo>
                  <a:pt x="1630" y="868"/>
                </a:lnTo>
                <a:lnTo>
                  <a:pt x="1621" y="868"/>
                </a:lnTo>
                <a:lnTo>
                  <a:pt x="1621" y="865"/>
                </a:lnTo>
                <a:lnTo>
                  <a:pt x="1618" y="860"/>
                </a:lnTo>
                <a:lnTo>
                  <a:pt x="1616" y="858"/>
                </a:lnTo>
                <a:lnTo>
                  <a:pt x="1618" y="855"/>
                </a:lnTo>
                <a:lnTo>
                  <a:pt x="1616" y="855"/>
                </a:lnTo>
                <a:lnTo>
                  <a:pt x="1614" y="855"/>
                </a:lnTo>
                <a:lnTo>
                  <a:pt x="1613" y="850"/>
                </a:lnTo>
                <a:lnTo>
                  <a:pt x="1614" y="846"/>
                </a:lnTo>
                <a:lnTo>
                  <a:pt x="1614" y="843"/>
                </a:lnTo>
                <a:lnTo>
                  <a:pt x="1603" y="843"/>
                </a:lnTo>
                <a:lnTo>
                  <a:pt x="1611" y="838"/>
                </a:lnTo>
                <a:lnTo>
                  <a:pt x="1613" y="835"/>
                </a:lnTo>
                <a:lnTo>
                  <a:pt x="1613" y="835"/>
                </a:lnTo>
                <a:lnTo>
                  <a:pt x="1613" y="831"/>
                </a:lnTo>
                <a:lnTo>
                  <a:pt x="1614" y="828"/>
                </a:lnTo>
                <a:lnTo>
                  <a:pt x="1618" y="824"/>
                </a:lnTo>
                <a:lnTo>
                  <a:pt x="1614" y="823"/>
                </a:lnTo>
                <a:lnTo>
                  <a:pt x="1611" y="824"/>
                </a:lnTo>
                <a:lnTo>
                  <a:pt x="1611" y="823"/>
                </a:lnTo>
                <a:lnTo>
                  <a:pt x="1598" y="828"/>
                </a:lnTo>
                <a:lnTo>
                  <a:pt x="1594" y="821"/>
                </a:lnTo>
                <a:lnTo>
                  <a:pt x="1593" y="819"/>
                </a:lnTo>
                <a:lnTo>
                  <a:pt x="1582" y="816"/>
                </a:lnTo>
                <a:lnTo>
                  <a:pt x="1579" y="816"/>
                </a:lnTo>
                <a:lnTo>
                  <a:pt x="1586" y="813"/>
                </a:lnTo>
                <a:lnTo>
                  <a:pt x="1593" y="813"/>
                </a:lnTo>
                <a:lnTo>
                  <a:pt x="1601" y="816"/>
                </a:lnTo>
                <a:lnTo>
                  <a:pt x="1606" y="814"/>
                </a:lnTo>
                <a:lnTo>
                  <a:pt x="1613" y="809"/>
                </a:lnTo>
                <a:lnTo>
                  <a:pt x="1625" y="806"/>
                </a:lnTo>
                <a:lnTo>
                  <a:pt x="1626" y="803"/>
                </a:lnTo>
                <a:lnTo>
                  <a:pt x="1628" y="799"/>
                </a:lnTo>
                <a:lnTo>
                  <a:pt x="1626" y="794"/>
                </a:lnTo>
                <a:lnTo>
                  <a:pt x="1625" y="791"/>
                </a:lnTo>
                <a:lnTo>
                  <a:pt x="1621" y="787"/>
                </a:lnTo>
                <a:lnTo>
                  <a:pt x="1611" y="782"/>
                </a:lnTo>
                <a:lnTo>
                  <a:pt x="1603" y="782"/>
                </a:lnTo>
                <a:lnTo>
                  <a:pt x="1589" y="784"/>
                </a:lnTo>
                <a:lnTo>
                  <a:pt x="1540" y="803"/>
                </a:lnTo>
                <a:lnTo>
                  <a:pt x="1520" y="814"/>
                </a:lnTo>
                <a:lnTo>
                  <a:pt x="1510" y="824"/>
                </a:lnTo>
                <a:lnTo>
                  <a:pt x="1500" y="836"/>
                </a:lnTo>
                <a:lnTo>
                  <a:pt x="1493" y="843"/>
                </a:lnTo>
                <a:lnTo>
                  <a:pt x="1490" y="845"/>
                </a:lnTo>
                <a:lnTo>
                  <a:pt x="1483" y="855"/>
                </a:lnTo>
                <a:lnTo>
                  <a:pt x="1488" y="841"/>
                </a:lnTo>
                <a:lnTo>
                  <a:pt x="1493" y="835"/>
                </a:lnTo>
                <a:lnTo>
                  <a:pt x="1497" y="831"/>
                </a:lnTo>
                <a:lnTo>
                  <a:pt x="1508" y="813"/>
                </a:lnTo>
                <a:lnTo>
                  <a:pt x="1512" y="809"/>
                </a:lnTo>
                <a:lnTo>
                  <a:pt x="1515" y="806"/>
                </a:lnTo>
                <a:lnTo>
                  <a:pt x="1530" y="791"/>
                </a:lnTo>
                <a:lnTo>
                  <a:pt x="1540" y="782"/>
                </a:lnTo>
                <a:lnTo>
                  <a:pt x="1545" y="781"/>
                </a:lnTo>
                <a:lnTo>
                  <a:pt x="1556" y="779"/>
                </a:lnTo>
                <a:lnTo>
                  <a:pt x="1562" y="777"/>
                </a:lnTo>
                <a:lnTo>
                  <a:pt x="1566" y="772"/>
                </a:lnTo>
                <a:lnTo>
                  <a:pt x="1567" y="765"/>
                </a:lnTo>
                <a:lnTo>
                  <a:pt x="1572" y="757"/>
                </a:lnTo>
                <a:lnTo>
                  <a:pt x="1576" y="754"/>
                </a:lnTo>
                <a:lnTo>
                  <a:pt x="1581" y="750"/>
                </a:lnTo>
                <a:lnTo>
                  <a:pt x="1599" y="749"/>
                </a:lnTo>
                <a:lnTo>
                  <a:pt x="1635" y="750"/>
                </a:lnTo>
                <a:lnTo>
                  <a:pt x="1648" y="750"/>
                </a:lnTo>
                <a:lnTo>
                  <a:pt x="1682" y="752"/>
                </a:lnTo>
                <a:lnTo>
                  <a:pt x="1714" y="747"/>
                </a:lnTo>
                <a:lnTo>
                  <a:pt x="1722" y="745"/>
                </a:lnTo>
                <a:lnTo>
                  <a:pt x="1729" y="740"/>
                </a:lnTo>
                <a:lnTo>
                  <a:pt x="1736" y="735"/>
                </a:lnTo>
                <a:lnTo>
                  <a:pt x="1748" y="718"/>
                </a:lnTo>
                <a:lnTo>
                  <a:pt x="1763" y="718"/>
                </a:lnTo>
                <a:lnTo>
                  <a:pt x="1771" y="717"/>
                </a:lnTo>
                <a:lnTo>
                  <a:pt x="1781" y="715"/>
                </a:lnTo>
                <a:lnTo>
                  <a:pt x="1786" y="712"/>
                </a:lnTo>
                <a:lnTo>
                  <a:pt x="1798" y="703"/>
                </a:lnTo>
                <a:lnTo>
                  <a:pt x="1805" y="700"/>
                </a:lnTo>
                <a:lnTo>
                  <a:pt x="1808" y="695"/>
                </a:lnTo>
                <a:lnTo>
                  <a:pt x="1800" y="683"/>
                </a:lnTo>
                <a:lnTo>
                  <a:pt x="1803" y="676"/>
                </a:lnTo>
                <a:lnTo>
                  <a:pt x="1803" y="671"/>
                </a:lnTo>
                <a:lnTo>
                  <a:pt x="1807" y="666"/>
                </a:lnTo>
                <a:lnTo>
                  <a:pt x="1807" y="663"/>
                </a:lnTo>
                <a:lnTo>
                  <a:pt x="1803" y="659"/>
                </a:lnTo>
                <a:lnTo>
                  <a:pt x="1795" y="653"/>
                </a:lnTo>
                <a:lnTo>
                  <a:pt x="1788" y="651"/>
                </a:lnTo>
                <a:lnTo>
                  <a:pt x="1778" y="656"/>
                </a:lnTo>
                <a:lnTo>
                  <a:pt x="1775" y="651"/>
                </a:lnTo>
                <a:lnTo>
                  <a:pt x="1775" y="649"/>
                </a:lnTo>
                <a:lnTo>
                  <a:pt x="1778" y="644"/>
                </a:lnTo>
                <a:lnTo>
                  <a:pt x="1775" y="639"/>
                </a:lnTo>
                <a:lnTo>
                  <a:pt x="1768" y="636"/>
                </a:lnTo>
                <a:lnTo>
                  <a:pt x="1758" y="637"/>
                </a:lnTo>
                <a:lnTo>
                  <a:pt x="1746" y="644"/>
                </a:lnTo>
                <a:lnTo>
                  <a:pt x="1734" y="654"/>
                </a:lnTo>
                <a:lnTo>
                  <a:pt x="1722" y="658"/>
                </a:lnTo>
                <a:lnTo>
                  <a:pt x="1712" y="661"/>
                </a:lnTo>
                <a:lnTo>
                  <a:pt x="1714" y="654"/>
                </a:lnTo>
                <a:lnTo>
                  <a:pt x="1714" y="649"/>
                </a:lnTo>
                <a:lnTo>
                  <a:pt x="1717" y="646"/>
                </a:lnTo>
                <a:lnTo>
                  <a:pt x="1721" y="644"/>
                </a:lnTo>
                <a:lnTo>
                  <a:pt x="1729" y="644"/>
                </a:lnTo>
                <a:lnTo>
                  <a:pt x="1736" y="641"/>
                </a:lnTo>
                <a:lnTo>
                  <a:pt x="1741" y="634"/>
                </a:lnTo>
                <a:lnTo>
                  <a:pt x="1749" y="631"/>
                </a:lnTo>
                <a:lnTo>
                  <a:pt x="1756" y="631"/>
                </a:lnTo>
                <a:lnTo>
                  <a:pt x="1770" y="626"/>
                </a:lnTo>
                <a:lnTo>
                  <a:pt x="1771" y="622"/>
                </a:lnTo>
                <a:lnTo>
                  <a:pt x="1748" y="615"/>
                </a:lnTo>
                <a:lnTo>
                  <a:pt x="1731" y="605"/>
                </a:lnTo>
                <a:lnTo>
                  <a:pt x="1722" y="604"/>
                </a:lnTo>
                <a:lnTo>
                  <a:pt x="1716" y="605"/>
                </a:lnTo>
                <a:lnTo>
                  <a:pt x="1709" y="607"/>
                </a:lnTo>
                <a:lnTo>
                  <a:pt x="1704" y="605"/>
                </a:lnTo>
                <a:lnTo>
                  <a:pt x="1709" y="595"/>
                </a:lnTo>
                <a:lnTo>
                  <a:pt x="1709" y="592"/>
                </a:lnTo>
                <a:lnTo>
                  <a:pt x="1707" y="587"/>
                </a:lnTo>
                <a:lnTo>
                  <a:pt x="1690" y="575"/>
                </a:lnTo>
                <a:lnTo>
                  <a:pt x="1685" y="572"/>
                </a:lnTo>
                <a:lnTo>
                  <a:pt x="1680" y="572"/>
                </a:lnTo>
                <a:lnTo>
                  <a:pt x="1675" y="568"/>
                </a:lnTo>
                <a:lnTo>
                  <a:pt x="1673" y="562"/>
                </a:lnTo>
                <a:lnTo>
                  <a:pt x="1672" y="558"/>
                </a:lnTo>
                <a:lnTo>
                  <a:pt x="1668" y="555"/>
                </a:lnTo>
                <a:lnTo>
                  <a:pt x="1667" y="551"/>
                </a:lnTo>
                <a:lnTo>
                  <a:pt x="1670" y="551"/>
                </a:lnTo>
                <a:lnTo>
                  <a:pt x="1677" y="553"/>
                </a:lnTo>
                <a:lnTo>
                  <a:pt x="1684" y="553"/>
                </a:lnTo>
                <a:lnTo>
                  <a:pt x="1689" y="551"/>
                </a:lnTo>
                <a:lnTo>
                  <a:pt x="1689" y="551"/>
                </a:lnTo>
                <a:lnTo>
                  <a:pt x="1689" y="545"/>
                </a:lnTo>
                <a:lnTo>
                  <a:pt x="1685" y="541"/>
                </a:lnTo>
                <a:lnTo>
                  <a:pt x="1679" y="538"/>
                </a:lnTo>
                <a:lnTo>
                  <a:pt x="1670" y="529"/>
                </a:lnTo>
                <a:lnTo>
                  <a:pt x="1675" y="528"/>
                </a:lnTo>
                <a:lnTo>
                  <a:pt x="1679" y="526"/>
                </a:lnTo>
                <a:lnTo>
                  <a:pt x="1677" y="521"/>
                </a:lnTo>
                <a:lnTo>
                  <a:pt x="1675" y="518"/>
                </a:lnTo>
                <a:lnTo>
                  <a:pt x="1667" y="516"/>
                </a:lnTo>
                <a:lnTo>
                  <a:pt x="1663" y="514"/>
                </a:lnTo>
                <a:lnTo>
                  <a:pt x="1662" y="511"/>
                </a:lnTo>
                <a:lnTo>
                  <a:pt x="1658" y="499"/>
                </a:lnTo>
                <a:lnTo>
                  <a:pt x="1653" y="501"/>
                </a:lnTo>
                <a:lnTo>
                  <a:pt x="1653" y="494"/>
                </a:lnTo>
                <a:lnTo>
                  <a:pt x="1657" y="491"/>
                </a:lnTo>
                <a:lnTo>
                  <a:pt x="1653" y="486"/>
                </a:lnTo>
                <a:lnTo>
                  <a:pt x="1643" y="474"/>
                </a:lnTo>
                <a:lnTo>
                  <a:pt x="1636" y="462"/>
                </a:lnTo>
                <a:lnTo>
                  <a:pt x="1630" y="455"/>
                </a:lnTo>
                <a:lnTo>
                  <a:pt x="1625" y="445"/>
                </a:lnTo>
                <a:lnTo>
                  <a:pt x="1618" y="440"/>
                </a:lnTo>
                <a:lnTo>
                  <a:pt x="1613" y="450"/>
                </a:lnTo>
                <a:lnTo>
                  <a:pt x="1611" y="452"/>
                </a:lnTo>
                <a:lnTo>
                  <a:pt x="1603" y="454"/>
                </a:lnTo>
                <a:lnTo>
                  <a:pt x="1599" y="455"/>
                </a:lnTo>
                <a:lnTo>
                  <a:pt x="1599" y="460"/>
                </a:lnTo>
                <a:lnTo>
                  <a:pt x="1604" y="467"/>
                </a:lnTo>
                <a:lnTo>
                  <a:pt x="1599" y="474"/>
                </a:lnTo>
                <a:lnTo>
                  <a:pt x="1596" y="477"/>
                </a:lnTo>
                <a:lnTo>
                  <a:pt x="1593" y="486"/>
                </a:lnTo>
                <a:lnTo>
                  <a:pt x="1591" y="497"/>
                </a:lnTo>
                <a:lnTo>
                  <a:pt x="1591" y="497"/>
                </a:lnTo>
                <a:lnTo>
                  <a:pt x="1584" y="487"/>
                </a:lnTo>
                <a:lnTo>
                  <a:pt x="1582" y="486"/>
                </a:lnTo>
                <a:lnTo>
                  <a:pt x="1579" y="486"/>
                </a:lnTo>
                <a:lnTo>
                  <a:pt x="1576" y="494"/>
                </a:lnTo>
                <a:lnTo>
                  <a:pt x="1572" y="499"/>
                </a:lnTo>
                <a:lnTo>
                  <a:pt x="1566" y="503"/>
                </a:lnTo>
                <a:lnTo>
                  <a:pt x="1556" y="504"/>
                </a:lnTo>
                <a:lnTo>
                  <a:pt x="1552" y="504"/>
                </a:lnTo>
                <a:lnTo>
                  <a:pt x="1547" y="508"/>
                </a:lnTo>
                <a:lnTo>
                  <a:pt x="1544" y="503"/>
                </a:lnTo>
                <a:lnTo>
                  <a:pt x="1545" y="501"/>
                </a:lnTo>
                <a:lnTo>
                  <a:pt x="1545" y="496"/>
                </a:lnTo>
                <a:lnTo>
                  <a:pt x="1542" y="491"/>
                </a:lnTo>
                <a:lnTo>
                  <a:pt x="1535" y="487"/>
                </a:lnTo>
                <a:lnTo>
                  <a:pt x="1534" y="486"/>
                </a:lnTo>
                <a:lnTo>
                  <a:pt x="1522" y="487"/>
                </a:lnTo>
                <a:lnTo>
                  <a:pt x="1512" y="494"/>
                </a:lnTo>
                <a:lnTo>
                  <a:pt x="1507" y="491"/>
                </a:lnTo>
                <a:lnTo>
                  <a:pt x="1508" y="481"/>
                </a:lnTo>
                <a:lnTo>
                  <a:pt x="1517" y="481"/>
                </a:lnTo>
                <a:lnTo>
                  <a:pt x="1518" y="477"/>
                </a:lnTo>
                <a:lnTo>
                  <a:pt x="1518" y="472"/>
                </a:lnTo>
                <a:lnTo>
                  <a:pt x="1517" y="465"/>
                </a:lnTo>
                <a:lnTo>
                  <a:pt x="1512" y="435"/>
                </a:lnTo>
                <a:lnTo>
                  <a:pt x="1512" y="428"/>
                </a:lnTo>
                <a:lnTo>
                  <a:pt x="1518" y="423"/>
                </a:lnTo>
                <a:lnTo>
                  <a:pt x="1518" y="417"/>
                </a:lnTo>
                <a:lnTo>
                  <a:pt x="1515" y="412"/>
                </a:lnTo>
                <a:lnTo>
                  <a:pt x="1512" y="415"/>
                </a:lnTo>
                <a:lnTo>
                  <a:pt x="1505" y="415"/>
                </a:lnTo>
                <a:lnTo>
                  <a:pt x="1485" y="410"/>
                </a:lnTo>
                <a:lnTo>
                  <a:pt x="1470" y="403"/>
                </a:lnTo>
                <a:lnTo>
                  <a:pt x="1466" y="400"/>
                </a:lnTo>
                <a:lnTo>
                  <a:pt x="1468" y="393"/>
                </a:lnTo>
                <a:lnTo>
                  <a:pt x="1461" y="386"/>
                </a:lnTo>
                <a:lnTo>
                  <a:pt x="1453" y="380"/>
                </a:lnTo>
                <a:lnTo>
                  <a:pt x="1443" y="371"/>
                </a:lnTo>
                <a:lnTo>
                  <a:pt x="1432" y="366"/>
                </a:lnTo>
                <a:lnTo>
                  <a:pt x="1427" y="364"/>
                </a:lnTo>
                <a:lnTo>
                  <a:pt x="1426" y="364"/>
                </a:lnTo>
                <a:lnTo>
                  <a:pt x="1416" y="369"/>
                </a:lnTo>
                <a:lnTo>
                  <a:pt x="1406" y="371"/>
                </a:lnTo>
                <a:lnTo>
                  <a:pt x="1390" y="371"/>
                </a:lnTo>
                <a:lnTo>
                  <a:pt x="1384" y="369"/>
                </a:lnTo>
                <a:lnTo>
                  <a:pt x="1357" y="361"/>
                </a:lnTo>
                <a:lnTo>
                  <a:pt x="1348" y="359"/>
                </a:lnTo>
                <a:lnTo>
                  <a:pt x="1343" y="363"/>
                </a:lnTo>
                <a:lnTo>
                  <a:pt x="1338" y="368"/>
                </a:lnTo>
                <a:lnTo>
                  <a:pt x="1335" y="374"/>
                </a:lnTo>
                <a:lnTo>
                  <a:pt x="1335" y="383"/>
                </a:lnTo>
                <a:lnTo>
                  <a:pt x="1338" y="386"/>
                </a:lnTo>
                <a:lnTo>
                  <a:pt x="1343" y="391"/>
                </a:lnTo>
                <a:lnTo>
                  <a:pt x="1347" y="395"/>
                </a:lnTo>
                <a:lnTo>
                  <a:pt x="1347" y="396"/>
                </a:lnTo>
                <a:lnTo>
                  <a:pt x="1341" y="406"/>
                </a:lnTo>
                <a:lnTo>
                  <a:pt x="1331" y="420"/>
                </a:lnTo>
                <a:lnTo>
                  <a:pt x="1348" y="423"/>
                </a:lnTo>
                <a:lnTo>
                  <a:pt x="1348" y="427"/>
                </a:lnTo>
                <a:lnTo>
                  <a:pt x="1345" y="432"/>
                </a:lnTo>
                <a:lnTo>
                  <a:pt x="1347" y="435"/>
                </a:lnTo>
                <a:lnTo>
                  <a:pt x="1350" y="440"/>
                </a:lnTo>
                <a:lnTo>
                  <a:pt x="1352" y="447"/>
                </a:lnTo>
                <a:lnTo>
                  <a:pt x="1352" y="455"/>
                </a:lnTo>
                <a:lnTo>
                  <a:pt x="1350" y="459"/>
                </a:lnTo>
                <a:lnTo>
                  <a:pt x="1345" y="459"/>
                </a:lnTo>
                <a:lnTo>
                  <a:pt x="1343" y="460"/>
                </a:lnTo>
                <a:lnTo>
                  <a:pt x="1335" y="481"/>
                </a:lnTo>
                <a:lnTo>
                  <a:pt x="1326" y="487"/>
                </a:lnTo>
                <a:lnTo>
                  <a:pt x="1325" y="489"/>
                </a:lnTo>
                <a:lnTo>
                  <a:pt x="1328" y="494"/>
                </a:lnTo>
                <a:lnTo>
                  <a:pt x="1330" y="494"/>
                </a:lnTo>
                <a:lnTo>
                  <a:pt x="1335" y="499"/>
                </a:lnTo>
                <a:lnTo>
                  <a:pt x="1338" y="501"/>
                </a:lnTo>
                <a:lnTo>
                  <a:pt x="1348" y="508"/>
                </a:lnTo>
                <a:lnTo>
                  <a:pt x="1353" y="513"/>
                </a:lnTo>
                <a:lnTo>
                  <a:pt x="1362" y="523"/>
                </a:lnTo>
                <a:lnTo>
                  <a:pt x="1363" y="528"/>
                </a:lnTo>
                <a:lnTo>
                  <a:pt x="1367" y="536"/>
                </a:lnTo>
                <a:lnTo>
                  <a:pt x="1368" y="551"/>
                </a:lnTo>
                <a:lnTo>
                  <a:pt x="1368" y="558"/>
                </a:lnTo>
                <a:lnTo>
                  <a:pt x="1365" y="568"/>
                </a:lnTo>
                <a:lnTo>
                  <a:pt x="1362" y="577"/>
                </a:lnTo>
                <a:lnTo>
                  <a:pt x="1352" y="588"/>
                </a:lnTo>
                <a:lnTo>
                  <a:pt x="1323" y="610"/>
                </a:lnTo>
                <a:lnTo>
                  <a:pt x="1303" y="619"/>
                </a:lnTo>
                <a:lnTo>
                  <a:pt x="1306" y="631"/>
                </a:lnTo>
                <a:lnTo>
                  <a:pt x="1309" y="634"/>
                </a:lnTo>
                <a:lnTo>
                  <a:pt x="1316" y="637"/>
                </a:lnTo>
                <a:lnTo>
                  <a:pt x="1318" y="641"/>
                </a:lnTo>
                <a:lnTo>
                  <a:pt x="1320" y="647"/>
                </a:lnTo>
                <a:lnTo>
                  <a:pt x="1313" y="647"/>
                </a:lnTo>
                <a:lnTo>
                  <a:pt x="1318" y="661"/>
                </a:lnTo>
                <a:lnTo>
                  <a:pt x="1318" y="669"/>
                </a:lnTo>
                <a:lnTo>
                  <a:pt x="1320" y="679"/>
                </a:lnTo>
                <a:lnTo>
                  <a:pt x="1323" y="686"/>
                </a:lnTo>
                <a:lnTo>
                  <a:pt x="1325" y="693"/>
                </a:lnTo>
                <a:lnTo>
                  <a:pt x="1325" y="700"/>
                </a:lnTo>
                <a:lnTo>
                  <a:pt x="1318" y="708"/>
                </a:lnTo>
                <a:lnTo>
                  <a:pt x="1321" y="713"/>
                </a:lnTo>
                <a:lnTo>
                  <a:pt x="1320" y="722"/>
                </a:lnTo>
                <a:lnTo>
                  <a:pt x="1318" y="727"/>
                </a:lnTo>
                <a:lnTo>
                  <a:pt x="1311" y="715"/>
                </a:lnTo>
                <a:lnTo>
                  <a:pt x="1308" y="712"/>
                </a:lnTo>
                <a:lnTo>
                  <a:pt x="1303" y="718"/>
                </a:lnTo>
                <a:lnTo>
                  <a:pt x="1301" y="722"/>
                </a:lnTo>
                <a:lnTo>
                  <a:pt x="1304" y="727"/>
                </a:lnTo>
                <a:lnTo>
                  <a:pt x="1308" y="735"/>
                </a:lnTo>
                <a:lnTo>
                  <a:pt x="1291" y="722"/>
                </a:lnTo>
                <a:lnTo>
                  <a:pt x="1286" y="722"/>
                </a:lnTo>
                <a:lnTo>
                  <a:pt x="1284" y="718"/>
                </a:lnTo>
                <a:lnTo>
                  <a:pt x="1281" y="712"/>
                </a:lnTo>
                <a:lnTo>
                  <a:pt x="1274" y="703"/>
                </a:lnTo>
                <a:lnTo>
                  <a:pt x="1266" y="698"/>
                </a:lnTo>
                <a:lnTo>
                  <a:pt x="1256" y="695"/>
                </a:lnTo>
                <a:lnTo>
                  <a:pt x="1257" y="690"/>
                </a:lnTo>
                <a:lnTo>
                  <a:pt x="1256" y="683"/>
                </a:lnTo>
                <a:lnTo>
                  <a:pt x="1254" y="679"/>
                </a:lnTo>
                <a:lnTo>
                  <a:pt x="1249" y="674"/>
                </a:lnTo>
                <a:lnTo>
                  <a:pt x="1244" y="671"/>
                </a:lnTo>
                <a:lnTo>
                  <a:pt x="1244" y="668"/>
                </a:lnTo>
                <a:lnTo>
                  <a:pt x="1247" y="659"/>
                </a:lnTo>
                <a:lnTo>
                  <a:pt x="1247" y="646"/>
                </a:lnTo>
                <a:lnTo>
                  <a:pt x="1247" y="641"/>
                </a:lnTo>
                <a:lnTo>
                  <a:pt x="1244" y="636"/>
                </a:lnTo>
                <a:lnTo>
                  <a:pt x="1242" y="631"/>
                </a:lnTo>
                <a:lnTo>
                  <a:pt x="1244" y="619"/>
                </a:lnTo>
                <a:lnTo>
                  <a:pt x="1247" y="609"/>
                </a:lnTo>
                <a:lnTo>
                  <a:pt x="1242" y="607"/>
                </a:lnTo>
                <a:lnTo>
                  <a:pt x="1217" y="602"/>
                </a:lnTo>
                <a:lnTo>
                  <a:pt x="1208" y="602"/>
                </a:lnTo>
                <a:lnTo>
                  <a:pt x="1205" y="602"/>
                </a:lnTo>
                <a:lnTo>
                  <a:pt x="1198" y="604"/>
                </a:lnTo>
                <a:lnTo>
                  <a:pt x="1193" y="602"/>
                </a:lnTo>
                <a:lnTo>
                  <a:pt x="1183" y="597"/>
                </a:lnTo>
                <a:lnTo>
                  <a:pt x="1175" y="592"/>
                </a:lnTo>
                <a:lnTo>
                  <a:pt x="1168" y="588"/>
                </a:lnTo>
                <a:lnTo>
                  <a:pt x="1134" y="580"/>
                </a:lnTo>
                <a:lnTo>
                  <a:pt x="1126" y="567"/>
                </a:lnTo>
                <a:lnTo>
                  <a:pt x="1107" y="553"/>
                </a:lnTo>
                <a:lnTo>
                  <a:pt x="1077" y="543"/>
                </a:lnTo>
                <a:lnTo>
                  <a:pt x="1072" y="540"/>
                </a:lnTo>
                <a:lnTo>
                  <a:pt x="1065" y="540"/>
                </a:lnTo>
                <a:lnTo>
                  <a:pt x="1053" y="540"/>
                </a:lnTo>
                <a:lnTo>
                  <a:pt x="1035" y="546"/>
                </a:lnTo>
                <a:lnTo>
                  <a:pt x="1028" y="545"/>
                </a:lnTo>
                <a:lnTo>
                  <a:pt x="1030" y="533"/>
                </a:lnTo>
                <a:lnTo>
                  <a:pt x="1026" y="523"/>
                </a:lnTo>
                <a:lnTo>
                  <a:pt x="1016" y="494"/>
                </a:lnTo>
                <a:lnTo>
                  <a:pt x="1013" y="491"/>
                </a:lnTo>
                <a:lnTo>
                  <a:pt x="1009" y="489"/>
                </a:lnTo>
                <a:lnTo>
                  <a:pt x="998" y="491"/>
                </a:lnTo>
                <a:lnTo>
                  <a:pt x="993" y="491"/>
                </a:lnTo>
                <a:lnTo>
                  <a:pt x="989" y="489"/>
                </a:lnTo>
                <a:lnTo>
                  <a:pt x="988" y="489"/>
                </a:lnTo>
                <a:lnTo>
                  <a:pt x="981" y="484"/>
                </a:lnTo>
                <a:lnTo>
                  <a:pt x="979" y="462"/>
                </a:lnTo>
                <a:lnTo>
                  <a:pt x="981" y="454"/>
                </a:lnTo>
                <a:lnTo>
                  <a:pt x="981" y="447"/>
                </a:lnTo>
                <a:lnTo>
                  <a:pt x="988" y="420"/>
                </a:lnTo>
                <a:lnTo>
                  <a:pt x="998" y="400"/>
                </a:lnTo>
                <a:lnTo>
                  <a:pt x="1008" y="396"/>
                </a:lnTo>
                <a:lnTo>
                  <a:pt x="1011" y="393"/>
                </a:lnTo>
                <a:lnTo>
                  <a:pt x="1008" y="383"/>
                </a:lnTo>
                <a:lnTo>
                  <a:pt x="1013" y="378"/>
                </a:lnTo>
                <a:lnTo>
                  <a:pt x="1026" y="368"/>
                </a:lnTo>
                <a:lnTo>
                  <a:pt x="1036" y="363"/>
                </a:lnTo>
                <a:lnTo>
                  <a:pt x="1041" y="356"/>
                </a:lnTo>
                <a:lnTo>
                  <a:pt x="1030" y="349"/>
                </a:lnTo>
                <a:lnTo>
                  <a:pt x="1033" y="346"/>
                </a:lnTo>
                <a:lnTo>
                  <a:pt x="1036" y="346"/>
                </a:lnTo>
                <a:lnTo>
                  <a:pt x="1052" y="347"/>
                </a:lnTo>
                <a:lnTo>
                  <a:pt x="1062" y="344"/>
                </a:lnTo>
                <a:lnTo>
                  <a:pt x="1067" y="339"/>
                </a:lnTo>
                <a:lnTo>
                  <a:pt x="1067" y="336"/>
                </a:lnTo>
                <a:lnTo>
                  <a:pt x="1065" y="332"/>
                </a:lnTo>
                <a:lnTo>
                  <a:pt x="1058" y="329"/>
                </a:lnTo>
                <a:lnTo>
                  <a:pt x="1047" y="324"/>
                </a:lnTo>
                <a:lnTo>
                  <a:pt x="1031" y="322"/>
                </a:lnTo>
                <a:lnTo>
                  <a:pt x="1011" y="307"/>
                </a:lnTo>
                <a:lnTo>
                  <a:pt x="1048" y="314"/>
                </a:lnTo>
                <a:lnTo>
                  <a:pt x="1063" y="321"/>
                </a:lnTo>
                <a:lnTo>
                  <a:pt x="1077" y="322"/>
                </a:lnTo>
                <a:lnTo>
                  <a:pt x="1077" y="322"/>
                </a:lnTo>
                <a:lnTo>
                  <a:pt x="1084" y="322"/>
                </a:lnTo>
                <a:lnTo>
                  <a:pt x="1084" y="319"/>
                </a:lnTo>
                <a:lnTo>
                  <a:pt x="1080" y="310"/>
                </a:lnTo>
                <a:lnTo>
                  <a:pt x="1082" y="300"/>
                </a:lnTo>
                <a:lnTo>
                  <a:pt x="1090" y="305"/>
                </a:lnTo>
                <a:lnTo>
                  <a:pt x="1100" y="309"/>
                </a:lnTo>
                <a:lnTo>
                  <a:pt x="1109" y="307"/>
                </a:lnTo>
                <a:lnTo>
                  <a:pt x="1116" y="305"/>
                </a:lnTo>
                <a:lnTo>
                  <a:pt x="1136" y="287"/>
                </a:lnTo>
                <a:lnTo>
                  <a:pt x="1141" y="268"/>
                </a:lnTo>
                <a:lnTo>
                  <a:pt x="1131" y="268"/>
                </a:lnTo>
                <a:lnTo>
                  <a:pt x="1121" y="267"/>
                </a:lnTo>
                <a:lnTo>
                  <a:pt x="1104" y="258"/>
                </a:lnTo>
                <a:lnTo>
                  <a:pt x="1087" y="245"/>
                </a:lnTo>
                <a:lnTo>
                  <a:pt x="1062" y="238"/>
                </a:lnTo>
                <a:lnTo>
                  <a:pt x="1074" y="235"/>
                </a:lnTo>
                <a:lnTo>
                  <a:pt x="1077" y="235"/>
                </a:lnTo>
                <a:lnTo>
                  <a:pt x="1085" y="235"/>
                </a:lnTo>
                <a:lnTo>
                  <a:pt x="1090" y="236"/>
                </a:lnTo>
                <a:lnTo>
                  <a:pt x="1099" y="241"/>
                </a:lnTo>
                <a:lnTo>
                  <a:pt x="1111" y="245"/>
                </a:lnTo>
                <a:lnTo>
                  <a:pt x="1112" y="245"/>
                </a:lnTo>
                <a:lnTo>
                  <a:pt x="1121" y="253"/>
                </a:lnTo>
                <a:lnTo>
                  <a:pt x="1127" y="258"/>
                </a:lnTo>
                <a:lnTo>
                  <a:pt x="1132" y="258"/>
                </a:lnTo>
                <a:lnTo>
                  <a:pt x="1139" y="255"/>
                </a:lnTo>
                <a:lnTo>
                  <a:pt x="1165" y="230"/>
                </a:lnTo>
                <a:lnTo>
                  <a:pt x="1166" y="228"/>
                </a:lnTo>
                <a:lnTo>
                  <a:pt x="1153" y="219"/>
                </a:lnTo>
                <a:lnTo>
                  <a:pt x="1148" y="216"/>
                </a:lnTo>
                <a:lnTo>
                  <a:pt x="1149" y="213"/>
                </a:lnTo>
                <a:lnTo>
                  <a:pt x="1168" y="209"/>
                </a:lnTo>
                <a:lnTo>
                  <a:pt x="1180" y="211"/>
                </a:lnTo>
                <a:lnTo>
                  <a:pt x="1185" y="221"/>
                </a:lnTo>
                <a:lnTo>
                  <a:pt x="1188" y="223"/>
                </a:lnTo>
                <a:lnTo>
                  <a:pt x="1200" y="221"/>
                </a:lnTo>
                <a:lnTo>
                  <a:pt x="1207" y="223"/>
                </a:lnTo>
                <a:lnTo>
                  <a:pt x="1213" y="223"/>
                </a:lnTo>
                <a:lnTo>
                  <a:pt x="1200" y="206"/>
                </a:lnTo>
                <a:lnTo>
                  <a:pt x="1186" y="197"/>
                </a:lnTo>
                <a:lnTo>
                  <a:pt x="1193" y="192"/>
                </a:lnTo>
                <a:lnTo>
                  <a:pt x="1198" y="194"/>
                </a:lnTo>
                <a:lnTo>
                  <a:pt x="1203" y="197"/>
                </a:lnTo>
                <a:lnTo>
                  <a:pt x="1220" y="214"/>
                </a:lnTo>
                <a:lnTo>
                  <a:pt x="1227" y="219"/>
                </a:lnTo>
                <a:lnTo>
                  <a:pt x="1237" y="211"/>
                </a:lnTo>
                <a:lnTo>
                  <a:pt x="1244" y="209"/>
                </a:lnTo>
                <a:lnTo>
                  <a:pt x="1257" y="196"/>
                </a:lnTo>
                <a:lnTo>
                  <a:pt x="1261" y="192"/>
                </a:lnTo>
                <a:lnTo>
                  <a:pt x="1266" y="182"/>
                </a:lnTo>
                <a:lnTo>
                  <a:pt x="1266" y="177"/>
                </a:lnTo>
                <a:lnTo>
                  <a:pt x="1247" y="157"/>
                </a:lnTo>
                <a:lnTo>
                  <a:pt x="1240" y="145"/>
                </a:lnTo>
                <a:lnTo>
                  <a:pt x="1235" y="130"/>
                </a:lnTo>
                <a:lnTo>
                  <a:pt x="1244" y="125"/>
                </a:lnTo>
                <a:lnTo>
                  <a:pt x="1247" y="125"/>
                </a:lnTo>
                <a:lnTo>
                  <a:pt x="1252" y="135"/>
                </a:lnTo>
                <a:lnTo>
                  <a:pt x="1256" y="135"/>
                </a:lnTo>
                <a:lnTo>
                  <a:pt x="1259" y="133"/>
                </a:lnTo>
                <a:lnTo>
                  <a:pt x="1264" y="130"/>
                </a:lnTo>
                <a:lnTo>
                  <a:pt x="1262" y="11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1" name="Freeform 30167"/>
          <p:cNvSpPr>
            <a:spLocks/>
          </p:cNvSpPr>
          <p:nvPr/>
        </p:nvSpPr>
        <p:spPr bwMode="auto">
          <a:xfrm>
            <a:off x="2804838" y="4854915"/>
            <a:ext cx="159167" cy="844529"/>
          </a:xfrm>
          <a:custGeom>
            <a:avLst/>
            <a:gdLst>
              <a:gd name="T0" fmla="*/ 109 w 180"/>
              <a:gd name="T1" fmla="*/ 128 h 949"/>
              <a:gd name="T2" fmla="*/ 109 w 180"/>
              <a:gd name="T3" fmla="*/ 143 h 949"/>
              <a:gd name="T4" fmla="*/ 106 w 180"/>
              <a:gd name="T5" fmla="*/ 187 h 949"/>
              <a:gd name="T6" fmla="*/ 87 w 180"/>
              <a:gd name="T7" fmla="*/ 279 h 949"/>
              <a:gd name="T8" fmla="*/ 86 w 180"/>
              <a:gd name="T9" fmla="*/ 360 h 949"/>
              <a:gd name="T10" fmla="*/ 82 w 180"/>
              <a:gd name="T11" fmla="*/ 386 h 949"/>
              <a:gd name="T12" fmla="*/ 65 w 180"/>
              <a:gd name="T13" fmla="*/ 429 h 949"/>
              <a:gd name="T14" fmla="*/ 47 w 180"/>
              <a:gd name="T15" fmla="*/ 482 h 949"/>
              <a:gd name="T16" fmla="*/ 43 w 180"/>
              <a:gd name="T17" fmla="*/ 502 h 949"/>
              <a:gd name="T18" fmla="*/ 37 w 180"/>
              <a:gd name="T19" fmla="*/ 559 h 949"/>
              <a:gd name="T20" fmla="*/ 42 w 180"/>
              <a:gd name="T21" fmla="*/ 600 h 949"/>
              <a:gd name="T22" fmla="*/ 60 w 180"/>
              <a:gd name="T23" fmla="*/ 596 h 949"/>
              <a:gd name="T24" fmla="*/ 64 w 180"/>
              <a:gd name="T25" fmla="*/ 613 h 949"/>
              <a:gd name="T26" fmla="*/ 52 w 180"/>
              <a:gd name="T27" fmla="*/ 642 h 949"/>
              <a:gd name="T28" fmla="*/ 60 w 180"/>
              <a:gd name="T29" fmla="*/ 672 h 949"/>
              <a:gd name="T30" fmla="*/ 45 w 180"/>
              <a:gd name="T31" fmla="*/ 694 h 949"/>
              <a:gd name="T32" fmla="*/ 42 w 180"/>
              <a:gd name="T33" fmla="*/ 708 h 949"/>
              <a:gd name="T34" fmla="*/ 28 w 180"/>
              <a:gd name="T35" fmla="*/ 726 h 949"/>
              <a:gd name="T36" fmla="*/ 30 w 180"/>
              <a:gd name="T37" fmla="*/ 719 h 949"/>
              <a:gd name="T38" fmla="*/ 10 w 180"/>
              <a:gd name="T39" fmla="*/ 724 h 949"/>
              <a:gd name="T40" fmla="*/ 13 w 180"/>
              <a:gd name="T41" fmla="*/ 740 h 949"/>
              <a:gd name="T42" fmla="*/ 23 w 180"/>
              <a:gd name="T43" fmla="*/ 753 h 949"/>
              <a:gd name="T44" fmla="*/ 25 w 180"/>
              <a:gd name="T45" fmla="*/ 767 h 949"/>
              <a:gd name="T46" fmla="*/ 37 w 180"/>
              <a:gd name="T47" fmla="*/ 777 h 949"/>
              <a:gd name="T48" fmla="*/ 25 w 180"/>
              <a:gd name="T49" fmla="*/ 815 h 949"/>
              <a:gd name="T50" fmla="*/ 27 w 180"/>
              <a:gd name="T51" fmla="*/ 836 h 949"/>
              <a:gd name="T52" fmla="*/ 37 w 180"/>
              <a:gd name="T53" fmla="*/ 852 h 949"/>
              <a:gd name="T54" fmla="*/ 37 w 180"/>
              <a:gd name="T55" fmla="*/ 866 h 949"/>
              <a:gd name="T56" fmla="*/ 43 w 180"/>
              <a:gd name="T57" fmla="*/ 883 h 949"/>
              <a:gd name="T58" fmla="*/ 60 w 180"/>
              <a:gd name="T59" fmla="*/ 895 h 949"/>
              <a:gd name="T60" fmla="*/ 81 w 180"/>
              <a:gd name="T61" fmla="*/ 910 h 949"/>
              <a:gd name="T62" fmla="*/ 64 w 180"/>
              <a:gd name="T63" fmla="*/ 923 h 949"/>
              <a:gd name="T64" fmla="*/ 82 w 180"/>
              <a:gd name="T65" fmla="*/ 933 h 949"/>
              <a:gd name="T66" fmla="*/ 97 w 180"/>
              <a:gd name="T67" fmla="*/ 928 h 949"/>
              <a:gd name="T68" fmla="*/ 128 w 180"/>
              <a:gd name="T69" fmla="*/ 901 h 949"/>
              <a:gd name="T70" fmla="*/ 146 w 180"/>
              <a:gd name="T71" fmla="*/ 903 h 949"/>
              <a:gd name="T72" fmla="*/ 69 w 180"/>
              <a:gd name="T73" fmla="*/ 856 h 949"/>
              <a:gd name="T74" fmla="*/ 42 w 180"/>
              <a:gd name="T75" fmla="*/ 824 h 949"/>
              <a:gd name="T76" fmla="*/ 67 w 180"/>
              <a:gd name="T77" fmla="*/ 780 h 949"/>
              <a:gd name="T78" fmla="*/ 77 w 180"/>
              <a:gd name="T79" fmla="*/ 748 h 949"/>
              <a:gd name="T80" fmla="*/ 81 w 180"/>
              <a:gd name="T81" fmla="*/ 692 h 949"/>
              <a:gd name="T82" fmla="*/ 92 w 180"/>
              <a:gd name="T83" fmla="*/ 679 h 949"/>
              <a:gd name="T84" fmla="*/ 79 w 180"/>
              <a:gd name="T85" fmla="*/ 645 h 949"/>
              <a:gd name="T86" fmla="*/ 74 w 180"/>
              <a:gd name="T87" fmla="*/ 613 h 949"/>
              <a:gd name="T88" fmla="*/ 81 w 180"/>
              <a:gd name="T89" fmla="*/ 561 h 949"/>
              <a:gd name="T90" fmla="*/ 91 w 180"/>
              <a:gd name="T91" fmla="*/ 495 h 949"/>
              <a:gd name="T92" fmla="*/ 119 w 180"/>
              <a:gd name="T93" fmla="*/ 403 h 949"/>
              <a:gd name="T94" fmla="*/ 111 w 180"/>
              <a:gd name="T95" fmla="*/ 315 h 949"/>
              <a:gd name="T96" fmla="*/ 133 w 180"/>
              <a:gd name="T97" fmla="*/ 247 h 949"/>
              <a:gd name="T98" fmla="*/ 148 w 180"/>
              <a:gd name="T99" fmla="*/ 217 h 949"/>
              <a:gd name="T100" fmla="*/ 146 w 180"/>
              <a:gd name="T101" fmla="*/ 192 h 949"/>
              <a:gd name="T102" fmla="*/ 173 w 180"/>
              <a:gd name="T103" fmla="*/ 153 h 949"/>
              <a:gd name="T104" fmla="*/ 165 w 180"/>
              <a:gd name="T105" fmla="*/ 128 h 949"/>
              <a:gd name="T106" fmla="*/ 145 w 180"/>
              <a:gd name="T107" fmla="*/ 64 h 949"/>
              <a:gd name="T108" fmla="*/ 134 w 180"/>
              <a:gd name="T109" fmla="*/ 12 h 949"/>
              <a:gd name="T110" fmla="*/ 109 w 180"/>
              <a:gd name="T111" fmla="*/ 20 h 9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0" h="949">
                <a:moveTo>
                  <a:pt x="109" y="25"/>
                </a:moveTo>
                <a:lnTo>
                  <a:pt x="111" y="35"/>
                </a:lnTo>
                <a:lnTo>
                  <a:pt x="114" y="97"/>
                </a:lnTo>
                <a:lnTo>
                  <a:pt x="111" y="114"/>
                </a:lnTo>
                <a:lnTo>
                  <a:pt x="111" y="123"/>
                </a:lnTo>
                <a:lnTo>
                  <a:pt x="109" y="128"/>
                </a:lnTo>
                <a:lnTo>
                  <a:pt x="106" y="130"/>
                </a:lnTo>
                <a:lnTo>
                  <a:pt x="104" y="131"/>
                </a:lnTo>
                <a:lnTo>
                  <a:pt x="104" y="135"/>
                </a:lnTo>
                <a:lnTo>
                  <a:pt x="104" y="140"/>
                </a:lnTo>
                <a:lnTo>
                  <a:pt x="108" y="140"/>
                </a:lnTo>
                <a:lnTo>
                  <a:pt x="109" y="143"/>
                </a:lnTo>
                <a:lnTo>
                  <a:pt x="106" y="150"/>
                </a:lnTo>
                <a:lnTo>
                  <a:pt x="106" y="160"/>
                </a:lnTo>
                <a:lnTo>
                  <a:pt x="104" y="162"/>
                </a:lnTo>
                <a:lnTo>
                  <a:pt x="106" y="172"/>
                </a:lnTo>
                <a:lnTo>
                  <a:pt x="108" y="182"/>
                </a:lnTo>
                <a:lnTo>
                  <a:pt x="106" y="187"/>
                </a:lnTo>
                <a:lnTo>
                  <a:pt x="101" y="194"/>
                </a:lnTo>
                <a:lnTo>
                  <a:pt x="102" y="205"/>
                </a:lnTo>
                <a:lnTo>
                  <a:pt x="96" y="241"/>
                </a:lnTo>
                <a:lnTo>
                  <a:pt x="92" y="247"/>
                </a:lnTo>
                <a:lnTo>
                  <a:pt x="86" y="274"/>
                </a:lnTo>
                <a:lnTo>
                  <a:pt x="87" y="279"/>
                </a:lnTo>
                <a:lnTo>
                  <a:pt x="91" y="285"/>
                </a:lnTo>
                <a:lnTo>
                  <a:pt x="91" y="293"/>
                </a:lnTo>
                <a:lnTo>
                  <a:pt x="87" y="300"/>
                </a:lnTo>
                <a:lnTo>
                  <a:pt x="81" y="312"/>
                </a:lnTo>
                <a:lnTo>
                  <a:pt x="79" y="318"/>
                </a:lnTo>
                <a:lnTo>
                  <a:pt x="86" y="360"/>
                </a:lnTo>
                <a:lnTo>
                  <a:pt x="86" y="362"/>
                </a:lnTo>
                <a:lnTo>
                  <a:pt x="86" y="365"/>
                </a:lnTo>
                <a:lnTo>
                  <a:pt x="84" y="369"/>
                </a:lnTo>
                <a:lnTo>
                  <a:pt x="79" y="374"/>
                </a:lnTo>
                <a:lnTo>
                  <a:pt x="79" y="376"/>
                </a:lnTo>
                <a:lnTo>
                  <a:pt x="82" y="386"/>
                </a:lnTo>
                <a:lnTo>
                  <a:pt x="82" y="389"/>
                </a:lnTo>
                <a:lnTo>
                  <a:pt x="79" y="394"/>
                </a:lnTo>
                <a:lnTo>
                  <a:pt x="77" y="396"/>
                </a:lnTo>
                <a:lnTo>
                  <a:pt x="74" y="403"/>
                </a:lnTo>
                <a:lnTo>
                  <a:pt x="70" y="421"/>
                </a:lnTo>
                <a:lnTo>
                  <a:pt x="65" y="429"/>
                </a:lnTo>
                <a:lnTo>
                  <a:pt x="60" y="438"/>
                </a:lnTo>
                <a:lnTo>
                  <a:pt x="55" y="456"/>
                </a:lnTo>
                <a:lnTo>
                  <a:pt x="54" y="463"/>
                </a:lnTo>
                <a:lnTo>
                  <a:pt x="50" y="478"/>
                </a:lnTo>
                <a:lnTo>
                  <a:pt x="49" y="480"/>
                </a:lnTo>
                <a:lnTo>
                  <a:pt x="47" y="482"/>
                </a:lnTo>
                <a:lnTo>
                  <a:pt x="45" y="482"/>
                </a:lnTo>
                <a:lnTo>
                  <a:pt x="40" y="482"/>
                </a:lnTo>
                <a:lnTo>
                  <a:pt x="37" y="483"/>
                </a:lnTo>
                <a:lnTo>
                  <a:pt x="38" y="487"/>
                </a:lnTo>
                <a:lnTo>
                  <a:pt x="43" y="497"/>
                </a:lnTo>
                <a:lnTo>
                  <a:pt x="43" y="502"/>
                </a:lnTo>
                <a:lnTo>
                  <a:pt x="43" y="509"/>
                </a:lnTo>
                <a:lnTo>
                  <a:pt x="43" y="517"/>
                </a:lnTo>
                <a:lnTo>
                  <a:pt x="49" y="537"/>
                </a:lnTo>
                <a:lnTo>
                  <a:pt x="49" y="541"/>
                </a:lnTo>
                <a:lnTo>
                  <a:pt x="43" y="549"/>
                </a:lnTo>
                <a:lnTo>
                  <a:pt x="37" y="559"/>
                </a:lnTo>
                <a:lnTo>
                  <a:pt x="35" y="563"/>
                </a:lnTo>
                <a:lnTo>
                  <a:pt x="33" y="574"/>
                </a:lnTo>
                <a:lnTo>
                  <a:pt x="33" y="583"/>
                </a:lnTo>
                <a:lnTo>
                  <a:pt x="38" y="591"/>
                </a:lnTo>
                <a:lnTo>
                  <a:pt x="40" y="598"/>
                </a:lnTo>
                <a:lnTo>
                  <a:pt x="42" y="600"/>
                </a:lnTo>
                <a:lnTo>
                  <a:pt x="43" y="600"/>
                </a:lnTo>
                <a:lnTo>
                  <a:pt x="49" y="600"/>
                </a:lnTo>
                <a:lnTo>
                  <a:pt x="54" y="595"/>
                </a:lnTo>
                <a:lnTo>
                  <a:pt x="55" y="593"/>
                </a:lnTo>
                <a:lnTo>
                  <a:pt x="57" y="593"/>
                </a:lnTo>
                <a:lnTo>
                  <a:pt x="60" y="596"/>
                </a:lnTo>
                <a:lnTo>
                  <a:pt x="60" y="600"/>
                </a:lnTo>
                <a:lnTo>
                  <a:pt x="59" y="603"/>
                </a:lnTo>
                <a:lnTo>
                  <a:pt x="60" y="606"/>
                </a:lnTo>
                <a:lnTo>
                  <a:pt x="64" y="606"/>
                </a:lnTo>
                <a:lnTo>
                  <a:pt x="65" y="610"/>
                </a:lnTo>
                <a:lnTo>
                  <a:pt x="64" y="613"/>
                </a:lnTo>
                <a:lnTo>
                  <a:pt x="59" y="617"/>
                </a:lnTo>
                <a:lnTo>
                  <a:pt x="59" y="618"/>
                </a:lnTo>
                <a:lnTo>
                  <a:pt x="59" y="628"/>
                </a:lnTo>
                <a:lnTo>
                  <a:pt x="62" y="635"/>
                </a:lnTo>
                <a:lnTo>
                  <a:pt x="55" y="638"/>
                </a:lnTo>
                <a:lnTo>
                  <a:pt x="52" y="642"/>
                </a:lnTo>
                <a:lnTo>
                  <a:pt x="54" y="652"/>
                </a:lnTo>
                <a:lnTo>
                  <a:pt x="52" y="659"/>
                </a:lnTo>
                <a:lnTo>
                  <a:pt x="50" y="660"/>
                </a:lnTo>
                <a:lnTo>
                  <a:pt x="50" y="665"/>
                </a:lnTo>
                <a:lnTo>
                  <a:pt x="57" y="670"/>
                </a:lnTo>
                <a:lnTo>
                  <a:pt x="60" y="672"/>
                </a:lnTo>
                <a:lnTo>
                  <a:pt x="62" y="676"/>
                </a:lnTo>
                <a:lnTo>
                  <a:pt x="59" y="681"/>
                </a:lnTo>
                <a:lnTo>
                  <a:pt x="54" y="687"/>
                </a:lnTo>
                <a:lnTo>
                  <a:pt x="49" y="689"/>
                </a:lnTo>
                <a:lnTo>
                  <a:pt x="45" y="691"/>
                </a:lnTo>
                <a:lnTo>
                  <a:pt x="45" y="694"/>
                </a:lnTo>
                <a:lnTo>
                  <a:pt x="45" y="696"/>
                </a:lnTo>
                <a:lnTo>
                  <a:pt x="50" y="699"/>
                </a:lnTo>
                <a:lnTo>
                  <a:pt x="52" y="699"/>
                </a:lnTo>
                <a:lnTo>
                  <a:pt x="45" y="703"/>
                </a:lnTo>
                <a:lnTo>
                  <a:pt x="45" y="703"/>
                </a:lnTo>
                <a:lnTo>
                  <a:pt x="42" y="708"/>
                </a:lnTo>
                <a:lnTo>
                  <a:pt x="40" y="724"/>
                </a:lnTo>
                <a:lnTo>
                  <a:pt x="32" y="736"/>
                </a:lnTo>
                <a:lnTo>
                  <a:pt x="32" y="729"/>
                </a:lnTo>
                <a:lnTo>
                  <a:pt x="32" y="726"/>
                </a:lnTo>
                <a:lnTo>
                  <a:pt x="28" y="724"/>
                </a:lnTo>
                <a:lnTo>
                  <a:pt x="28" y="726"/>
                </a:lnTo>
                <a:lnTo>
                  <a:pt x="25" y="731"/>
                </a:lnTo>
                <a:lnTo>
                  <a:pt x="23" y="733"/>
                </a:lnTo>
                <a:lnTo>
                  <a:pt x="22" y="731"/>
                </a:lnTo>
                <a:lnTo>
                  <a:pt x="20" y="724"/>
                </a:lnTo>
                <a:lnTo>
                  <a:pt x="23" y="721"/>
                </a:lnTo>
                <a:lnTo>
                  <a:pt x="30" y="719"/>
                </a:lnTo>
                <a:lnTo>
                  <a:pt x="30" y="714"/>
                </a:lnTo>
                <a:lnTo>
                  <a:pt x="27" y="713"/>
                </a:lnTo>
                <a:lnTo>
                  <a:pt x="20" y="713"/>
                </a:lnTo>
                <a:lnTo>
                  <a:pt x="17" y="718"/>
                </a:lnTo>
                <a:lnTo>
                  <a:pt x="13" y="723"/>
                </a:lnTo>
                <a:lnTo>
                  <a:pt x="10" y="724"/>
                </a:lnTo>
                <a:lnTo>
                  <a:pt x="1" y="731"/>
                </a:lnTo>
                <a:lnTo>
                  <a:pt x="0" y="733"/>
                </a:lnTo>
                <a:lnTo>
                  <a:pt x="0" y="735"/>
                </a:lnTo>
                <a:lnTo>
                  <a:pt x="10" y="733"/>
                </a:lnTo>
                <a:lnTo>
                  <a:pt x="10" y="738"/>
                </a:lnTo>
                <a:lnTo>
                  <a:pt x="13" y="740"/>
                </a:lnTo>
                <a:lnTo>
                  <a:pt x="22" y="740"/>
                </a:lnTo>
                <a:lnTo>
                  <a:pt x="25" y="741"/>
                </a:lnTo>
                <a:lnTo>
                  <a:pt x="32" y="746"/>
                </a:lnTo>
                <a:lnTo>
                  <a:pt x="32" y="748"/>
                </a:lnTo>
                <a:lnTo>
                  <a:pt x="28" y="753"/>
                </a:lnTo>
                <a:lnTo>
                  <a:pt x="23" y="753"/>
                </a:lnTo>
                <a:lnTo>
                  <a:pt x="23" y="756"/>
                </a:lnTo>
                <a:lnTo>
                  <a:pt x="23" y="756"/>
                </a:lnTo>
                <a:lnTo>
                  <a:pt x="23" y="760"/>
                </a:lnTo>
                <a:lnTo>
                  <a:pt x="20" y="763"/>
                </a:lnTo>
                <a:lnTo>
                  <a:pt x="20" y="767"/>
                </a:lnTo>
                <a:lnTo>
                  <a:pt x="25" y="767"/>
                </a:lnTo>
                <a:lnTo>
                  <a:pt x="28" y="768"/>
                </a:lnTo>
                <a:lnTo>
                  <a:pt x="37" y="767"/>
                </a:lnTo>
                <a:lnTo>
                  <a:pt x="45" y="773"/>
                </a:lnTo>
                <a:lnTo>
                  <a:pt x="45" y="775"/>
                </a:lnTo>
                <a:lnTo>
                  <a:pt x="43" y="777"/>
                </a:lnTo>
                <a:lnTo>
                  <a:pt x="37" y="777"/>
                </a:lnTo>
                <a:lnTo>
                  <a:pt x="32" y="773"/>
                </a:lnTo>
                <a:lnTo>
                  <a:pt x="27" y="773"/>
                </a:lnTo>
                <a:lnTo>
                  <a:pt x="27" y="777"/>
                </a:lnTo>
                <a:lnTo>
                  <a:pt x="28" y="787"/>
                </a:lnTo>
                <a:lnTo>
                  <a:pt x="25" y="795"/>
                </a:lnTo>
                <a:lnTo>
                  <a:pt x="25" y="815"/>
                </a:lnTo>
                <a:lnTo>
                  <a:pt x="32" y="809"/>
                </a:lnTo>
                <a:lnTo>
                  <a:pt x="33" y="815"/>
                </a:lnTo>
                <a:lnTo>
                  <a:pt x="27" y="820"/>
                </a:lnTo>
                <a:lnTo>
                  <a:pt x="27" y="826"/>
                </a:lnTo>
                <a:lnTo>
                  <a:pt x="32" y="831"/>
                </a:lnTo>
                <a:lnTo>
                  <a:pt x="27" y="836"/>
                </a:lnTo>
                <a:lnTo>
                  <a:pt x="30" y="846"/>
                </a:lnTo>
                <a:lnTo>
                  <a:pt x="32" y="846"/>
                </a:lnTo>
                <a:lnTo>
                  <a:pt x="35" y="846"/>
                </a:lnTo>
                <a:lnTo>
                  <a:pt x="42" y="844"/>
                </a:lnTo>
                <a:lnTo>
                  <a:pt x="40" y="847"/>
                </a:lnTo>
                <a:lnTo>
                  <a:pt x="37" y="852"/>
                </a:lnTo>
                <a:lnTo>
                  <a:pt x="37" y="856"/>
                </a:lnTo>
                <a:lnTo>
                  <a:pt x="33" y="858"/>
                </a:lnTo>
                <a:lnTo>
                  <a:pt x="25" y="861"/>
                </a:lnTo>
                <a:lnTo>
                  <a:pt x="27" y="861"/>
                </a:lnTo>
                <a:lnTo>
                  <a:pt x="33" y="868"/>
                </a:lnTo>
                <a:lnTo>
                  <a:pt x="37" y="866"/>
                </a:lnTo>
                <a:lnTo>
                  <a:pt x="38" y="871"/>
                </a:lnTo>
                <a:lnTo>
                  <a:pt x="38" y="874"/>
                </a:lnTo>
                <a:lnTo>
                  <a:pt x="33" y="878"/>
                </a:lnTo>
                <a:lnTo>
                  <a:pt x="37" y="879"/>
                </a:lnTo>
                <a:lnTo>
                  <a:pt x="40" y="885"/>
                </a:lnTo>
                <a:lnTo>
                  <a:pt x="43" y="883"/>
                </a:lnTo>
                <a:lnTo>
                  <a:pt x="47" y="881"/>
                </a:lnTo>
                <a:lnTo>
                  <a:pt x="47" y="885"/>
                </a:lnTo>
                <a:lnTo>
                  <a:pt x="43" y="891"/>
                </a:lnTo>
                <a:lnTo>
                  <a:pt x="50" y="895"/>
                </a:lnTo>
                <a:lnTo>
                  <a:pt x="57" y="888"/>
                </a:lnTo>
                <a:lnTo>
                  <a:pt x="60" y="895"/>
                </a:lnTo>
                <a:lnTo>
                  <a:pt x="64" y="896"/>
                </a:lnTo>
                <a:lnTo>
                  <a:pt x="64" y="898"/>
                </a:lnTo>
                <a:lnTo>
                  <a:pt x="62" y="903"/>
                </a:lnTo>
                <a:lnTo>
                  <a:pt x="62" y="908"/>
                </a:lnTo>
                <a:lnTo>
                  <a:pt x="74" y="908"/>
                </a:lnTo>
                <a:lnTo>
                  <a:pt x="81" y="910"/>
                </a:lnTo>
                <a:lnTo>
                  <a:pt x="69" y="915"/>
                </a:lnTo>
                <a:lnTo>
                  <a:pt x="65" y="915"/>
                </a:lnTo>
                <a:lnTo>
                  <a:pt x="57" y="918"/>
                </a:lnTo>
                <a:lnTo>
                  <a:pt x="55" y="920"/>
                </a:lnTo>
                <a:lnTo>
                  <a:pt x="59" y="925"/>
                </a:lnTo>
                <a:lnTo>
                  <a:pt x="64" y="923"/>
                </a:lnTo>
                <a:lnTo>
                  <a:pt x="72" y="923"/>
                </a:lnTo>
                <a:lnTo>
                  <a:pt x="86" y="917"/>
                </a:lnTo>
                <a:lnTo>
                  <a:pt x="91" y="920"/>
                </a:lnTo>
                <a:lnTo>
                  <a:pt x="91" y="922"/>
                </a:lnTo>
                <a:lnTo>
                  <a:pt x="86" y="927"/>
                </a:lnTo>
                <a:lnTo>
                  <a:pt x="82" y="933"/>
                </a:lnTo>
                <a:lnTo>
                  <a:pt x="77" y="942"/>
                </a:lnTo>
                <a:lnTo>
                  <a:pt x="86" y="949"/>
                </a:lnTo>
                <a:lnTo>
                  <a:pt x="96" y="947"/>
                </a:lnTo>
                <a:lnTo>
                  <a:pt x="96" y="945"/>
                </a:lnTo>
                <a:lnTo>
                  <a:pt x="97" y="935"/>
                </a:lnTo>
                <a:lnTo>
                  <a:pt x="97" y="928"/>
                </a:lnTo>
                <a:lnTo>
                  <a:pt x="101" y="915"/>
                </a:lnTo>
                <a:lnTo>
                  <a:pt x="104" y="913"/>
                </a:lnTo>
                <a:lnTo>
                  <a:pt x="108" y="911"/>
                </a:lnTo>
                <a:lnTo>
                  <a:pt x="118" y="910"/>
                </a:lnTo>
                <a:lnTo>
                  <a:pt x="123" y="906"/>
                </a:lnTo>
                <a:lnTo>
                  <a:pt x="128" y="901"/>
                </a:lnTo>
                <a:lnTo>
                  <a:pt x="129" y="900"/>
                </a:lnTo>
                <a:lnTo>
                  <a:pt x="133" y="900"/>
                </a:lnTo>
                <a:lnTo>
                  <a:pt x="138" y="903"/>
                </a:lnTo>
                <a:lnTo>
                  <a:pt x="146" y="905"/>
                </a:lnTo>
                <a:lnTo>
                  <a:pt x="150" y="903"/>
                </a:lnTo>
                <a:lnTo>
                  <a:pt x="146" y="903"/>
                </a:lnTo>
                <a:lnTo>
                  <a:pt x="124" y="895"/>
                </a:lnTo>
                <a:lnTo>
                  <a:pt x="97" y="893"/>
                </a:lnTo>
                <a:lnTo>
                  <a:pt x="84" y="895"/>
                </a:lnTo>
                <a:lnTo>
                  <a:pt x="77" y="893"/>
                </a:lnTo>
                <a:lnTo>
                  <a:pt x="70" y="886"/>
                </a:lnTo>
                <a:lnTo>
                  <a:pt x="69" y="856"/>
                </a:lnTo>
                <a:lnTo>
                  <a:pt x="65" y="852"/>
                </a:lnTo>
                <a:lnTo>
                  <a:pt x="60" y="852"/>
                </a:lnTo>
                <a:lnTo>
                  <a:pt x="50" y="858"/>
                </a:lnTo>
                <a:lnTo>
                  <a:pt x="49" y="856"/>
                </a:lnTo>
                <a:lnTo>
                  <a:pt x="45" y="841"/>
                </a:lnTo>
                <a:lnTo>
                  <a:pt x="42" y="824"/>
                </a:lnTo>
                <a:lnTo>
                  <a:pt x="42" y="819"/>
                </a:lnTo>
                <a:lnTo>
                  <a:pt x="45" y="814"/>
                </a:lnTo>
                <a:lnTo>
                  <a:pt x="60" y="802"/>
                </a:lnTo>
                <a:lnTo>
                  <a:pt x="64" y="799"/>
                </a:lnTo>
                <a:lnTo>
                  <a:pt x="67" y="782"/>
                </a:lnTo>
                <a:lnTo>
                  <a:pt x="67" y="780"/>
                </a:lnTo>
                <a:lnTo>
                  <a:pt x="64" y="772"/>
                </a:lnTo>
                <a:lnTo>
                  <a:pt x="65" y="761"/>
                </a:lnTo>
                <a:lnTo>
                  <a:pt x="69" y="758"/>
                </a:lnTo>
                <a:lnTo>
                  <a:pt x="74" y="756"/>
                </a:lnTo>
                <a:lnTo>
                  <a:pt x="76" y="753"/>
                </a:lnTo>
                <a:lnTo>
                  <a:pt x="77" y="748"/>
                </a:lnTo>
                <a:lnTo>
                  <a:pt x="81" y="736"/>
                </a:lnTo>
                <a:lnTo>
                  <a:pt x="79" y="723"/>
                </a:lnTo>
                <a:lnTo>
                  <a:pt x="79" y="709"/>
                </a:lnTo>
                <a:lnTo>
                  <a:pt x="86" y="699"/>
                </a:lnTo>
                <a:lnTo>
                  <a:pt x="86" y="696"/>
                </a:lnTo>
                <a:lnTo>
                  <a:pt x="81" y="692"/>
                </a:lnTo>
                <a:lnTo>
                  <a:pt x="76" y="687"/>
                </a:lnTo>
                <a:lnTo>
                  <a:pt x="74" y="686"/>
                </a:lnTo>
                <a:lnTo>
                  <a:pt x="81" y="684"/>
                </a:lnTo>
                <a:lnTo>
                  <a:pt x="87" y="684"/>
                </a:lnTo>
                <a:lnTo>
                  <a:pt x="91" y="681"/>
                </a:lnTo>
                <a:lnTo>
                  <a:pt x="92" y="679"/>
                </a:lnTo>
                <a:lnTo>
                  <a:pt x="92" y="677"/>
                </a:lnTo>
                <a:lnTo>
                  <a:pt x="91" y="674"/>
                </a:lnTo>
                <a:lnTo>
                  <a:pt x="82" y="674"/>
                </a:lnTo>
                <a:lnTo>
                  <a:pt x="81" y="670"/>
                </a:lnTo>
                <a:lnTo>
                  <a:pt x="77" y="664"/>
                </a:lnTo>
                <a:lnTo>
                  <a:pt x="79" y="645"/>
                </a:lnTo>
                <a:lnTo>
                  <a:pt x="79" y="638"/>
                </a:lnTo>
                <a:lnTo>
                  <a:pt x="74" y="637"/>
                </a:lnTo>
                <a:lnTo>
                  <a:pt x="72" y="635"/>
                </a:lnTo>
                <a:lnTo>
                  <a:pt x="72" y="620"/>
                </a:lnTo>
                <a:lnTo>
                  <a:pt x="72" y="617"/>
                </a:lnTo>
                <a:lnTo>
                  <a:pt x="74" y="613"/>
                </a:lnTo>
                <a:lnTo>
                  <a:pt x="79" y="610"/>
                </a:lnTo>
                <a:lnTo>
                  <a:pt x="79" y="605"/>
                </a:lnTo>
                <a:lnTo>
                  <a:pt x="77" y="595"/>
                </a:lnTo>
                <a:lnTo>
                  <a:pt x="77" y="573"/>
                </a:lnTo>
                <a:lnTo>
                  <a:pt x="77" y="568"/>
                </a:lnTo>
                <a:lnTo>
                  <a:pt x="81" y="561"/>
                </a:lnTo>
                <a:lnTo>
                  <a:pt x="86" y="529"/>
                </a:lnTo>
                <a:lnTo>
                  <a:pt x="87" y="527"/>
                </a:lnTo>
                <a:lnTo>
                  <a:pt x="96" y="520"/>
                </a:lnTo>
                <a:lnTo>
                  <a:pt x="99" y="519"/>
                </a:lnTo>
                <a:lnTo>
                  <a:pt x="94" y="507"/>
                </a:lnTo>
                <a:lnTo>
                  <a:pt x="91" y="495"/>
                </a:lnTo>
                <a:lnTo>
                  <a:pt x="92" y="468"/>
                </a:lnTo>
                <a:lnTo>
                  <a:pt x="96" y="465"/>
                </a:lnTo>
                <a:lnTo>
                  <a:pt x="108" y="453"/>
                </a:lnTo>
                <a:lnTo>
                  <a:pt x="109" y="448"/>
                </a:lnTo>
                <a:lnTo>
                  <a:pt x="106" y="431"/>
                </a:lnTo>
                <a:lnTo>
                  <a:pt x="119" y="403"/>
                </a:lnTo>
                <a:lnTo>
                  <a:pt x="119" y="399"/>
                </a:lnTo>
                <a:lnTo>
                  <a:pt x="119" y="391"/>
                </a:lnTo>
                <a:lnTo>
                  <a:pt x="108" y="345"/>
                </a:lnTo>
                <a:lnTo>
                  <a:pt x="106" y="338"/>
                </a:lnTo>
                <a:lnTo>
                  <a:pt x="106" y="328"/>
                </a:lnTo>
                <a:lnTo>
                  <a:pt x="111" y="315"/>
                </a:lnTo>
                <a:lnTo>
                  <a:pt x="113" y="310"/>
                </a:lnTo>
                <a:lnTo>
                  <a:pt x="118" y="308"/>
                </a:lnTo>
                <a:lnTo>
                  <a:pt x="119" y="306"/>
                </a:lnTo>
                <a:lnTo>
                  <a:pt x="118" y="281"/>
                </a:lnTo>
                <a:lnTo>
                  <a:pt x="124" y="261"/>
                </a:lnTo>
                <a:lnTo>
                  <a:pt x="133" y="247"/>
                </a:lnTo>
                <a:lnTo>
                  <a:pt x="138" y="239"/>
                </a:lnTo>
                <a:lnTo>
                  <a:pt x="141" y="231"/>
                </a:lnTo>
                <a:lnTo>
                  <a:pt x="151" y="229"/>
                </a:lnTo>
                <a:lnTo>
                  <a:pt x="153" y="226"/>
                </a:lnTo>
                <a:lnTo>
                  <a:pt x="153" y="222"/>
                </a:lnTo>
                <a:lnTo>
                  <a:pt x="148" y="217"/>
                </a:lnTo>
                <a:lnTo>
                  <a:pt x="146" y="212"/>
                </a:lnTo>
                <a:lnTo>
                  <a:pt x="148" y="207"/>
                </a:lnTo>
                <a:lnTo>
                  <a:pt x="151" y="204"/>
                </a:lnTo>
                <a:lnTo>
                  <a:pt x="151" y="202"/>
                </a:lnTo>
                <a:lnTo>
                  <a:pt x="148" y="197"/>
                </a:lnTo>
                <a:lnTo>
                  <a:pt x="146" y="192"/>
                </a:lnTo>
                <a:lnTo>
                  <a:pt x="146" y="185"/>
                </a:lnTo>
                <a:lnTo>
                  <a:pt x="150" y="178"/>
                </a:lnTo>
                <a:lnTo>
                  <a:pt x="148" y="168"/>
                </a:lnTo>
                <a:lnTo>
                  <a:pt x="150" y="165"/>
                </a:lnTo>
                <a:lnTo>
                  <a:pt x="170" y="156"/>
                </a:lnTo>
                <a:lnTo>
                  <a:pt x="173" y="153"/>
                </a:lnTo>
                <a:lnTo>
                  <a:pt x="178" y="138"/>
                </a:lnTo>
                <a:lnTo>
                  <a:pt x="180" y="131"/>
                </a:lnTo>
                <a:lnTo>
                  <a:pt x="178" y="130"/>
                </a:lnTo>
                <a:lnTo>
                  <a:pt x="177" y="128"/>
                </a:lnTo>
                <a:lnTo>
                  <a:pt x="175" y="128"/>
                </a:lnTo>
                <a:lnTo>
                  <a:pt x="165" y="128"/>
                </a:lnTo>
                <a:lnTo>
                  <a:pt x="163" y="124"/>
                </a:lnTo>
                <a:lnTo>
                  <a:pt x="160" y="103"/>
                </a:lnTo>
                <a:lnTo>
                  <a:pt x="155" y="86"/>
                </a:lnTo>
                <a:lnTo>
                  <a:pt x="146" y="74"/>
                </a:lnTo>
                <a:lnTo>
                  <a:pt x="145" y="67"/>
                </a:lnTo>
                <a:lnTo>
                  <a:pt x="145" y="64"/>
                </a:lnTo>
                <a:lnTo>
                  <a:pt x="150" y="47"/>
                </a:lnTo>
                <a:lnTo>
                  <a:pt x="150" y="44"/>
                </a:lnTo>
                <a:lnTo>
                  <a:pt x="141" y="35"/>
                </a:lnTo>
                <a:lnTo>
                  <a:pt x="140" y="30"/>
                </a:lnTo>
                <a:lnTo>
                  <a:pt x="138" y="18"/>
                </a:lnTo>
                <a:lnTo>
                  <a:pt x="134" y="12"/>
                </a:lnTo>
                <a:lnTo>
                  <a:pt x="128" y="0"/>
                </a:lnTo>
                <a:lnTo>
                  <a:pt x="123" y="3"/>
                </a:lnTo>
                <a:lnTo>
                  <a:pt x="121" y="5"/>
                </a:lnTo>
                <a:lnTo>
                  <a:pt x="119" y="15"/>
                </a:lnTo>
                <a:lnTo>
                  <a:pt x="116" y="18"/>
                </a:lnTo>
                <a:lnTo>
                  <a:pt x="109" y="20"/>
                </a:lnTo>
                <a:lnTo>
                  <a:pt x="109" y="25"/>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2" name="Freeform 30168"/>
          <p:cNvSpPr>
            <a:spLocks/>
          </p:cNvSpPr>
          <p:nvPr/>
        </p:nvSpPr>
        <p:spPr bwMode="auto">
          <a:xfrm>
            <a:off x="4549489" y="3581448"/>
            <a:ext cx="16802" cy="13349"/>
          </a:xfrm>
          <a:custGeom>
            <a:avLst/>
            <a:gdLst>
              <a:gd name="T0" fmla="*/ 14 w 19"/>
              <a:gd name="T1" fmla="*/ 8 h 15"/>
              <a:gd name="T2" fmla="*/ 10 w 19"/>
              <a:gd name="T3" fmla="*/ 5 h 15"/>
              <a:gd name="T4" fmla="*/ 5 w 19"/>
              <a:gd name="T5" fmla="*/ 2 h 15"/>
              <a:gd name="T6" fmla="*/ 4 w 19"/>
              <a:gd name="T7" fmla="*/ 0 h 15"/>
              <a:gd name="T8" fmla="*/ 2 w 19"/>
              <a:gd name="T9" fmla="*/ 0 h 15"/>
              <a:gd name="T10" fmla="*/ 0 w 19"/>
              <a:gd name="T11" fmla="*/ 0 h 15"/>
              <a:gd name="T12" fmla="*/ 19 w 19"/>
              <a:gd name="T13" fmla="*/ 15 h 15"/>
              <a:gd name="T14" fmla="*/ 19 w 19"/>
              <a:gd name="T15" fmla="*/ 13 h 15"/>
              <a:gd name="T16" fmla="*/ 19 w 19"/>
              <a:gd name="T17" fmla="*/ 12 h 15"/>
              <a:gd name="T18" fmla="*/ 17 w 19"/>
              <a:gd name="T19" fmla="*/ 12 h 15"/>
              <a:gd name="T20" fmla="*/ 17 w 19"/>
              <a:gd name="T21" fmla="*/ 10 h 15"/>
              <a:gd name="T22" fmla="*/ 17 w 19"/>
              <a:gd name="T23" fmla="*/ 10 h 15"/>
              <a:gd name="T24" fmla="*/ 17 w 19"/>
              <a:gd name="T25" fmla="*/ 8 h 15"/>
              <a:gd name="T26" fmla="*/ 17 w 19"/>
              <a:gd name="T27" fmla="*/ 8 h 15"/>
              <a:gd name="T28" fmla="*/ 15 w 19"/>
              <a:gd name="T29" fmla="*/ 8 h 15"/>
              <a:gd name="T30" fmla="*/ 14 w 19"/>
              <a:gd name="T31" fmla="*/ 8 h 15"/>
              <a:gd name="T32" fmla="*/ 14 w 19"/>
              <a:gd name="T3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15">
                <a:moveTo>
                  <a:pt x="14" y="8"/>
                </a:moveTo>
                <a:lnTo>
                  <a:pt x="10" y="5"/>
                </a:lnTo>
                <a:lnTo>
                  <a:pt x="5" y="2"/>
                </a:lnTo>
                <a:lnTo>
                  <a:pt x="4" y="0"/>
                </a:lnTo>
                <a:lnTo>
                  <a:pt x="2" y="0"/>
                </a:lnTo>
                <a:lnTo>
                  <a:pt x="0" y="0"/>
                </a:lnTo>
                <a:lnTo>
                  <a:pt x="19" y="15"/>
                </a:lnTo>
                <a:lnTo>
                  <a:pt x="19" y="13"/>
                </a:lnTo>
                <a:lnTo>
                  <a:pt x="19" y="12"/>
                </a:lnTo>
                <a:lnTo>
                  <a:pt x="17" y="12"/>
                </a:lnTo>
                <a:lnTo>
                  <a:pt x="17" y="10"/>
                </a:lnTo>
                <a:lnTo>
                  <a:pt x="17" y="10"/>
                </a:lnTo>
                <a:lnTo>
                  <a:pt x="17" y="8"/>
                </a:lnTo>
                <a:lnTo>
                  <a:pt x="17" y="8"/>
                </a:lnTo>
                <a:lnTo>
                  <a:pt x="15" y="8"/>
                </a:lnTo>
                <a:lnTo>
                  <a:pt x="14" y="8"/>
                </a:lnTo>
                <a:lnTo>
                  <a:pt x="14" y="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33" name="Freeform 30169"/>
          <p:cNvSpPr>
            <a:spLocks/>
          </p:cNvSpPr>
          <p:nvPr/>
        </p:nvSpPr>
        <p:spPr bwMode="auto">
          <a:xfrm>
            <a:off x="7664608" y="3369902"/>
            <a:ext cx="54824" cy="199341"/>
          </a:xfrm>
          <a:custGeom>
            <a:avLst/>
            <a:gdLst>
              <a:gd name="T0" fmla="*/ 13 w 62"/>
              <a:gd name="T1" fmla="*/ 7 h 224"/>
              <a:gd name="T2" fmla="*/ 6 w 62"/>
              <a:gd name="T3" fmla="*/ 7 h 224"/>
              <a:gd name="T4" fmla="*/ 3 w 62"/>
              <a:gd name="T5" fmla="*/ 7 h 224"/>
              <a:gd name="T6" fmla="*/ 1 w 62"/>
              <a:gd name="T7" fmla="*/ 12 h 224"/>
              <a:gd name="T8" fmla="*/ 5 w 62"/>
              <a:gd name="T9" fmla="*/ 17 h 224"/>
              <a:gd name="T10" fmla="*/ 5 w 62"/>
              <a:gd name="T11" fmla="*/ 27 h 224"/>
              <a:gd name="T12" fmla="*/ 0 w 62"/>
              <a:gd name="T13" fmla="*/ 41 h 224"/>
              <a:gd name="T14" fmla="*/ 1 w 62"/>
              <a:gd name="T15" fmla="*/ 52 h 224"/>
              <a:gd name="T16" fmla="*/ 8 w 62"/>
              <a:gd name="T17" fmla="*/ 64 h 224"/>
              <a:gd name="T18" fmla="*/ 10 w 62"/>
              <a:gd name="T19" fmla="*/ 69 h 224"/>
              <a:gd name="T20" fmla="*/ 11 w 62"/>
              <a:gd name="T21" fmla="*/ 79 h 224"/>
              <a:gd name="T22" fmla="*/ 10 w 62"/>
              <a:gd name="T23" fmla="*/ 125 h 224"/>
              <a:gd name="T24" fmla="*/ 6 w 62"/>
              <a:gd name="T25" fmla="*/ 137 h 224"/>
              <a:gd name="T26" fmla="*/ 3 w 62"/>
              <a:gd name="T27" fmla="*/ 142 h 224"/>
              <a:gd name="T28" fmla="*/ 3 w 62"/>
              <a:gd name="T29" fmla="*/ 143 h 224"/>
              <a:gd name="T30" fmla="*/ 8 w 62"/>
              <a:gd name="T31" fmla="*/ 155 h 224"/>
              <a:gd name="T32" fmla="*/ 10 w 62"/>
              <a:gd name="T33" fmla="*/ 165 h 224"/>
              <a:gd name="T34" fmla="*/ 5 w 62"/>
              <a:gd name="T35" fmla="*/ 174 h 224"/>
              <a:gd name="T36" fmla="*/ 3 w 62"/>
              <a:gd name="T37" fmla="*/ 179 h 224"/>
              <a:gd name="T38" fmla="*/ 6 w 62"/>
              <a:gd name="T39" fmla="*/ 191 h 224"/>
              <a:gd name="T40" fmla="*/ 0 w 62"/>
              <a:gd name="T41" fmla="*/ 206 h 224"/>
              <a:gd name="T42" fmla="*/ 1 w 62"/>
              <a:gd name="T43" fmla="*/ 218 h 224"/>
              <a:gd name="T44" fmla="*/ 6 w 62"/>
              <a:gd name="T45" fmla="*/ 224 h 224"/>
              <a:gd name="T46" fmla="*/ 15 w 62"/>
              <a:gd name="T47" fmla="*/ 206 h 224"/>
              <a:gd name="T48" fmla="*/ 20 w 62"/>
              <a:gd name="T49" fmla="*/ 201 h 224"/>
              <a:gd name="T50" fmla="*/ 21 w 62"/>
              <a:gd name="T51" fmla="*/ 201 h 224"/>
              <a:gd name="T52" fmla="*/ 30 w 62"/>
              <a:gd name="T53" fmla="*/ 204 h 224"/>
              <a:gd name="T54" fmla="*/ 37 w 62"/>
              <a:gd name="T55" fmla="*/ 221 h 224"/>
              <a:gd name="T56" fmla="*/ 38 w 62"/>
              <a:gd name="T57" fmla="*/ 204 h 224"/>
              <a:gd name="T58" fmla="*/ 33 w 62"/>
              <a:gd name="T59" fmla="*/ 197 h 224"/>
              <a:gd name="T60" fmla="*/ 28 w 62"/>
              <a:gd name="T61" fmla="*/ 194 h 224"/>
              <a:gd name="T62" fmla="*/ 23 w 62"/>
              <a:gd name="T63" fmla="*/ 182 h 224"/>
              <a:gd name="T64" fmla="*/ 21 w 62"/>
              <a:gd name="T65" fmla="*/ 179 h 224"/>
              <a:gd name="T66" fmla="*/ 18 w 62"/>
              <a:gd name="T67" fmla="*/ 167 h 224"/>
              <a:gd name="T68" fmla="*/ 20 w 62"/>
              <a:gd name="T69" fmla="*/ 160 h 224"/>
              <a:gd name="T70" fmla="*/ 21 w 62"/>
              <a:gd name="T71" fmla="*/ 145 h 224"/>
              <a:gd name="T72" fmla="*/ 27 w 62"/>
              <a:gd name="T73" fmla="*/ 132 h 224"/>
              <a:gd name="T74" fmla="*/ 30 w 62"/>
              <a:gd name="T75" fmla="*/ 128 h 224"/>
              <a:gd name="T76" fmla="*/ 33 w 62"/>
              <a:gd name="T77" fmla="*/ 128 h 224"/>
              <a:gd name="T78" fmla="*/ 42 w 62"/>
              <a:gd name="T79" fmla="*/ 128 h 224"/>
              <a:gd name="T80" fmla="*/ 62 w 62"/>
              <a:gd name="T81" fmla="*/ 143 h 224"/>
              <a:gd name="T82" fmla="*/ 52 w 62"/>
              <a:gd name="T83" fmla="*/ 120 h 224"/>
              <a:gd name="T84" fmla="*/ 37 w 62"/>
              <a:gd name="T85" fmla="*/ 79 h 224"/>
              <a:gd name="T86" fmla="*/ 32 w 62"/>
              <a:gd name="T87" fmla="*/ 68 h 224"/>
              <a:gd name="T88" fmla="*/ 28 w 62"/>
              <a:gd name="T89" fmla="*/ 58 h 224"/>
              <a:gd name="T90" fmla="*/ 28 w 62"/>
              <a:gd name="T91" fmla="*/ 47 h 224"/>
              <a:gd name="T92" fmla="*/ 30 w 62"/>
              <a:gd name="T93" fmla="*/ 37 h 224"/>
              <a:gd name="T94" fmla="*/ 32 w 62"/>
              <a:gd name="T95" fmla="*/ 31 h 224"/>
              <a:gd name="T96" fmla="*/ 32 w 62"/>
              <a:gd name="T97" fmla="*/ 20 h 224"/>
              <a:gd name="T98" fmla="*/ 32 w 62"/>
              <a:gd name="T99" fmla="*/ 14 h 224"/>
              <a:gd name="T100" fmla="*/ 27 w 62"/>
              <a:gd name="T101" fmla="*/ 5 h 224"/>
              <a:gd name="T102" fmla="*/ 23 w 62"/>
              <a:gd name="T103" fmla="*/ 0 h 224"/>
              <a:gd name="T104" fmla="*/ 13 w 62"/>
              <a:gd name="T105" fmla="*/ 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 h="224">
                <a:moveTo>
                  <a:pt x="13" y="7"/>
                </a:moveTo>
                <a:lnTo>
                  <a:pt x="6" y="7"/>
                </a:lnTo>
                <a:lnTo>
                  <a:pt x="3" y="7"/>
                </a:lnTo>
                <a:lnTo>
                  <a:pt x="1" y="12"/>
                </a:lnTo>
                <a:lnTo>
                  <a:pt x="5" y="17"/>
                </a:lnTo>
                <a:lnTo>
                  <a:pt x="5" y="27"/>
                </a:lnTo>
                <a:lnTo>
                  <a:pt x="0" y="41"/>
                </a:lnTo>
                <a:lnTo>
                  <a:pt x="1" y="52"/>
                </a:lnTo>
                <a:lnTo>
                  <a:pt x="8" y="64"/>
                </a:lnTo>
                <a:lnTo>
                  <a:pt x="10" y="69"/>
                </a:lnTo>
                <a:lnTo>
                  <a:pt x="11" y="79"/>
                </a:lnTo>
                <a:lnTo>
                  <a:pt x="10" y="125"/>
                </a:lnTo>
                <a:lnTo>
                  <a:pt x="6" y="137"/>
                </a:lnTo>
                <a:lnTo>
                  <a:pt x="3" y="142"/>
                </a:lnTo>
                <a:lnTo>
                  <a:pt x="3" y="143"/>
                </a:lnTo>
                <a:lnTo>
                  <a:pt x="8" y="155"/>
                </a:lnTo>
                <a:lnTo>
                  <a:pt x="10" y="165"/>
                </a:lnTo>
                <a:lnTo>
                  <a:pt x="5" y="174"/>
                </a:lnTo>
                <a:lnTo>
                  <a:pt x="3" y="179"/>
                </a:lnTo>
                <a:lnTo>
                  <a:pt x="6" y="191"/>
                </a:lnTo>
                <a:lnTo>
                  <a:pt x="0" y="206"/>
                </a:lnTo>
                <a:lnTo>
                  <a:pt x="1" y="218"/>
                </a:lnTo>
                <a:lnTo>
                  <a:pt x="6" y="224"/>
                </a:lnTo>
                <a:lnTo>
                  <a:pt x="15" y="206"/>
                </a:lnTo>
                <a:lnTo>
                  <a:pt x="20" y="201"/>
                </a:lnTo>
                <a:lnTo>
                  <a:pt x="21" y="201"/>
                </a:lnTo>
                <a:lnTo>
                  <a:pt x="30" y="204"/>
                </a:lnTo>
                <a:lnTo>
                  <a:pt x="37" y="221"/>
                </a:lnTo>
                <a:lnTo>
                  <a:pt x="38" y="204"/>
                </a:lnTo>
                <a:lnTo>
                  <a:pt x="33" y="197"/>
                </a:lnTo>
                <a:lnTo>
                  <a:pt x="28" y="194"/>
                </a:lnTo>
                <a:lnTo>
                  <a:pt x="23" y="182"/>
                </a:lnTo>
                <a:lnTo>
                  <a:pt x="21" y="179"/>
                </a:lnTo>
                <a:lnTo>
                  <a:pt x="18" y="167"/>
                </a:lnTo>
                <a:lnTo>
                  <a:pt x="20" y="160"/>
                </a:lnTo>
                <a:lnTo>
                  <a:pt x="21" y="145"/>
                </a:lnTo>
                <a:lnTo>
                  <a:pt x="27" y="132"/>
                </a:lnTo>
                <a:lnTo>
                  <a:pt x="30" y="128"/>
                </a:lnTo>
                <a:lnTo>
                  <a:pt x="33" y="128"/>
                </a:lnTo>
                <a:lnTo>
                  <a:pt x="42" y="128"/>
                </a:lnTo>
                <a:lnTo>
                  <a:pt x="62" y="143"/>
                </a:lnTo>
                <a:lnTo>
                  <a:pt x="52" y="120"/>
                </a:lnTo>
                <a:lnTo>
                  <a:pt x="37" y="79"/>
                </a:lnTo>
                <a:lnTo>
                  <a:pt x="32" y="68"/>
                </a:lnTo>
                <a:lnTo>
                  <a:pt x="28" y="58"/>
                </a:lnTo>
                <a:lnTo>
                  <a:pt x="28" y="47"/>
                </a:lnTo>
                <a:lnTo>
                  <a:pt x="30" y="37"/>
                </a:lnTo>
                <a:lnTo>
                  <a:pt x="32" y="31"/>
                </a:lnTo>
                <a:lnTo>
                  <a:pt x="32" y="20"/>
                </a:lnTo>
                <a:lnTo>
                  <a:pt x="32" y="14"/>
                </a:lnTo>
                <a:lnTo>
                  <a:pt x="27" y="5"/>
                </a:lnTo>
                <a:lnTo>
                  <a:pt x="23" y="0"/>
                </a:lnTo>
                <a:lnTo>
                  <a:pt x="13"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4" name="Freeform 30170"/>
          <p:cNvSpPr>
            <a:spLocks/>
          </p:cNvSpPr>
          <p:nvPr/>
        </p:nvSpPr>
        <p:spPr bwMode="auto">
          <a:xfrm>
            <a:off x="4731648" y="2498419"/>
            <a:ext cx="3051593" cy="1124852"/>
          </a:xfrm>
          <a:custGeom>
            <a:avLst/>
            <a:gdLst>
              <a:gd name="T0" fmla="*/ 3220 w 3451"/>
              <a:gd name="T1" fmla="*/ 369 h 1264"/>
              <a:gd name="T2" fmla="*/ 2904 w 3451"/>
              <a:gd name="T3" fmla="*/ 356 h 1264"/>
              <a:gd name="T4" fmla="*/ 2614 w 3451"/>
              <a:gd name="T5" fmla="*/ 280 h 1264"/>
              <a:gd name="T6" fmla="*/ 2371 w 3451"/>
              <a:gd name="T7" fmla="*/ 238 h 1264"/>
              <a:gd name="T8" fmla="*/ 2206 w 3451"/>
              <a:gd name="T9" fmla="*/ 298 h 1264"/>
              <a:gd name="T10" fmla="*/ 1931 w 3451"/>
              <a:gd name="T11" fmla="*/ 207 h 1264"/>
              <a:gd name="T12" fmla="*/ 1672 w 3451"/>
              <a:gd name="T13" fmla="*/ 197 h 1264"/>
              <a:gd name="T14" fmla="*/ 1640 w 3451"/>
              <a:gd name="T15" fmla="*/ 32 h 1264"/>
              <a:gd name="T16" fmla="*/ 1385 w 3451"/>
              <a:gd name="T17" fmla="*/ 86 h 1264"/>
              <a:gd name="T18" fmla="*/ 1134 w 3451"/>
              <a:gd name="T19" fmla="*/ 216 h 1264"/>
              <a:gd name="T20" fmla="*/ 1124 w 3451"/>
              <a:gd name="T21" fmla="*/ 251 h 1264"/>
              <a:gd name="T22" fmla="*/ 1011 w 3451"/>
              <a:gd name="T23" fmla="*/ 246 h 1264"/>
              <a:gd name="T24" fmla="*/ 1085 w 3451"/>
              <a:gd name="T25" fmla="*/ 428 h 1264"/>
              <a:gd name="T26" fmla="*/ 900 w 3451"/>
              <a:gd name="T27" fmla="*/ 477 h 1264"/>
              <a:gd name="T28" fmla="*/ 944 w 3451"/>
              <a:gd name="T29" fmla="*/ 270 h 1264"/>
              <a:gd name="T30" fmla="*/ 837 w 3451"/>
              <a:gd name="T31" fmla="*/ 349 h 1264"/>
              <a:gd name="T32" fmla="*/ 676 w 3451"/>
              <a:gd name="T33" fmla="*/ 400 h 1264"/>
              <a:gd name="T34" fmla="*/ 548 w 3451"/>
              <a:gd name="T35" fmla="*/ 384 h 1264"/>
              <a:gd name="T36" fmla="*/ 357 w 3451"/>
              <a:gd name="T37" fmla="*/ 410 h 1264"/>
              <a:gd name="T38" fmla="*/ 202 w 3451"/>
              <a:gd name="T39" fmla="*/ 524 h 1264"/>
              <a:gd name="T40" fmla="*/ 130 w 3451"/>
              <a:gd name="T41" fmla="*/ 477 h 1264"/>
              <a:gd name="T42" fmla="*/ 133 w 3451"/>
              <a:gd name="T43" fmla="*/ 366 h 1264"/>
              <a:gd name="T44" fmla="*/ 55 w 3451"/>
              <a:gd name="T45" fmla="*/ 506 h 1264"/>
              <a:gd name="T46" fmla="*/ 44 w 3451"/>
              <a:gd name="T47" fmla="*/ 706 h 1264"/>
              <a:gd name="T48" fmla="*/ 1 w 3451"/>
              <a:gd name="T49" fmla="*/ 759 h 1264"/>
              <a:gd name="T50" fmla="*/ 8 w 3451"/>
              <a:gd name="T51" fmla="*/ 802 h 1264"/>
              <a:gd name="T52" fmla="*/ 44 w 3451"/>
              <a:gd name="T53" fmla="*/ 834 h 1264"/>
              <a:gd name="T54" fmla="*/ 76 w 3451"/>
              <a:gd name="T55" fmla="*/ 865 h 1264"/>
              <a:gd name="T56" fmla="*/ 113 w 3451"/>
              <a:gd name="T57" fmla="*/ 912 h 1264"/>
              <a:gd name="T58" fmla="*/ 108 w 3451"/>
              <a:gd name="T59" fmla="*/ 946 h 1264"/>
              <a:gd name="T60" fmla="*/ 178 w 3451"/>
              <a:gd name="T61" fmla="*/ 1005 h 1264"/>
              <a:gd name="T62" fmla="*/ 266 w 3451"/>
              <a:gd name="T63" fmla="*/ 1030 h 1264"/>
              <a:gd name="T64" fmla="*/ 234 w 3451"/>
              <a:gd name="T65" fmla="*/ 1085 h 1264"/>
              <a:gd name="T66" fmla="*/ 232 w 3451"/>
              <a:gd name="T67" fmla="*/ 1175 h 1264"/>
              <a:gd name="T68" fmla="*/ 357 w 3451"/>
              <a:gd name="T69" fmla="*/ 1225 h 1264"/>
              <a:gd name="T70" fmla="*/ 419 w 3451"/>
              <a:gd name="T71" fmla="*/ 1252 h 1264"/>
              <a:gd name="T72" fmla="*/ 424 w 3451"/>
              <a:gd name="T73" fmla="*/ 1182 h 1264"/>
              <a:gd name="T74" fmla="*/ 457 w 3451"/>
              <a:gd name="T75" fmla="*/ 1111 h 1264"/>
              <a:gd name="T76" fmla="*/ 458 w 3451"/>
              <a:gd name="T77" fmla="*/ 1011 h 1264"/>
              <a:gd name="T78" fmla="*/ 593 w 3451"/>
              <a:gd name="T79" fmla="*/ 994 h 1264"/>
              <a:gd name="T80" fmla="*/ 699 w 3451"/>
              <a:gd name="T81" fmla="*/ 961 h 1264"/>
              <a:gd name="T82" fmla="*/ 807 w 3451"/>
              <a:gd name="T83" fmla="*/ 880 h 1264"/>
              <a:gd name="T84" fmla="*/ 952 w 3451"/>
              <a:gd name="T85" fmla="*/ 885 h 1264"/>
              <a:gd name="T86" fmla="*/ 1063 w 3451"/>
              <a:gd name="T87" fmla="*/ 907 h 1264"/>
              <a:gd name="T88" fmla="*/ 1297 w 3451"/>
              <a:gd name="T89" fmla="*/ 1030 h 1264"/>
              <a:gd name="T90" fmla="*/ 1586 w 3451"/>
              <a:gd name="T91" fmla="*/ 976 h 1264"/>
              <a:gd name="T92" fmla="*/ 1891 w 3451"/>
              <a:gd name="T93" fmla="*/ 1016 h 1264"/>
              <a:gd name="T94" fmla="*/ 2088 w 3451"/>
              <a:gd name="T95" fmla="*/ 929 h 1264"/>
              <a:gd name="T96" fmla="*/ 2199 w 3451"/>
              <a:gd name="T97" fmla="*/ 1203 h 1264"/>
              <a:gd name="T98" fmla="*/ 2346 w 3451"/>
              <a:gd name="T99" fmla="*/ 1124 h 1264"/>
              <a:gd name="T100" fmla="*/ 2329 w 3451"/>
              <a:gd name="T101" fmla="*/ 912 h 1264"/>
              <a:gd name="T102" fmla="*/ 2459 w 3451"/>
              <a:gd name="T103" fmla="*/ 727 h 1264"/>
              <a:gd name="T104" fmla="*/ 2624 w 3451"/>
              <a:gd name="T105" fmla="*/ 743 h 1264"/>
              <a:gd name="T106" fmla="*/ 2792 w 3451"/>
              <a:gd name="T107" fmla="*/ 644 h 1264"/>
              <a:gd name="T108" fmla="*/ 2893 w 3451"/>
              <a:gd name="T109" fmla="*/ 661 h 1264"/>
              <a:gd name="T110" fmla="*/ 2735 w 3451"/>
              <a:gd name="T111" fmla="*/ 949 h 1264"/>
              <a:gd name="T112" fmla="*/ 2845 w 3451"/>
              <a:gd name="T113" fmla="*/ 855 h 1264"/>
              <a:gd name="T114" fmla="*/ 2880 w 3451"/>
              <a:gd name="T115" fmla="*/ 725 h 1264"/>
              <a:gd name="T116" fmla="*/ 3030 w 3451"/>
              <a:gd name="T117" fmla="*/ 701 h 1264"/>
              <a:gd name="T118" fmla="*/ 3219 w 3451"/>
              <a:gd name="T119" fmla="*/ 615 h 1264"/>
              <a:gd name="T120" fmla="*/ 3175 w 3451"/>
              <a:gd name="T121" fmla="*/ 529 h 1264"/>
              <a:gd name="T122" fmla="*/ 3335 w 3451"/>
              <a:gd name="T123" fmla="*/ 536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1" h="1264">
                <a:moveTo>
                  <a:pt x="3450" y="486"/>
                </a:moveTo>
                <a:lnTo>
                  <a:pt x="3446" y="482"/>
                </a:lnTo>
                <a:lnTo>
                  <a:pt x="3441" y="479"/>
                </a:lnTo>
                <a:lnTo>
                  <a:pt x="3438" y="479"/>
                </a:lnTo>
                <a:lnTo>
                  <a:pt x="3406" y="453"/>
                </a:lnTo>
                <a:lnTo>
                  <a:pt x="3397" y="450"/>
                </a:lnTo>
                <a:lnTo>
                  <a:pt x="3387" y="453"/>
                </a:lnTo>
                <a:lnTo>
                  <a:pt x="3381" y="452"/>
                </a:lnTo>
                <a:lnTo>
                  <a:pt x="3375" y="450"/>
                </a:lnTo>
                <a:lnTo>
                  <a:pt x="3365" y="445"/>
                </a:lnTo>
                <a:lnTo>
                  <a:pt x="3355" y="448"/>
                </a:lnTo>
                <a:lnTo>
                  <a:pt x="3355" y="453"/>
                </a:lnTo>
                <a:lnTo>
                  <a:pt x="3355" y="464"/>
                </a:lnTo>
                <a:lnTo>
                  <a:pt x="3360" y="470"/>
                </a:lnTo>
                <a:lnTo>
                  <a:pt x="3362" y="474"/>
                </a:lnTo>
                <a:lnTo>
                  <a:pt x="3359" y="475"/>
                </a:lnTo>
                <a:lnTo>
                  <a:pt x="3359" y="479"/>
                </a:lnTo>
                <a:lnTo>
                  <a:pt x="3350" y="474"/>
                </a:lnTo>
                <a:lnTo>
                  <a:pt x="3340" y="460"/>
                </a:lnTo>
                <a:lnTo>
                  <a:pt x="3342" y="453"/>
                </a:lnTo>
                <a:lnTo>
                  <a:pt x="3338" y="440"/>
                </a:lnTo>
                <a:lnTo>
                  <a:pt x="3333" y="433"/>
                </a:lnTo>
                <a:lnTo>
                  <a:pt x="3333" y="428"/>
                </a:lnTo>
                <a:lnTo>
                  <a:pt x="3332" y="427"/>
                </a:lnTo>
                <a:lnTo>
                  <a:pt x="3320" y="420"/>
                </a:lnTo>
                <a:lnTo>
                  <a:pt x="3284" y="401"/>
                </a:lnTo>
                <a:lnTo>
                  <a:pt x="3276" y="400"/>
                </a:lnTo>
                <a:lnTo>
                  <a:pt x="3259" y="388"/>
                </a:lnTo>
                <a:lnTo>
                  <a:pt x="3232" y="378"/>
                </a:lnTo>
                <a:lnTo>
                  <a:pt x="3220" y="369"/>
                </a:lnTo>
                <a:lnTo>
                  <a:pt x="3214" y="364"/>
                </a:lnTo>
                <a:lnTo>
                  <a:pt x="3207" y="364"/>
                </a:lnTo>
                <a:lnTo>
                  <a:pt x="3187" y="354"/>
                </a:lnTo>
                <a:lnTo>
                  <a:pt x="3173" y="352"/>
                </a:lnTo>
                <a:lnTo>
                  <a:pt x="3163" y="349"/>
                </a:lnTo>
                <a:lnTo>
                  <a:pt x="3155" y="346"/>
                </a:lnTo>
                <a:lnTo>
                  <a:pt x="3143" y="344"/>
                </a:lnTo>
                <a:lnTo>
                  <a:pt x="3101" y="344"/>
                </a:lnTo>
                <a:lnTo>
                  <a:pt x="3087" y="347"/>
                </a:lnTo>
                <a:lnTo>
                  <a:pt x="3086" y="341"/>
                </a:lnTo>
                <a:lnTo>
                  <a:pt x="3074" y="337"/>
                </a:lnTo>
                <a:lnTo>
                  <a:pt x="3033" y="334"/>
                </a:lnTo>
                <a:lnTo>
                  <a:pt x="3028" y="344"/>
                </a:lnTo>
                <a:lnTo>
                  <a:pt x="3025" y="351"/>
                </a:lnTo>
                <a:lnTo>
                  <a:pt x="3033" y="352"/>
                </a:lnTo>
                <a:lnTo>
                  <a:pt x="3040" y="368"/>
                </a:lnTo>
                <a:lnTo>
                  <a:pt x="3042" y="373"/>
                </a:lnTo>
                <a:lnTo>
                  <a:pt x="3042" y="378"/>
                </a:lnTo>
                <a:lnTo>
                  <a:pt x="3025" y="383"/>
                </a:lnTo>
                <a:lnTo>
                  <a:pt x="3010" y="386"/>
                </a:lnTo>
                <a:lnTo>
                  <a:pt x="3005" y="383"/>
                </a:lnTo>
                <a:lnTo>
                  <a:pt x="3001" y="376"/>
                </a:lnTo>
                <a:lnTo>
                  <a:pt x="2995" y="369"/>
                </a:lnTo>
                <a:lnTo>
                  <a:pt x="2983" y="364"/>
                </a:lnTo>
                <a:lnTo>
                  <a:pt x="2971" y="351"/>
                </a:lnTo>
                <a:lnTo>
                  <a:pt x="2968" y="347"/>
                </a:lnTo>
                <a:lnTo>
                  <a:pt x="2954" y="357"/>
                </a:lnTo>
                <a:lnTo>
                  <a:pt x="2946" y="359"/>
                </a:lnTo>
                <a:lnTo>
                  <a:pt x="2910" y="357"/>
                </a:lnTo>
                <a:lnTo>
                  <a:pt x="2904" y="356"/>
                </a:lnTo>
                <a:lnTo>
                  <a:pt x="2897" y="347"/>
                </a:lnTo>
                <a:lnTo>
                  <a:pt x="2890" y="347"/>
                </a:lnTo>
                <a:lnTo>
                  <a:pt x="2877" y="352"/>
                </a:lnTo>
                <a:lnTo>
                  <a:pt x="2860" y="352"/>
                </a:lnTo>
                <a:lnTo>
                  <a:pt x="2856" y="352"/>
                </a:lnTo>
                <a:lnTo>
                  <a:pt x="2853" y="354"/>
                </a:lnTo>
                <a:lnTo>
                  <a:pt x="2841" y="361"/>
                </a:lnTo>
                <a:lnTo>
                  <a:pt x="2836" y="368"/>
                </a:lnTo>
                <a:lnTo>
                  <a:pt x="2829" y="371"/>
                </a:lnTo>
                <a:lnTo>
                  <a:pt x="2826" y="364"/>
                </a:lnTo>
                <a:lnTo>
                  <a:pt x="2826" y="351"/>
                </a:lnTo>
                <a:lnTo>
                  <a:pt x="2819" y="351"/>
                </a:lnTo>
                <a:lnTo>
                  <a:pt x="2804" y="349"/>
                </a:lnTo>
                <a:lnTo>
                  <a:pt x="2799" y="344"/>
                </a:lnTo>
                <a:lnTo>
                  <a:pt x="2802" y="334"/>
                </a:lnTo>
                <a:lnTo>
                  <a:pt x="2804" y="325"/>
                </a:lnTo>
                <a:lnTo>
                  <a:pt x="2801" y="319"/>
                </a:lnTo>
                <a:lnTo>
                  <a:pt x="2796" y="312"/>
                </a:lnTo>
                <a:lnTo>
                  <a:pt x="2789" y="309"/>
                </a:lnTo>
                <a:lnTo>
                  <a:pt x="2777" y="300"/>
                </a:lnTo>
                <a:lnTo>
                  <a:pt x="2770" y="298"/>
                </a:lnTo>
                <a:lnTo>
                  <a:pt x="2728" y="293"/>
                </a:lnTo>
                <a:lnTo>
                  <a:pt x="2706" y="297"/>
                </a:lnTo>
                <a:lnTo>
                  <a:pt x="2673" y="305"/>
                </a:lnTo>
                <a:lnTo>
                  <a:pt x="2646" y="307"/>
                </a:lnTo>
                <a:lnTo>
                  <a:pt x="2641" y="304"/>
                </a:lnTo>
                <a:lnTo>
                  <a:pt x="2636" y="298"/>
                </a:lnTo>
                <a:lnTo>
                  <a:pt x="2631" y="290"/>
                </a:lnTo>
                <a:lnTo>
                  <a:pt x="2624" y="283"/>
                </a:lnTo>
                <a:lnTo>
                  <a:pt x="2614" y="280"/>
                </a:lnTo>
                <a:lnTo>
                  <a:pt x="2593" y="277"/>
                </a:lnTo>
                <a:lnTo>
                  <a:pt x="2578" y="270"/>
                </a:lnTo>
                <a:lnTo>
                  <a:pt x="2572" y="268"/>
                </a:lnTo>
                <a:lnTo>
                  <a:pt x="2593" y="256"/>
                </a:lnTo>
                <a:lnTo>
                  <a:pt x="2592" y="255"/>
                </a:lnTo>
                <a:lnTo>
                  <a:pt x="2590" y="251"/>
                </a:lnTo>
                <a:lnTo>
                  <a:pt x="2572" y="245"/>
                </a:lnTo>
                <a:lnTo>
                  <a:pt x="2535" y="243"/>
                </a:lnTo>
                <a:lnTo>
                  <a:pt x="2519" y="258"/>
                </a:lnTo>
                <a:lnTo>
                  <a:pt x="2509" y="265"/>
                </a:lnTo>
                <a:lnTo>
                  <a:pt x="2501" y="268"/>
                </a:lnTo>
                <a:lnTo>
                  <a:pt x="2496" y="270"/>
                </a:lnTo>
                <a:lnTo>
                  <a:pt x="2489" y="268"/>
                </a:lnTo>
                <a:lnTo>
                  <a:pt x="2491" y="263"/>
                </a:lnTo>
                <a:lnTo>
                  <a:pt x="2499" y="258"/>
                </a:lnTo>
                <a:lnTo>
                  <a:pt x="2508" y="255"/>
                </a:lnTo>
                <a:lnTo>
                  <a:pt x="2511" y="248"/>
                </a:lnTo>
                <a:lnTo>
                  <a:pt x="2508" y="245"/>
                </a:lnTo>
                <a:lnTo>
                  <a:pt x="2499" y="248"/>
                </a:lnTo>
                <a:lnTo>
                  <a:pt x="2491" y="246"/>
                </a:lnTo>
                <a:lnTo>
                  <a:pt x="2508" y="234"/>
                </a:lnTo>
                <a:lnTo>
                  <a:pt x="2484" y="233"/>
                </a:lnTo>
                <a:lnTo>
                  <a:pt x="2479" y="231"/>
                </a:lnTo>
                <a:lnTo>
                  <a:pt x="2418" y="219"/>
                </a:lnTo>
                <a:lnTo>
                  <a:pt x="2415" y="219"/>
                </a:lnTo>
                <a:lnTo>
                  <a:pt x="2400" y="231"/>
                </a:lnTo>
                <a:lnTo>
                  <a:pt x="2393" y="233"/>
                </a:lnTo>
                <a:lnTo>
                  <a:pt x="2383" y="234"/>
                </a:lnTo>
                <a:lnTo>
                  <a:pt x="2373" y="236"/>
                </a:lnTo>
                <a:lnTo>
                  <a:pt x="2371" y="238"/>
                </a:lnTo>
                <a:lnTo>
                  <a:pt x="2366" y="243"/>
                </a:lnTo>
                <a:lnTo>
                  <a:pt x="2368" y="245"/>
                </a:lnTo>
                <a:lnTo>
                  <a:pt x="2374" y="245"/>
                </a:lnTo>
                <a:lnTo>
                  <a:pt x="2385" y="243"/>
                </a:lnTo>
                <a:lnTo>
                  <a:pt x="2383" y="258"/>
                </a:lnTo>
                <a:lnTo>
                  <a:pt x="2385" y="268"/>
                </a:lnTo>
                <a:lnTo>
                  <a:pt x="2383" y="277"/>
                </a:lnTo>
                <a:lnTo>
                  <a:pt x="2371" y="277"/>
                </a:lnTo>
                <a:lnTo>
                  <a:pt x="2364" y="273"/>
                </a:lnTo>
                <a:lnTo>
                  <a:pt x="2359" y="268"/>
                </a:lnTo>
                <a:lnTo>
                  <a:pt x="2354" y="268"/>
                </a:lnTo>
                <a:lnTo>
                  <a:pt x="2347" y="275"/>
                </a:lnTo>
                <a:lnTo>
                  <a:pt x="2347" y="278"/>
                </a:lnTo>
                <a:lnTo>
                  <a:pt x="2349" y="278"/>
                </a:lnTo>
                <a:lnTo>
                  <a:pt x="2347" y="283"/>
                </a:lnTo>
                <a:lnTo>
                  <a:pt x="2341" y="290"/>
                </a:lnTo>
                <a:lnTo>
                  <a:pt x="2337" y="290"/>
                </a:lnTo>
                <a:lnTo>
                  <a:pt x="2319" y="277"/>
                </a:lnTo>
                <a:lnTo>
                  <a:pt x="2309" y="271"/>
                </a:lnTo>
                <a:lnTo>
                  <a:pt x="2300" y="271"/>
                </a:lnTo>
                <a:lnTo>
                  <a:pt x="2294" y="271"/>
                </a:lnTo>
                <a:lnTo>
                  <a:pt x="2273" y="282"/>
                </a:lnTo>
                <a:lnTo>
                  <a:pt x="2267" y="283"/>
                </a:lnTo>
                <a:lnTo>
                  <a:pt x="2255" y="280"/>
                </a:lnTo>
                <a:lnTo>
                  <a:pt x="2241" y="275"/>
                </a:lnTo>
                <a:lnTo>
                  <a:pt x="2235" y="268"/>
                </a:lnTo>
                <a:lnTo>
                  <a:pt x="2233" y="260"/>
                </a:lnTo>
                <a:lnTo>
                  <a:pt x="2229" y="260"/>
                </a:lnTo>
                <a:lnTo>
                  <a:pt x="2224" y="266"/>
                </a:lnTo>
                <a:lnTo>
                  <a:pt x="2206" y="298"/>
                </a:lnTo>
                <a:lnTo>
                  <a:pt x="2199" y="307"/>
                </a:lnTo>
                <a:lnTo>
                  <a:pt x="2192" y="307"/>
                </a:lnTo>
                <a:lnTo>
                  <a:pt x="2179" y="300"/>
                </a:lnTo>
                <a:lnTo>
                  <a:pt x="2162" y="287"/>
                </a:lnTo>
                <a:lnTo>
                  <a:pt x="2144" y="261"/>
                </a:lnTo>
                <a:lnTo>
                  <a:pt x="2137" y="260"/>
                </a:lnTo>
                <a:lnTo>
                  <a:pt x="2122" y="246"/>
                </a:lnTo>
                <a:lnTo>
                  <a:pt x="2115" y="243"/>
                </a:lnTo>
                <a:lnTo>
                  <a:pt x="2096" y="241"/>
                </a:lnTo>
                <a:lnTo>
                  <a:pt x="2093" y="239"/>
                </a:lnTo>
                <a:lnTo>
                  <a:pt x="2096" y="236"/>
                </a:lnTo>
                <a:lnTo>
                  <a:pt x="2118" y="223"/>
                </a:lnTo>
                <a:lnTo>
                  <a:pt x="2137" y="214"/>
                </a:lnTo>
                <a:lnTo>
                  <a:pt x="2145" y="211"/>
                </a:lnTo>
                <a:lnTo>
                  <a:pt x="2144" y="204"/>
                </a:lnTo>
                <a:lnTo>
                  <a:pt x="2140" y="201"/>
                </a:lnTo>
                <a:lnTo>
                  <a:pt x="2127" y="192"/>
                </a:lnTo>
                <a:lnTo>
                  <a:pt x="2115" y="191"/>
                </a:lnTo>
                <a:lnTo>
                  <a:pt x="2101" y="192"/>
                </a:lnTo>
                <a:lnTo>
                  <a:pt x="2085" y="192"/>
                </a:lnTo>
                <a:lnTo>
                  <a:pt x="2066" y="180"/>
                </a:lnTo>
                <a:lnTo>
                  <a:pt x="2058" y="179"/>
                </a:lnTo>
                <a:lnTo>
                  <a:pt x="2054" y="179"/>
                </a:lnTo>
                <a:lnTo>
                  <a:pt x="2036" y="189"/>
                </a:lnTo>
                <a:lnTo>
                  <a:pt x="2037" y="196"/>
                </a:lnTo>
                <a:lnTo>
                  <a:pt x="2039" y="202"/>
                </a:lnTo>
                <a:lnTo>
                  <a:pt x="2026" y="219"/>
                </a:lnTo>
                <a:lnTo>
                  <a:pt x="2012" y="212"/>
                </a:lnTo>
                <a:lnTo>
                  <a:pt x="1977" y="216"/>
                </a:lnTo>
                <a:lnTo>
                  <a:pt x="1931" y="207"/>
                </a:lnTo>
                <a:lnTo>
                  <a:pt x="1929" y="201"/>
                </a:lnTo>
                <a:lnTo>
                  <a:pt x="1931" y="187"/>
                </a:lnTo>
                <a:lnTo>
                  <a:pt x="1870" y="182"/>
                </a:lnTo>
                <a:lnTo>
                  <a:pt x="1857" y="186"/>
                </a:lnTo>
                <a:lnTo>
                  <a:pt x="1840" y="186"/>
                </a:lnTo>
                <a:lnTo>
                  <a:pt x="1827" y="201"/>
                </a:lnTo>
                <a:lnTo>
                  <a:pt x="1822" y="192"/>
                </a:lnTo>
                <a:lnTo>
                  <a:pt x="1822" y="182"/>
                </a:lnTo>
                <a:lnTo>
                  <a:pt x="1820" y="177"/>
                </a:lnTo>
                <a:lnTo>
                  <a:pt x="1815" y="175"/>
                </a:lnTo>
                <a:lnTo>
                  <a:pt x="1805" y="180"/>
                </a:lnTo>
                <a:lnTo>
                  <a:pt x="1796" y="182"/>
                </a:lnTo>
                <a:lnTo>
                  <a:pt x="1790" y="180"/>
                </a:lnTo>
                <a:lnTo>
                  <a:pt x="1785" y="177"/>
                </a:lnTo>
                <a:lnTo>
                  <a:pt x="1778" y="175"/>
                </a:lnTo>
                <a:lnTo>
                  <a:pt x="1773" y="169"/>
                </a:lnTo>
                <a:lnTo>
                  <a:pt x="1764" y="164"/>
                </a:lnTo>
                <a:lnTo>
                  <a:pt x="1758" y="169"/>
                </a:lnTo>
                <a:lnTo>
                  <a:pt x="1756" y="174"/>
                </a:lnTo>
                <a:lnTo>
                  <a:pt x="1756" y="175"/>
                </a:lnTo>
                <a:lnTo>
                  <a:pt x="1761" y="177"/>
                </a:lnTo>
                <a:lnTo>
                  <a:pt x="1761" y="186"/>
                </a:lnTo>
                <a:lnTo>
                  <a:pt x="1753" y="191"/>
                </a:lnTo>
                <a:lnTo>
                  <a:pt x="1705" y="204"/>
                </a:lnTo>
                <a:lnTo>
                  <a:pt x="1694" y="204"/>
                </a:lnTo>
                <a:lnTo>
                  <a:pt x="1678" y="207"/>
                </a:lnTo>
                <a:lnTo>
                  <a:pt x="1670" y="216"/>
                </a:lnTo>
                <a:lnTo>
                  <a:pt x="1658" y="221"/>
                </a:lnTo>
                <a:lnTo>
                  <a:pt x="1651" y="219"/>
                </a:lnTo>
                <a:lnTo>
                  <a:pt x="1672" y="197"/>
                </a:lnTo>
                <a:lnTo>
                  <a:pt x="1694" y="187"/>
                </a:lnTo>
                <a:lnTo>
                  <a:pt x="1717" y="179"/>
                </a:lnTo>
                <a:lnTo>
                  <a:pt x="1786" y="133"/>
                </a:lnTo>
                <a:lnTo>
                  <a:pt x="1796" y="132"/>
                </a:lnTo>
                <a:lnTo>
                  <a:pt x="1806" y="127"/>
                </a:lnTo>
                <a:lnTo>
                  <a:pt x="1828" y="108"/>
                </a:lnTo>
                <a:lnTo>
                  <a:pt x="1820" y="101"/>
                </a:lnTo>
                <a:lnTo>
                  <a:pt x="1818" y="100"/>
                </a:lnTo>
                <a:lnTo>
                  <a:pt x="1830" y="81"/>
                </a:lnTo>
                <a:lnTo>
                  <a:pt x="1827" y="71"/>
                </a:lnTo>
                <a:lnTo>
                  <a:pt x="1818" y="73"/>
                </a:lnTo>
                <a:lnTo>
                  <a:pt x="1811" y="73"/>
                </a:lnTo>
                <a:lnTo>
                  <a:pt x="1806" y="64"/>
                </a:lnTo>
                <a:lnTo>
                  <a:pt x="1795" y="54"/>
                </a:lnTo>
                <a:lnTo>
                  <a:pt x="1781" y="49"/>
                </a:lnTo>
                <a:lnTo>
                  <a:pt x="1763" y="46"/>
                </a:lnTo>
                <a:lnTo>
                  <a:pt x="1751" y="46"/>
                </a:lnTo>
                <a:lnTo>
                  <a:pt x="1744" y="44"/>
                </a:lnTo>
                <a:lnTo>
                  <a:pt x="1727" y="46"/>
                </a:lnTo>
                <a:lnTo>
                  <a:pt x="1714" y="46"/>
                </a:lnTo>
                <a:lnTo>
                  <a:pt x="1705" y="57"/>
                </a:lnTo>
                <a:lnTo>
                  <a:pt x="1702" y="54"/>
                </a:lnTo>
                <a:lnTo>
                  <a:pt x="1675" y="56"/>
                </a:lnTo>
                <a:lnTo>
                  <a:pt x="1678" y="49"/>
                </a:lnTo>
                <a:lnTo>
                  <a:pt x="1690" y="41"/>
                </a:lnTo>
                <a:lnTo>
                  <a:pt x="1694" y="34"/>
                </a:lnTo>
                <a:lnTo>
                  <a:pt x="1692" y="30"/>
                </a:lnTo>
                <a:lnTo>
                  <a:pt x="1672" y="34"/>
                </a:lnTo>
                <a:lnTo>
                  <a:pt x="1656" y="29"/>
                </a:lnTo>
                <a:lnTo>
                  <a:pt x="1640" y="32"/>
                </a:lnTo>
                <a:lnTo>
                  <a:pt x="1635" y="29"/>
                </a:lnTo>
                <a:lnTo>
                  <a:pt x="1641" y="22"/>
                </a:lnTo>
                <a:lnTo>
                  <a:pt x="1656" y="14"/>
                </a:lnTo>
                <a:lnTo>
                  <a:pt x="1656" y="7"/>
                </a:lnTo>
                <a:lnTo>
                  <a:pt x="1648" y="2"/>
                </a:lnTo>
                <a:lnTo>
                  <a:pt x="1633" y="2"/>
                </a:lnTo>
                <a:lnTo>
                  <a:pt x="1624" y="0"/>
                </a:lnTo>
                <a:lnTo>
                  <a:pt x="1613" y="2"/>
                </a:lnTo>
                <a:lnTo>
                  <a:pt x="1576" y="19"/>
                </a:lnTo>
                <a:lnTo>
                  <a:pt x="1565" y="29"/>
                </a:lnTo>
                <a:lnTo>
                  <a:pt x="1564" y="36"/>
                </a:lnTo>
                <a:lnTo>
                  <a:pt x="1570" y="47"/>
                </a:lnTo>
                <a:lnTo>
                  <a:pt x="1557" y="54"/>
                </a:lnTo>
                <a:lnTo>
                  <a:pt x="1549" y="54"/>
                </a:lnTo>
                <a:lnTo>
                  <a:pt x="1540" y="56"/>
                </a:lnTo>
                <a:lnTo>
                  <a:pt x="1535" y="63"/>
                </a:lnTo>
                <a:lnTo>
                  <a:pt x="1537" y="66"/>
                </a:lnTo>
                <a:lnTo>
                  <a:pt x="1535" y="73"/>
                </a:lnTo>
                <a:lnTo>
                  <a:pt x="1528" y="78"/>
                </a:lnTo>
                <a:lnTo>
                  <a:pt x="1522" y="76"/>
                </a:lnTo>
                <a:lnTo>
                  <a:pt x="1513" y="73"/>
                </a:lnTo>
                <a:lnTo>
                  <a:pt x="1503" y="73"/>
                </a:lnTo>
                <a:lnTo>
                  <a:pt x="1479" y="81"/>
                </a:lnTo>
                <a:lnTo>
                  <a:pt x="1469" y="83"/>
                </a:lnTo>
                <a:lnTo>
                  <a:pt x="1454" y="79"/>
                </a:lnTo>
                <a:lnTo>
                  <a:pt x="1458" y="73"/>
                </a:lnTo>
                <a:lnTo>
                  <a:pt x="1454" y="68"/>
                </a:lnTo>
                <a:lnTo>
                  <a:pt x="1427" y="68"/>
                </a:lnTo>
                <a:lnTo>
                  <a:pt x="1404" y="81"/>
                </a:lnTo>
                <a:lnTo>
                  <a:pt x="1385" y="86"/>
                </a:lnTo>
                <a:lnTo>
                  <a:pt x="1329" y="96"/>
                </a:lnTo>
                <a:lnTo>
                  <a:pt x="1324" y="98"/>
                </a:lnTo>
                <a:lnTo>
                  <a:pt x="1313" y="100"/>
                </a:lnTo>
                <a:lnTo>
                  <a:pt x="1284" y="118"/>
                </a:lnTo>
                <a:lnTo>
                  <a:pt x="1276" y="123"/>
                </a:lnTo>
                <a:lnTo>
                  <a:pt x="1264" y="132"/>
                </a:lnTo>
                <a:lnTo>
                  <a:pt x="1260" y="142"/>
                </a:lnTo>
                <a:lnTo>
                  <a:pt x="1260" y="147"/>
                </a:lnTo>
                <a:lnTo>
                  <a:pt x="1264" y="152"/>
                </a:lnTo>
                <a:lnTo>
                  <a:pt x="1272" y="159"/>
                </a:lnTo>
                <a:lnTo>
                  <a:pt x="1276" y="162"/>
                </a:lnTo>
                <a:lnTo>
                  <a:pt x="1279" y="170"/>
                </a:lnTo>
                <a:lnTo>
                  <a:pt x="1276" y="175"/>
                </a:lnTo>
                <a:lnTo>
                  <a:pt x="1267" y="182"/>
                </a:lnTo>
                <a:lnTo>
                  <a:pt x="1262" y="186"/>
                </a:lnTo>
                <a:lnTo>
                  <a:pt x="1247" y="191"/>
                </a:lnTo>
                <a:lnTo>
                  <a:pt x="1250" y="182"/>
                </a:lnTo>
                <a:lnTo>
                  <a:pt x="1259" y="175"/>
                </a:lnTo>
                <a:lnTo>
                  <a:pt x="1254" y="172"/>
                </a:lnTo>
                <a:lnTo>
                  <a:pt x="1240" y="174"/>
                </a:lnTo>
                <a:lnTo>
                  <a:pt x="1222" y="184"/>
                </a:lnTo>
                <a:lnTo>
                  <a:pt x="1218" y="184"/>
                </a:lnTo>
                <a:lnTo>
                  <a:pt x="1215" y="177"/>
                </a:lnTo>
                <a:lnTo>
                  <a:pt x="1201" y="180"/>
                </a:lnTo>
                <a:lnTo>
                  <a:pt x="1134" y="186"/>
                </a:lnTo>
                <a:lnTo>
                  <a:pt x="1129" y="187"/>
                </a:lnTo>
                <a:lnTo>
                  <a:pt x="1127" y="191"/>
                </a:lnTo>
                <a:lnTo>
                  <a:pt x="1126" y="196"/>
                </a:lnTo>
                <a:lnTo>
                  <a:pt x="1134" y="209"/>
                </a:lnTo>
                <a:lnTo>
                  <a:pt x="1134" y="216"/>
                </a:lnTo>
                <a:lnTo>
                  <a:pt x="1134" y="228"/>
                </a:lnTo>
                <a:lnTo>
                  <a:pt x="1137" y="233"/>
                </a:lnTo>
                <a:lnTo>
                  <a:pt x="1149" y="236"/>
                </a:lnTo>
                <a:lnTo>
                  <a:pt x="1159" y="241"/>
                </a:lnTo>
                <a:lnTo>
                  <a:pt x="1166" y="243"/>
                </a:lnTo>
                <a:lnTo>
                  <a:pt x="1168" y="250"/>
                </a:lnTo>
                <a:lnTo>
                  <a:pt x="1185" y="260"/>
                </a:lnTo>
                <a:lnTo>
                  <a:pt x="1191" y="268"/>
                </a:lnTo>
                <a:lnTo>
                  <a:pt x="1183" y="287"/>
                </a:lnTo>
                <a:lnTo>
                  <a:pt x="1190" y="302"/>
                </a:lnTo>
                <a:lnTo>
                  <a:pt x="1191" y="309"/>
                </a:lnTo>
                <a:lnTo>
                  <a:pt x="1193" y="310"/>
                </a:lnTo>
                <a:lnTo>
                  <a:pt x="1195" y="315"/>
                </a:lnTo>
                <a:lnTo>
                  <a:pt x="1188" y="320"/>
                </a:lnTo>
                <a:lnTo>
                  <a:pt x="1181" y="324"/>
                </a:lnTo>
                <a:lnTo>
                  <a:pt x="1181" y="310"/>
                </a:lnTo>
                <a:lnTo>
                  <a:pt x="1176" y="300"/>
                </a:lnTo>
                <a:lnTo>
                  <a:pt x="1173" y="300"/>
                </a:lnTo>
                <a:lnTo>
                  <a:pt x="1169" y="305"/>
                </a:lnTo>
                <a:lnTo>
                  <a:pt x="1163" y="320"/>
                </a:lnTo>
                <a:lnTo>
                  <a:pt x="1159" y="317"/>
                </a:lnTo>
                <a:lnTo>
                  <a:pt x="1163" y="285"/>
                </a:lnTo>
                <a:lnTo>
                  <a:pt x="1169" y="280"/>
                </a:lnTo>
                <a:lnTo>
                  <a:pt x="1176" y="273"/>
                </a:lnTo>
                <a:lnTo>
                  <a:pt x="1176" y="266"/>
                </a:lnTo>
                <a:lnTo>
                  <a:pt x="1169" y="270"/>
                </a:lnTo>
                <a:lnTo>
                  <a:pt x="1151" y="270"/>
                </a:lnTo>
                <a:lnTo>
                  <a:pt x="1146" y="268"/>
                </a:lnTo>
                <a:lnTo>
                  <a:pt x="1134" y="261"/>
                </a:lnTo>
                <a:lnTo>
                  <a:pt x="1124" y="251"/>
                </a:lnTo>
                <a:lnTo>
                  <a:pt x="1099" y="239"/>
                </a:lnTo>
                <a:lnTo>
                  <a:pt x="1087" y="241"/>
                </a:lnTo>
                <a:lnTo>
                  <a:pt x="1080" y="243"/>
                </a:lnTo>
                <a:lnTo>
                  <a:pt x="1075" y="245"/>
                </a:lnTo>
                <a:lnTo>
                  <a:pt x="1077" y="258"/>
                </a:lnTo>
                <a:lnTo>
                  <a:pt x="1070" y="261"/>
                </a:lnTo>
                <a:lnTo>
                  <a:pt x="1058" y="260"/>
                </a:lnTo>
                <a:lnTo>
                  <a:pt x="1053" y="256"/>
                </a:lnTo>
                <a:lnTo>
                  <a:pt x="1041" y="258"/>
                </a:lnTo>
                <a:lnTo>
                  <a:pt x="1038" y="263"/>
                </a:lnTo>
                <a:lnTo>
                  <a:pt x="1045" y="271"/>
                </a:lnTo>
                <a:lnTo>
                  <a:pt x="1050" y="275"/>
                </a:lnTo>
                <a:lnTo>
                  <a:pt x="1077" y="278"/>
                </a:lnTo>
                <a:lnTo>
                  <a:pt x="1082" y="283"/>
                </a:lnTo>
                <a:lnTo>
                  <a:pt x="1087" y="300"/>
                </a:lnTo>
                <a:lnTo>
                  <a:pt x="1078" y="300"/>
                </a:lnTo>
                <a:lnTo>
                  <a:pt x="1075" y="300"/>
                </a:lnTo>
                <a:lnTo>
                  <a:pt x="1068" y="293"/>
                </a:lnTo>
                <a:lnTo>
                  <a:pt x="1024" y="285"/>
                </a:lnTo>
                <a:lnTo>
                  <a:pt x="1016" y="275"/>
                </a:lnTo>
                <a:lnTo>
                  <a:pt x="1014" y="266"/>
                </a:lnTo>
                <a:lnTo>
                  <a:pt x="1016" y="256"/>
                </a:lnTo>
                <a:lnTo>
                  <a:pt x="1023" y="245"/>
                </a:lnTo>
                <a:lnTo>
                  <a:pt x="1024" y="234"/>
                </a:lnTo>
                <a:lnTo>
                  <a:pt x="1023" y="226"/>
                </a:lnTo>
                <a:lnTo>
                  <a:pt x="1019" y="224"/>
                </a:lnTo>
                <a:lnTo>
                  <a:pt x="1013" y="223"/>
                </a:lnTo>
                <a:lnTo>
                  <a:pt x="1011" y="221"/>
                </a:lnTo>
                <a:lnTo>
                  <a:pt x="1011" y="234"/>
                </a:lnTo>
                <a:lnTo>
                  <a:pt x="1011" y="246"/>
                </a:lnTo>
                <a:lnTo>
                  <a:pt x="1008" y="251"/>
                </a:lnTo>
                <a:lnTo>
                  <a:pt x="1001" y="258"/>
                </a:lnTo>
                <a:lnTo>
                  <a:pt x="992" y="261"/>
                </a:lnTo>
                <a:lnTo>
                  <a:pt x="981" y="265"/>
                </a:lnTo>
                <a:lnTo>
                  <a:pt x="972" y="275"/>
                </a:lnTo>
                <a:lnTo>
                  <a:pt x="974" y="278"/>
                </a:lnTo>
                <a:lnTo>
                  <a:pt x="982" y="288"/>
                </a:lnTo>
                <a:lnTo>
                  <a:pt x="992" y="307"/>
                </a:lnTo>
                <a:lnTo>
                  <a:pt x="994" y="312"/>
                </a:lnTo>
                <a:lnTo>
                  <a:pt x="992" y="319"/>
                </a:lnTo>
                <a:lnTo>
                  <a:pt x="984" y="332"/>
                </a:lnTo>
                <a:lnTo>
                  <a:pt x="981" y="344"/>
                </a:lnTo>
                <a:lnTo>
                  <a:pt x="987" y="364"/>
                </a:lnTo>
                <a:lnTo>
                  <a:pt x="987" y="369"/>
                </a:lnTo>
                <a:lnTo>
                  <a:pt x="996" y="368"/>
                </a:lnTo>
                <a:lnTo>
                  <a:pt x="1008" y="371"/>
                </a:lnTo>
                <a:lnTo>
                  <a:pt x="1023" y="366"/>
                </a:lnTo>
                <a:lnTo>
                  <a:pt x="1043" y="371"/>
                </a:lnTo>
                <a:lnTo>
                  <a:pt x="1053" y="376"/>
                </a:lnTo>
                <a:lnTo>
                  <a:pt x="1062" y="376"/>
                </a:lnTo>
                <a:lnTo>
                  <a:pt x="1067" y="381"/>
                </a:lnTo>
                <a:lnTo>
                  <a:pt x="1072" y="401"/>
                </a:lnTo>
                <a:lnTo>
                  <a:pt x="1073" y="403"/>
                </a:lnTo>
                <a:lnTo>
                  <a:pt x="1073" y="408"/>
                </a:lnTo>
                <a:lnTo>
                  <a:pt x="1063" y="415"/>
                </a:lnTo>
                <a:lnTo>
                  <a:pt x="1063" y="421"/>
                </a:lnTo>
                <a:lnTo>
                  <a:pt x="1067" y="423"/>
                </a:lnTo>
                <a:lnTo>
                  <a:pt x="1072" y="421"/>
                </a:lnTo>
                <a:lnTo>
                  <a:pt x="1080" y="425"/>
                </a:lnTo>
                <a:lnTo>
                  <a:pt x="1085" y="428"/>
                </a:lnTo>
                <a:lnTo>
                  <a:pt x="1083" y="433"/>
                </a:lnTo>
                <a:lnTo>
                  <a:pt x="1075" y="437"/>
                </a:lnTo>
                <a:lnTo>
                  <a:pt x="1063" y="435"/>
                </a:lnTo>
                <a:lnTo>
                  <a:pt x="1055" y="432"/>
                </a:lnTo>
                <a:lnTo>
                  <a:pt x="1051" y="427"/>
                </a:lnTo>
                <a:lnTo>
                  <a:pt x="1055" y="408"/>
                </a:lnTo>
                <a:lnTo>
                  <a:pt x="1053" y="395"/>
                </a:lnTo>
                <a:lnTo>
                  <a:pt x="1045" y="388"/>
                </a:lnTo>
                <a:lnTo>
                  <a:pt x="1038" y="383"/>
                </a:lnTo>
                <a:lnTo>
                  <a:pt x="1021" y="383"/>
                </a:lnTo>
                <a:lnTo>
                  <a:pt x="1008" y="386"/>
                </a:lnTo>
                <a:lnTo>
                  <a:pt x="1003" y="388"/>
                </a:lnTo>
                <a:lnTo>
                  <a:pt x="999" y="389"/>
                </a:lnTo>
                <a:lnTo>
                  <a:pt x="997" y="400"/>
                </a:lnTo>
                <a:lnTo>
                  <a:pt x="1003" y="410"/>
                </a:lnTo>
                <a:lnTo>
                  <a:pt x="1006" y="420"/>
                </a:lnTo>
                <a:lnTo>
                  <a:pt x="1004" y="425"/>
                </a:lnTo>
                <a:lnTo>
                  <a:pt x="996" y="437"/>
                </a:lnTo>
                <a:lnTo>
                  <a:pt x="989" y="442"/>
                </a:lnTo>
                <a:lnTo>
                  <a:pt x="984" y="452"/>
                </a:lnTo>
                <a:lnTo>
                  <a:pt x="982" y="457"/>
                </a:lnTo>
                <a:lnTo>
                  <a:pt x="971" y="465"/>
                </a:lnTo>
                <a:lnTo>
                  <a:pt x="959" y="470"/>
                </a:lnTo>
                <a:lnTo>
                  <a:pt x="955" y="477"/>
                </a:lnTo>
                <a:lnTo>
                  <a:pt x="950" y="482"/>
                </a:lnTo>
                <a:lnTo>
                  <a:pt x="942" y="484"/>
                </a:lnTo>
                <a:lnTo>
                  <a:pt x="930" y="480"/>
                </a:lnTo>
                <a:lnTo>
                  <a:pt x="925" y="482"/>
                </a:lnTo>
                <a:lnTo>
                  <a:pt x="915" y="480"/>
                </a:lnTo>
                <a:lnTo>
                  <a:pt x="900" y="477"/>
                </a:lnTo>
                <a:lnTo>
                  <a:pt x="893" y="474"/>
                </a:lnTo>
                <a:lnTo>
                  <a:pt x="886" y="469"/>
                </a:lnTo>
                <a:lnTo>
                  <a:pt x="885" y="464"/>
                </a:lnTo>
                <a:lnTo>
                  <a:pt x="890" y="462"/>
                </a:lnTo>
                <a:lnTo>
                  <a:pt x="900" y="462"/>
                </a:lnTo>
                <a:lnTo>
                  <a:pt x="906" y="462"/>
                </a:lnTo>
                <a:lnTo>
                  <a:pt x="922" y="469"/>
                </a:lnTo>
                <a:lnTo>
                  <a:pt x="933" y="465"/>
                </a:lnTo>
                <a:lnTo>
                  <a:pt x="937" y="462"/>
                </a:lnTo>
                <a:lnTo>
                  <a:pt x="933" y="453"/>
                </a:lnTo>
                <a:lnTo>
                  <a:pt x="939" y="448"/>
                </a:lnTo>
                <a:lnTo>
                  <a:pt x="945" y="447"/>
                </a:lnTo>
                <a:lnTo>
                  <a:pt x="964" y="427"/>
                </a:lnTo>
                <a:lnTo>
                  <a:pt x="967" y="421"/>
                </a:lnTo>
                <a:lnTo>
                  <a:pt x="971" y="408"/>
                </a:lnTo>
                <a:lnTo>
                  <a:pt x="976" y="398"/>
                </a:lnTo>
                <a:lnTo>
                  <a:pt x="976" y="396"/>
                </a:lnTo>
                <a:lnTo>
                  <a:pt x="974" y="393"/>
                </a:lnTo>
                <a:lnTo>
                  <a:pt x="965" y="389"/>
                </a:lnTo>
                <a:lnTo>
                  <a:pt x="960" y="383"/>
                </a:lnTo>
                <a:lnTo>
                  <a:pt x="957" y="373"/>
                </a:lnTo>
                <a:lnTo>
                  <a:pt x="959" y="347"/>
                </a:lnTo>
                <a:lnTo>
                  <a:pt x="955" y="327"/>
                </a:lnTo>
                <a:lnTo>
                  <a:pt x="962" y="320"/>
                </a:lnTo>
                <a:lnTo>
                  <a:pt x="962" y="315"/>
                </a:lnTo>
                <a:lnTo>
                  <a:pt x="960" y="300"/>
                </a:lnTo>
                <a:lnTo>
                  <a:pt x="959" y="295"/>
                </a:lnTo>
                <a:lnTo>
                  <a:pt x="949" y="282"/>
                </a:lnTo>
                <a:lnTo>
                  <a:pt x="942" y="277"/>
                </a:lnTo>
                <a:lnTo>
                  <a:pt x="944" y="270"/>
                </a:lnTo>
                <a:lnTo>
                  <a:pt x="957" y="255"/>
                </a:lnTo>
                <a:lnTo>
                  <a:pt x="960" y="248"/>
                </a:lnTo>
                <a:lnTo>
                  <a:pt x="965" y="231"/>
                </a:lnTo>
                <a:lnTo>
                  <a:pt x="965" y="224"/>
                </a:lnTo>
                <a:lnTo>
                  <a:pt x="962" y="219"/>
                </a:lnTo>
                <a:lnTo>
                  <a:pt x="957" y="218"/>
                </a:lnTo>
                <a:lnTo>
                  <a:pt x="947" y="218"/>
                </a:lnTo>
                <a:lnTo>
                  <a:pt x="939" y="216"/>
                </a:lnTo>
                <a:lnTo>
                  <a:pt x="908" y="221"/>
                </a:lnTo>
                <a:lnTo>
                  <a:pt x="893" y="218"/>
                </a:lnTo>
                <a:lnTo>
                  <a:pt x="890" y="216"/>
                </a:lnTo>
                <a:lnTo>
                  <a:pt x="885" y="224"/>
                </a:lnTo>
                <a:lnTo>
                  <a:pt x="880" y="248"/>
                </a:lnTo>
                <a:lnTo>
                  <a:pt x="874" y="260"/>
                </a:lnTo>
                <a:lnTo>
                  <a:pt x="869" y="268"/>
                </a:lnTo>
                <a:lnTo>
                  <a:pt x="858" y="277"/>
                </a:lnTo>
                <a:lnTo>
                  <a:pt x="844" y="283"/>
                </a:lnTo>
                <a:lnTo>
                  <a:pt x="841" y="285"/>
                </a:lnTo>
                <a:lnTo>
                  <a:pt x="837" y="290"/>
                </a:lnTo>
                <a:lnTo>
                  <a:pt x="834" y="298"/>
                </a:lnTo>
                <a:lnTo>
                  <a:pt x="836" y="304"/>
                </a:lnTo>
                <a:lnTo>
                  <a:pt x="847" y="305"/>
                </a:lnTo>
                <a:lnTo>
                  <a:pt x="849" y="310"/>
                </a:lnTo>
                <a:lnTo>
                  <a:pt x="849" y="325"/>
                </a:lnTo>
                <a:lnTo>
                  <a:pt x="849" y="329"/>
                </a:lnTo>
                <a:lnTo>
                  <a:pt x="846" y="332"/>
                </a:lnTo>
                <a:lnTo>
                  <a:pt x="839" y="337"/>
                </a:lnTo>
                <a:lnTo>
                  <a:pt x="837" y="342"/>
                </a:lnTo>
                <a:lnTo>
                  <a:pt x="837" y="344"/>
                </a:lnTo>
                <a:lnTo>
                  <a:pt x="837" y="349"/>
                </a:lnTo>
                <a:lnTo>
                  <a:pt x="858" y="352"/>
                </a:lnTo>
                <a:lnTo>
                  <a:pt x="864" y="357"/>
                </a:lnTo>
                <a:lnTo>
                  <a:pt x="863" y="369"/>
                </a:lnTo>
                <a:lnTo>
                  <a:pt x="868" y="376"/>
                </a:lnTo>
                <a:lnTo>
                  <a:pt x="873" y="381"/>
                </a:lnTo>
                <a:lnTo>
                  <a:pt x="876" y="381"/>
                </a:lnTo>
                <a:lnTo>
                  <a:pt x="885" y="381"/>
                </a:lnTo>
                <a:lnTo>
                  <a:pt x="883" y="386"/>
                </a:lnTo>
                <a:lnTo>
                  <a:pt x="871" y="405"/>
                </a:lnTo>
                <a:lnTo>
                  <a:pt x="869" y="406"/>
                </a:lnTo>
                <a:lnTo>
                  <a:pt x="866" y="406"/>
                </a:lnTo>
                <a:lnTo>
                  <a:pt x="831" y="379"/>
                </a:lnTo>
                <a:lnTo>
                  <a:pt x="805" y="368"/>
                </a:lnTo>
                <a:lnTo>
                  <a:pt x="795" y="364"/>
                </a:lnTo>
                <a:lnTo>
                  <a:pt x="775" y="356"/>
                </a:lnTo>
                <a:lnTo>
                  <a:pt x="740" y="346"/>
                </a:lnTo>
                <a:lnTo>
                  <a:pt x="714" y="344"/>
                </a:lnTo>
                <a:lnTo>
                  <a:pt x="711" y="346"/>
                </a:lnTo>
                <a:lnTo>
                  <a:pt x="704" y="352"/>
                </a:lnTo>
                <a:lnTo>
                  <a:pt x="701" y="356"/>
                </a:lnTo>
                <a:lnTo>
                  <a:pt x="713" y="374"/>
                </a:lnTo>
                <a:lnTo>
                  <a:pt x="713" y="381"/>
                </a:lnTo>
                <a:lnTo>
                  <a:pt x="708" y="386"/>
                </a:lnTo>
                <a:lnTo>
                  <a:pt x="703" y="389"/>
                </a:lnTo>
                <a:lnTo>
                  <a:pt x="694" y="389"/>
                </a:lnTo>
                <a:lnTo>
                  <a:pt x="691" y="391"/>
                </a:lnTo>
                <a:lnTo>
                  <a:pt x="689" y="398"/>
                </a:lnTo>
                <a:lnTo>
                  <a:pt x="687" y="401"/>
                </a:lnTo>
                <a:lnTo>
                  <a:pt x="682" y="401"/>
                </a:lnTo>
                <a:lnTo>
                  <a:pt x="676" y="400"/>
                </a:lnTo>
                <a:lnTo>
                  <a:pt x="674" y="398"/>
                </a:lnTo>
                <a:lnTo>
                  <a:pt x="672" y="395"/>
                </a:lnTo>
                <a:lnTo>
                  <a:pt x="679" y="386"/>
                </a:lnTo>
                <a:lnTo>
                  <a:pt x="676" y="383"/>
                </a:lnTo>
                <a:lnTo>
                  <a:pt x="665" y="379"/>
                </a:lnTo>
                <a:lnTo>
                  <a:pt x="659" y="381"/>
                </a:lnTo>
                <a:lnTo>
                  <a:pt x="649" y="386"/>
                </a:lnTo>
                <a:lnTo>
                  <a:pt x="640" y="395"/>
                </a:lnTo>
                <a:lnTo>
                  <a:pt x="637" y="396"/>
                </a:lnTo>
                <a:lnTo>
                  <a:pt x="628" y="396"/>
                </a:lnTo>
                <a:lnTo>
                  <a:pt x="618" y="391"/>
                </a:lnTo>
                <a:lnTo>
                  <a:pt x="612" y="391"/>
                </a:lnTo>
                <a:lnTo>
                  <a:pt x="601" y="393"/>
                </a:lnTo>
                <a:lnTo>
                  <a:pt x="593" y="395"/>
                </a:lnTo>
                <a:lnTo>
                  <a:pt x="590" y="398"/>
                </a:lnTo>
                <a:lnTo>
                  <a:pt x="586" y="405"/>
                </a:lnTo>
                <a:lnTo>
                  <a:pt x="583" y="410"/>
                </a:lnTo>
                <a:lnTo>
                  <a:pt x="581" y="411"/>
                </a:lnTo>
                <a:lnTo>
                  <a:pt x="580" y="411"/>
                </a:lnTo>
                <a:lnTo>
                  <a:pt x="578" y="408"/>
                </a:lnTo>
                <a:lnTo>
                  <a:pt x="573" y="408"/>
                </a:lnTo>
                <a:lnTo>
                  <a:pt x="558" y="411"/>
                </a:lnTo>
                <a:lnTo>
                  <a:pt x="551" y="408"/>
                </a:lnTo>
                <a:lnTo>
                  <a:pt x="551" y="405"/>
                </a:lnTo>
                <a:lnTo>
                  <a:pt x="553" y="401"/>
                </a:lnTo>
                <a:lnTo>
                  <a:pt x="561" y="401"/>
                </a:lnTo>
                <a:lnTo>
                  <a:pt x="561" y="389"/>
                </a:lnTo>
                <a:lnTo>
                  <a:pt x="563" y="383"/>
                </a:lnTo>
                <a:lnTo>
                  <a:pt x="554" y="381"/>
                </a:lnTo>
                <a:lnTo>
                  <a:pt x="548" y="384"/>
                </a:lnTo>
                <a:lnTo>
                  <a:pt x="544" y="386"/>
                </a:lnTo>
                <a:lnTo>
                  <a:pt x="542" y="395"/>
                </a:lnTo>
                <a:lnTo>
                  <a:pt x="537" y="400"/>
                </a:lnTo>
                <a:lnTo>
                  <a:pt x="532" y="401"/>
                </a:lnTo>
                <a:lnTo>
                  <a:pt x="529" y="401"/>
                </a:lnTo>
                <a:lnTo>
                  <a:pt x="527" y="393"/>
                </a:lnTo>
                <a:lnTo>
                  <a:pt x="519" y="398"/>
                </a:lnTo>
                <a:lnTo>
                  <a:pt x="463" y="420"/>
                </a:lnTo>
                <a:lnTo>
                  <a:pt x="451" y="427"/>
                </a:lnTo>
                <a:lnTo>
                  <a:pt x="440" y="430"/>
                </a:lnTo>
                <a:lnTo>
                  <a:pt x="436" y="437"/>
                </a:lnTo>
                <a:lnTo>
                  <a:pt x="431" y="455"/>
                </a:lnTo>
                <a:lnTo>
                  <a:pt x="430" y="459"/>
                </a:lnTo>
                <a:lnTo>
                  <a:pt x="404" y="462"/>
                </a:lnTo>
                <a:lnTo>
                  <a:pt x="398" y="460"/>
                </a:lnTo>
                <a:lnTo>
                  <a:pt x="389" y="457"/>
                </a:lnTo>
                <a:lnTo>
                  <a:pt x="382" y="448"/>
                </a:lnTo>
                <a:lnTo>
                  <a:pt x="374" y="443"/>
                </a:lnTo>
                <a:lnTo>
                  <a:pt x="371" y="440"/>
                </a:lnTo>
                <a:lnTo>
                  <a:pt x="376" y="432"/>
                </a:lnTo>
                <a:lnTo>
                  <a:pt x="384" y="427"/>
                </a:lnTo>
                <a:lnTo>
                  <a:pt x="409" y="425"/>
                </a:lnTo>
                <a:lnTo>
                  <a:pt x="404" y="416"/>
                </a:lnTo>
                <a:lnTo>
                  <a:pt x="392" y="398"/>
                </a:lnTo>
                <a:lnTo>
                  <a:pt x="387" y="396"/>
                </a:lnTo>
                <a:lnTo>
                  <a:pt x="367" y="398"/>
                </a:lnTo>
                <a:lnTo>
                  <a:pt x="354" y="395"/>
                </a:lnTo>
                <a:lnTo>
                  <a:pt x="350" y="395"/>
                </a:lnTo>
                <a:lnTo>
                  <a:pt x="350" y="401"/>
                </a:lnTo>
                <a:lnTo>
                  <a:pt x="357" y="410"/>
                </a:lnTo>
                <a:lnTo>
                  <a:pt x="359" y="420"/>
                </a:lnTo>
                <a:lnTo>
                  <a:pt x="357" y="425"/>
                </a:lnTo>
                <a:lnTo>
                  <a:pt x="347" y="442"/>
                </a:lnTo>
                <a:lnTo>
                  <a:pt x="350" y="445"/>
                </a:lnTo>
                <a:lnTo>
                  <a:pt x="357" y="448"/>
                </a:lnTo>
                <a:lnTo>
                  <a:pt x="360" y="455"/>
                </a:lnTo>
                <a:lnTo>
                  <a:pt x="360" y="467"/>
                </a:lnTo>
                <a:lnTo>
                  <a:pt x="355" y="479"/>
                </a:lnTo>
                <a:lnTo>
                  <a:pt x="354" y="487"/>
                </a:lnTo>
                <a:lnTo>
                  <a:pt x="354" y="489"/>
                </a:lnTo>
                <a:lnTo>
                  <a:pt x="350" y="489"/>
                </a:lnTo>
                <a:lnTo>
                  <a:pt x="337" y="480"/>
                </a:lnTo>
                <a:lnTo>
                  <a:pt x="315" y="474"/>
                </a:lnTo>
                <a:lnTo>
                  <a:pt x="313" y="475"/>
                </a:lnTo>
                <a:lnTo>
                  <a:pt x="303" y="487"/>
                </a:lnTo>
                <a:lnTo>
                  <a:pt x="296" y="491"/>
                </a:lnTo>
                <a:lnTo>
                  <a:pt x="269" y="504"/>
                </a:lnTo>
                <a:lnTo>
                  <a:pt x="268" y="504"/>
                </a:lnTo>
                <a:lnTo>
                  <a:pt x="264" y="511"/>
                </a:lnTo>
                <a:lnTo>
                  <a:pt x="268" y="521"/>
                </a:lnTo>
                <a:lnTo>
                  <a:pt x="276" y="531"/>
                </a:lnTo>
                <a:lnTo>
                  <a:pt x="278" y="536"/>
                </a:lnTo>
                <a:lnTo>
                  <a:pt x="278" y="543"/>
                </a:lnTo>
                <a:lnTo>
                  <a:pt x="274" y="546"/>
                </a:lnTo>
                <a:lnTo>
                  <a:pt x="268" y="543"/>
                </a:lnTo>
                <a:lnTo>
                  <a:pt x="261" y="546"/>
                </a:lnTo>
                <a:lnTo>
                  <a:pt x="251" y="544"/>
                </a:lnTo>
                <a:lnTo>
                  <a:pt x="217" y="533"/>
                </a:lnTo>
                <a:lnTo>
                  <a:pt x="207" y="524"/>
                </a:lnTo>
                <a:lnTo>
                  <a:pt x="202" y="524"/>
                </a:lnTo>
                <a:lnTo>
                  <a:pt x="195" y="534"/>
                </a:lnTo>
                <a:lnTo>
                  <a:pt x="205" y="548"/>
                </a:lnTo>
                <a:lnTo>
                  <a:pt x="210" y="551"/>
                </a:lnTo>
                <a:lnTo>
                  <a:pt x="214" y="551"/>
                </a:lnTo>
                <a:lnTo>
                  <a:pt x="219" y="550"/>
                </a:lnTo>
                <a:lnTo>
                  <a:pt x="224" y="551"/>
                </a:lnTo>
                <a:lnTo>
                  <a:pt x="227" y="558"/>
                </a:lnTo>
                <a:lnTo>
                  <a:pt x="227" y="563"/>
                </a:lnTo>
                <a:lnTo>
                  <a:pt x="224" y="568"/>
                </a:lnTo>
                <a:lnTo>
                  <a:pt x="217" y="570"/>
                </a:lnTo>
                <a:lnTo>
                  <a:pt x="214" y="571"/>
                </a:lnTo>
                <a:lnTo>
                  <a:pt x="205" y="568"/>
                </a:lnTo>
                <a:lnTo>
                  <a:pt x="192" y="566"/>
                </a:lnTo>
                <a:lnTo>
                  <a:pt x="189" y="565"/>
                </a:lnTo>
                <a:lnTo>
                  <a:pt x="183" y="556"/>
                </a:lnTo>
                <a:lnTo>
                  <a:pt x="175" y="555"/>
                </a:lnTo>
                <a:lnTo>
                  <a:pt x="165" y="553"/>
                </a:lnTo>
                <a:lnTo>
                  <a:pt x="160" y="550"/>
                </a:lnTo>
                <a:lnTo>
                  <a:pt x="158" y="546"/>
                </a:lnTo>
                <a:lnTo>
                  <a:pt x="157" y="538"/>
                </a:lnTo>
                <a:lnTo>
                  <a:pt x="150" y="523"/>
                </a:lnTo>
                <a:lnTo>
                  <a:pt x="148" y="514"/>
                </a:lnTo>
                <a:lnTo>
                  <a:pt x="148" y="511"/>
                </a:lnTo>
                <a:lnTo>
                  <a:pt x="155" y="509"/>
                </a:lnTo>
                <a:lnTo>
                  <a:pt x="157" y="504"/>
                </a:lnTo>
                <a:lnTo>
                  <a:pt x="157" y="497"/>
                </a:lnTo>
                <a:lnTo>
                  <a:pt x="153" y="489"/>
                </a:lnTo>
                <a:lnTo>
                  <a:pt x="146" y="486"/>
                </a:lnTo>
                <a:lnTo>
                  <a:pt x="138" y="482"/>
                </a:lnTo>
                <a:lnTo>
                  <a:pt x="130" y="477"/>
                </a:lnTo>
                <a:lnTo>
                  <a:pt x="119" y="467"/>
                </a:lnTo>
                <a:lnTo>
                  <a:pt x="114" y="465"/>
                </a:lnTo>
                <a:lnTo>
                  <a:pt x="108" y="455"/>
                </a:lnTo>
                <a:lnTo>
                  <a:pt x="103" y="452"/>
                </a:lnTo>
                <a:lnTo>
                  <a:pt x="113" y="450"/>
                </a:lnTo>
                <a:lnTo>
                  <a:pt x="119" y="452"/>
                </a:lnTo>
                <a:lnTo>
                  <a:pt x="123" y="455"/>
                </a:lnTo>
                <a:lnTo>
                  <a:pt x="130" y="464"/>
                </a:lnTo>
                <a:lnTo>
                  <a:pt x="145" y="465"/>
                </a:lnTo>
                <a:lnTo>
                  <a:pt x="178" y="479"/>
                </a:lnTo>
                <a:lnTo>
                  <a:pt x="227" y="489"/>
                </a:lnTo>
                <a:lnTo>
                  <a:pt x="242" y="489"/>
                </a:lnTo>
                <a:lnTo>
                  <a:pt x="251" y="487"/>
                </a:lnTo>
                <a:lnTo>
                  <a:pt x="268" y="482"/>
                </a:lnTo>
                <a:lnTo>
                  <a:pt x="276" y="477"/>
                </a:lnTo>
                <a:lnTo>
                  <a:pt x="286" y="469"/>
                </a:lnTo>
                <a:lnTo>
                  <a:pt x="293" y="460"/>
                </a:lnTo>
                <a:lnTo>
                  <a:pt x="295" y="453"/>
                </a:lnTo>
                <a:lnTo>
                  <a:pt x="293" y="448"/>
                </a:lnTo>
                <a:lnTo>
                  <a:pt x="290" y="443"/>
                </a:lnTo>
                <a:lnTo>
                  <a:pt x="288" y="440"/>
                </a:lnTo>
                <a:lnTo>
                  <a:pt x="290" y="432"/>
                </a:lnTo>
                <a:lnTo>
                  <a:pt x="286" y="427"/>
                </a:lnTo>
                <a:lnTo>
                  <a:pt x="266" y="415"/>
                </a:lnTo>
                <a:lnTo>
                  <a:pt x="239" y="408"/>
                </a:lnTo>
                <a:lnTo>
                  <a:pt x="234" y="405"/>
                </a:lnTo>
                <a:lnTo>
                  <a:pt x="219" y="389"/>
                </a:lnTo>
                <a:lnTo>
                  <a:pt x="210" y="383"/>
                </a:lnTo>
                <a:lnTo>
                  <a:pt x="172" y="369"/>
                </a:lnTo>
                <a:lnTo>
                  <a:pt x="133" y="366"/>
                </a:lnTo>
                <a:lnTo>
                  <a:pt x="126" y="371"/>
                </a:lnTo>
                <a:lnTo>
                  <a:pt x="126" y="361"/>
                </a:lnTo>
                <a:lnTo>
                  <a:pt x="111" y="357"/>
                </a:lnTo>
                <a:lnTo>
                  <a:pt x="106" y="354"/>
                </a:lnTo>
                <a:lnTo>
                  <a:pt x="103" y="349"/>
                </a:lnTo>
                <a:lnTo>
                  <a:pt x="101" y="342"/>
                </a:lnTo>
                <a:lnTo>
                  <a:pt x="101" y="339"/>
                </a:lnTo>
                <a:lnTo>
                  <a:pt x="94" y="344"/>
                </a:lnTo>
                <a:lnTo>
                  <a:pt x="84" y="347"/>
                </a:lnTo>
                <a:lnTo>
                  <a:pt x="79" y="349"/>
                </a:lnTo>
                <a:lnTo>
                  <a:pt x="74" y="354"/>
                </a:lnTo>
                <a:lnTo>
                  <a:pt x="71" y="357"/>
                </a:lnTo>
                <a:lnTo>
                  <a:pt x="62" y="357"/>
                </a:lnTo>
                <a:lnTo>
                  <a:pt x="55" y="361"/>
                </a:lnTo>
                <a:lnTo>
                  <a:pt x="45" y="369"/>
                </a:lnTo>
                <a:lnTo>
                  <a:pt x="35" y="381"/>
                </a:lnTo>
                <a:lnTo>
                  <a:pt x="28" y="386"/>
                </a:lnTo>
                <a:lnTo>
                  <a:pt x="28" y="391"/>
                </a:lnTo>
                <a:lnTo>
                  <a:pt x="25" y="400"/>
                </a:lnTo>
                <a:lnTo>
                  <a:pt x="27" y="408"/>
                </a:lnTo>
                <a:lnTo>
                  <a:pt x="32" y="413"/>
                </a:lnTo>
                <a:lnTo>
                  <a:pt x="40" y="415"/>
                </a:lnTo>
                <a:lnTo>
                  <a:pt x="50" y="425"/>
                </a:lnTo>
                <a:lnTo>
                  <a:pt x="55" y="432"/>
                </a:lnTo>
                <a:lnTo>
                  <a:pt x="52" y="438"/>
                </a:lnTo>
                <a:lnTo>
                  <a:pt x="39" y="450"/>
                </a:lnTo>
                <a:lnTo>
                  <a:pt x="35" y="457"/>
                </a:lnTo>
                <a:lnTo>
                  <a:pt x="49" y="479"/>
                </a:lnTo>
                <a:lnTo>
                  <a:pt x="57" y="501"/>
                </a:lnTo>
                <a:lnTo>
                  <a:pt x="55" y="506"/>
                </a:lnTo>
                <a:lnTo>
                  <a:pt x="50" y="514"/>
                </a:lnTo>
                <a:lnTo>
                  <a:pt x="49" y="521"/>
                </a:lnTo>
                <a:lnTo>
                  <a:pt x="49" y="528"/>
                </a:lnTo>
                <a:lnTo>
                  <a:pt x="52" y="536"/>
                </a:lnTo>
                <a:lnTo>
                  <a:pt x="64" y="558"/>
                </a:lnTo>
                <a:lnTo>
                  <a:pt x="66" y="563"/>
                </a:lnTo>
                <a:lnTo>
                  <a:pt x="66" y="566"/>
                </a:lnTo>
                <a:lnTo>
                  <a:pt x="57" y="577"/>
                </a:lnTo>
                <a:lnTo>
                  <a:pt x="60" y="582"/>
                </a:lnTo>
                <a:lnTo>
                  <a:pt x="81" y="593"/>
                </a:lnTo>
                <a:lnTo>
                  <a:pt x="84" y="600"/>
                </a:lnTo>
                <a:lnTo>
                  <a:pt x="86" y="605"/>
                </a:lnTo>
                <a:lnTo>
                  <a:pt x="86" y="612"/>
                </a:lnTo>
                <a:lnTo>
                  <a:pt x="81" y="620"/>
                </a:lnTo>
                <a:lnTo>
                  <a:pt x="76" y="629"/>
                </a:lnTo>
                <a:lnTo>
                  <a:pt x="25" y="678"/>
                </a:lnTo>
                <a:lnTo>
                  <a:pt x="23" y="681"/>
                </a:lnTo>
                <a:lnTo>
                  <a:pt x="25" y="681"/>
                </a:lnTo>
                <a:lnTo>
                  <a:pt x="25" y="684"/>
                </a:lnTo>
                <a:lnTo>
                  <a:pt x="23" y="689"/>
                </a:lnTo>
                <a:lnTo>
                  <a:pt x="25" y="694"/>
                </a:lnTo>
                <a:lnTo>
                  <a:pt x="28" y="696"/>
                </a:lnTo>
                <a:lnTo>
                  <a:pt x="35" y="698"/>
                </a:lnTo>
                <a:lnTo>
                  <a:pt x="45" y="696"/>
                </a:lnTo>
                <a:lnTo>
                  <a:pt x="50" y="698"/>
                </a:lnTo>
                <a:lnTo>
                  <a:pt x="55" y="703"/>
                </a:lnTo>
                <a:lnTo>
                  <a:pt x="59" y="708"/>
                </a:lnTo>
                <a:lnTo>
                  <a:pt x="55" y="711"/>
                </a:lnTo>
                <a:lnTo>
                  <a:pt x="52" y="711"/>
                </a:lnTo>
                <a:lnTo>
                  <a:pt x="44" y="706"/>
                </a:lnTo>
                <a:lnTo>
                  <a:pt x="37" y="705"/>
                </a:lnTo>
                <a:lnTo>
                  <a:pt x="33" y="708"/>
                </a:lnTo>
                <a:lnTo>
                  <a:pt x="32" y="713"/>
                </a:lnTo>
                <a:lnTo>
                  <a:pt x="28" y="715"/>
                </a:lnTo>
                <a:lnTo>
                  <a:pt x="23" y="711"/>
                </a:lnTo>
                <a:lnTo>
                  <a:pt x="20" y="713"/>
                </a:lnTo>
                <a:lnTo>
                  <a:pt x="22" y="715"/>
                </a:lnTo>
                <a:lnTo>
                  <a:pt x="20" y="716"/>
                </a:lnTo>
                <a:lnTo>
                  <a:pt x="18" y="715"/>
                </a:lnTo>
                <a:lnTo>
                  <a:pt x="17" y="713"/>
                </a:lnTo>
                <a:lnTo>
                  <a:pt x="13" y="715"/>
                </a:lnTo>
                <a:lnTo>
                  <a:pt x="12" y="718"/>
                </a:lnTo>
                <a:lnTo>
                  <a:pt x="13" y="718"/>
                </a:lnTo>
                <a:lnTo>
                  <a:pt x="15" y="720"/>
                </a:lnTo>
                <a:lnTo>
                  <a:pt x="15" y="721"/>
                </a:lnTo>
                <a:lnTo>
                  <a:pt x="17" y="723"/>
                </a:lnTo>
                <a:lnTo>
                  <a:pt x="17" y="725"/>
                </a:lnTo>
                <a:lnTo>
                  <a:pt x="15" y="727"/>
                </a:lnTo>
                <a:lnTo>
                  <a:pt x="12" y="727"/>
                </a:lnTo>
                <a:lnTo>
                  <a:pt x="12" y="727"/>
                </a:lnTo>
                <a:lnTo>
                  <a:pt x="10" y="733"/>
                </a:lnTo>
                <a:lnTo>
                  <a:pt x="7" y="737"/>
                </a:lnTo>
                <a:lnTo>
                  <a:pt x="5" y="738"/>
                </a:lnTo>
                <a:lnTo>
                  <a:pt x="1" y="740"/>
                </a:lnTo>
                <a:lnTo>
                  <a:pt x="1" y="742"/>
                </a:lnTo>
                <a:lnTo>
                  <a:pt x="1" y="745"/>
                </a:lnTo>
                <a:lnTo>
                  <a:pt x="3" y="750"/>
                </a:lnTo>
                <a:lnTo>
                  <a:pt x="3" y="753"/>
                </a:lnTo>
                <a:lnTo>
                  <a:pt x="3" y="757"/>
                </a:lnTo>
                <a:lnTo>
                  <a:pt x="1" y="759"/>
                </a:lnTo>
                <a:lnTo>
                  <a:pt x="1" y="760"/>
                </a:lnTo>
                <a:lnTo>
                  <a:pt x="3" y="764"/>
                </a:lnTo>
                <a:lnTo>
                  <a:pt x="5" y="765"/>
                </a:lnTo>
                <a:lnTo>
                  <a:pt x="7" y="767"/>
                </a:lnTo>
                <a:lnTo>
                  <a:pt x="7" y="769"/>
                </a:lnTo>
                <a:lnTo>
                  <a:pt x="7" y="772"/>
                </a:lnTo>
                <a:lnTo>
                  <a:pt x="8" y="772"/>
                </a:lnTo>
                <a:lnTo>
                  <a:pt x="10" y="772"/>
                </a:lnTo>
                <a:lnTo>
                  <a:pt x="8" y="774"/>
                </a:lnTo>
                <a:lnTo>
                  <a:pt x="5" y="774"/>
                </a:lnTo>
                <a:lnTo>
                  <a:pt x="3" y="775"/>
                </a:lnTo>
                <a:lnTo>
                  <a:pt x="1" y="779"/>
                </a:lnTo>
                <a:lnTo>
                  <a:pt x="1" y="779"/>
                </a:lnTo>
                <a:lnTo>
                  <a:pt x="0" y="782"/>
                </a:lnTo>
                <a:lnTo>
                  <a:pt x="0" y="782"/>
                </a:lnTo>
                <a:lnTo>
                  <a:pt x="0" y="784"/>
                </a:lnTo>
                <a:lnTo>
                  <a:pt x="3" y="784"/>
                </a:lnTo>
                <a:lnTo>
                  <a:pt x="3" y="787"/>
                </a:lnTo>
                <a:lnTo>
                  <a:pt x="7" y="789"/>
                </a:lnTo>
                <a:lnTo>
                  <a:pt x="8" y="789"/>
                </a:lnTo>
                <a:lnTo>
                  <a:pt x="8" y="791"/>
                </a:lnTo>
                <a:lnTo>
                  <a:pt x="10" y="791"/>
                </a:lnTo>
                <a:lnTo>
                  <a:pt x="10" y="794"/>
                </a:lnTo>
                <a:lnTo>
                  <a:pt x="10" y="796"/>
                </a:lnTo>
                <a:lnTo>
                  <a:pt x="10" y="797"/>
                </a:lnTo>
                <a:lnTo>
                  <a:pt x="8" y="797"/>
                </a:lnTo>
                <a:lnTo>
                  <a:pt x="7" y="797"/>
                </a:lnTo>
                <a:lnTo>
                  <a:pt x="8" y="799"/>
                </a:lnTo>
                <a:lnTo>
                  <a:pt x="8" y="801"/>
                </a:lnTo>
                <a:lnTo>
                  <a:pt x="8" y="802"/>
                </a:lnTo>
                <a:lnTo>
                  <a:pt x="7" y="804"/>
                </a:lnTo>
                <a:lnTo>
                  <a:pt x="7" y="804"/>
                </a:lnTo>
                <a:lnTo>
                  <a:pt x="7" y="806"/>
                </a:lnTo>
                <a:lnTo>
                  <a:pt x="8" y="806"/>
                </a:lnTo>
                <a:lnTo>
                  <a:pt x="10" y="804"/>
                </a:lnTo>
                <a:lnTo>
                  <a:pt x="10" y="806"/>
                </a:lnTo>
                <a:lnTo>
                  <a:pt x="12" y="807"/>
                </a:lnTo>
                <a:lnTo>
                  <a:pt x="12" y="807"/>
                </a:lnTo>
                <a:lnTo>
                  <a:pt x="12" y="809"/>
                </a:lnTo>
                <a:lnTo>
                  <a:pt x="12" y="811"/>
                </a:lnTo>
                <a:lnTo>
                  <a:pt x="13" y="811"/>
                </a:lnTo>
                <a:lnTo>
                  <a:pt x="13" y="814"/>
                </a:lnTo>
                <a:lnTo>
                  <a:pt x="15" y="814"/>
                </a:lnTo>
                <a:lnTo>
                  <a:pt x="17" y="816"/>
                </a:lnTo>
                <a:lnTo>
                  <a:pt x="17" y="818"/>
                </a:lnTo>
                <a:lnTo>
                  <a:pt x="18" y="819"/>
                </a:lnTo>
                <a:lnTo>
                  <a:pt x="17" y="821"/>
                </a:lnTo>
                <a:lnTo>
                  <a:pt x="18" y="824"/>
                </a:lnTo>
                <a:lnTo>
                  <a:pt x="18" y="828"/>
                </a:lnTo>
                <a:lnTo>
                  <a:pt x="17" y="829"/>
                </a:lnTo>
                <a:lnTo>
                  <a:pt x="18" y="831"/>
                </a:lnTo>
                <a:lnTo>
                  <a:pt x="20" y="831"/>
                </a:lnTo>
                <a:lnTo>
                  <a:pt x="23" y="829"/>
                </a:lnTo>
                <a:lnTo>
                  <a:pt x="23" y="829"/>
                </a:lnTo>
                <a:lnTo>
                  <a:pt x="27" y="829"/>
                </a:lnTo>
                <a:lnTo>
                  <a:pt x="28" y="833"/>
                </a:lnTo>
                <a:lnTo>
                  <a:pt x="28" y="834"/>
                </a:lnTo>
                <a:lnTo>
                  <a:pt x="37" y="833"/>
                </a:lnTo>
                <a:lnTo>
                  <a:pt x="39" y="833"/>
                </a:lnTo>
                <a:lnTo>
                  <a:pt x="44" y="834"/>
                </a:lnTo>
                <a:lnTo>
                  <a:pt x="44" y="836"/>
                </a:lnTo>
                <a:lnTo>
                  <a:pt x="42" y="838"/>
                </a:lnTo>
                <a:lnTo>
                  <a:pt x="42" y="839"/>
                </a:lnTo>
                <a:lnTo>
                  <a:pt x="42" y="841"/>
                </a:lnTo>
                <a:lnTo>
                  <a:pt x="45" y="843"/>
                </a:lnTo>
                <a:lnTo>
                  <a:pt x="47" y="843"/>
                </a:lnTo>
                <a:lnTo>
                  <a:pt x="49" y="839"/>
                </a:lnTo>
                <a:lnTo>
                  <a:pt x="50" y="839"/>
                </a:lnTo>
                <a:lnTo>
                  <a:pt x="52" y="839"/>
                </a:lnTo>
                <a:lnTo>
                  <a:pt x="54" y="838"/>
                </a:lnTo>
                <a:lnTo>
                  <a:pt x="55" y="838"/>
                </a:lnTo>
                <a:lnTo>
                  <a:pt x="57" y="838"/>
                </a:lnTo>
                <a:lnTo>
                  <a:pt x="59" y="839"/>
                </a:lnTo>
                <a:lnTo>
                  <a:pt x="60" y="838"/>
                </a:lnTo>
                <a:lnTo>
                  <a:pt x="66" y="839"/>
                </a:lnTo>
                <a:lnTo>
                  <a:pt x="67" y="841"/>
                </a:lnTo>
                <a:lnTo>
                  <a:pt x="69" y="843"/>
                </a:lnTo>
                <a:lnTo>
                  <a:pt x="71" y="844"/>
                </a:lnTo>
                <a:lnTo>
                  <a:pt x="72" y="846"/>
                </a:lnTo>
                <a:lnTo>
                  <a:pt x="74" y="846"/>
                </a:lnTo>
                <a:lnTo>
                  <a:pt x="76" y="846"/>
                </a:lnTo>
                <a:lnTo>
                  <a:pt x="76" y="846"/>
                </a:lnTo>
                <a:lnTo>
                  <a:pt x="74" y="850"/>
                </a:lnTo>
                <a:lnTo>
                  <a:pt x="74" y="853"/>
                </a:lnTo>
                <a:lnTo>
                  <a:pt x="74" y="855"/>
                </a:lnTo>
                <a:lnTo>
                  <a:pt x="76" y="858"/>
                </a:lnTo>
                <a:lnTo>
                  <a:pt x="77" y="860"/>
                </a:lnTo>
                <a:lnTo>
                  <a:pt x="77" y="861"/>
                </a:lnTo>
                <a:lnTo>
                  <a:pt x="77" y="865"/>
                </a:lnTo>
                <a:lnTo>
                  <a:pt x="76" y="865"/>
                </a:lnTo>
                <a:lnTo>
                  <a:pt x="76" y="865"/>
                </a:lnTo>
                <a:lnTo>
                  <a:pt x="74" y="866"/>
                </a:lnTo>
                <a:lnTo>
                  <a:pt x="74" y="866"/>
                </a:lnTo>
                <a:lnTo>
                  <a:pt x="74" y="870"/>
                </a:lnTo>
                <a:lnTo>
                  <a:pt x="72" y="871"/>
                </a:lnTo>
                <a:lnTo>
                  <a:pt x="76" y="871"/>
                </a:lnTo>
                <a:lnTo>
                  <a:pt x="77" y="876"/>
                </a:lnTo>
                <a:lnTo>
                  <a:pt x="79" y="875"/>
                </a:lnTo>
                <a:lnTo>
                  <a:pt x="81" y="875"/>
                </a:lnTo>
                <a:lnTo>
                  <a:pt x="79" y="878"/>
                </a:lnTo>
                <a:lnTo>
                  <a:pt x="79" y="878"/>
                </a:lnTo>
                <a:lnTo>
                  <a:pt x="79" y="880"/>
                </a:lnTo>
                <a:lnTo>
                  <a:pt x="82" y="882"/>
                </a:lnTo>
                <a:lnTo>
                  <a:pt x="84" y="888"/>
                </a:lnTo>
                <a:lnTo>
                  <a:pt x="89" y="890"/>
                </a:lnTo>
                <a:lnTo>
                  <a:pt x="91" y="892"/>
                </a:lnTo>
                <a:lnTo>
                  <a:pt x="92" y="893"/>
                </a:lnTo>
                <a:lnTo>
                  <a:pt x="96" y="893"/>
                </a:lnTo>
                <a:lnTo>
                  <a:pt x="96" y="897"/>
                </a:lnTo>
                <a:lnTo>
                  <a:pt x="94" y="902"/>
                </a:lnTo>
                <a:lnTo>
                  <a:pt x="96" y="902"/>
                </a:lnTo>
                <a:lnTo>
                  <a:pt x="99" y="902"/>
                </a:lnTo>
                <a:lnTo>
                  <a:pt x="103" y="902"/>
                </a:lnTo>
                <a:lnTo>
                  <a:pt x="109" y="905"/>
                </a:lnTo>
                <a:lnTo>
                  <a:pt x="109" y="905"/>
                </a:lnTo>
                <a:lnTo>
                  <a:pt x="108" y="907"/>
                </a:lnTo>
                <a:lnTo>
                  <a:pt x="106" y="907"/>
                </a:lnTo>
                <a:lnTo>
                  <a:pt x="108" y="909"/>
                </a:lnTo>
                <a:lnTo>
                  <a:pt x="111" y="910"/>
                </a:lnTo>
                <a:lnTo>
                  <a:pt x="113" y="912"/>
                </a:lnTo>
                <a:lnTo>
                  <a:pt x="114" y="914"/>
                </a:lnTo>
                <a:lnTo>
                  <a:pt x="113" y="915"/>
                </a:lnTo>
                <a:lnTo>
                  <a:pt x="111" y="915"/>
                </a:lnTo>
                <a:lnTo>
                  <a:pt x="109" y="917"/>
                </a:lnTo>
                <a:lnTo>
                  <a:pt x="109" y="917"/>
                </a:lnTo>
                <a:lnTo>
                  <a:pt x="104" y="922"/>
                </a:lnTo>
                <a:lnTo>
                  <a:pt x="99" y="922"/>
                </a:lnTo>
                <a:lnTo>
                  <a:pt x="94" y="922"/>
                </a:lnTo>
                <a:lnTo>
                  <a:pt x="92" y="920"/>
                </a:lnTo>
                <a:lnTo>
                  <a:pt x="89" y="920"/>
                </a:lnTo>
                <a:lnTo>
                  <a:pt x="86" y="920"/>
                </a:lnTo>
                <a:lnTo>
                  <a:pt x="84" y="925"/>
                </a:lnTo>
                <a:lnTo>
                  <a:pt x="84" y="927"/>
                </a:lnTo>
                <a:lnTo>
                  <a:pt x="86" y="930"/>
                </a:lnTo>
                <a:lnTo>
                  <a:pt x="89" y="932"/>
                </a:lnTo>
                <a:lnTo>
                  <a:pt x="89" y="935"/>
                </a:lnTo>
                <a:lnTo>
                  <a:pt x="87" y="935"/>
                </a:lnTo>
                <a:lnTo>
                  <a:pt x="89" y="937"/>
                </a:lnTo>
                <a:lnTo>
                  <a:pt x="91" y="939"/>
                </a:lnTo>
                <a:lnTo>
                  <a:pt x="89" y="941"/>
                </a:lnTo>
                <a:lnTo>
                  <a:pt x="91" y="946"/>
                </a:lnTo>
                <a:lnTo>
                  <a:pt x="91" y="947"/>
                </a:lnTo>
                <a:lnTo>
                  <a:pt x="91" y="949"/>
                </a:lnTo>
                <a:lnTo>
                  <a:pt x="92" y="951"/>
                </a:lnTo>
                <a:lnTo>
                  <a:pt x="94" y="951"/>
                </a:lnTo>
                <a:lnTo>
                  <a:pt x="94" y="954"/>
                </a:lnTo>
                <a:lnTo>
                  <a:pt x="98" y="954"/>
                </a:lnTo>
                <a:lnTo>
                  <a:pt x="101" y="954"/>
                </a:lnTo>
                <a:lnTo>
                  <a:pt x="104" y="952"/>
                </a:lnTo>
                <a:lnTo>
                  <a:pt x="108" y="946"/>
                </a:lnTo>
                <a:lnTo>
                  <a:pt x="113" y="949"/>
                </a:lnTo>
                <a:lnTo>
                  <a:pt x="118" y="947"/>
                </a:lnTo>
                <a:lnTo>
                  <a:pt x="124" y="946"/>
                </a:lnTo>
                <a:lnTo>
                  <a:pt x="131" y="946"/>
                </a:lnTo>
                <a:lnTo>
                  <a:pt x="136" y="944"/>
                </a:lnTo>
                <a:lnTo>
                  <a:pt x="138" y="949"/>
                </a:lnTo>
                <a:lnTo>
                  <a:pt x="141" y="951"/>
                </a:lnTo>
                <a:lnTo>
                  <a:pt x="145" y="957"/>
                </a:lnTo>
                <a:lnTo>
                  <a:pt x="146" y="959"/>
                </a:lnTo>
                <a:lnTo>
                  <a:pt x="150" y="961"/>
                </a:lnTo>
                <a:lnTo>
                  <a:pt x="150" y="966"/>
                </a:lnTo>
                <a:lnTo>
                  <a:pt x="146" y="964"/>
                </a:lnTo>
                <a:lnTo>
                  <a:pt x="143" y="968"/>
                </a:lnTo>
                <a:lnTo>
                  <a:pt x="145" y="971"/>
                </a:lnTo>
                <a:lnTo>
                  <a:pt x="146" y="976"/>
                </a:lnTo>
                <a:lnTo>
                  <a:pt x="148" y="979"/>
                </a:lnTo>
                <a:lnTo>
                  <a:pt x="155" y="979"/>
                </a:lnTo>
                <a:lnTo>
                  <a:pt x="157" y="981"/>
                </a:lnTo>
                <a:lnTo>
                  <a:pt x="162" y="979"/>
                </a:lnTo>
                <a:lnTo>
                  <a:pt x="165" y="981"/>
                </a:lnTo>
                <a:lnTo>
                  <a:pt x="165" y="984"/>
                </a:lnTo>
                <a:lnTo>
                  <a:pt x="168" y="984"/>
                </a:lnTo>
                <a:lnTo>
                  <a:pt x="168" y="989"/>
                </a:lnTo>
                <a:lnTo>
                  <a:pt x="170" y="993"/>
                </a:lnTo>
                <a:lnTo>
                  <a:pt x="172" y="996"/>
                </a:lnTo>
                <a:lnTo>
                  <a:pt x="170" y="998"/>
                </a:lnTo>
                <a:lnTo>
                  <a:pt x="172" y="1001"/>
                </a:lnTo>
                <a:lnTo>
                  <a:pt x="173" y="1003"/>
                </a:lnTo>
                <a:lnTo>
                  <a:pt x="175" y="1006"/>
                </a:lnTo>
                <a:lnTo>
                  <a:pt x="178" y="1005"/>
                </a:lnTo>
                <a:lnTo>
                  <a:pt x="183" y="1003"/>
                </a:lnTo>
                <a:lnTo>
                  <a:pt x="185" y="1005"/>
                </a:lnTo>
                <a:lnTo>
                  <a:pt x="190" y="1008"/>
                </a:lnTo>
                <a:lnTo>
                  <a:pt x="192" y="1006"/>
                </a:lnTo>
                <a:lnTo>
                  <a:pt x="194" y="1006"/>
                </a:lnTo>
                <a:lnTo>
                  <a:pt x="195" y="1010"/>
                </a:lnTo>
                <a:lnTo>
                  <a:pt x="202" y="1006"/>
                </a:lnTo>
                <a:lnTo>
                  <a:pt x="205" y="1006"/>
                </a:lnTo>
                <a:lnTo>
                  <a:pt x="214" y="1003"/>
                </a:lnTo>
                <a:lnTo>
                  <a:pt x="214" y="1006"/>
                </a:lnTo>
                <a:lnTo>
                  <a:pt x="217" y="1008"/>
                </a:lnTo>
                <a:lnTo>
                  <a:pt x="217" y="1010"/>
                </a:lnTo>
                <a:lnTo>
                  <a:pt x="219" y="1013"/>
                </a:lnTo>
                <a:lnTo>
                  <a:pt x="219" y="1015"/>
                </a:lnTo>
                <a:lnTo>
                  <a:pt x="224" y="1015"/>
                </a:lnTo>
                <a:lnTo>
                  <a:pt x="224" y="1018"/>
                </a:lnTo>
                <a:lnTo>
                  <a:pt x="227" y="1018"/>
                </a:lnTo>
                <a:lnTo>
                  <a:pt x="229" y="1016"/>
                </a:lnTo>
                <a:lnTo>
                  <a:pt x="231" y="1015"/>
                </a:lnTo>
                <a:lnTo>
                  <a:pt x="232" y="1015"/>
                </a:lnTo>
                <a:lnTo>
                  <a:pt x="234" y="1018"/>
                </a:lnTo>
                <a:lnTo>
                  <a:pt x="244" y="1020"/>
                </a:lnTo>
                <a:lnTo>
                  <a:pt x="246" y="1021"/>
                </a:lnTo>
                <a:lnTo>
                  <a:pt x="249" y="1021"/>
                </a:lnTo>
                <a:lnTo>
                  <a:pt x="251" y="1023"/>
                </a:lnTo>
                <a:lnTo>
                  <a:pt x="254" y="1025"/>
                </a:lnTo>
                <a:lnTo>
                  <a:pt x="259" y="1025"/>
                </a:lnTo>
                <a:lnTo>
                  <a:pt x="259" y="1028"/>
                </a:lnTo>
                <a:lnTo>
                  <a:pt x="263" y="1030"/>
                </a:lnTo>
                <a:lnTo>
                  <a:pt x="266" y="1030"/>
                </a:lnTo>
                <a:lnTo>
                  <a:pt x="266" y="1028"/>
                </a:lnTo>
                <a:lnTo>
                  <a:pt x="269" y="1028"/>
                </a:lnTo>
                <a:lnTo>
                  <a:pt x="269" y="1028"/>
                </a:lnTo>
                <a:lnTo>
                  <a:pt x="269" y="1030"/>
                </a:lnTo>
                <a:lnTo>
                  <a:pt x="269" y="1032"/>
                </a:lnTo>
                <a:lnTo>
                  <a:pt x="269" y="1033"/>
                </a:lnTo>
                <a:lnTo>
                  <a:pt x="271" y="1035"/>
                </a:lnTo>
                <a:lnTo>
                  <a:pt x="271" y="1038"/>
                </a:lnTo>
                <a:lnTo>
                  <a:pt x="269" y="1040"/>
                </a:lnTo>
                <a:lnTo>
                  <a:pt x="264" y="1043"/>
                </a:lnTo>
                <a:lnTo>
                  <a:pt x="261" y="1045"/>
                </a:lnTo>
                <a:lnTo>
                  <a:pt x="263" y="1048"/>
                </a:lnTo>
                <a:lnTo>
                  <a:pt x="268" y="1050"/>
                </a:lnTo>
                <a:lnTo>
                  <a:pt x="266" y="1052"/>
                </a:lnTo>
                <a:lnTo>
                  <a:pt x="261" y="1052"/>
                </a:lnTo>
                <a:lnTo>
                  <a:pt x="261" y="1053"/>
                </a:lnTo>
                <a:lnTo>
                  <a:pt x="261" y="1057"/>
                </a:lnTo>
                <a:lnTo>
                  <a:pt x="264" y="1059"/>
                </a:lnTo>
                <a:lnTo>
                  <a:pt x="266" y="1065"/>
                </a:lnTo>
                <a:lnTo>
                  <a:pt x="266" y="1065"/>
                </a:lnTo>
                <a:lnTo>
                  <a:pt x="264" y="1072"/>
                </a:lnTo>
                <a:lnTo>
                  <a:pt x="264" y="1075"/>
                </a:lnTo>
                <a:lnTo>
                  <a:pt x="264" y="1079"/>
                </a:lnTo>
                <a:lnTo>
                  <a:pt x="261" y="1080"/>
                </a:lnTo>
                <a:lnTo>
                  <a:pt x="253" y="1079"/>
                </a:lnTo>
                <a:lnTo>
                  <a:pt x="242" y="1079"/>
                </a:lnTo>
                <a:lnTo>
                  <a:pt x="242" y="1080"/>
                </a:lnTo>
                <a:lnTo>
                  <a:pt x="241" y="1082"/>
                </a:lnTo>
                <a:lnTo>
                  <a:pt x="237" y="1085"/>
                </a:lnTo>
                <a:lnTo>
                  <a:pt x="234" y="1085"/>
                </a:lnTo>
                <a:lnTo>
                  <a:pt x="232" y="1085"/>
                </a:lnTo>
                <a:lnTo>
                  <a:pt x="231" y="1092"/>
                </a:lnTo>
                <a:lnTo>
                  <a:pt x="231" y="1096"/>
                </a:lnTo>
                <a:lnTo>
                  <a:pt x="231" y="1097"/>
                </a:lnTo>
                <a:lnTo>
                  <a:pt x="231" y="1099"/>
                </a:lnTo>
                <a:lnTo>
                  <a:pt x="251" y="1096"/>
                </a:lnTo>
                <a:lnTo>
                  <a:pt x="251" y="1096"/>
                </a:lnTo>
                <a:lnTo>
                  <a:pt x="253" y="1101"/>
                </a:lnTo>
                <a:lnTo>
                  <a:pt x="241" y="1107"/>
                </a:lnTo>
                <a:lnTo>
                  <a:pt x="234" y="1111"/>
                </a:lnTo>
                <a:lnTo>
                  <a:pt x="224" y="1112"/>
                </a:lnTo>
                <a:lnTo>
                  <a:pt x="221" y="1114"/>
                </a:lnTo>
                <a:lnTo>
                  <a:pt x="226" y="1119"/>
                </a:lnTo>
                <a:lnTo>
                  <a:pt x="232" y="1123"/>
                </a:lnTo>
                <a:lnTo>
                  <a:pt x="236" y="1129"/>
                </a:lnTo>
                <a:lnTo>
                  <a:pt x="231" y="1131"/>
                </a:lnTo>
                <a:lnTo>
                  <a:pt x="226" y="1131"/>
                </a:lnTo>
                <a:lnTo>
                  <a:pt x="224" y="1138"/>
                </a:lnTo>
                <a:lnTo>
                  <a:pt x="219" y="1143"/>
                </a:lnTo>
                <a:lnTo>
                  <a:pt x="219" y="1150"/>
                </a:lnTo>
                <a:lnTo>
                  <a:pt x="214" y="1150"/>
                </a:lnTo>
                <a:lnTo>
                  <a:pt x="210" y="1150"/>
                </a:lnTo>
                <a:lnTo>
                  <a:pt x="204" y="1153"/>
                </a:lnTo>
                <a:lnTo>
                  <a:pt x="212" y="1161"/>
                </a:lnTo>
                <a:lnTo>
                  <a:pt x="216" y="1168"/>
                </a:lnTo>
                <a:lnTo>
                  <a:pt x="219" y="1168"/>
                </a:lnTo>
                <a:lnTo>
                  <a:pt x="221" y="1166"/>
                </a:lnTo>
                <a:lnTo>
                  <a:pt x="224" y="1168"/>
                </a:lnTo>
                <a:lnTo>
                  <a:pt x="229" y="1173"/>
                </a:lnTo>
                <a:lnTo>
                  <a:pt x="232" y="1175"/>
                </a:lnTo>
                <a:lnTo>
                  <a:pt x="237" y="1176"/>
                </a:lnTo>
                <a:lnTo>
                  <a:pt x="246" y="1182"/>
                </a:lnTo>
                <a:lnTo>
                  <a:pt x="271" y="1203"/>
                </a:lnTo>
                <a:lnTo>
                  <a:pt x="271" y="1200"/>
                </a:lnTo>
                <a:lnTo>
                  <a:pt x="274" y="1198"/>
                </a:lnTo>
                <a:lnTo>
                  <a:pt x="276" y="1198"/>
                </a:lnTo>
                <a:lnTo>
                  <a:pt x="278" y="1200"/>
                </a:lnTo>
                <a:lnTo>
                  <a:pt x="285" y="1200"/>
                </a:lnTo>
                <a:lnTo>
                  <a:pt x="293" y="1203"/>
                </a:lnTo>
                <a:lnTo>
                  <a:pt x="295" y="1205"/>
                </a:lnTo>
                <a:lnTo>
                  <a:pt x="300" y="1205"/>
                </a:lnTo>
                <a:lnTo>
                  <a:pt x="301" y="1207"/>
                </a:lnTo>
                <a:lnTo>
                  <a:pt x="307" y="1209"/>
                </a:lnTo>
                <a:lnTo>
                  <a:pt x="310" y="1210"/>
                </a:lnTo>
                <a:lnTo>
                  <a:pt x="313" y="1210"/>
                </a:lnTo>
                <a:lnTo>
                  <a:pt x="318" y="1209"/>
                </a:lnTo>
                <a:lnTo>
                  <a:pt x="323" y="1209"/>
                </a:lnTo>
                <a:lnTo>
                  <a:pt x="327" y="1210"/>
                </a:lnTo>
                <a:lnTo>
                  <a:pt x="328" y="1210"/>
                </a:lnTo>
                <a:lnTo>
                  <a:pt x="330" y="1210"/>
                </a:lnTo>
                <a:lnTo>
                  <a:pt x="333" y="1212"/>
                </a:lnTo>
                <a:lnTo>
                  <a:pt x="335" y="1214"/>
                </a:lnTo>
                <a:lnTo>
                  <a:pt x="339" y="1215"/>
                </a:lnTo>
                <a:lnTo>
                  <a:pt x="344" y="1217"/>
                </a:lnTo>
                <a:lnTo>
                  <a:pt x="347" y="1219"/>
                </a:lnTo>
                <a:lnTo>
                  <a:pt x="352" y="1222"/>
                </a:lnTo>
                <a:lnTo>
                  <a:pt x="350" y="1222"/>
                </a:lnTo>
                <a:lnTo>
                  <a:pt x="350" y="1224"/>
                </a:lnTo>
                <a:lnTo>
                  <a:pt x="354" y="1227"/>
                </a:lnTo>
                <a:lnTo>
                  <a:pt x="357" y="1225"/>
                </a:lnTo>
                <a:lnTo>
                  <a:pt x="359" y="1225"/>
                </a:lnTo>
                <a:lnTo>
                  <a:pt x="362" y="1222"/>
                </a:lnTo>
                <a:lnTo>
                  <a:pt x="364" y="1220"/>
                </a:lnTo>
                <a:lnTo>
                  <a:pt x="367" y="1220"/>
                </a:lnTo>
                <a:lnTo>
                  <a:pt x="371" y="1222"/>
                </a:lnTo>
                <a:lnTo>
                  <a:pt x="371" y="1224"/>
                </a:lnTo>
                <a:lnTo>
                  <a:pt x="374" y="1222"/>
                </a:lnTo>
                <a:lnTo>
                  <a:pt x="374" y="1220"/>
                </a:lnTo>
                <a:lnTo>
                  <a:pt x="376" y="1220"/>
                </a:lnTo>
                <a:lnTo>
                  <a:pt x="377" y="1222"/>
                </a:lnTo>
                <a:lnTo>
                  <a:pt x="379" y="1224"/>
                </a:lnTo>
                <a:lnTo>
                  <a:pt x="381" y="1224"/>
                </a:lnTo>
                <a:lnTo>
                  <a:pt x="382" y="1225"/>
                </a:lnTo>
                <a:lnTo>
                  <a:pt x="384" y="1227"/>
                </a:lnTo>
                <a:lnTo>
                  <a:pt x="391" y="1227"/>
                </a:lnTo>
                <a:lnTo>
                  <a:pt x="392" y="1229"/>
                </a:lnTo>
                <a:lnTo>
                  <a:pt x="391" y="1230"/>
                </a:lnTo>
                <a:lnTo>
                  <a:pt x="391" y="1235"/>
                </a:lnTo>
                <a:lnTo>
                  <a:pt x="394" y="1239"/>
                </a:lnTo>
                <a:lnTo>
                  <a:pt x="396" y="1241"/>
                </a:lnTo>
                <a:lnTo>
                  <a:pt x="401" y="1242"/>
                </a:lnTo>
                <a:lnTo>
                  <a:pt x="406" y="1242"/>
                </a:lnTo>
                <a:lnTo>
                  <a:pt x="408" y="1246"/>
                </a:lnTo>
                <a:lnTo>
                  <a:pt x="409" y="1244"/>
                </a:lnTo>
                <a:lnTo>
                  <a:pt x="409" y="1246"/>
                </a:lnTo>
                <a:lnTo>
                  <a:pt x="411" y="1246"/>
                </a:lnTo>
                <a:lnTo>
                  <a:pt x="414" y="1246"/>
                </a:lnTo>
                <a:lnTo>
                  <a:pt x="414" y="1249"/>
                </a:lnTo>
                <a:lnTo>
                  <a:pt x="419" y="1252"/>
                </a:lnTo>
                <a:lnTo>
                  <a:pt x="419" y="1252"/>
                </a:lnTo>
                <a:lnTo>
                  <a:pt x="421" y="1252"/>
                </a:lnTo>
                <a:lnTo>
                  <a:pt x="424" y="1257"/>
                </a:lnTo>
                <a:lnTo>
                  <a:pt x="424" y="1261"/>
                </a:lnTo>
                <a:lnTo>
                  <a:pt x="430" y="1261"/>
                </a:lnTo>
                <a:lnTo>
                  <a:pt x="435" y="1264"/>
                </a:lnTo>
                <a:lnTo>
                  <a:pt x="438" y="1262"/>
                </a:lnTo>
                <a:lnTo>
                  <a:pt x="440" y="1261"/>
                </a:lnTo>
                <a:lnTo>
                  <a:pt x="443" y="1256"/>
                </a:lnTo>
                <a:lnTo>
                  <a:pt x="445" y="1256"/>
                </a:lnTo>
                <a:lnTo>
                  <a:pt x="450" y="1251"/>
                </a:lnTo>
                <a:lnTo>
                  <a:pt x="451" y="1246"/>
                </a:lnTo>
                <a:lnTo>
                  <a:pt x="451" y="1244"/>
                </a:lnTo>
                <a:lnTo>
                  <a:pt x="448" y="1244"/>
                </a:lnTo>
                <a:lnTo>
                  <a:pt x="446" y="1239"/>
                </a:lnTo>
                <a:lnTo>
                  <a:pt x="443" y="1234"/>
                </a:lnTo>
                <a:lnTo>
                  <a:pt x="438" y="1225"/>
                </a:lnTo>
                <a:lnTo>
                  <a:pt x="435" y="1225"/>
                </a:lnTo>
                <a:lnTo>
                  <a:pt x="433" y="1219"/>
                </a:lnTo>
                <a:lnTo>
                  <a:pt x="433" y="1217"/>
                </a:lnTo>
                <a:lnTo>
                  <a:pt x="430" y="1214"/>
                </a:lnTo>
                <a:lnTo>
                  <a:pt x="430" y="1210"/>
                </a:lnTo>
                <a:lnTo>
                  <a:pt x="430" y="1207"/>
                </a:lnTo>
                <a:lnTo>
                  <a:pt x="430" y="1205"/>
                </a:lnTo>
                <a:lnTo>
                  <a:pt x="430" y="1200"/>
                </a:lnTo>
                <a:lnTo>
                  <a:pt x="431" y="1197"/>
                </a:lnTo>
                <a:lnTo>
                  <a:pt x="433" y="1192"/>
                </a:lnTo>
                <a:lnTo>
                  <a:pt x="430" y="1198"/>
                </a:lnTo>
                <a:lnTo>
                  <a:pt x="428" y="1198"/>
                </a:lnTo>
                <a:lnTo>
                  <a:pt x="430" y="1192"/>
                </a:lnTo>
                <a:lnTo>
                  <a:pt x="424" y="1182"/>
                </a:lnTo>
                <a:lnTo>
                  <a:pt x="421" y="1182"/>
                </a:lnTo>
                <a:lnTo>
                  <a:pt x="419" y="1178"/>
                </a:lnTo>
                <a:lnTo>
                  <a:pt x="416" y="1178"/>
                </a:lnTo>
                <a:lnTo>
                  <a:pt x="414" y="1175"/>
                </a:lnTo>
                <a:lnTo>
                  <a:pt x="413" y="1171"/>
                </a:lnTo>
                <a:lnTo>
                  <a:pt x="414" y="1168"/>
                </a:lnTo>
                <a:lnTo>
                  <a:pt x="418" y="1165"/>
                </a:lnTo>
                <a:lnTo>
                  <a:pt x="419" y="1163"/>
                </a:lnTo>
                <a:lnTo>
                  <a:pt x="428" y="1146"/>
                </a:lnTo>
                <a:lnTo>
                  <a:pt x="430" y="1144"/>
                </a:lnTo>
                <a:lnTo>
                  <a:pt x="430" y="1141"/>
                </a:lnTo>
                <a:lnTo>
                  <a:pt x="430" y="1139"/>
                </a:lnTo>
                <a:lnTo>
                  <a:pt x="431" y="1138"/>
                </a:lnTo>
                <a:lnTo>
                  <a:pt x="433" y="1139"/>
                </a:lnTo>
                <a:lnTo>
                  <a:pt x="435" y="1139"/>
                </a:lnTo>
                <a:lnTo>
                  <a:pt x="438" y="1139"/>
                </a:lnTo>
                <a:lnTo>
                  <a:pt x="445" y="1138"/>
                </a:lnTo>
                <a:lnTo>
                  <a:pt x="451" y="1131"/>
                </a:lnTo>
                <a:lnTo>
                  <a:pt x="455" y="1134"/>
                </a:lnTo>
                <a:lnTo>
                  <a:pt x="455" y="1133"/>
                </a:lnTo>
                <a:lnTo>
                  <a:pt x="455" y="1129"/>
                </a:lnTo>
                <a:lnTo>
                  <a:pt x="457" y="1129"/>
                </a:lnTo>
                <a:lnTo>
                  <a:pt x="460" y="1128"/>
                </a:lnTo>
                <a:lnTo>
                  <a:pt x="465" y="1124"/>
                </a:lnTo>
                <a:lnTo>
                  <a:pt x="465" y="1121"/>
                </a:lnTo>
                <a:lnTo>
                  <a:pt x="460" y="1119"/>
                </a:lnTo>
                <a:lnTo>
                  <a:pt x="451" y="1114"/>
                </a:lnTo>
                <a:lnTo>
                  <a:pt x="451" y="1111"/>
                </a:lnTo>
                <a:lnTo>
                  <a:pt x="455" y="1109"/>
                </a:lnTo>
                <a:lnTo>
                  <a:pt x="457" y="1111"/>
                </a:lnTo>
                <a:lnTo>
                  <a:pt x="462" y="1111"/>
                </a:lnTo>
                <a:lnTo>
                  <a:pt x="463" y="1111"/>
                </a:lnTo>
                <a:lnTo>
                  <a:pt x="453" y="1096"/>
                </a:lnTo>
                <a:lnTo>
                  <a:pt x="450" y="1089"/>
                </a:lnTo>
                <a:lnTo>
                  <a:pt x="446" y="1085"/>
                </a:lnTo>
                <a:lnTo>
                  <a:pt x="441" y="1080"/>
                </a:lnTo>
                <a:lnTo>
                  <a:pt x="436" y="1080"/>
                </a:lnTo>
                <a:lnTo>
                  <a:pt x="433" y="1080"/>
                </a:lnTo>
                <a:lnTo>
                  <a:pt x="428" y="1079"/>
                </a:lnTo>
                <a:lnTo>
                  <a:pt x="426" y="1082"/>
                </a:lnTo>
                <a:lnTo>
                  <a:pt x="421" y="1075"/>
                </a:lnTo>
                <a:lnTo>
                  <a:pt x="421" y="1072"/>
                </a:lnTo>
                <a:lnTo>
                  <a:pt x="421" y="1067"/>
                </a:lnTo>
                <a:lnTo>
                  <a:pt x="408" y="1062"/>
                </a:lnTo>
                <a:lnTo>
                  <a:pt x="414" y="1047"/>
                </a:lnTo>
                <a:lnTo>
                  <a:pt x="418" y="1043"/>
                </a:lnTo>
                <a:lnTo>
                  <a:pt x="419" y="1042"/>
                </a:lnTo>
                <a:lnTo>
                  <a:pt x="418" y="1038"/>
                </a:lnTo>
                <a:lnTo>
                  <a:pt x="414" y="1035"/>
                </a:lnTo>
                <a:lnTo>
                  <a:pt x="416" y="1018"/>
                </a:lnTo>
                <a:lnTo>
                  <a:pt x="424" y="1016"/>
                </a:lnTo>
                <a:lnTo>
                  <a:pt x="428" y="1008"/>
                </a:lnTo>
                <a:lnTo>
                  <a:pt x="430" y="1005"/>
                </a:lnTo>
                <a:lnTo>
                  <a:pt x="433" y="1003"/>
                </a:lnTo>
                <a:lnTo>
                  <a:pt x="438" y="1006"/>
                </a:lnTo>
                <a:lnTo>
                  <a:pt x="443" y="1015"/>
                </a:lnTo>
                <a:lnTo>
                  <a:pt x="446" y="1020"/>
                </a:lnTo>
                <a:lnTo>
                  <a:pt x="453" y="1020"/>
                </a:lnTo>
                <a:lnTo>
                  <a:pt x="457" y="1016"/>
                </a:lnTo>
                <a:lnTo>
                  <a:pt x="458" y="1011"/>
                </a:lnTo>
                <a:lnTo>
                  <a:pt x="457" y="1005"/>
                </a:lnTo>
                <a:lnTo>
                  <a:pt x="457" y="1000"/>
                </a:lnTo>
                <a:lnTo>
                  <a:pt x="468" y="991"/>
                </a:lnTo>
                <a:lnTo>
                  <a:pt x="470" y="988"/>
                </a:lnTo>
                <a:lnTo>
                  <a:pt x="473" y="984"/>
                </a:lnTo>
                <a:lnTo>
                  <a:pt x="478" y="981"/>
                </a:lnTo>
                <a:lnTo>
                  <a:pt x="483" y="981"/>
                </a:lnTo>
                <a:lnTo>
                  <a:pt x="492" y="974"/>
                </a:lnTo>
                <a:lnTo>
                  <a:pt x="500" y="966"/>
                </a:lnTo>
                <a:lnTo>
                  <a:pt x="507" y="968"/>
                </a:lnTo>
                <a:lnTo>
                  <a:pt x="512" y="968"/>
                </a:lnTo>
                <a:lnTo>
                  <a:pt x="515" y="971"/>
                </a:lnTo>
                <a:lnTo>
                  <a:pt x="521" y="969"/>
                </a:lnTo>
                <a:lnTo>
                  <a:pt x="524" y="968"/>
                </a:lnTo>
                <a:lnTo>
                  <a:pt x="529" y="964"/>
                </a:lnTo>
                <a:lnTo>
                  <a:pt x="534" y="964"/>
                </a:lnTo>
                <a:lnTo>
                  <a:pt x="537" y="973"/>
                </a:lnTo>
                <a:lnTo>
                  <a:pt x="544" y="973"/>
                </a:lnTo>
                <a:lnTo>
                  <a:pt x="551" y="971"/>
                </a:lnTo>
                <a:lnTo>
                  <a:pt x="559" y="974"/>
                </a:lnTo>
                <a:lnTo>
                  <a:pt x="559" y="978"/>
                </a:lnTo>
                <a:lnTo>
                  <a:pt x="573" y="986"/>
                </a:lnTo>
                <a:lnTo>
                  <a:pt x="578" y="989"/>
                </a:lnTo>
                <a:lnTo>
                  <a:pt x="578" y="998"/>
                </a:lnTo>
                <a:lnTo>
                  <a:pt x="580" y="1000"/>
                </a:lnTo>
                <a:lnTo>
                  <a:pt x="583" y="996"/>
                </a:lnTo>
                <a:lnTo>
                  <a:pt x="580" y="989"/>
                </a:lnTo>
                <a:lnTo>
                  <a:pt x="580" y="986"/>
                </a:lnTo>
                <a:lnTo>
                  <a:pt x="588" y="986"/>
                </a:lnTo>
                <a:lnTo>
                  <a:pt x="593" y="994"/>
                </a:lnTo>
                <a:lnTo>
                  <a:pt x="598" y="996"/>
                </a:lnTo>
                <a:lnTo>
                  <a:pt x="603" y="1000"/>
                </a:lnTo>
                <a:lnTo>
                  <a:pt x="610" y="996"/>
                </a:lnTo>
                <a:lnTo>
                  <a:pt x="615" y="989"/>
                </a:lnTo>
                <a:lnTo>
                  <a:pt x="620" y="984"/>
                </a:lnTo>
                <a:lnTo>
                  <a:pt x="635" y="986"/>
                </a:lnTo>
                <a:lnTo>
                  <a:pt x="642" y="991"/>
                </a:lnTo>
                <a:lnTo>
                  <a:pt x="647" y="989"/>
                </a:lnTo>
                <a:lnTo>
                  <a:pt x="649" y="984"/>
                </a:lnTo>
                <a:lnTo>
                  <a:pt x="659" y="983"/>
                </a:lnTo>
                <a:lnTo>
                  <a:pt x="665" y="984"/>
                </a:lnTo>
                <a:lnTo>
                  <a:pt x="669" y="991"/>
                </a:lnTo>
                <a:lnTo>
                  <a:pt x="677" y="996"/>
                </a:lnTo>
                <a:lnTo>
                  <a:pt x="684" y="998"/>
                </a:lnTo>
                <a:lnTo>
                  <a:pt x="687" y="1000"/>
                </a:lnTo>
                <a:lnTo>
                  <a:pt x="694" y="994"/>
                </a:lnTo>
                <a:lnTo>
                  <a:pt x="696" y="991"/>
                </a:lnTo>
                <a:lnTo>
                  <a:pt x="698" y="991"/>
                </a:lnTo>
                <a:lnTo>
                  <a:pt x="701" y="996"/>
                </a:lnTo>
                <a:lnTo>
                  <a:pt x="711" y="996"/>
                </a:lnTo>
                <a:lnTo>
                  <a:pt x="726" y="991"/>
                </a:lnTo>
                <a:lnTo>
                  <a:pt x="726" y="986"/>
                </a:lnTo>
                <a:lnTo>
                  <a:pt x="728" y="978"/>
                </a:lnTo>
                <a:lnTo>
                  <a:pt x="726" y="974"/>
                </a:lnTo>
                <a:lnTo>
                  <a:pt x="714" y="971"/>
                </a:lnTo>
                <a:lnTo>
                  <a:pt x="713" y="968"/>
                </a:lnTo>
                <a:lnTo>
                  <a:pt x="706" y="966"/>
                </a:lnTo>
                <a:lnTo>
                  <a:pt x="703" y="964"/>
                </a:lnTo>
                <a:lnTo>
                  <a:pt x="703" y="962"/>
                </a:lnTo>
                <a:lnTo>
                  <a:pt x="699" y="961"/>
                </a:lnTo>
                <a:lnTo>
                  <a:pt x="698" y="961"/>
                </a:lnTo>
                <a:lnTo>
                  <a:pt x="696" y="957"/>
                </a:lnTo>
                <a:lnTo>
                  <a:pt x="701" y="956"/>
                </a:lnTo>
                <a:lnTo>
                  <a:pt x="708" y="951"/>
                </a:lnTo>
                <a:lnTo>
                  <a:pt x="713" y="949"/>
                </a:lnTo>
                <a:lnTo>
                  <a:pt x="716" y="946"/>
                </a:lnTo>
                <a:lnTo>
                  <a:pt x="711" y="939"/>
                </a:lnTo>
                <a:lnTo>
                  <a:pt x="711" y="935"/>
                </a:lnTo>
                <a:lnTo>
                  <a:pt x="716" y="929"/>
                </a:lnTo>
                <a:lnTo>
                  <a:pt x="723" y="925"/>
                </a:lnTo>
                <a:lnTo>
                  <a:pt x="733" y="927"/>
                </a:lnTo>
                <a:lnTo>
                  <a:pt x="738" y="925"/>
                </a:lnTo>
                <a:lnTo>
                  <a:pt x="740" y="922"/>
                </a:lnTo>
                <a:lnTo>
                  <a:pt x="731" y="919"/>
                </a:lnTo>
                <a:lnTo>
                  <a:pt x="721" y="917"/>
                </a:lnTo>
                <a:lnTo>
                  <a:pt x="721" y="912"/>
                </a:lnTo>
                <a:lnTo>
                  <a:pt x="723" y="912"/>
                </a:lnTo>
                <a:lnTo>
                  <a:pt x="721" y="909"/>
                </a:lnTo>
                <a:lnTo>
                  <a:pt x="719" y="902"/>
                </a:lnTo>
                <a:lnTo>
                  <a:pt x="721" y="895"/>
                </a:lnTo>
                <a:lnTo>
                  <a:pt x="724" y="893"/>
                </a:lnTo>
                <a:lnTo>
                  <a:pt x="735" y="897"/>
                </a:lnTo>
                <a:lnTo>
                  <a:pt x="746" y="897"/>
                </a:lnTo>
                <a:lnTo>
                  <a:pt x="751" y="893"/>
                </a:lnTo>
                <a:lnTo>
                  <a:pt x="765" y="888"/>
                </a:lnTo>
                <a:lnTo>
                  <a:pt x="773" y="888"/>
                </a:lnTo>
                <a:lnTo>
                  <a:pt x="780" y="885"/>
                </a:lnTo>
                <a:lnTo>
                  <a:pt x="802" y="883"/>
                </a:lnTo>
                <a:lnTo>
                  <a:pt x="804" y="885"/>
                </a:lnTo>
                <a:lnTo>
                  <a:pt x="807" y="880"/>
                </a:lnTo>
                <a:lnTo>
                  <a:pt x="812" y="875"/>
                </a:lnTo>
                <a:lnTo>
                  <a:pt x="824" y="875"/>
                </a:lnTo>
                <a:lnTo>
                  <a:pt x="842" y="868"/>
                </a:lnTo>
                <a:lnTo>
                  <a:pt x="861" y="868"/>
                </a:lnTo>
                <a:lnTo>
                  <a:pt x="866" y="866"/>
                </a:lnTo>
                <a:lnTo>
                  <a:pt x="869" y="861"/>
                </a:lnTo>
                <a:lnTo>
                  <a:pt x="869" y="858"/>
                </a:lnTo>
                <a:lnTo>
                  <a:pt x="874" y="858"/>
                </a:lnTo>
                <a:lnTo>
                  <a:pt x="881" y="855"/>
                </a:lnTo>
                <a:lnTo>
                  <a:pt x="881" y="851"/>
                </a:lnTo>
                <a:lnTo>
                  <a:pt x="888" y="851"/>
                </a:lnTo>
                <a:lnTo>
                  <a:pt x="903" y="855"/>
                </a:lnTo>
                <a:lnTo>
                  <a:pt x="910" y="858"/>
                </a:lnTo>
                <a:lnTo>
                  <a:pt x="915" y="856"/>
                </a:lnTo>
                <a:lnTo>
                  <a:pt x="925" y="856"/>
                </a:lnTo>
                <a:lnTo>
                  <a:pt x="928" y="861"/>
                </a:lnTo>
                <a:lnTo>
                  <a:pt x="928" y="866"/>
                </a:lnTo>
                <a:lnTo>
                  <a:pt x="928" y="870"/>
                </a:lnTo>
                <a:lnTo>
                  <a:pt x="933" y="873"/>
                </a:lnTo>
                <a:lnTo>
                  <a:pt x="933" y="876"/>
                </a:lnTo>
                <a:lnTo>
                  <a:pt x="932" y="882"/>
                </a:lnTo>
                <a:lnTo>
                  <a:pt x="932" y="885"/>
                </a:lnTo>
                <a:lnTo>
                  <a:pt x="928" y="885"/>
                </a:lnTo>
                <a:lnTo>
                  <a:pt x="930" y="890"/>
                </a:lnTo>
                <a:lnTo>
                  <a:pt x="935" y="890"/>
                </a:lnTo>
                <a:lnTo>
                  <a:pt x="939" y="888"/>
                </a:lnTo>
                <a:lnTo>
                  <a:pt x="942" y="890"/>
                </a:lnTo>
                <a:lnTo>
                  <a:pt x="945" y="888"/>
                </a:lnTo>
                <a:lnTo>
                  <a:pt x="949" y="890"/>
                </a:lnTo>
                <a:lnTo>
                  <a:pt x="952" y="885"/>
                </a:lnTo>
                <a:lnTo>
                  <a:pt x="955" y="888"/>
                </a:lnTo>
                <a:lnTo>
                  <a:pt x="957" y="893"/>
                </a:lnTo>
                <a:lnTo>
                  <a:pt x="962" y="897"/>
                </a:lnTo>
                <a:lnTo>
                  <a:pt x="962" y="893"/>
                </a:lnTo>
                <a:lnTo>
                  <a:pt x="965" y="892"/>
                </a:lnTo>
                <a:lnTo>
                  <a:pt x="969" y="892"/>
                </a:lnTo>
                <a:lnTo>
                  <a:pt x="974" y="897"/>
                </a:lnTo>
                <a:lnTo>
                  <a:pt x="977" y="898"/>
                </a:lnTo>
                <a:lnTo>
                  <a:pt x="981" y="895"/>
                </a:lnTo>
                <a:lnTo>
                  <a:pt x="986" y="895"/>
                </a:lnTo>
                <a:lnTo>
                  <a:pt x="984" y="898"/>
                </a:lnTo>
                <a:lnTo>
                  <a:pt x="979" y="902"/>
                </a:lnTo>
                <a:lnTo>
                  <a:pt x="976" y="907"/>
                </a:lnTo>
                <a:lnTo>
                  <a:pt x="979" y="910"/>
                </a:lnTo>
                <a:lnTo>
                  <a:pt x="984" y="909"/>
                </a:lnTo>
                <a:lnTo>
                  <a:pt x="991" y="907"/>
                </a:lnTo>
                <a:lnTo>
                  <a:pt x="996" y="909"/>
                </a:lnTo>
                <a:lnTo>
                  <a:pt x="1001" y="910"/>
                </a:lnTo>
                <a:lnTo>
                  <a:pt x="1003" y="907"/>
                </a:lnTo>
                <a:lnTo>
                  <a:pt x="1011" y="900"/>
                </a:lnTo>
                <a:lnTo>
                  <a:pt x="1021" y="897"/>
                </a:lnTo>
                <a:lnTo>
                  <a:pt x="1030" y="890"/>
                </a:lnTo>
                <a:lnTo>
                  <a:pt x="1038" y="887"/>
                </a:lnTo>
                <a:lnTo>
                  <a:pt x="1043" y="883"/>
                </a:lnTo>
                <a:lnTo>
                  <a:pt x="1051" y="882"/>
                </a:lnTo>
                <a:lnTo>
                  <a:pt x="1051" y="888"/>
                </a:lnTo>
                <a:lnTo>
                  <a:pt x="1045" y="890"/>
                </a:lnTo>
                <a:lnTo>
                  <a:pt x="1045" y="895"/>
                </a:lnTo>
                <a:lnTo>
                  <a:pt x="1055" y="903"/>
                </a:lnTo>
                <a:lnTo>
                  <a:pt x="1063" y="907"/>
                </a:lnTo>
                <a:lnTo>
                  <a:pt x="1075" y="917"/>
                </a:lnTo>
                <a:lnTo>
                  <a:pt x="1085" y="932"/>
                </a:lnTo>
                <a:lnTo>
                  <a:pt x="1121" y="993"/>
                </a:lnTo>
                <a:lnTo>
                  <a:pt x="1126" y="989"/>
                </a:lnTo>
                <a:lnTo>
                  <a:pt x="1127" y="986"/>
                </a:lnTo>
                <a:lnTo>
                  <a:pt x="1131" y="978"/>
                </a:lnTo>
                <a:lnTo>
                  <a:pt x="1141" y="978"/>
                </a:lnTo>
                <a:lnTo>
                  <a:pt x="1144" y="983"/>
                </a:lnTo>
                <a:lnTo>
                  <a:pt x="1144" y="988"/>
                </a:lnTo>
                <a:lnTo>
                  <a:pt x="1147" y="988"/>
                </a:lnTo>
                <a:lnTo>
                  <a:pt x="1153" y="994"/>
                </a:lnTo>
                <a:lnTo>
                  <a:pt x="1168" y="994"/>
                </a:lnTo>
                <a:lnTo>
                  <a:pt x="1185" y="988"/>
                </a:lnTo>
                <a:lnTo>
                  <a:pt x="1193" y="988"/>
                </a:lnTo>
                <a:lnTo>
                  <a:pt x="1208" y="1001"/>
                </a:lnTo>
                <a:lnTo>
                  <a:pt x="1212" y="1010"/>
                </a:lnTo>
                <a:lnTo>
                  <a:pt x="1220" y="1011"/>
                </a:lnTo>
                <a:lnTo>
                  <a:pt x="1232" y="1028"/>
                </a:lnTo>
                <a:lnTo>
                  <a:pt x="1250" y="1030"/>
                </a:lnTo>
                <a:lnTo>
                  <a:pt x="1254" y="1025"/>
                </a:lnTo>
                <a:lnTo>
                  <a:pt x="1260" y="1023"/>
                </a:lnTo>
                <a:lnTo>
                  <a:pt x="1259" y="1026"/>
                </a:lnTo>
                <a:lnTo>
                  <a:pt x="1264" y="1032"/>
                </a:lnTo>
                <a:lnTo>
                  <a:pt x="1267" y="1038"/>
                </a:lnTo>
                <a:lnTo>
                  <a:pt x="1272" y="1038"/>
                </a:lnTo>
                <a:lnTo>
                  <a:pt x="1272" y="1040"/>
                </a:lnTo>
                <a:lnTo>
                  <a:pt x="1281" y="1040"/>
                </a:lnTo>
                <a:lnTo>
                  <a:pt x="1284" y="1038"/>
                </a:lnTo>
                <a:lnTo>
                  <a:pt x="1292" y="1032"/>
                </a:lnTo>
                <a:lnTo>
                  <a:pt x="1297" y="1030"/>
                </a:lnTo>
                <a:lnTo>
                  <a:pt x="1311" y="1028"/>
                </a:lnTo>
                <a:lnTo>
                  <a:pt x="1316" y="1026"/>
                </a:lnTo>
                <a:lnTo>
                  <a:pt x="1324" y="1021"/>
                </a:lnTo>
                <a:lnTo>
                  <a:pt x="1333" y="1013"/>
                </a:lnTo>
                <a:lnTo>
                  <a:pt x="1340" y="1006"/>
                </a:lnTo>
                <a:lnTo>
                  <a:pt x="1367" y="996"/>
                </a:lnTo>
                <a:lnTo>
                  <a:pt x="1373" y="993"/>
                </a:lnTo>
                <a:lnTo>
                  <a:pt x="1417" y="1000"/>
                </a:lnTo>
                <a:lnTo>
                  <a:pt x="1427" y="1015"/>
                </a:lnTo>
                <a:lnTo>
                  <a:pt x="1434" y="1016"/>
                </a:lnTo>
                <a:lnTo>
                  <a:pt x="1447" y="1016"/>
                </a:lnTo>
                <a:lnTo>
                  <a:pt x="1454" y="1018"/>
                </a:lnTo>
                <a:lnTo>
                  <a:pt x="1471" y="1018"/>
                </a:lnTo>
                <a:lnTo>
                  <a:pt x="1474" y="1020"/>
                </a:lnTo>
                <a:lnTo>
                  <a:pt x="1479" y="1023"/>
                </a:lnTo>
                <a:lnTo>
                  <a:pt x="1485" y="1021"/>
                </a:lnTo>
                <a:lnTo>
                  <a:pt x="1493" y="1018"/>
                </a:lnTo>
                <a:lnTo>
                  <a:pt x="1495" y="1016"/>
                </a:lnTo>
                <a:lnTo>
                  <a:pt x="1503" y="1010"/>
                </a:lnTo>
                <a:lnTo>
                  <a:pt x="1505" y="1001"/>
                </a:lnTo>
                <a:lnTo>
                  <a:pt x="1503" y="1000"/>
                </a:lnTo>
                <a:lnTo>
                  <a:pt x="1500" y="994"/>
                </a:lnTo>
                <a:lnTo>
                  <a:pt x="1495" y="984"/>
                </a:lnTo>
                <a:lnTo>
                  <a:pt x="1496" y="979"/>
                </a:lnTo>
                <a:lnTo>
                  <a:pt x="1517" y="956"/>
                </a:lnTo>
                <a:lnTo>
                  <a:pt x="1525" y="957"/>
                </a:lnTo>
                <a:lnTo>
                  <a:pt x="1535" y="959"/>
                </a:lnTo>
                <a:lnTo>
                  <a:pt x="1562" y="966"/>
                </a:lnTo>
                <a:lnTo>
                  <a:pt x="1577" y="974"/>
                </a:lnTo>
                <a:lnTo>
                  <a:pt x="1586" y="976"/>
                </a:lnTo>
                <a:lnTo>
                  <a:pt x="1586" y="978"/>
                </a:lnTo>
                <a:lnTo>
                  <a:pt x="1586" y="986"/>
                </a:lnTo>
                <a:lnTo>
                  <a:pt x="1589" y="993"/>
                </a:lnTo>
                <a:lnTo>
                  <a:pt x="1592" y="998"/>
                </a:lnTo>
                <a:lnTo>
                  <a:pt x="1596" y="1003"/>
                </a:lnTo>
                <a:lnTo>
                  <a:pt x="1611" y="1010"/>
                </a:lnTo>
                <a:lnTo>
                  <a:pt x="1618" y="1011"/>
                </a:lnTo>
                <a:lnTo>
                  <a:pt x="1641" y="1003"/>
                </a:lnTo>
                <a:lnTo>
                  <a:pt x="1650" y="1003"/>
                </a:lnTo>
                <a:lnTo>
                  <a:pt x="1675" y="1003"/>
                </a:lnTo>
                <a:lnTo>
                  <a:pt x="1682" y="1006"/>
                </a:lnTo>
                <a:lnTo>
                  <a:pt x="1700" y="1021"/>
                </a:lnTo>
                <a:lnTo>
                  <a:pt x="1710" y="1025"/>
                </a:lnTo>
                <a:lnTo>
                  <a:pt x="1719" y="1030"/>
                </a:lnTo>
                <a:lnTo>
                  <a:pt x="1739" y="1037"/>
                </a:lnTo>
                <a:lnTo>
                  <a:pt x="1756" y="1038"/>
                </a:lnTo>
                <a:lnTo>
                  <a:pt x="1806" y="1032"/>
                </a:lnTo>
                <a:lnTo>
                  <a:pt x="1811" y="1030"/>
                </a:lnTo>
                <a:lnTo>
                  <a:pt x="1817" y="1026"/>
                </a:lnTo>
                <a:lnTo>
                  <a:pt x="1820" y="1021"/>
                </a:lnTo>
                <a:lnTo>
                  <a:pt x="1827" y="1015"/>
                </a:lnTo>
                <a:lnTo>
                  <a:pt x="1838" y="1008"/>
                </a:lnTo>
                <a:lnTo>
                  <a:pt x="1842" y="1008"/>
                </a:lnTo>
                <a:lnTo>
                  <a:pt x="1849" y="1006"/>
                </a:lnTo>
                <a:lnTo>
                  <a:pt x="1855" y="1010"/>
                </a:lnTo>
                <a:lnTo>
                  <a:pt x="1862" y="1016"/>
                </a:lnTo>
                <a:lnTo>
                  <a:pt x="1865" y="1018"/>
                </a:lnTo>
                <a:lnTo>
                  <a:pt x="1874" y="1020"/>
                </a:lnTo>
                <a:lnTo>
                  <a:pt x="1886" y="1016"/>
                </a:lnTo>
                <a:lnTo>
                  <a:pt x="1891" y="1016"/>
                </a:lnTo>
                <a:lnTo>
                  <a:pt x="1899" y="1021"/>
                </a:lnTo>
                <a:lnTo>
                  <a:pt x="1911" y="1028"/>
                </a:lnTo>
                <a:lnTo>
                  <a:pt x="1914" y="1028"/>
                </a:lnTo>
                <a:lnTo>
                  <a:pt x="1918" y="1026"/>
                </a:lnTo>
                <a:lnTo>
                  <a:pt x="1941" y="1016"/>
                </a:lnTo>
                <a:lnTo>
                  <a:pt x="1950" y="1013"/>
                </a:lnTo>
                <a:lnTo>
                  <a:pt x="1950" y="1010"/>
                </a:lnTo>
                <a:lnTo>
                  <a:pt x="1950" y="1005"/>
                </a:lnTo>
                <a:lnTo>
                  <a:pt x="1946" y="1000"/>
                </a:lnTo>
                <a:lnTo>
                  <a:pt x="1945" y="1000"/>
                </a:lnTo>
                <a:lnTo>
                  <a:pt x="1946" y="996"/>
                </a:lnTo>
                <a:lnTo>
                  <a:pt x="1950" y="989"/>
                </a:lnTo>
                <a:lnTo>
                  <a:pt x="1961" y="971"/>
                </a:lnTo>
                <a:lnTo>
                  <a:pt x="1967" y="964"/>
                </a:lnTo>
                <a:lnTo>
                  <a:pt x="1980" y="956"/>
                </a:lnTo>
                <a:lnTo>
                  <a:pt x="1982" y="946"/>
                </a:lnTo>
                <a:lnTo>
                  <a:pt x="1980" y="942"/>
                </a:lnTo>
                <a:lnTo>
                  <a:pt x="1977" y="937"/>
                </a:lnTo>
                <a:lnTo>
                  <a:pt x="1970" y="937"/>
                </a:lnTo>
                <a:lnTo>
                  <a:pt x="1963" y="939"/>
                </a:lnTo>
                <a:lnTo>
                  <a:pt x="1963" y="935"/>
                </a:lnTo>
                <a:lnTo>
                  <a:pt x="1978" y="920"/>
                </a:lnTo>
                <a:lnTo>
                  <a:pt x="1988" y="917"/>
                </a:lnTo>
                <a:lnTo>
                  <a:pt x="2036" y="910"/>
                </a:lnTo>
                <a:lnTo>
                  <a:pt x="2046" y="914"/>
                </a:lnTo>
                <a:lnTo>
                  <a:pt x="2056" y="920"/>
                </a:lnTo>
                <a:lnTo>
                  <a:pt x="2063" y="922"/>
                </a:lnTo>
                <a:lnTo>
                  <a:pt x="2076" y="922"/>
                </a:lnTo>
                <a:lnTo>
                  <a:pt x="2081" y="922"/>
                </a:lnTo>
                <a:lnTo>
                  <a:pt x="2088" y="929"/>
                </a:lnTo>
                <a:lnTo>
                  <a:pt x="2095" y="941"/>
                </a:lnTo>
                <a:lnTo>
                  <a:pt x="2123" y="1020"/>
                </a:lnTo>
                <a:lnTo>
                  <a:pt x="2127" y="1025"/>
                </a:lnTo>
                <a:lnTo>
                  <a:pt x="2144" y="1032"/>
                </a:lnTo>
                <a:lnTo>
                  <a:pt x="2159" y="1035"/>
                </a:lnTo>
                <a:lnTo>
                  <a:pt x="2184" y="1047"/>
                </a:lnTo>
                <a:lnTo>
                  <a:pt x="2186" y="1048"/>
                </a:lnTo>
                <a:lnTo>
                  <a:pt x="2192" y="1075"/>
                </a:lnTo>
                <a:lnTo>
                  <a:pt x="2196" y="1082"/>
                </a:lnTo>
                <a:lnTo>
                  <a:pt x="2224" y="1080"/>
                </a:lnTo>
                <a:lnTo>
                  <a:pt x="2240" y="1074"/>
                </a:lnTo>
                <a:lnTo>
                  <a:pt x="2263" y="1067"/>
                </a:lnTo>
                <a:lnTo>
                  <a:pt x="2272" y="1067"/>
                </a:lnTo>
                <a:lnTo>
                  <a:pt x="2273" y="1069"/>
                </a:lnTo>
                <a:lnTo>
                  <a:pt x="2275" y="1077"/>
                </a:lnTo>
                <a:lnTo>
                  <a:pt x="2277" y="1082"/>
                </a:lnTo>
                <a:lnTo>
                  <a:pt x="2270" y="1089"/>
                </a:lnTo>
                <a:lnTo>
                  <a:pt x="2263" y="1092"/>
                </a:lnTo>
                <a:lnTo>
                  <a:pt x="2258" y="1114"/>
                </a:lnTo>
                <a:lnTo>
                  <a:pt x="2248" y="1141"/>
                </a:lnTo>
                <a:lnTo>
                  <a:pt x="2240" y="1155"/>
                </a:lnTo>
                <a:lnTo>
                  <a:pt x="2235" y="1160"/>
                </a:lnTo>
                <a:lnTo>
                  <a:pt x="2229" y="1158"/>
                </a:lnTo>
                <a:lnTo>
                  <a:pt x="2216" y="1153"/>
                </a:lnTo>
                <a:lnTo>
                  <a:pt x="2213" y="1151"/>
                </a:lnTo>
                <a:lnTo>
                  <a:pt x="2196" y="1165"/>
                </a:lnTo>
                <a:lnTo>
                  <a:pt x="2196" y="1171"/>
                </a:lnTo>
                <a:lnTo>
                  <a:pt x="2199" y="1182"/>
                </a:lnTo>
                <a:lnTo>
                  <a:pt x="2201" y="1198"/>
                </a:lnTo>
                <a:lnTo>
                  <a:pt x="2199" y="1203"/>
                </a:lnTo>
                <a:lnTo>
                  <a:pt x="2199" y="1205"/>
                </a:lnTo>
                <a:lnTo>
                  <a:pt x="2199" y="1209"/>
                </a:lnTo>
                <a:lnTo>
                  <a:pt x="2199" y="1212"/>
                </a:lnTo>
                <a:lnTo>
                  <a:pt x="2194" y="1217"/>
                </a:lnTo>
                <a:lnTo>
                  <a:pt x="2182" y="1224"/>
                </a:lnTo>
                <a:lnTo>
                  <a:pt x="2181" y="1224"/>
                </a:lnTo>
                <a:lnTo>
                  <a:pt x="2184" y="1229"/>
                </a:lnTo>
                <a:lnTo>
                  <a:pt x="2186" y="1234"/>
                </a:lnTo>
                <a:lnTo>
                  <a:pt x="2186" y="1234"/>
                </a:lnTo>
                <a:lnTo>
                  <a:pt x="2209" y="1209"/>
                </a:lnTo>
                <a:lnTo>
                  <a:pt x="2214" y="1207"/>
                </a:lnTo>
                <a:lnTo>
                  <a:pt x="2211" y="1214"/>
                </a:lnTo>
                <a:lnTo>
                  <a:pt x="2216" y="1212"/>
                </a:lnTo>
                <a:lnTo>
                  <a:pt x="2223" y="1209"/>
                </a:lnTo>
                <a:lnTo>
                  <a:pt x="2226" y="1215"/>
                </a:lnTo>
                <a:lnTo>
                  <a:pt x="2228" y="1217"/>
                </a:lnTo>
                <a:lnTo>
                  <a:pt x="2231" y="1217"/>
                </a:lnTo>
                <a:lnTo>
                  <a:pt x="2236" y="1219"/>
                </a:lnTo>
                <a:lnTo>
                  <a:pt x="2238" y="1224"/>
                </a:lnTo>
                <a:lnTo>
                  <a:pt x="2263" y="1215"/>
                </a:lnTo>
                <a:lnTo>
                  <a:pt x="2273" y="1209"/>
                </a:lnTo>
                <a:lnTo>
                  <a:pt x="2282" y="1200"/>
                </a:lnTo>
                <a:lnTo>
                  <a:pt x="2290" y="1185"/>
                </a:lnTo>
                <a:lnTo>
                  <a:pt x="2297" y="1182"/>
                </a:lnTo>
                <a:lnTo>
                  <a:pt x="2304" y="1176"/>
                </a:lnTo>
                <a:lnTo>
                  <a:pt x="2307" y="1171"/>
                </a:lnTo>
                <a:lnTo>
                  <a:pt x="2309" y="1166"/>
                </a:lnTo>
                <a:lnTo>
                  <a:pt x="2314" y="1160"/>
                </a:lnTo>
                <a:lnTo>
                  <a:pt x="2339" y="1131"/>
                </a:lnTo>
                <a:lnTo>
                  <a:pt x="2346" y="1124"/>
                </a:lnTo>
                <a:lnTo>
                  <a:pt x="2352" y="1107"/>
                </a:lnTo>
                <a:lnTo>
                  <a:pt x="2366" y="1094"/>
                </a:lnTo>
                <a:lnTo>
                  <a:pt x="2368" y="1085"/>
                </a:lnTo>
                <a:lnTo>
                  <a:pt x="2371" y="1079"/>
                </a:lnTo>
                <a:lnTo>
                  <a:pt x="2390" y="1060"/>
                </a:lnTo>
                <a:lnTo>
                  <a:pt x="2398" y="1013"/>
                </a:lnTo>
                <a:lnTo>
                  <a:pt x="2395" y="1003"/>
                </a:lnTo>
                <a:lnTo>
                  <a:pt x="2395" y="1001"/>
                </a:lnTo>
                <a:lnTo>
                  <a:pt x="2396" y="991"/>
                </a:lnTo>
                <a:lnTo>
                  <a:pt x="2403" y="973"/>
                </a:lnTo>
                <a:lnTo>
                  <a:pt x="2411" y="961"/>
                </a:lnTo>
                <a:lnTo>
                  <a:pt x="2415" y="954"/>
                </a:lnTo>
                <a:lnTo>
                  <a:pt x="2413" y="951"/>
                </a:lnTo>
                <a:lnTo>
                  <a:pt x="2408" y="949"/>
                </a:lnTo>
                <a:lnTo>
                  <a:pt x="2410" y="939"/>
                </a:lnTo>
                <a:lnTo>
                  <a:pt x="2410" y="934"/>
                </a:lnTo>
                <a:lnTo>
                  <a:pt x="2405" y="932"/>
                </a:lnTo>
                <a:lnTo>
                  <a:pt x="2410" y="927"/>
                </a:lnTo>
                <a:lnTo>
                  <a:pt x="2411" y="925"/>
                </a:lnTo>
                <a:lnTo>
                  <a:pt x="2406" y="920"/>
                </a:lnTo>
                <a:lnTo>
                  <a:pt x="2403" y="917"/>
                </a:lnTo>
                <a:lnTo>
                  <a:pt x="2395" y="910"/>
                </a:lnTo>
                <a:lnTo>
                  <a:pt x="2390" y="902"/>
                </a:lnTo>
                <a:lnTo>
                  <a:pt x="2385" y="897"/>
                </a:lnTo>
                <a:lnTo>
                  <a:pt x="2374" y="893"/>
                </a:lnTo>
                <a:lnTo>
                  <a:pt x="2354" y="893"/>
                </a:lnTo>
                <a:lnTo>
                  <a:pt x="2354" y="902"/>
                </a:lnTo>
                <a:lnTo>
                  <a:pt x="2351" y="909"/>
                </a:lnTo>
                <a:lnTo>
                  <a:pt x="2346" y="912"/>
                </a:lnTo>
                <a:lnTo>
                  <a:pt x="2329" y="912"/>
                </a:lnTo>
                <a:lnTo>
                  <a:pt x="2326" y="910"/>
                </a:lnTo>
                <a:lnTo>
                  <a:pt x="2327" y="909"/>
                </a:lnTo>
                <a:lnTo>
                  <a:pt x="2331" y="903"/>
                </a:lnTo>
                <a:lnTo>
                  <a:pt x="2332" y="902"/>
                </a:lnTo>
                <a:lnTo>
                  <a:pt x="2326" y="900"/>
                </a:lnTo>
                <a:lnTo>
                  <a:pt x="2319" y="905"/>
                </a:lnTo>
                <a:lnTo>
                  <a:pt x="2314" y="907"/>
                </a:lnTo>
                <a:lnTo>
                  <a:pt x="2310" y="905"/>
                </a:lnTo>
                <a:lnTo>
                  <a:pt x="2310" y="898"/>
                </a:lnTo>
                <a:lnTo>
                  <a:pt x="2314" y="882"/>
                </a:lnTo>
                <a:lnTo>
                  <a:pt x="2307" y="882"/>
                </a:lnTo>
                <a:lnTo>
                  <a:pt x="2297" y="883"/>
                </a:lnTo>
                <a:lnTo>
                  <a:pt x="2288" y="882"/>
                </a:lnTo>
                <a:lnTo>
                  <a:pt x="2283" y="882"/>
                </a:lnTo>
                <a:lnTo>
                  <a:pt x="2280" y="878"/>
                </a:lnTo>
                <a:lnTo>
                  <a:pt x="2280" y="873"/>
                </a:lnTo>
                <a:lnTo>
                  <a:pt x="2282" y="868"/>
                </a:lnTo>
                <a:lnTo>
                  <a:pt x="2287" y="863"/>
                </a:lnTo>
                <a:lnTo>
                  <a:pt x="2314" y="846"/>
                </a:lnTo>
                <a:lnTo>
                  <a:pt x="2337" y="824"/>
                </a:lnTo>
                <a:lnTo>
                  <a:pt x="2364" y="797"/>
                </a:lnTo>
                <a:lnTo>
                  <a:pt x="2388" y="780"/>
                </a:lnTo>
                <a:lnTo>
                  <a:pt x="2398" y="762"/>
                </a:lnTo>
                <a:lnTo>
                  <a:pt x="2400" y="760"/>
                </a:lnTo>
                <a:lnTo>
                  <a:pt x="2417" y="752"/>
                </a:lnTo>
                <a:lnTo>
                  <a:pt x="2422" y="745"/>
                </a:lnTo>
                <a:lnTo>
                  <a:pt x="2428" y="737"/>
                </a:lnTo>
                <a:lnTo>
                  <a:pt x="2437" y="730"/>
                </a:lnTo>
                <a:lnTo>
                  <a:pt x="2449" y="727"/>
                </a:lnTo>
                <a:lnTo>
                  <a:pt x="2459" y="727"/>
                </a:lnTo>
                <a:lnTo>
                  <a:pt x="2481" y="725"/>
                </a:lnTo>
                <a:lnTo>
                  <a:pt x="2491" y="725"/>
                </a:lnTo>
                <a:lnTo>
                  <a:pt x="2502" y="725"/>
                </a:lnTo>
                <a:lnTo>
                  <a:pt x="2504" y="728"/>
                </a:lnTo>
                <a:lnTo>
                  <a:pt x="2504" y="733"/>
                </a:lnTo>
                <a:lnTo>
                  <a:pt x="2508" y="737"/>
                </a:lnTo>
                <a:lnTo>
                  <a:pt x="2514" y="737"/>
                </a:lnTo>
                <a:lnTo>
                  <a:pt x="2516" y="728"/>
                </a:lnTo>
                <a:lnTo>
                  <a:pt x="2516" y="727"/>
                </a:lnTo>
                <a:lnTo>
                  <a:pt x="2521" y="725"/>
                </a:lnTo>
                <a:lnTo>
                  <a:pt x="2536" y="728"/>
                </a:lnTo>
                <a:lnTo>
                  <a:pt x="2545" y="728"/>
                </a:lnTo>
                <a:lnTo>
                  <a:pt x="2555" y="727"/>
                </a:lnTo>
                <a:lnTo>
                  <a:pt x="2567" y="732"/>
                </a:lnTo>
                <a:lnTo>
                  <a:pt x="2572" y="728"/>
                </a:lnTo>
                <a:lnTo>
                  <a:pt x="2573" y="725"/>
                </a:lnTo>
                <a:lnTo>
                  <a:pt x="2573" y="720"/>
                </a:lnTo>
                <a:lnTo>
                  <a:pt x="2580" y="716"/>
                </a:lnTo>
                <a:lnTo>
                  <a:pt x="2587" y="715"/>
                </a:lnTo>
                <a:lnTo>
                  <a:pt x="2593" y="715"/>
                </a:lnTo>
                <a:lnTo>
                  <a:pt x="2602" y="721"/>
                </a:lnTo>
                <a:lnTo>
                  <a:pt x="2605" y="723"/>
                </a:lnTo>
                <a:lnTo>
                  <a:pt x="2614" y="721"/>
                </a:lnTo>
                <a:lnTo>
                  <a:pt x="2624" y="721"/>
                </a:lnTo>
                <a:lnTo>
                  <a:pt x="2632" y="723"/>
                </a:lnTo>
                <a:lnTo>
                  <a:pt x="2639" y="733"/>
                </a:lnTo>
                <a:lnTo>
                  <a:pt x="2637" y="735"/>
                </a:lnTo>
                <a:lnTo>
                  <a:pt x="2622" y="738"/>
                </a:lnTo>
                <a:lnTo>
                  <a:pt x="2620" y="742"/>
                </a:lnTo>
                <a:lnTo>
                  <a:pt x="2624" y="743"/>
                </a:lnTo>
                <a:lnTo>
                  <a:pt x="2629" y="745"/>
                </a:lnTo>
                <a:lnTo>
                  <a:pt x="2636" y="743"/>
                </a:lnTo>
                <a:lnTo>
                  <a:pt x="2646" y="738"/>
                </a:lnTo>
                <a:lnTo>
                  <a:pt x="2652" y="743"/>
                </a:lnTo>
                <a:lnTo>
                  <a:pt x="2659" y="737"/>
                </a:lnTo>
                <a:lnTo>
                  <a:pt x="2663" y="735"/>
                </a:lnTo>
                <a:lnTo>
                  <a:pt x="2666" y="735"/>
                </a:lnTo>
                <a:lnTo>
                  <a:pt x="2673" y="737"/>
                </a:lnTo>
                <a:lnTo>
                  <a:pt x="2683" y="738"/>
                </a:lnTo>
                <a:lnTo>
                  <a:pt x="2693" y="733"/>
                </a:lnTo>
                <a:lnTo>
                  <a:pt x="2703" y="732"/>
                </a:lnTo>
                <a:lnTo>
                  <a:pt x="2703" y="730"/>
                </a:lnTo>
                <a:lnTo>
                  <a:pt x="2700" y="727"/>
                </a:lnTo>
                <a:lnTo>
                  <a:pt x="2688" y="725"/>
                </a:lnTo>
                <a:lnTo>
                  <a:pt x="2683" y="721"/>
                </a:lnTo>
                <a:lnTo>
                  <a:pt x="2683" y="716"/>
                </a:lnTo>
                <a:lnTo>
                  <a:pt x="2686" y="710"/>
                </a:lnTo>
                <a:lnTo>
                  <a:pt x="2691" y="703"/>
                </a:lnTo>
                <a:lnTo>
                  <a:pt x="2700" y="694"/>
                </a:lnTo>
                <a:lnTo>
                  <a:pt x="2708" y="689"/>
                </a:lnTo>
                <a:lnTo>
                  <a:pt x="2722" y="683"/>
                </a:lnTo>
                <a:lnTo>
                  <a:pt x="2720" y="676"/>
                </a:lnTo>
                <a:lnTo>
                  <a:pt x="2723" y="671"/>
                </a:lnTo>
                <a:lnTo>
                  <a:pt x="2735" y="664"/>
                </a:lnTo>
                <a:lnTo>
                  <a:pt x="2735" y="661"/>
                </a:lnTo>
                <a:lnTo>
                  <a:pt x="2737" y="654"/>
                </a:lnTo>
                <a:lnTo>
                  <a:pt x="2745" y="649"/>
                </a:lnTo>
                <a:lnTo>
                  <a:pt x="2750" y="646"/>
                </a:lnTo>
                <a:lnTo>
                  <a:pt x="2787" y="641"/>
                </a:lnTo>
                <a:lnTo>
                  <a:pt x="2792" y="644"/>
                </a:lnTo>
                <a:lnTo>
                  <a:pt x="2796" y="649"/>
                </a:lnTo>
                <a:lnTo>
                  <a:pt x="2801" y="649"/>
                </a:lnTo>
                <a:lnTo>
                  <a:pt x="2811" y="642"/>
                </a:lnTo>
                <a:lnTo>
                  <a:pt x="2814" y="642"/>
                </a:lnTo>
                <a:lnTo>
                  <a:pt x="2814" y="646"/>
                </a:lnTo>
                <a:lnTo>
                  <a:pt x="2813" y="651"/>
                </a:lnTo>
                <a:lnTo>
                  <a:pt x="2809" y="657"/>
                </a:lnTo>
                <a:lnTo>
                  <a:pt x="2806" y="664"/>
                </a:lnTo>
                <a:lnTo>
                  <a:pt x="2808" y="668"/>
                </a:lnTo>
                <a:lnTo>
                  <a:pt x="2818" y="669"/>
                </a:lnTo>
                <a:lnTo>
                  <a:pt x="2813" y="678"/>
                </a:lnTo>
                <a:lnTo>
                  <a:pt x="2813" y="683"/>
                </a:lnTo>
                <a:lnTo>
                  <a:pt x="2814" y="683"/>
                </a:lnTo>
                <a:lnTo>
                  <a:pt x="2826" y="678"/>
                </a:lnTo>
                <a:lnTo>
                  <a:pt x="2860" y="651"/>
                </a:lnTo>
                <a:lnTo>
                  <a:pt x="2870" y="647"/>
                </a:lnTo>
                <a:lnTo>
                  <a:pt x="2870" y="644"/>
                </a:lnTo>
                <a:lnTo>
                  <a:pt x="2868" y="642"/>
                </a:lnTo>
                <a:lnTo>
                  <a:pt x="2875" y="627"/>
                </a:lnTo>
                <a:lnTo>
                  <a:pt x="2875" y="622"/>
                </a:lnTo>
                <a:lnTo>
                  <a:pt x="2882" y="619"/>
                </a:lnTo>
                <a:lnTo>
                  <a:pt x="2900" y="615"/>
                </a:lnTo>
                <a:lnTo>
                  <a:pt x="2919" y="619"/>
                </a:lnTo>
                <a:lnTo>
                  <a:pt x="2924" y="624"/>
                </a:lnTo>
                <a:lnTo>
                  <a:pt x="2902" y="625"/>
                </a:lnTo>
                <a:lnTo>
                  <a:pt x="2897" y="629"/>
                </a:lnTo>
                <a:lnTo>
                  <a:pt x="2895" y="636"/>
                </a:lnTo>
                <a:lnTo>
                  <a:pt x="2895" y="642"/>
                </a:lnTo>
                <a:lnTo>
                  <a:pt x="2887" y="657"/>
                </a:lnTo>
                <a:lnTo>
                  <a:pt x="2893" y="661"/>
                </a:lnTo>
                <a:lnTo>
                  <a:pt x="2892" y="664"/>
                </a:lnTo>
                <a:lnTo>
                  <a:pt x="2885" y="671"/>
                </a:lnTo>
                <a:lnTo>
                  <a:pt x="2882" y="679"/>
                </a:lnTo>
                <a:lnTo>
                  <a:pt x="2863" y="686"/>
                </a:lnTo>
                <a:lnTo>
                  <a:pt x="2850" y="693"/>
                </a:lnTo>
                <a:lnTo>
                  <a:pt x="2848" y="700"/>
                </a:lnTo>
                <a:lnTo>
                  <a:pt x="2845" y="703"/>
                </a:lnTo>
                <a:lnTo>
                  <a:pt x="2804" y="737"/>
                </a:lnTo>
                <a:lnTo>
                  <a:pt x="2802" y="742"/>
                </a:lnTo>
                <a:lnTo>
                  <a:pt x="2799" y="748"/>
                </a:lnTo>
                <a:lnTo>
                  <a:pt x="2792" y="753"/>
                </a:lnTo>
                <a:lnTo>
                  <a:pt x="2776" y="767"/>
                </a:lnTo>
                <a:lnTo>
                  <a:pt x="2759" y="777"/>
                </a:lnTo>
                <a:lnTo>
                  <a:pt x="2743" y="782"/>
                </a:lnTo>
                <a:lnTo>
                  <a:pt x="2745" y="784"/>
                </a:lnTo>
                <a:lnTo>
                  <a:pt x="2745" y="789"/>
                </a:lnTo>
                <a:lnTo>
                  <a:pt x="2738" y="802"/>
                </a:lnTo>
                <a:lnTo>
                  <a:pt x="2722" y="821"/>
                </a:lnTo>
                <a:lnTo>
                  <a:pt x="2718" y="824"/>
                </a:lnTo>
                <a:lnTo>
                  <a:pt x="2715" y="856"/>
                </a:lnTo>
                <a:lnTo>
                  <a:pt x="2715" y="866"/>
                </a:lnTo>
                <a:lnTo>
                  <a:pt x="2718" y="878"/>
                </a:lnTo>
                <a:lnTo>
                  <a:pt x="2718" y="882"/>
                </a:lnTo>
                <a:lnTo>
                  <a:pt x="2720" y="885"/>
                </a:lnTo>
                <a:lnTo>
                  <a:pt x="2722" y="893"/>
                </a:lnTo>
                <a:lnTo>
                  <a:pt x="2722" y="902"/>
                </a:lnTo>
                <a:lnTo>
                  <a:pt x="2727" y="920"/>
                </a:lnTo>
                <a:lnTo>
                  <a:pt x="2728" y="932"/>
                </a:lnTo>
                <a:lnTo>
                  <a:pt x="2730" y="939"/>
                </a:lnTo>
                <a:lnTo>
                  <a:pt x="2735" y="949"/>
                </a:lnTo>
                <a:lnTo>
                  <a:pt x="2735" y="959"/>
                </a:lnTo>
                <a:lnTo>
                  <a:pt x="2738" y="979"/>
                </a:lnTo>
                <a:lnTo>
                  <a:pt x="2742" y="988"/>
                </a:lnTo>
                <a:lnTo>
                  <a:pt x="2745" y="986"/>
                </a:lnTo>
                <a:lnTo>
                  <a:pt x="2767" y="966"/>
                </a:lnTo>
                <a:lnTo>
                  <a:pt x="2774" y="956"/>
                </a:lnTo>
                <a:lnTo>
                  <a:pt x="2777" y="951"/>
                </a:lnTo>
                <a:lnTo>
                  <a:pt x="2779" y="939"/>
                </a:lnTo>
                <a:lnTo>
                  <a:pt x="2779" y="935"/>
                </a:lnTo>
                <a:lnTo>
                  <a:pt x="2779" y="932"/>
                </a:lnTo>
                <a:lnTo>
                  <a:pt x="2797" y="922"/>
                </a:lnTo>
                <a:lnTo>
                  <a:pt x="2802" y="922"/>
                </a:lnTo>
                <a:lnTo>
                  <a:pt x="2809" y="919"/>
                </a:lnTo>
                <a:lnTo>
                  <a:pt x="2809" y="917"/>
                </a:lnTo>
                <a:lnTo>
                  <a:pt x="2809" y="914"/>
                </a:lnTo>
                <a:lnTo>
                  <a:pt x="2804" y="909"/>
                </a:lnTo>
                <a:lnTo>
                  <a:pt x="2804" y="903"/>
                </a:lnTo>
                <a:lnTo>
                  <a:pt x="2806" y="900"/>
                </a:lnTo>
                <a:lnTo>
                  <a:pt x="2811" y="893"/>
                </a:lnTo>
                <a:lnTo>
                  <a:pt x="2813" y="890"/>
                </a:lnTo>
                <a:lnTo>
                  <a:pt x="2819" y="883"/>
                </a:lnTo>
                <a:lnTo>
                  <a:pt x="2826" y="882"/>
                </a:lnTo>
                <a:lnTo>
                  <a:pt x="2829" y="882"/>
                </a:lnTo>
                <a:lnTo>
                  <a:pt x="2836" y="883"/>
                </a:lnTo>
                <a:lnTo>
                  <a:pt x="2845" y="882"/>
                </a:lnTo>
                <a:lnTo>
                  <a:pt x="2851" y="878"/>
                </a:lnTo>
                <a:lnTo>
                  <a:pt x="2855" y="871"/>
                </a:lnTo>
                <a:lnTo>
                  <a:pt x="2853" y="870"/>
                </a:lnTo>
                <a:lnTo>
                  <a:pt x="2846" y="865"/>
                </a:lnTo>
                <a:lnTo>
                  <a:pt x="2845" y="855"/>
                </a:lnTo>
                <a:lnTo>
                  <a:pt x="2846" y="846"/>
                </a:lnTo>
                <a:lnTo>
                  <a:pt x="2851" y="838"/>
                </a:lnTo>
                <a:lnTo>
                  <a:pt x="2860" y="824"/>
                </a:lnTo>
                <a:lnTo>
                  <a:pt x="2865" y="821"/>
                </a:lnTo>
                <a:lnTo>
                  <a:pt x="2870" y="821"/>
                </a:lnTo>
                <a:lnTo>
                  <a:pt x="2865" y="829"/>
                </a:lnTo>
                <a:lnTo>
                  <a:pt x="2865" y="833"/>
                </a:lnTo>
                <a:lnTo>
                  <a:pt x="2870" y="836"/>
                </a:lnTo>
                <a:lnTo>
                  <a:pt x="2875" y="834"/>
                </a:lnTo>
                <a:lnTo>
                  <a:pt x="2878" y="829"/>
                </a:lnTo>
                <a:lnTo>
                  <a:pt x="2878" y="821"/>
                </a:lnTo>
                <a:lnTo>
                  <a:pt x="2877" y="814"/>
                </a:lnTo>
                <a:lnTo>
                  <a:pt x="2870" y="814"/>
                </a:lnTo>
                <a:lnTo>
                  <a:pt x="2867" y="807"/>
                </a:lnTo>
                <a:lnTo>
                  <a:pt x="2865" y="801"/>
                </a:lnTo>
                <a:lnTo>
                  <a:pt x="2867" y="796"/>
                </a:lnTo>
                <a:lnTo>
                  <a:pt x="2873" y="789"/>
                </a:lnTo>
                <a:lnTo>
                  <a:pt x="2878" y="782"/>
                </a:lnTo>
                <a:lnTo>
                  <a:pt x="2877" y="780"/>
                </a:lnTo>
                <a:lnTo>
                  <a:pt x="2872" y="779"/>
                </a:lnTo>
                <a:lnTo>
                  <a:pt x="2858" y="779"/>
                </a:lnTo>
                <a:lnTo>
                  <a:pt x="2855" y="777"/>
                </a:lnTo>
                <a:lnTo>
                  <a:pt x="2850" y="772"/>
                </a:lnTo>
                <a:lnTo>
                  <a:pt x="2850" y="765"/>
                </a:lnTo>
                <a:lnTo>
                  <a:pt x="2853" y="760"/>
                </a:lnTo>
                <a:lnTo>
                  <a:pt x="2858" y="752"/>
                </a:lnTo>
                <a:lnTo>
                  <a:pt x="2873" y="740"/>
                </a:lnTo>
                <a:lnTo>
                  <a:pt x="2870" y="737"/>
                </a:lnTo>
                <a:lnTo>
                  <a:pt x="2872" y="733"/>
                </a:lnTo>
                <a:lnTo>
                  <a:pt x="2880" y="725"/>
                </a:lnTo>
                <a:lnTo>
                  <a:pt x="2877" y="723"/>
                </a:lnTo>
                <a:lnTo>
                  <a:pt x="2877" y="720"/>
                </a:lnTo>
                <a:lnTo>
                  <a:pt x="2878" y="716"/>
                </a:lnTo>
                <a:lnTo>
                  <a:pt x="2883" y="708"/>
                </a:lnTo>
                <a:lnTo>
                  <a:pt x="2887" y="706"/>
                </a:lnTo>
                <a:lnTo>
                  <a:pt x="2892" y="706"/>
                </a:lnTo>
                <a:lnTo>
                  <a:pt x="2890" y="708"/>
                </a:lnTo>
                <a:lnTo>
                  <a:pt x="2899" y="700"/>
                </a:lnTo>
                <a:lnTo>
                  <a:pt x="2904" y="703"/>
                </a:lnTo>
                <a:lnTo>
                  <a:pt x="2905" y="711"/>
                </a:lnTo>
                <a:lnTo>
                  <a:pt x="2909" y="713"/>
                </a:lnTo>
                <a:lnTo>
                  <a:pt x="2915" y="711"/>
                </a:lnTo>
                <a:lnTo>
                  <a:pt x="2917" y="703"/>
                </a:lnTo>
                <a:lnTo>
                  <a:pt x="2920" y="701"/>
                </a:lnTo>
                <a:lnTo>
                  <a:pt x="2927" y="698"/>
                </a:lnTo>
                <a:lnTo>
                  <a:pt x="2934" y="689"/>
                </a:lnTo>
                <a:lnTo>
                  <a:pt x="2937" y="691"/>
                </a:lnTo>
                <a:lnTo>
                  <a:pt x="2942" y="689"/>
                </a:lnTo>
                <a:lnTo>
                  <a:pt x="2937" y="710"/>
                </a:lnTo>
                <a:lnTo>
                  <a:pt x="2939" y="711"/>
                </a:lnTo>
                <a:lnTo>
                  <a:pt x="2958" y="696"/>
                </a:lnTo>
                <a:lnTo>
                  <a:pt x="2963" y="693"/>
                </a:lnTo>
                <a:lnTo>
                  <a:pt x="2986" y="688"/>
                </a:lnTo>
                <a:lnTo>
                  <a:pt x="2996" y="686"/>
                </a:lnTo>
                <a:lnTo>
                  <a:pt x="3006" y="688"/>
                </a:lnTo>
                <a:lnTo>
                  <a:pt x="3013" y="693"/>
                </a:lnTo>
                <a:lnTo>
                  <a:pt x="3015" y="701"/>
                </a:lnTo>
                <a:lnTo>
                  <a:pt x="3022" y="706"/>
                </a:lnTo>
                <a:lnTo>
                  <a:pt x="3025" y="706"/>
                </a:lnTo>
                <a:lnTo>
                  <a:pt x="3030" y="701"/>
                </a:lnTo>
                <a:lnTo>
                  <a:pt x="3028" y="696"/>
                </a:lnTo>
                <a:lnTo>
                  <a:pt x="3032" y="693"/>
                </a:lnTo>
                <a:lnTo>
                  <a:pt x="3035" y="689"/>
                </a:lnTo>
                <a:lnTo>
                  <a:pt x="3047" y="686"/>
                </a:lnTo>
                <a:lnTo>
                  <a:pt x="3050" y="679"/>
                </a:lnTo>
                <a:lnTo>
                  <a:pt x="3067" y="673"/>
                </a:lnTo>
                <a:lnTo>
                  <a:pt x="3069" y="668"/>
                </a:lnTo>
                <a:lnTo>
                  <a:pt x="3077" y="659"/>
                </a:lnTo>
                <a:lnTo>
                  <a:pt x="3086" y="657"/>
                </a:lnTo>
                <a:lnTo>
                  <a:pt x="3091" y="656"/>
                </a:lnTo>
                <a:lnTo>
                  <a:pt x="3094" y="649"/>
                </a:lnTo>
                <a:lnTo>
                  <a:pt x="3097" y="647"/>
                </a:lnTo>
                <a:lnTo>
                  <a:pt x="3106" y="647"/>
                </a:lnTo>
                <a:lnTo>
                  <a:pt x="3114" y="642"/>
                </a:lnTo>
                <a:lnTo>
                  <a:pt x="3116" y="641"/>
                </a:lnTo>
                <a:lnTo>
                  <a:pt x="3119" y="637"/>
                </a:lnTo>
                <a:lnTo>
                  <a:pt x="3123" y="637"/>
                </a:lnTo>
                <a:lnTo>
                  <a:pt x="3133" y="634"/>
                </a:lnTo>
                <a:lnTo>
                  <a:pt x="3163" y="620"/>
                </a:lnTo>
                <a:lnTo>
                  <a:pt x="3163" y="619"/>
                </a:lnTo>
                <a:lnTo>
                  <a:pt x="3168" y="610"/>
                </a:lnTo>
                <a:lnTo>
                  <a:pt x="3172" y="609"/>
                </a:lnTo>
                <a:lnTo>
                  <a:pt x="3177" y="610"/>
                </a:lnTo>
                <a:lnTo>
                  <a:pt x="3175" y="615"/>
                </a:lnTo>
                <a:lnTo>
                  <a:pt x="3178" y="617"/>
                </a:lnTo>
                <a:lnTo>
                  <a:pt x="3199" y="620"/>
                </a:lnTo>
                <a:lnTo>
                  <a:pt x="3204" y="622"/>
                </a:lnTo>
                <a:lnTo>
                  <a:pt x="3209" y="622"/>
                </a:lnTo>
                <a:lnTo>
                  <a:pt x="3215" y="620"/>
                </a:lnTo>
                <a:lnTo>
                  <a:pt x="3219" y="615"/>
                </a:lnTo>
                <a:lnTo>
                  <a:pt x="3219" y="610"/>
                </a:lnTo>
                <a:lnTo>
                  <a:pt x="3220" y="605"/>
                </a:lnTo>
                <a:lnTo>
                  <a:pt x="3214" y="607"/>
                </a:lnTo>
                <a:lnTo>
                  <a:pt x="3214" y="600"/>
                </a:lnTo>
                <a:lnTo>
                  <a:pt x="3214" y="595"/>
                </a:lnTo>
                <a:lnTo>
                  <a:pt x="3209" y="593"/>
                </a:lnTo>
                <a:lnTo>
                  <a:pt x="3204" y="585"/>
                </a:lnTo>
                <a:lnTo>
                  <a:pt x="3200" y="582"/>
                </a:lnTo>
                <a:lnTo>
                  <a:pt x="3195" y="583"/>
                </a:lnTo>
                <a:lnTo>
                  <a:pt x="3202" y="575"/>
                </a:lnTo>
                <a:lnTo>
                  <a:pt x="3200" y="566"/>
                </a:lnTo>
                <a:lnTo>
                  <a:pt x="3197" y="563"/>
                </a:lnTo>
                <a:lnTo>
                  <a:pt x="3197" y="558"/>
                </a:lnTo>
                <a:lnTo>
                  <a:pt x="3190" y="561"/>
                </a:lnTo>
                <a:lnTo>
                  <a:pt x="3193" y="556"/>
                </a:lnTo>
                <a:lnTo>
                  <a:pt x="3183" y="560"/>
                </a:lnTo>
                <a:lnTo>
                  <a:pt x="3177" y="555"/>
                </a:lnTo>
                <a:lnTo>
                  <a:pt x="3173" y="551"/>
                </a:lnTo>
                <a:lnTo>
                  <a:pt x="3173" y="544"/>
                </a:lnTo>
                <a:lnTo>
                  <a:pt x="3170" y="543"/>
                </a:lnTo>
                <a:lnTo>
                  <a:pt x="3166" y="543"/>
                </a:lnTo>
                <a:lnTo>
                  <a:pt x="3160" y="548"/>
                </a:lnTo>
                <a:lnTo>
                  <a:pt x="3151" y="544"/>
                </a:lnTo>
                <a:lnTo>
                  <a:pt x="3150" y="543"/>
                </a:lnTo>
                <a:lnTo>
                  <a:pt x="3155" y="538"/>
                </a:lnTo>
                <a:lnTo>
                  <a:pt x="3150" y="529"/>
                </a:lnTo>
                <a:lnTo>
                  <a:pt x="3155" y="531"/>
                </a:lnTo>
                <a:lnTo>
                  <a:pt x="3158" y="534"/>
                </a:lnTo>
                <a:lnTo>
                  <a:pt x="3166" y="534"/>
                </a:lnTo>
                <a:lnTo>
                  <a:pt x="3175" y="529"/>
                </a:lnTo>
                <a:lnTo>
                  <a:pt x="3173" y="533"/>
                </a:lnTo>
                <a:lnTo>
                  <a:pt x="3177" y="531"/>
                </a:lnTo>
                <a:lnTo>
                  <a:pt x="3180" y="534"/>
                </a:lnTo>
                <a:lnTo>
                  <a:pt x="3182" y="541"/>
                </a:lnTo>
                <a:lnTo>
                  <a:pt x="3190" y="541"/>
                </a:lnTo>
                <a:lnTo>
                  <a:pt x="3193" y="543"/>
                </a:lnTo>
                <a:lnTo>
                  <a:pt x="3209" y="541"/>
                </a:lnTo>
                <a:lnTo>
                  <a:pt x="3215" y="534"/>
                </a:lnTo>
                <a:lnTo>
                  <a:pt x="3220" y="534"/>
                </a:lnTo>
                <a:lnTo>
                  <a:pt x="3232" y="528"/>
                </a:lnTo>
                <a:lnTo>
                  <a:pt x="3232" y="533"/>
                </a:lnTo>
                <a:lnTo>
                  <a:pt x="3237" y="529"/>
                </a:lnTo>
                <a:lnTo>
                  <a:pt x="3239" y="518"/>
                </a:lnTo>
                <a:lnTo>
                  <a:pt x="3246" y="497"/>
                </a:lnTo>
                <a:lnTo>
                  <a:pt x="3249" y="489"/>
                </a:lnTo>
                <a:lnTo>
                  <a:pt x="3258" y="487"/>
                </a:lnTo>
                <a:lnTo>
                  <a:pt x="3264" y="496"/>
                </a:lnTo>
                <a:lnTo>
                  <a:pt x="3264" y="501"/>
                </a:lnTo>
                <a:lnTo>
                  <a:pt x="3264" y="507"/>
                </a:lnTo>
                <a:lnTo>
                  <a:pt x="3276" y="509"/>
                </a:lnTo>
                <a:lnTo>
                  <a:pt x="3288" y="507"/>
                </a:lnTo>
                <a:lnTo>
                  <a:pt x="3296" y="504"/>
                </a:lnTo>
                <a:lnTo>
                  <a:pt x="3305" y="502"/>
                </a:lnTo>
                <a:lnTo>
                  <a:pt x="3310" y="504"/>
                </a:lnTo>
                <a:lnTo>
                  <a:pt x="3318" y="509"/>
                </a:lnTo>
                <a:lnTo>
                  <a:pt x="3320" y="516"/>
                </a:lnTo>
                <a:lnTo>
                  <a:pt x="3320" y="519"/>
                </a:lnTo>
                <a:lnTo>
                  <a:pt x="3322" y="526"/>
                </a:lnTo>
                <a:lnTo>
                  <a:pt x="3325" y="529"/>
                </a:lnTo>
                <a:lnTo>
                  <a:pt x="3335" y="536"/>
                </a:lnTo>
                <a:lnTo>
                  <a:pt x="3338" y="533"/>
                </a:lnTo>
                <a:lnTo>
                  <a:pt x="3355" y="539"/>
                </a:lnTo>
                <a:lnTo>
                  <a:pt x="3359" y="546"/>
                </a:lnTo>
                <a:lnTo>
                  <a:pt x="3369" y="550"/>
                </a:lnTo>
                <a:lnTo>
                  <a:pt x="3372" y="548"/>
                </a:lnTo>
                <a:lnTo>
                  <a:pt x="3382" y="550"/>
                </a:lnTo>
                <a:lnTo>
                  <a:pt x="3384" y="544"/>
                </a:lnTo>
                <a:lnTo>
                  <a:pt x="3379" y="529"/>
                </a:lnTo>
                <a:lnTo>
                  <a:pt x="3381" y="528"/>
                </a:lnTo>
                <a:lnTo>
                  <a:pt x="3396" y="526"/>
                </a:lnTo>
                <a:lnTo>
                  <a:pt x="3397" y="519"/>
                </a:lnTo>
                <a:lnTo>
                  <a:pt x="3396" y="512"/>
                </a:lnTo>
                <a:lnTo>
                  <a:pt x="3394" y="507"/>
                </a:lnTo>
                <a:lnTo>
                  <a:pt x="3387" y="504"/>
                </a:lnTo>
                <a:lnTo>
                  <a:pt x="3387" y="504"/>
                </a:lnTo>
                <a:lnTo>
                  <a:pt x="3384" y="497"/>
                </a:lnTo>
                <a:lnTo>
                  <a:pt x="3391" y="497"/>
                </a:lnTo>
                <a:lnTo>
                  <a:pt x="3401" y="504"/>
                </a:lnTo>
                <a:lnTo>
                  <a:pt x="3411" y="504"/>
                </a:lnTo>
                <a:lnTo>
                  <a:pt x="3423" y="506"/>
                </a:lnTo>
                <a:lnTo>
                  <a:pt x="3418" y="501"/>
                </a:lnTo>
                <a:lnTo>
                  <a:pt x="3414" y="497"/>
                </a:lnTo>
                <a:lnTo>
                  <a:pt x="3413" y="494"/>
                </a:lnTo>
                <a:lnTo>
                  <a:pt x="3428" y="501"/>
                </a:lnTo>
                <a:lnTo>
                  <a:pt x="3434" y="487"/>
                </a:lnTo>
                <a:lnTo>
                  <a:pt x="3438" y="487"/>
                </a:lnTo>
                <a:lnTo>
                  <a:pt x="3448" y="489"/>
                </a:lnTo>
                <a:lnTo>
                  <a:pt x="3451" y="489"/>
                </a:lnTo>
                <a:lnTo>
                  <a:pt x="3450" y="486"/>
                </a:lnTo>
                <a:close/>
              </a:path>
            </a:pathLst>
          </a:custGeom>
          <a:solidFill>
            <a:schemeClr val="bg1">
              <a:lumMod val="95000"/>
            </a:schemeClr>
          </a:solidFill>
          <a:ln w="3175">
            <a:solidFill>
              <a:schemeClr val="bg1">
                <a:lumMod val="50000"/>
              </a:schemeClr>
            </a:solidFill>
          </a:ln>
        </p:spPr>
        <p:txBody>
          <a:bodyPr vert="horz" wrap="square" lIns="51435" tIns="25718" rIns="51435" bIns="25718" numCol="1" anchor="t" anchorCtr="0" compatLnSpc="1">
            <a:prstTxWarp prst="textNoShape">
              <a:avLst/>
            </a:prstTxWarp>
          </a:bodyPr>
          <a:lstStyle/>
          <a:p>
            <a:endParaRPr lang="fr-FR" sz="1013" dirty="0"/>
          </a:p>
        </p:txBody>
      </p:sp>
      <p:sp>
        <p:nvSpPr>
          <p:cNvPr id="30235" name="Freeform 30171"/>
          <p:cNvSpPr>
            <a:spLocks/>
          </p:cNvSpPr>
          <p:nvPr/>
        </p:nvSpPr>
        <p:spPr bwMode="auto">
          <a:xfrm>
            <a:off x="4731648" y="2498419"/>
            <a:ext cx="3051593" cy="1124852"/>
          </a:xfrm>
          <a:custGeom>
            <a:avLst/>
            <a:gdLst>
              <a:gd name="T0" fmla="*/ 3220 w 3451"/>
              <a:gd name="T1" fmla="*/ 369 h 1264"/>
              <a:gd name="T2" fmla="*/ 2904 w 3451"/>
              <a:gd name="T3" fmla="*/ 356 h 1264"/>
              <a:gd name="T4" fmla="*/ 2614 w 3451"/>
              <a:gd name="T5" fmla="*/ 280 h 1264"/>
              <a:gd name="T6" fmla="*/ 2371 w 3451"/>
              <a:gd name="T7" fmla="*/ 238 h 1264"/>
              <a:gd name="T8" fmla="*/ 2206 w 3451"/>
              <a:gd name="T9" fmla="*/ 298 h 1264"/>
              <a:gd name="T10" fmla="*/ 1931 w 3451"/>
              <a:gd name="T11" fmla="*/ 207 h 1264"/>
              <a:gd name="T12" fmla="*/ 1672 w 3451"/>
              <a:gd name="T13" fmla="*/ 197 h 1264"/>
              <a:gd name="T14" fmla="*/ 1640 w 3451"/>
              <a:gd name="T15" fmla="*/ 32 h 1264"/>
              <a:gd name="T16" fmla="*/ 1385 w 3451"/>
              <a:gd name="T17" fmla="*/ 86 h 1264"/>
              <a:gd name="T18" fmla="*/ 1134 w 3451"/>
              <a:gd name="T19" fmla="*/ 216 h 1264"/>
              <a:gd name="T20" fmla="*/ 1124 w 3451"/>
              <a:gd name="T21" fmla="*/ 251 h 1264"/>
              <a:gd name="T22" fmla="*/ 1011 w 3451"/>
              <a:gd name="T23" fmla="*/ 246 h 1264"/>
              <a:gd name="T24" fmla="*/ 1085 w 3451"/>
              <a:gd name="T25" fmla="*/ 428 h 1264"/>
              <a:gd name="T26" fmla="*/ 900 w 3451"/>
              <a:gd name="T27" fmla="*/ 477 h 1264"/>
              <a:gd name="T28" fmla="*/ 944 w 3451"/>
              <a:gd name="T29" fmla="*/ 270 h 1264"/>
              <a:gd name="T30" fmla="*/ 837 w 3451"/>
              <a:gd name="T31" fmla="*/ 349 h 1264"/>
              <a:gd name="T32" fmla="*/ 676 w 3451"/>
              <a:gd name="T33" fmla="*/ 400 h 1264"/>
              <a:gd name="T34" fmla="*/ 548 w 3451"/>
              <a:gd name="T35" fmla="*/ 384 h 1264"/>
              <a:gd name="T36" fmla="*/ 357 w 3451"/>
              <a:gd name="T37" fmla="*/ 410 h 1264"/>
              <a:gd name="T38" fmla="*/ 202 w 3451"/>
              <a:gd name="T39" fmla="*/ 524 h 1264"/>
              <a:gd name="T40" fmla="*/ 130 w 3451"/>
              <a:gd name="T41" fmla="*/ 477 h 1264"/>
              <a:gd name="T42" fmla="*/ 133 w 3451"/>
              <a:gd name="T43" fmla="*/ 366 h 1264"/>
              <a:gd name="T44" fmla="*/ 55 w 3451"/>
              <a:gd name="T45" fmla="*/ 506 h 1264"/>
              <a:gd name="T46" fmla="*/ 44 w 3451"/>
              <a:gd name="T47" fmla="*/ 706 h 1264"/>
              <a:gd name="T48" fmla="*/ 1 w 3451"/>
              <a:gd name="T49" fmla="*/ 759 h 1264"/>
              <a:gd name="T50" fmla="*/ 8 w 3451"/>
              <a:gd name="T51" fmla="*/ 802 h 1264"/>
              <a:gd name="T52" fmla="*/ 44 w 3451"/>
              <a:gd name="T53" fmla="*/ 834 h 1264"/>
              <a:gd name="T54" fmla="*/ 76 w 3451"/>
              <a:gd name="T55" fmla="*/ 865 h 1264"/>
              <a:gd name="T56" fmla="*/ 113 w 3451"/>
              <a:gd name="T57" fmla="*/ 912 h 1264"/>
              <a:gd name="T58" fmla="*/ 108 w 3451"/>
              <a:gd name="T59" fmla="*/ 946 h 1264"/>
              <a:gd name="T60" fmla="*/ 178 w 3451"/>
              <a:gd name="T61" fmla="*/ 1005 h 1264"/>
              <a:gd name="T62" fmla="*/ 266 w 3451"/>
              <a:gd name="T63" fmla="*/ 1030 h 1264"/>
              <a:gd name="T64" fmla="*/ 234 w 3451"/>
              <a:gd name="T65" fmla="*/ 1085 h 1264"/>
              <a:gd name="T66" fmla="*/ 232 w 3451"/>
              <a:gd name="T67" fmla="*/ 1175 h 1264"/>
              <a:gd name="T68" fmla="*/ 357 w 3451"/>
              <a:gd name="T69" fmla="*/ 1225 h 1264"/>
              <a:gd name="T70" fmla="*/ 419 w 3451"/>
              <a:gd name="T71" fmla="*/ 1252 h 1264"/>
              <a:gd name="T72" fmla="*/ 424 w 3451"/>
              <a:gd name="T73" fmla="*/ 1182 h 1264"/>
              <a:gd name="T74" fmla="*/ 457 w 3451"/>
              <a:gd name="T75" fmla="*/ 1111 h 1264"/>
              <a:gd name="T76" fmla="*/ 458 w 3451"/>
              <a:gd name="T77" fmla="*/ 1011 h 1264"/>
              <a:gd name="T78" fmla="*/ 593 w 3451"/>
              <a:gd name="T79" fmla="*/ 994 h 1264"/>
              <a:gd name="T80" fmla="*/ 699 w 3451"/>
              <a:gd name="T81" fmla="*/ 961 h 1264"/>
              <a:gd name="T82" fmla="*/ 807 w 3451"/>
              <a:gd name="T83" fmla="*/ 880 h 1264"/>
              <a:gd name="T84" fmla="*/ 952 w 3451"/>
              <a:gd name="T85" fmla="*/ 885 h 1264"/>
              <a:gd name="T86" fmla="*/ 1063 w 3451"/>
              <a:gd name="T87" fmla="*/ 907 h 1264"/>
              <a:gd name="T88" fmla="*/ 1297 w 3451"/>
              <a:gd name="T89" fmla="*/ 1030 h 1264"/>
              <a:gd name="T90" fmla="*/ 1586 w 3451"/>
              <a:gd name="T91" fmla="*/ 976 h 1264"/>
              <a:gd name="T92" fmla="*/ 1891 w 3451"/>
              <a:gd name="T93" fmla="*/ 1016 h 1264"/>
              <a:gd name="T94" fmla="*/ 2088 w 3451"/>
              <a:gd name="T95" fmla="*/ 929 h 1264"/>
              <a:gd name="T96" fmla="*/ 2199 w 3451"/>
              <a:gd name="T97" fmla="*/ 1203 h 1264"/>
              <a:gd name="T98" fmla="*/ 2346 w 3451"/>
              <a:gd name="T99" fmla="*/ 1124 h 1264"/>
              <a:gd name="T100" fmla="*/ 2329 w 3451"/>
              <a:gd name="T101" fmla="*/ 912 h 1264"/>
              <a:gd name="T102" fmla="*/ 2459 w 3451"/>
              <a:gd name="T103" fmla="*/ 727 h 1264"/>
              <a:gd name="T104" fmla="*/ 2624 w 3451"/>
              <a:gd name="T105" fmla="*/ 743 h 1264"/>
              <a:gd name="T106" fmla="*/ 2792 w 3451"/>
              <a:gd name="T107" fmla="*/ 644 h 1264"/>
              <a:gd name="T108" fmla="*/ 2893 w 3451"/>
              <a:gd name="T109" fmla="*/ 661 h 1264"/>
              <a:gd name="T110" fmla="*/ 2735 w 3451"/>
              <a:gd name="T111" fmla="*/ 949 h 1264"/>
              <a:gd name="T112" fmla="*/ 2845 w 3451"/>
              <a:gd name="T113" fmla="*/ 855 h 1264"/>
              <a:gd name="T114" fmla="*/ 2880 w 3451"/>
              <a:gd name="T115" fmla="*/ 725 h 1264"/>
              <a:gd name="T116" fmla="*/ 3030 w 3451"/>
              <a:gd name="T117" fmla="*/ 701 h 1264"/>
              <a:gd name="T118" fmla="*/ 3219 w 3451"/>
              <a:gd name="T119" fmla="*/ 615 h 1264"/>
              <a:gd name="T120" fmla="*/ 3175 w 3451"/>
              <a:gd name="T121" fmla="*/ 529 h 1264"/>
              <a:gd name="T122" fmla="*/ 3335 w 3451"/>
              <a:gd name="T123" fmla="*/ 536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51" h="1264">
                <a:moveTo>
                  <a:pt x="3450" y="486"/>
                </a:moveTo>
                <a:lnTo>
                  <a:pt x="3446" y="482"/>
                </a:lnTo>
                <a:lnTo>
                  <a:pt x="3441" y="479"/>
                </a:lnTo>
                <a:lnTo>
                  <a:pt x="3438" y="479"/>
                </a:lnTo>
                <a:lnTo>
                  <a:pt x="3406" y="453"/>
                </a:lnTo>
                <a:lnTo>
                  <a:pt x="3397" y="450"/>
                </a:lnTo>
                <a:lnTo>
                  <a:pt x="3387" y="453"/>
                </a:lnTo>
                <a:lnTo>
                  <a:pt x="3381" y="452"/>
                </a:lnTo>
                <a:lnTo>
                  <a:pt x="3375" y="450"/>
                </a:lnTo>
                <a:lnTo>
                  <a:pt x="3365" y="445"/>
                </a:lnTo>
                <a:lnTo>
                  <a:pt x="3355" y="448"/>
                </a:lnTo>
                <a:lnTo>
                  <a:pt x="3355" y="453"/>
                </a:lnTo>
                <a:lnTo>
                  <a:pt x="3355" y="464"/>
                </a:lnTo>
                <a:lnTo>
                  <a:pt x="3360" y="470"/>
                </a:lnTo>
                <a:lnTo>
                  <a:pt x="3362" y="474"/>
                </a:lnTo>
                <a:lnTo>
                  <a:pt x="3359" y="475"/>
                </a:lnTo>
                <a:lnTo>
                  <a:pt x="3359" y="479"/>
                </a:lnTo>
                <a:lnTo>
                  <a:pt x="3350" y="474"/>
                </a:lnTo>
                <a:lnTo>
                  <a:pt x="3340" y="460"/>
                </a:lnTo>
                <a:lnTo>
                  <a:pt x="3342" y="453"/>
                </a:lnTo>
                <a:lnTo>
                  <a:pt x="3338" y="440"/>
                </a:lnTo>
                <a:lnTo>
                  <a:pt x="3333" y="433"/>
                </a:lnTo>
                <a:lnTo>
                  <a:pt x="3333" y="428"/>
                </a:lnTo>
                <a:lnTo>
                  <a:pt x="3332" y="427"/>
                </a:lnTo>
                <a:lnTo>
                  <a:pt x="3320" y="420"/>
                </a:lnTo>
                <a:lnTo>
                  <a:pt x="3284" y="401"/>
                </a:lnTo>
                <a:lnTo>
                  <a:pt x="3276" y="400"/>
                </a:lnTo>
                <a:lnTo>
                  <a:pt x="3259" y="388"/>
                </a:lnTo>
                <a:lnTo>
                  <a:pt x="3232" y="378"/>
                </a:lnTo>
                <a:lnTo>
                  <a:pt x="3220" y="369"/>
                </a:lnTo>
                <a:lnTo>
                  <a:pt x="3214" y="364"/>
                </a:lnTo>
                <a:lnTo>
                  <a:pt x="3207" y="364"/>
                </a:lnTo>
                <a:lnTo>
                  <a:pt x="3187" y="354"/>
                </a:lnTo>
                <a:lnTo>
                  <a:pt x="3173" y="352"/>
                </a:lnTo>
                <a:lnTo>
                  <a:pt x="3163" y="349"/>
                </a:lnTo>
                <a:lnTo>
                  <a:pt x="3155" y="346"/>
                </a:lnTo>
                <a:lnTo>
                  <a:pt x="3143" y="344"/>
                </a:lnTo>
                <a:lnTo>
                  <a:pt x="3101" y="344"/>
                </a:lnTo>
                <a:lnTo>
                  <a:pt x="3087" y="347"/>
                </a:lnTo>
                <a:lnTo>
                  <a:pt x="3086" y="341"/>
                </a:lnTo>
                <a:lnTo>
                  <a:pt x="3074" y="337"/>
                </a:lnTo>
                <a:lnTo>
                  <a:pt x="3033" y="334"/>
                </a:lnTo>
                <a:lnTo>
                  <a:pt x="3028" y="344"/>
                </a:lnTo>
                <a:lnTo>
                  <a:pt x="3025" y="351"/>
                </a:lnTo>
                <a:lnTo>
                  <a:pt x="3033" y="352"/>
                </a:lnTo>
                <a:lnTo>
                  <a:pt x="3040" y="368"/>
                </a:lnTo>
                <a:lnTo>
                  <a:pt x="3042" y="373"/>
                </a:lnTo>
                <a:lnTo>
                  <a:pt x="3042" y="378"/>
                </a:lnTo>
                <a:lnTo>
                  <a:pt x="3025" y="383"/>
                </a:lnTo>
                <a:lnTo>
                  <a:pt x="3010" y="386"/>
                </a:lnTo>
                <a:lnTo>
                  <a:pt x="3005" y="383"/>
                </a:lnTo>
                <a:lnTo>
                  <a:pt x="3001" y="376"/>
                </a:lnTo>
                <a:lnTo>
                  <a:pt x="2995" y="369"/>
                </a:lnTo>
                <a:lnTo>
                  <a:pt x="2983" y="364"/>
                </a:lnTo>
                <a:lnTo>
                  <a:pt x="2971" y="351"/>
                </a:lnTo>
                <a:lnTo>
                  <a:pt x="2968" y="347"/>
                </a:lnTo>
                <a:lnTo>
                  <a:pt x="2954" y="357"/>
                </a:lnTo>
                <a:lnTo>
                  <a:pt x="2946" y="359"/>
                </a:lnTo>
                <a:lnTo>
                  <a:pt x="2910" y="357"/>
                </a:lnTo>
                <a:lnTo>
                  <a:pt x="2904" y="356"/>
                </a:lnTo>
                <a:lnTo>
                  <a:pt x="2897" y="347"/>
                </a:lnTo>
                <a:lnTo>
                  <a:pt x="2890" y="347"/>
                </a:lnTo>
                <a:lnTo>
                  <a:pt x="2877" y="352"/>
                </a:lnTo>
                <a:lnTo>
                  <a:pt x="2860" y="352"/>
                </a:lnTo>
                <a:lnTo>
                  <a:pt x="2856" y="352"/>
                </a:lnTo>
                <a:lnTo>
                  <a:pt x="2853" y="354"/>
                </a:lnTo>
                <a:lnTo>
                  <a:pt x="2841" y="361"/>
                </a:lnTo>
                <a:lnTo>
                  <a:pt x="2836" y="368"/>
                </a:lnTo>
                <a:lnTo>
                  <a:pt x="2829" y="371"/>
                </a:lnTo>
                <a:lnTo>
                  <a:pt x="2826" y="364"/>
                </a:lnTo>
                <a:lnTo>
                  <a:pt x="2826" y="351"/>
                </a:lnTo>
                <a:lnTo>
                  <a:pt x="2819" y="351"/>
                </a:lnTo>
                <a:lnTo>
                  <a:pt x="2804" y="349"/>
                </a:lnTo>
                <a:lnTo>
                  <a:pt x="2799" y="344"/>
                </a:lnTo>
                <a:lnTo>
                  <a:pt x="2802" y="334"/>
                </a:lnTo>
                <a:lnTo>
                  <a:pt x="2804" y="325"/>
                </a:lnTo>
                <a:lnTo>
                  <a:pt x="2801" y="319"/>
                </a:lnTo>
                <a:lnTo>
                  <a:pt x="2796" y="312"/>
                </a:lnTo>
                <a:lnTo>
                  <a:pt x="2789" y="309"/>
                </a:lnTo>
                <a:lnTo>
                  <a:pt x="2777" y="300"/>
                </a:lnTo>
                <a:lnTo>
                  <a:pt x="2770" y="298"/>
                </a:lnTo>
                <a:lnTo>
                  <a:pt x="2728" y="293"/>
                </a:lnTo>
                <a:lnTo>
                  <a:pt x="2706" y="297"/>
                </a:lnTo>
                <a:lnTo>
                  <a:pt x="2673" y="305"/>
                </a:lnTo>
                <a:lnTo>
                  <a:pt x="2646" y="307"/>
                </a:lnTo>
                <a:lnTo>
                  <a:pt x="2641" y="304"/>
                </a:lnTo>
                <a:lnTo>
                  <a:pt x="2636" y="298"/>
                </a:lnTo>
                <a:lnTo>
                  <a:pt x="2631" y="290"/>
                </a:lnTo>
                <a:lnTo>
                  <a:pt x="2624" y="283"/>
                </a:lnTo>
                <a:lnTo>
                  <a:pt x="2614" y="280"/>
                </a:lnTo>
                <a:lnTo>
                  <a:pt x="2593" y="277"/>
                </a:lnTo>
                <a:lnTo>
                  <a:pt x="2578" y="270"/>
                </a:lnTo>
                <a:lnTo>
                  <a:pt x="2572" y="268"/>
                </a:lnTo>
                <a:lnTo>
                  <a:pt x="2593" y="256"/>
                </a:lnTo>
                <a:lnTo>
                  <a:pt x="2592" y="255"/>
                </a:lnTo>
                <a:lnTo>
                  <a:pt x="2590" y="251"/>
                </a:lnTo>
                <a:lnTo>
                  <a:pt x="2572" y="245"/>
                </a:lnTo>
                <a:lnTo>
                  <a:pt x="2535" y="243"/>
                </a:lnTo>
                <a:lnTo>
                  <a:pt x="2519" y="258"/>
                </a:lnTo>
                <a:lnTo>
                  <a:pt x="2509" y="265"/>
                </a:lnTo>
                <a:lnTo>
                  <a:pt x="2501" y="268"/>
                </a:lnTo>
                <a:lnTo>
                  <a:pt x="2496" y="270"/>
                </a:lnTo>
                <a:lnTo>
                  <a:pt x="2489" y="268"/>
                </a:lnTo>
                <a:lnTo>
                  <a:pt x="2491" y="263"/>
                </a:lnTo>
                <a:lnTo>
                  <a:pt x="2499" y="258"/>
                </a:lnTo>
                <a:lnTo>
                  <a:pt x="2508" y="255"/>
                </a:lnTo>
                <a:lnTo>
                  <a:pt x="2511" y="248"/>
                </a:lnTo>
                <a:lnTo>
                  <a:pt x="2508" y="245"/>
                </a:lnTo>
                <a:lnTo>
                  <a:pt x="2499" y="248"/>
                </a:lnTo>
                <a:lnTo>
                  <a:pt x="2491" y="246"/>
                </a:lnTo>
                <a:lnTo>
                  <a:pt x="2508" y="234"/>
                </a:lnTo>
                <a:lnTo>
                  <a:pt x="2484" y="233"/>
                </a:lnTo>
                <a:lnTo>
                  <a:pt x="2479" y="231"/>
                </a:lnTo>
                <a:lnTo>
                  <a:pt x="2418" y="219"/>
                </a:lnTo>
                <a:lnTo>
                  <a:pt x="2415" y="219"/>
                </a:lnTo>
                <a:lnTo>
                  <a:pt x="2400" y="231"/>
                </a:lnTo>
                <a:lnTo>
                  <a:pt x="2393" y="233"/>
                </a:lnTo>
                <a:lnTo>
                  <a:pt x="2383" y="234"/>
                </a:lnTo>
                <a:lnTo>
                  <a:pt x="2373" y="236"/>
                </a:lnTo>
                <a:lnTo>
                  <a:pt x="2371" y="238"/>
                </a:lnTo>
                <a:lnTo>
                  <a:pt x="2366" y="243"/>
                </a:lnTo>
                <a:lnTo>
                  <a:pt x="2368" y="245"/>
                </a:lnTo>
                <a:lnTo>
                  <a:pt x="2374" y="245"/>
                </a:lnTo>
                <a:lnTo>
                  <a:pt x="2385" y="243"/>
                </a:lnTo>
                <a:lnTo>
                  <a:pt x="2383" y="258"/>
                </a:lnTo>
                <a:lnTo>
                  <a:pt x="2385" y="268"/>
                </a:lnTo>
                <a:lnTo>
                  <a:pt x="2383" y="277"/>
                </a:lnTo>
                <a:lnTo>
                  <a:pt x="2371" y="277"/>
                </a:lnTo>
                <a:lnTo>
                  <a:pt x="2364" y="273"/>
                </a:lnTo>
                <a:lnTo>
                  <a:pt x="2359" y="268"/>
                </a:lnTo>
                <a:lnTo>
                  <a:pt x="2354" y="268"/>
                </a:lnTo>
                <a:lnTo>
                  <a:pt x="2347" y="275"/>
                </a:lnTo>
                <a:lnTo>
                  <a:pt x="2347" y="278"/>
                </a:lnTo>
                <a:lnTo>
                  <a:pt x="2349" y="278"/>
                </a:lnTo>
                <a:lnTo>
                  <a:pt x="2347" y="283"/>
                </a:lnTo>
                <a:lnTo>
                  <a:pt x="2341" y="290"/>
                </a:lnTo>
                <a:lnTo>
                  <a:pt x="2337" y="290"/>
                </a:lnTo>
                <a:lnTo>
                  <a:pt x="2319" y="277"/>
                </a:lnTo>
                <a:lnTo>
                  <a:pt x="2309" y="271"/>
                </a:lnTo>
                <a:lnTo>
                  <a:pt x="2300" y="271"/>
                </a:lnTo>
                <a:lnTo>
                  <a:pt x="2294" y="271"/>
                </a:lnTo>
                <a:lnTo>
                  <a:pt x="2273" y="282"/>
                </a:lnTo>
                <a:lnTo>
                  <a:pt x="2267" y="283"/>
                </a:lnTo>
                <a:lnTo>
                  <a:pt x="2255" y="280"/>
                </a:lnTo>
                <a:lnTo>
                  <a:pt x="2241" y="275"/>
                </a:lnTo>
                <a:lnTo>
                  <a:pt x="2235" y="268"/>
                </a:lnTo>
                <a:lnTo>
                  <a:pt x="2233" y="260"/>
                </a:lnTo>
                <a:lnTo>
                  <a:pt x="2229" y="260"/>
                </a:lnTo>
                <a:lnTo>
                  <a:pt x="2224" y="266"/>
                </a:lnTo>
                <a:lnTo>
                  <a:pt x="2206" y="298"/>
                </a:lnTo>
                <a:lnTo>
                  <a:pt x="2199" y="307"/>
                </a:lnTo>
                <a:lnTo>
                  <a:pt x="2192" y="307"/>
                </a:lnTo>
                <a:lnTo>
                  <a:pt x="2179" y="300"/>
                </a:lnTo>
                <a:lnTo>
                  <a:pt x="2162" y="287"/>
                </a:lnTo>
                <a:lnTo>
                  <a:pt x="2144" y="261"/>
                </a:lnTo>
                <a:lnTo>
                  <a:pt x="2137" y="260"/>
                </a:lnTo>
                <a:lnTo>
                  <a:pt x="2122" y="246"/>
                </a:lnTo>
                <a:lnTo>
                  <a:pt x="2115" y="243"/>
                </a:lnTo>
                <a:lnTo>
                  <a:pt x="2096" y="241"/>
                </a:lnTo>
                <a:lnTo>
                  <a:pt x="2093" y="239"/>
                </a:lnTo>
                <a:lnTo>
                  <a:pt x="2096" y="236"/>
                </a:lnTo>
                <a:lnTo>
                  <a:pt x="2118" y="223"/>
                </a:lnTo>
                <a:lnTo>
                  <a:pt x="2137" y="214"/>
                </a:lnTo>
                <a:lnTo>
                  <a:pt x="2145" y="211"/>
                </a:lnTo>
                <a:lnTo>
                  <a:pt x="2144" y="204"/>
                </a:lnTo>
                <a:lnTo>
                  <a:pt x="2140" y="201"/>
                </a:lnTo>
                <a:lnTo>
                  <a:pt x="2127" y="192"/>
                </a:lnTo>
                <a:lnTo>
                  <a:pt x="2115" y="191"/>
                </a:lnTo>
                <a:lnTo>
                  <a:pt x="2101" y="192"/>
                </a:lnTo>
                <a:lnTo>
                  <a:pt x="2085" y="192"/>
                </a:lnTo>
                <a:lnTo>
                  <a:pt x="2066" y="180"/>
                </a:lnTo>
                <a:lnTo>
                  <a:pt x="2058" y="179"/>
                </a:lnTo>
                <a:lnTo>
                  <a:pt x="2054" y="179"/>
                </a:lnTo>
                <a:lnTo>
                  <a:pt x="2036" y="189"/>
                </a:lnTo>
                <a:lnTo>
                  <a:pt x="2037" y="196"/>
                </a:lnTo>
                <a:lnTo>
                  <a:pt x="2039" y="202"/>
                </a:lnTo>
                <a:lnTo>
                  <a:pt x="2026" y="219"/>
                </a:lnTo>
                <a:lnTo>
                  <a:pt x="2012" y="212"/>
                </a:lnTo>
                <a:lnTo>
                  <a:pt x="1977" y="216"/>
                </a:lnTo>
                <a:lnTo>
                  <a:pt x="1931" y="207"/>
                </a:lnTo>
                <a:lnTo>
                  <a:pt x="1929" y="201"/>
                </a:lnTo>
                <a:lnTo>
                  <a:pt x="1931" y="187"/>
                </a:lnTo>
                <a:lnTo>
                  <a:pt x="1870" y="182"/>
                </a:lnTo>
                <a:lnTo>
                  <a:pt x="1857" y="186"/>
                </a:lnTo>
                <a:lnTo>
                  <a:pt x="1840" y="186"/>
                </a:lnTo>
                <a:lnTo>
                  <a:pt x="1827" y="201"/>
                </a:lnTo>
                <a:lnTo>
                  <a:pt x="1822" y="192"/>
                </a:lnTo>
                <a:lnTo>
                  <a:pt x="1822" y="182"/>
                </a:lnTo>
                <a:lnTo>
                  <a:pt x="1820" y="177"/>
                </a:lnTo>
                <a:lnTo>
                  <a:pt x="1815" y="175"/>
                </a:lnTo>
                <a:lnTo>
                  <a:pt x="1805" y="180"/>
                </a:lnTo>
                <a:lnTo>
                  <a:pt x="1796" y="182"/>
                </a:lnTo>
                <a:lnTo>
                  <a:pt x="1790" y="180"/>
                </a:lnTo>
                <a:lnTo>
                  <a:pt x="1785" y="177"/>
                </a:lnTo>
                <a:lnTo>
                  <a:pt x="1778" y="175"/>
                </a:lnTo>
                <a:lnTo>
                  <a:pt x="1773" y="169"/>
                </a:lnTo>
                <a:lnTo>
                  <a:pt x="1764" y="164"/>
                </a:lnTo>
                <a:lnTo>
                  <a:pt x="1758" y="169"/>
                </a:lnTo>
                <a:lnTo>
                  <a:pt x="1756" y="174"/>
                </a:lnTo>
                <a:lnTo>
                  <a:pt x="1756" y="175"/>
                </a:lnTo>
                <a:lnTo>
                  <a:pt x="1761" y="177"/>
                </a:lnTo>
                <a:lnTo>
                  <a:pt x="1761" y="186"/>
                </a:lnTo>
                <a:lnTo>
                  <a:pt x="1753" y="191"/>
                </a:lnTo>
                <a:lnTo>
                  <a:pt x="1705" y="204"/>
                </a:lnTo>
                <a:lnTo>
                  <a:pt x="1694" y="204"/>
                </a:lnTo>
                <a:lnTo>
                  <a:pt x="1678" y="207"/>
                </a:lnTo>
                <a:lnTo>
                  <a:pt x="1670" y="216"/>
                </a:lnTo>
                <a:lnTo>
                  <a:pt x="1658" y="221"/>
                </a:lnTo>
                <a:lnTo>
                  <a:pt x="1651" y="219"/>
                </a:lnTo>
                <a:lnTo>
                  <a:pt x="1672" y="197"/>
                </a:lnTo>
                <a:lnTo>
                  <a:pt x="1694" y="187"/>
                </a:lnTo>
                <a:lnTo>
                  <a:pt x="1717" y="179"/>
                </a:lnTo>
                <a:lnTo>
                  <a:pt x="1786" y="133"/>
                </a:lnTo>
                <a:lnTo>
                  <a:pt x="1796" y="132"/>
                </a:lnTo>
                <a:lnTo>
                  <a:pt x="1806" y="127"/>
                </a:lnTo>
                <a:lnTo>
                  <a:pt x="1828" y="108"/>
                </a:lnTo>
                <a:lnTo>
                  <a:pt x="1820" y="101"/>
                </a:lnTo>
                <a:lnTo>
                  <a:pt x="1818" y="100"/>
                </a:lnTo>
                <a:lnTo>
                  <a:pt x="1830" y="81"/>
                </a:lnTo>
                <a:lnTo>
                  <a:pt x="1827" y="71"/>
                </a:lnTo>
                <a:lnTo>
                  <a:pt x="1818" y="73"/>
                </a:lnTo>
                <a:lnTo>
                  <a:pt x="1811" y="73"/>
                </a:lnTo>
                <a:lnTo>
                  <a:pt x="1806" y="64"/>
                </a:lnTo>
                <a:lnTo>
                  <a:pt x="1795" y="54"/>
                </a:lnTo>
                <a:lnTo>
                  <a:pt x="1781" y="49"/>
                </a:lnTo>
                <a:lnTo>
                  <a:pt x="1763" y="46"/>
                </a:lnTo>
                <a:lnTo>
                  <a:pt x="1751" y="46"/>
                </a:lnTo>
                <a:lnTo>
                  <a:pt x="1744" y="44"/>
                </a:lnTo>
                <a:lnTo>
                  <a:pt x="1727" y="46"/>
                </a:lnTo>
                <a:lnTo>
                  <a:pt x="1714" y="46"/>
                </a:lnTo>
                <a:lnTo>
                  <a:pt x="1705" y="57"/>
                </a:lnTo>
                <a:lnTo>
                  <a:pt x="1702" y="54"/>
                </a:lnTo>
                <a:lnTo>
                  <a:pt x="1675" y="56"/>
                </a:lnTo>
                <a:lnTo>
                  <a:pt x="1678" y="49"/>
                </a:lnTo>
                <a:lnTo>
                  <a:pt x="1690" y="41"/>
                </a:lnTo>
                <a:lnTo>
                  <a:pt x="1694" y="34"/>
                </a:lnTo>
                <a:lnTo>
                  <a:pt x="1692" y="30"/>
                </a:lnTo>
                <a:lnTo>
                  <a:pt x="1672" y="34"/>
                </a:lnTo>
                <a:lnTo>
                  <a:pt x="1656" y="29"/>
                </a:lnTo>
                <a:lnTo>
                  <a:pt x="1640" y="32"/>
                </a:lnTo>
                <a:lnTo>
                  <a:pt x="1635" y="29"/>
                </a:lnTo>
                <a:lnTo>
                  <a:pt x="1641" y="22"/>
                </a:lnTo>
                <a:lnTo>
                  <a:pt x="1656" y="14"/>
                </a:lnTo>
                <a:lnTo>
                  <a:pt x="1656" y="7"/>
                </a:lnTo>
                <a:lnTo>
                  <a:pt x="1648" y="2"/>
                </a:lnTo>
                <a:lnTo>
                  <a:pt x="1633" y="2"/>
                </a:lnTo>
                <a:lnTo>
                  <a:pt x="1624" y="0"/>
                </a:lnTo>
                <a:lnTo>
                  <a:pt x="1613" y="2"/>
                </a:lnTo>
                <a:lnTo>
                  <a:pt x="1576" y="19"/>
                </a:lnTo>
                <a:lnTo>
                  <a:pt x="1565" y="29"/>
                </a:lnTo>
                <a:lnTo>
                  <a:pt x="1564" y="36"/>
                </a:lnTo>
                <a:lnTo>
                  <a:pt x="1570" y="47"/>
                </a:lnTo>
                <a:lnTo>
                  <a:pt x="1557" y="54"/>
                </a:lnTo>
                <a:lnTo>
                  <a:pt x="1549" y="54"/>
                </a:lnTo>
                <a:lnTo>
                  <a:pt x="1540" y="56"/>
                </a:lnTo>
                <a:lnTo>
                  <a:pt x="1535" y="63"/>
                </a:lnTo>
                <a:lnTo>
                  <a:pt x="1537" y="66"/>
                </a:lnTo>
                <a:lnTo>
                  <a:pt x="1535" y="73"/>
                </a:lnTo>
                <a:lnTo>
                  <a:pt x="1528" y="78"/>
                </a:lnTo>
                <a:lnTo>
                  <a:pt x="1522" y="76"/>
                </a:lnTo>
                <a:lnTo>
                  <a:pt x="1513" y="73"/>
                </a:lnTo>
                <a:lnTo>
                  <a:pt x="1503" y="73"/>
                </a:lnTo>
                <a:lnTo>
                  <a:pt x="1479" y="81"/>
                </a:lnTo>
                <a:lnTo>
                  <a:pt x="1469" y="83"/>
                </a:lnTo>
                <a:lnTo>
                  <a:pt x="1454" y="79"/>
                </a:lnTo>
                <a:lnTo>
                  <a:pt x="1458" y="73"/>
                </a:lnTo>
                <a:lnTo>
                  <a:pt x="1454" y="68"/>
                </a:lnTo>
                <a:lnTo>
                  <a:pt x="1427" y="68"/>
                </a:lnTo>
                <a:lnTo>
                  <a:pt x="1404" y="81"/>
                </a:lnTo>
                <a:lnTo>
                  <a:pt x="1385" y="86"/>
                </a:lnTo>
                <a:lnTo>
                  <a:pt x="1329" y="96"/>
                </a:lnTo>
                <a:lnTo>
                  <a:pt x="1324" y="98"/>
                </a:lnTo>
                <a:lnTo>
                  <a:pt x="1313" y="100"/>
                </a:lnTo>
                <a:lnTo>
                  <a:pt x="1284" y="118"/>
                </a:lnTo>
                <a:lnTo>
                  <a:pt x="1276" y="123"/>
                </a:lnTo>
                <a:lnTo>
                  <a:pt x="1264" y="132"/>
                </a:lnTo>
                <a:lnTo>
                  <a:pt x="1260" y="142"/>
                </a:lnTo>
                <a:lnTo>
                  <a:pt x="1260" y="147"/>
                </a:lnTo>
                <a:lnTo>
                  <a:pt x="1264" y="152"/>
                </a:lnTo>
                <a:lnTo>
                  <a:pt x="1272" y="159"/>
                </a:lnTo>
                <a:lnTo>
                  <a:pt x="1276" y="162"/>
                </a:lnTo>
                <a:lnTo>
                  <a:pt x="1279" y="170"/>
                </a:lnTo>
                <a:lnTo>
                  <a:pt x="1276" y="175"/>
                </a:lnTo>
                <a:lnTo>
                  <a:pt x="1267" y="182"/>
                </a:lnTo>
                <a:lnTo>
                  <a:pt x="1262" y="186"/>
                </a:lnTo>
                <a:lnTo>
                  <a:pt x="1247" y="191"/>
                </a:lnTo>
                <a:lnTo>
                  <a:pt x="1250" y="182"/>
                </a:lnTo>
                <a:lnTo>
                  <a:pt x="1259" y="175"/>
                </a:lnTo>
                <a:lnTo>
                  <a:pt x="1254" y="172"/>
                </a:lnTo>
                <a:lnTo>
                  <a:pt x="1240" y="174"/>
                </a:lnTo>
                <a:lnTo>
                  <a:pt x="1222" y="184"/>
                </a:lnTo>
                <a:lnTo>
                  <a:pt x="1218" y="184"/>
                </a:lnTo>
                <a:lnTo>
                  <a:pt x="1215" y="177"/>
                </a:lnTo>
                <a:lnTo>
                  <a:pt x="1201" y="180"/>
                </a:lnTo>
                <a:lnTo>
                  <a:pt x="1134" y="186"/>
                </a:lnTo>
                <a:lnTo>
                  <a:pt x="1129" y="187"/>
                </a:lnTo>
                <a:lnTo>
                  <a:pt x="1127" y="191"/>
                </a:lnTo>
                <a:lnTo>
                  <a:pt x="1126" y="196"/>
                </a:lnTo>
                <a:lnTo>
                  <a:pt x="1134" y="209"/>
                </a:lnTo>
                <a:lnTo>
                  <a:pt x="1134" y="216"/>
                </a:lnTo>
                <a:lnTo>
                  <a:pt x="1134" y="228"/>
                </a:lnTo>
                <a:lnTo>
                  <a:pt x="1137" y="233"/>
                </a:lnTo>
                <a:lnTo>
                  <a:pt x="1149" y="236"/>
                </a:lnTo>
                <a:lnTo>
                  <a:pt x="1159" y="241"/>
                </a:lnTo>
                <a:lnTo>
                  <a:pt x="1166" y="243"/>
                </a:lnTo>
                <a:lnTo>
                  <a:pt x="1168" y="250"/>
                </a:lnTo>
                <a:lnTo>
                  <a:pt x="1185" y="260"/>
                </a:lnTo>
                <a:lnTo>
                  <a:pt x="1191" y="268"/>
                </a:lnTo>
                <a:lnTo>
                  <a:pt x="1183" y="287"/>
                </a:lnTo>
                <a:lnTo>
                  <a:pt x="1190" y="302"/>
                </a:lnTo>
                <a:lnTo>
                  <a:pt x="1191" y="309"/>
                </a:lnTo>
                <a:lnTo>
                  <a:pt x="1193" y="310"/>
                </a:lnTo>
                <a:lnTo>
                  <a:pt x="1195" y="315"/>
                </a:lnTo>
                <a:lnTo>
                  <a:pt x="1188" y="320"/>
                </a:lnTo>
                <a:lnTo>
                  <a:pt x="1181" y="324"/>
                </a:lnTo>
                <a:lnTo>
                  <a:pt x="1181" y="310"/>
                </a:lnTo>
                <a:lnTo>
                  <a:pt x="1176" y="300"/>
                </a:lnTo>
                <a:lnTo>
                  <a:pt x="1173" y="300"/>
                </a:lnTo>
                <a:lnTo>
                  <a:pt x="1169" y="305"/>
                </a:lnTo>
                <a:lnTo>
                  <a:pt x="1163" y="320"/>
                </a:lnTo>
                <a:lnTo>
                  <a:pt x="1159" y="317"/>
                </a:lnTo>
                <a:lnTo>
                  <a:pt x="1163" y="285"/>
                </a:lnTo>
                <a:lnTo>
                  <a:pt x="1169" y="280"/>
                </a:lnTo>
                <a:lnTo>
                  <a:pt x="1176" y="273"/>
                </a:lnTo>
                <a:lnTo>
                  <a:pt x="1176" y="266"/>
                </a:lnTo>
                <a:lnTo>
                  <a:pt x="1169" y="270"/>
                </a:lnTo>
                <a:lnTo>
                  <a:pt x="1151" y="270"/>
                </a:lnTo>
                <a:lnTo>
                  <a:pt x="1146" y="268"/>
                </a:lnTo>
                <a:lnTo>
                  <a:pt x="1134" y="261"/>
                </a:lnTo>
                <a:lnTo>
                  <a:pt x="1124" y="251"/>
                </a:lnTo>
                <a:lnTo>
                  <a:pt x="1099" y="239"/>
                </a:lnTo>
                <a:lnTo>
                  <a:pt x="1087" y="241"/>
                </a:lnTo>
                <a:lnTo>
                  <a:pt x="1080" y="243"/>
                </a:lnTo>
                <a:lnTo>
                  <a:pt x="1075" y="245"/>
                </a:lnTo>
                <a:lnTo>
                  <a:pt x="1077" y="258"/>
                </a:lnTo>
                <a:lnTo>
                  <a:pt x="1070" y="261"/>
                </a:lnTo>
                <a:lnTo>
                  <a:pt x="1058" y="260"/>
                </a:lnTo>
                <a:lnTo>
                  <a:pt x="1053" y="256"/>
                </a:lnTo>
                <a:lnTo>
                  <a:pt x="1041" y="258"/>
                </a:lnTo>
                <a:lnTo>
                  <a:pt x="1038" y="263"/>
                </a:lnTo>
                <a:lnTo>
                  <a:pt x="1045" y="271"/>
                </a:lnTo>
                <a:lnTo>
                  <a:pt x="1050" y="275"/>
                </a:lnTo>
                <a:lnTo>
                  <a:pt x="1077" y="278"/>
                </a:lnTo>
                <a:lnTo>
                  <a:pt x="1082" y="283"/>
                </a:lnTo>
                <a:lnTo>
                  <a:pt x="1087" y="300"/>
                </a:lnTo>
                <a:lnTo>
                  <a:pt x="1078" y="300"/>
                </a:lnTo>
                <a:lnTo>
                  <a:pt x="1075" y="300"/>
                </a:lnTo>
                <a:lnTo>
                  <a:pt x="1068" y="293"/>
                </a:lnTo>
                <a:lnTo>
                  <a:pt x="1024" y="285"/>
                </a:lnTo>
                <a:lnTo>
                  <a:pt x="1016" y="275"/>
                </a:lnTo>
                <a:lnTo>
                  <a:pt x="1014" y="266"/>
                </a:lnTo>
                <a:lnTo>
                  <a:pt x="1016" y="256"/>
                </a:lnTo>
                <a:lnTo>
                  <a:pt x="1023" y="245"/>
                </a:lnTo>
                <a:lnTo>
                  <a:pt x="1024" y="234"/>
                </a:lnTo>
                <a:lnTo>
                  <a:pt x="1023" y="226"/>
                </a:lnTo>
                <a:lnTo>
                  <a:pt x="1019" y="224"/>
                </a:lnTo>
                <a:lnTo>
                  <a:pt x="1013" y="223"/>
                </a:lnTo>
                <a:lnTo>
                  <a:pt x="1011" y="221"/>
                </a:lnTo>
                <a:lnTo>
                  <a:pt x="1011" y="234"/>
                </a:lnTo>
                <a:lnTo>
                  <a:pt x="1011" y="246"/>
                </a:lnTo>
                <a:lnTo>
                  <a:pt x="1008" y="251"/>
                </a:lnTo>
                <a:lnTo>
                  <a:pt x="1001" y="258"/>
                </a:lnTo>
                <a:lnTo>
                  <a:pt x="992" y="261"/>
                </a:lnTo>
                <a:lnTo>
                  <a:pt x="981" y="265"/>
                </a:lnTo>
                <a:lnTo>
                  <a:pt x="972" y="275"/>
                </a:lnTo>
                <a:lnTo>
                  <a:pt x="974" y="278"/>
                </a:lnTo>
                <a:lnTo>
                  <a:pt x="982" y="288"/>
                </a:lnTo>
                <a:lnTo>
                  <a:pt x="992" y="307"/>
                </a:lnTo>
                <a:lnTo>
                  <a:pt x="994" y="312"/>
                </a:lnTo>
                <a:lnTo>
                  <a:pt x="992" y="319"/>
                </a:lnTo>
                <a:lnTo>
                  <a:pt x="984" y="332"/>
                </a:lnTo>
                <a:lnTo>
                  <a:pt x="981" y="344"/>
                </a:lnTo>
                <a:lnTo>
                  <a:pt x="987" y="364"/>
                </a:lnTo>
                <a:lnTo>
                  <a:pt x="987" y="369"/>
                </a:lnTo>
                <a:lnTo>
                  <a:pt x="996" y="368"/>
                </a:lnTo>
                <a:lnTo>
                  <a:pt x="1008" y="371"/>
                </a:lnTo>
                <a:lnTo>
                  <a:pt x="1023" y="366"/>
                </a:lnTo>
                <a:lnTo>
                  <a:pt x="1043" y="371"/>
                </a:lnTo>
                <a:lnTo>
                  <a:pt x="1053" y="376"/>
                </a:lnTo>
                <a:lnTo>
                  <a:pt x="1062" y="376"/>
                </a:lnTo>
                <a:lnTo>
                  <a:pt x="1067" y="381"/>
                </a:lnTo>
                <a:lnTo>
                  <a:pt x="1072" y="401"/>
                </a:lnTo>
                <a:lnTo>
                  <a:pt x="1073" y="403"/>
                </a:lnTo>
                <a:lnTo>
                  <a:pt x="1073" y="408"/>
                </a:lnTo>
                <a:lnTo>
                  <a:pt x="1063" y="415"/>
                </a:lnTo>
                <a:lnTo>
                  <a:pt x="1063" y="421"/>
                </a:lnTo>
                <a:lnTo>
                  <a:pt x="1067" y="423"/>
                </a:lnTo>
                <a:lnTo>
                  <a:pt x="1072" y="421"/>
                </a:lnTo>
                <a:lnTo>
                  <a:pt x="1080" y="425"/>
                </a:lnTo>
                <a:lnTo>
                  <a:pt x="1085" y="428"/>
                </a:lnTo>
                <a:lnTo>
                  <a:pt x="1083" y="433"/>
                </a:lnTo>
                <a:lnTo>
                  <a:pt x="1075" y="437"/>
                </a:lnTo>
                <a:lnTo>
                  <a:pt x="1063" y="435"/>
                </a:lnTo>
                <a:lnTo>
                  <a:pt x="1055" y="432"/>
                </a:lnTo>
                <a:lnTo>
                  <a:pt x="1051" y="427"/>
                </a:lnTo>
                <a:lnTo>
                  <a:pt x="1055" y="408"/>
                </a:lnTo>
                <a:lnTo>
                  <a:pt x="1053" y="395"/>
                </a:lnTo>
                <a:lnTo>
                  <a:pt x="1045" y="388"/>
                </a:lnTo>
                <a:lnTo>
                  <a:pt x="1038" y="383"/>
                </a:lnTo>
                <a:lnTo>
                  <a:pt x="1021" y="383"/>
                </a:lnTo>
                <a:lnTo>
                  <a:pt x="1008" y="386"/>
                </a:lnTo>
                <a:lnTo>
                  <a:pt x="1003" y="388"/>
                </a:lnTo>
                <a:lnTo>
                  <a:pt x="999" y="389"/>
                </a:lnTo>
                <a:lnTo>
                  <a:pt x="997" y="400"/>
                </a:lnTo>
                <a:lnTo>
                  <a:pt x="1003" y="410"/>
                </a:lnTo>
                <a:lnTo>
                  <a:pt x="1006" y="420"/>
                </a:lnTo>
                <a:lnTo>
                  <a:pt x="1004" y="425"/>
                </a:lnTo>
                <a:lnTo>
                  <a:pt x="996" y="437"/>
                </a:lnTo>
                <a:lnTo>
                  <a:pt x="989" y="442"/>
                </a:lnTo>
                <a:lnTo>
                  <a:pt x="984" y="452"/>
                </a:lnTo>
                <a:lnTo>
                  <a:pt x="982" y="457"/>
                </a:lnTo>
                <a:lnTo>
                  <a:pt x="971" y="465"/>
                </a:lnTo>
                <a:lnTo>
                  <a:pt x="959" y="470"/>
                </a:lnTo>
                <a:lnTo>
                  <a:pt x="955" y="477"/>
                </a:lnTo>
                <a:lnTo>
                  <a:pt x="950" y="482"/>
                </a:lnTo>
                <a:lnTo>
                  <a:pt x="942" y="484"/>
                </a:lnTo>
                <a:lnTo>
                  <a:pt x="930" y="480"/>
                </a:lnTo>
                <a:lnTo>
                  <a:pt x="925" y="482"/>
                </a:lnTo>
                <a:lnTo>
                  <a:pt x="915" y="480"/>
                </a:lnTo>
                <a:lnTo>
                  <a:pt x="900" y="477"/>
                </a:lnTo>
                <a:lnTo>
                  <a:pt x="893" y="474"/>
                </a:lnTo>
                <a:lnTo>
                  <a:pt x="886" y="469"/>
                </a:lnTo>
                <a:lnTo>
                  <a:pt x="885" y="464"/>
                </a:lnTo>
                <a:lnTo>
                  <a:pt x="890" y="462"/>
                </a:lnTo>
                <a:lnTo>
                  <a:pt x="900" y="462"/>
                </a:lnTo>
                <a:lnTo>
                  <a:pt x="906" y="462"/>
                </a:lnTo>
                <a:lnTo>
                  <a:pt x="922" y="469"/>
                </a:lnTo>
                <a:lnTo>
                  <a:pt x="933" y="465"/>
                </a:lnTo>
                <a:lnTo>
                  <a:pt x="937" y="462"/>
                </a:lnTo>
                <a:lnTo>
                  <a:pt x="933" y="453"/>
                </a:lnTo>
                <a:lnTo>
                  <a:pt x="939" y="448"/>
                </a:lnTo>
                <a:lnTo>
                  <a:pt x="945" y="447"/>
                </a:lnTo>
                <a:lnTo>
                  <a:pt x="964" y="427"/>
                </a:lnTo>
                <a:lnTo>
                  <a:pt x="967" y="421"/>
                </a:lnTo>
                <a:lnTo>
                  <a:pt x="971" y="408"/>
                </a:lnTo>
                <a:lnTo>
                  <a:pt x="976" y="398"/>
                </a:lnTo>
                <a:lnTo>
                  <a:pt x="976" y="396"/>
                </a:lnTo>
                <a:lnTo>
                  <a:pt x="974" y="393"/>
                </a:lnTo>
                <a:lnTo>
                  <a:pt x="965" y="389"/>
                </a:lnTo>
                <a:lnTo>
                  <a:pt x="960" y="383"/>
                </a:lnTo>
                <a:lnTo>
                  <a:pt x="957" y="373"/>
                </a:lnTo>
                <a:lnTo>
                  <a:pt x="959" y="347"/>
                </a:lnTo>
                <a:lnTo>
                  <a:pt x="955" y="327"/>
                </a:lnTo>
                <a:lnTo>
                  <a:pt x="962" y="320"/>
                </a:lnTo>
                <a:lnTo>
                  <a:pt x="962" y="315"/>
                </a:lnTo>
                <a:lnTo>
                  <a:pt x="960" y="300"/>
                </a:lnTo>
                <a:lnTo>
                  <a:pt x="959" y="295"/>
                </a:lnTo>
                <a:lnTo>
                  <a:pt x="949" y="282"/>
                </a:lnTo>
                <a:lnTo>
                  <a:pt x="942" y="277"/>
                </a:lnTo>
                <a:lnTo>
                  <a:pt x="944" y="270"/>
                </a:lnTo>
                <a:lnTo>
                  <a:pt x="957" y="255"/>
                </a:lnTo>
                <a:lnTo>
                  <a:pt x="960" y="248"/>
                </a:lnTo>
                <a:lnTo>
                  <a:pt x="965" y="231"/>
                </a:lnTo>
                <a:lnTo>
                  <a:pt x="965" y="224"/>
                </a:lnTo>
                <a:lnTo>
                  <a:pt x="962" y="219"/>
                </a:lnTo>
                <a:lnTo>
                  <a:pt x="957" y="218"/>
                </a:lnTo>
                <a:lnTo>
                  <a:pt x="947" y="218"/>
                </a:lnTo>
                <a:lnTo>
                  <a:pt x="939" y="216"/>
                </a:lnTo>
                <a:lnTo>
                  <a:pt x="908" y="221"/>
                </a:lnTo>
                <a:lnTo>
                  <a:pt x="893" y="218"/>
                </a:lnTo>
                <a:lnTo>
                  <a:pt x="890" y="216"/>
                </a:lnTo>
                <a:lnTo>
                  <a:pt x="885" y="224"/>
                </a:lnTo>
                <a:lnTo>
                  <a:pt x="880" y="248"/>
                </a:lnTo>
                <a:lnTo>
                  <a:pt x="874" y="260"/>
                </a:lnTo>
                <a:lnTo>
                  <a:pt x="869" y="268"/>
                </a:lnTo>
                <a:lnTo>
                  <a:pt x="858" y="277"/>
                </a:lnTo>
                <a:lnTo>
                  <a:pt x="844" y="283"/>
                </a:lnTo>
                <a:lnTo>
                  <a:pt x="841" y="285"/>
                </a:lnTo>
                <a:lnTo>
                  <a:pt x="837" y="290"/>
                </a:lnTo>
                <a:lnTo>
                  <a:pt x="834" y="298"/>
                </a:lnTo>
                <a:lnTo>
                  <a:pt x="836" y="304"/>
                </a:lnTo>
                <a:lnTo>
                  <a:pt x="847" y="305"/>
                </a:lnTo>
                <a:lnTo>
                  <a:pt x="849" y="310"/>
                </a:lnTo>
                <a:lnTo>
                  <a:pt x="849" y="325"/>
                </a:lnTo>
                <a:lnTo>
                  <a:pt x="849" y="329"/>
                </a:lnTo>
                <a:lnTo>
                  <a:pt x="846" y="332"/>
                </a:lnTo>
                <a:lnTo>
                  <a:pt x="839" y="337"/>
                </a:lnTo>
                <a:lnTo>
                  <a:pt x="837" y="342"/>
                </a:lnTo>
                <a:lnTo>
                  <a:pt x="837" y="344"/>
                </a:lnTo>
                <a:lnTo>
                  <a:pt x="837" y="349"/>
                </a:lnTo>
                <a:lnTo>
                  <a:pt x="858" y="352"/>
                </a:lnTo>
                <a:lnTo>
                  <a:pt x="864" y="357"/>
                </a:lnTo>
                <a:lnTo>
                  <a:pt x="863" y="369"/>
                </a:lnTo>
                <a:lnTo>
                  <a:pt x="868" y="376"/>
                </a:lnTo>
                <a:lnTo>
                  <a:pt x="873" y="381"/>
                </a:lnTo>
                <a:lnTo>
                  <a:pt x="876" y="381"/>
                </a:lnTo>
                <a:lnTo>
                  <a:pt x="885" y="381"/>
                </a:lnTo>
                <a:lnTo>
                  <a:pt x="883" y="386"/>
                </a:lnTo>
                <a:lnTo>
                  <a:pt x="871" y="405"/>
                </a:lnTo>
                <a:lnTo>
                  <a:pt x="869" y="406"/>
                </a:lnTo>
                <a:lnTo>
                  <a:pt x="866" y="406"/>
                </a:lnTo>
                <a:lnTo>
                  <a:pt x="831" y="379"/>
                </a:lnTo>
                <a:lnTo>
                  <a:pt x="805" y="368"/>
                </a:lnTo>
                <a:lnTo>
                  <a:pt x="795" y="364"/>
                </a:lnTo>
                <a:lnTo>
                  <a:pt x="775" y="356"/>
                </a:lnTo>
                <a:lnTo>
                  <a:pt x="740" y="346"/>
                </a:lnTo>
                <a:lnTo>
                  <a:pt x="714" y="344"/>
                </a:lnTo>
                <a:lnTo>
                  <a:pt x="711" y="346"/>
                </a:lnTo>
                <a:lnTo>
                  <a:pt x="704" y="352"/>
                </a:lnTo>
                <a:lnTo>
                  <a:pt x="701" y="356"/>
                </a:lnTo>
                <a:lnTo>
                  <a:pt x="713" y="374"/>
                </a:lnTo>
                <a:lnTo>
                  <a:pt x="713" y="381"/>
                </a:lnTo>
                <a:lnTo>
                  <a:pt x="708" y="386"/>
                </a:lnTo>
                <a:lnTo>
                  <a:pt x="703" y="389"/>
                </a:lnTo>
                <a:lnTo>
                  <a:pt x="694" y="389"/>
                </a:lnTo>
                <a:lnTo>
                  <a:pt x="691" y="391"/>
                </a:lnTo>
                <a:lnTo>
                  <a:pt x="689" y="398"/>
                </a:lnTo>
                <a:lnTo>
                  <a:pt x="687" y="401"/>
                </a:lnTo>
                <a:lnTo>
                  <a:pt x="682" y="401"/>
                </a:lnTo>
                <a:lnTo>
                  <a:pt x="676" y="400"/>
                </a:lnTo>
                <a:lnTo>
                  <a:pt x="674" y="398"/>
                </a:lnTo>
                <a:lnTo>
                  <a:pt x="672" y="395"/>
                </a:lnTo>
                <a:lnTo>
                  <a:pt x="679" y="386"/>
                </a:lnTo>
                <a:lnTo>
                  <a:pt x="676" y="383"/>
                </a:lnTo>
                <a:lnTo>
                  <a:pt x="665" y="379"/>
                </a:lnTo>
                <a:lnTo>
                  <a:pt x="659" y="381"/>
                </a:lnTo>
                <a:lnTo>
                  <a:pt x="649" y="386"/>
                </a:lnTo>
                <a:lnTo>
                  <a:pt x="640" y="395"/>
                </a:lnTo>
                <a:lnTo>
                  <a:pt x="637" y="396"/>
                </a:lnTo>
                <a:lnTo>
                  <a:pt x="628" y="396"/>
                </a:lnTo>
                <a:lnTo>
                  <a:pt x="618" y="391"/>
                </a:lnTo>
                <a:lnTo>
                  <a:pt x="612" y="391"/>
                </a:lnTo>
                <a:lnTo>
                  <a:pt x="601" y="393"/>
                </a:lnTo>
                <a:lnTo>
                  <a:pt x="593" y="395"/>
                </a:lnTo>
                <a:lnTo>
                  <a:pt x="590" y="398"/>
                </a:lnTo>
                <a:lnTo>
                  <a:pt x="586" y="405"/>
                </a:lnTo>
                <a:lnTo>
                  <a:pt x="583" y="410"/>
                </a:lnTo>
                <a:lnTo>
                  <a:pt x="581" y="411"/>
                </a:lnTo>
                <a:lnTo>
                  <a:pt x="580" y="411"/>
                </a:lnTo>
                <a:lnTo>
                  <a:pt x="578" y="408"/>
                </a:lnTo>
                <a:lnTo>
                  <a:pt x="573" y="408"/>
                </a:lnTo>
                <a:lnTo>
                  <a:pt x="558" y="411"/>
                </a:lnTo>
                <a:lnTo>
                  <a:pt x="551" y="408"/>
                </a:lnTo>
                <a:lnTo>
                  <a:pt x="551" y="405"/>
                </a:lnTo>
                <a:lnTo>
                  <a:pt x="553" y="401"/>
                </a:lnTo>
                <a:lnTo>
                  <a:pt x="561" y="401"/>
                </a:lnTo>
                <a:lnTo>
                  <a:pt x="561" y="389"/>
                </a:lnTo>
                <a:lnTo>
                  <a:pt x="563" y="383"/>
                </a:lnTo>
                <a:lnTo>
                  <a:pt x="554" y="381"/>
                </a:lnTo>
                <a:lnTo>
                  <a:pt x="548" y="384"/>
                </a:lnTo>
                <a:lnTo>
                  <a:pt x="544" y="386"/>
                </a:lnTo>
                <a:lnTo>
                  <a:pt x="542" y="395"/>
                </a:lnTo>
                <a:lnTo>
                  <a:pt x="537" y="400"/>
                </a:lnTo>
                <a:lnTo>
                  <a:pt x="532" y="401"/>
                </a:lnTo>
                <a:lnTo>
                  <a:pt x="529" y="401"/>
                </a:lnTo>
                <a:lnTo>
                  <a:pt x="527" y="393"/>
                </a:lnTo>
                <a:lnTo>
                  <a:pt x="519" y="398"/>
                </a:lnTo>
                <a:lnTo>
                  <a:pt x="463" y="420"/>
                </a:lnTo>
                <a:lnTo>
                  <a:pt x="451" y="427"/>
                </a:lnTo>
                <a:lnTo>
                  <a:pt x="440" y="430"/>
                </a:lnTo>
                <a:lnTo>
                  <a:pt x="436" y="437"/>
                </a:lnTo>
                <a:lnTo>
                  <a:pt x="431" y="455"/>
                </a:lnTo>
                <a:lnTo>
                  <a:pt x="430" y="459"/>
                </a:lnTo>
                <a:lnTo>
                  <a:pt x="404" y="462"/>
                </a:lnTo>
                <a:lnTo>
                  <a:pt x="398" y="460"/>
                </a:lnTo>
                <a:lnTo>
                  <a:pt x="389" y="457"/>
                </a:lnTo>
                <a:lnTo>
                  <a:pt x="382" y="448"/>
                </a:lnTo>
                <a:lnTo>
                  <a:pt x="374" y="443"/>
                </a:lnTo>
                <a:lnTo>
                  <a:pt x="371" y="440"/>
                </a:lnTo>
                <a:lnTo>
                  <a:pt x="376" y="432"/>
                </a:lnTo>
                <a:lnTo>
                  <a:pt x="384" y="427"/>
                </a:lnTo>
                <a:lnTo>
                  <a:pt x="409" y="425"/>
                </a:lnTo>
                <a:lnTo>
                  <a:pt x="404" y="416"/>
                </a:lnTo>
                <a:lnTo>
                  <a:pt x="392" y="398"/>
                </a:lnTo>
                <a:lnTo>
                  <a:pt x="387" y="396"/>
                </a:lnTo>
                <a:lnTo>
                  <a:pt x="367" y="398"/>
                </a:lnTo>
                <a:lnTo>
                  <a:pt x="354" y="395"/>
                </a:lnTo>
                <a:lnTo>
                  <a:pt x="350" y="395"/>
                </a:lnTo>
                <a:lnTo>
                  <a:pt x="350" y="401"/>
                </a:lnTo>
                <a:lnTo>
                  <a:pt x="357" y="410"/>
                </a:lnTo>
                <a:lnTo>
                  <a:pt x="359" y="420"/>
                </a:lnTo>
                <a:lnTo>
                  <a:pt x="357" y="425"/>
                </a:lnTo>
                <a:lnTo>
                  <a:pt x="347" y="442"/>
                </a:lnTo>
                <a:lnTo>
                  <a:pt x="350" y="445"/>
                </a:lnTo>
                <a:lnTo>
                  <a:pt x="357" y="448"/>
                </a:lnTo>
                <a:lnTo>
                  <a:pt x="360" y="455"/>
                </a:lnTo>
                <a:lnTo>
                  <a:pt x="360" y="467"/>
                </a:lnTo>
                <a:lnTo>
                  <a:pt x="355" y="479"/>
                </a:lnTo>
                <a:lnTo>
                  <a:pt x="354" y="487"/>
                </a:lnTo>
                <a:lnTo>
                  <a:pt x="354" y="489"/>
                </a:lnTo>
                <a:lnTo>
                  <a:pt x="350" y="489"/>
                </a:lnTo>
                <a:lnTo>
                  <a:pt x="337" y="480"/>
                </a:lnTo>
                <a:lnTo>
                  <a:pt x="315" y="474"/>
                </a:lnTo>
                <a:lnTo>
                  <a:pt x="313" y="475"/>
                </a:lnTo>
                <a:lnTo>
                  <a:pt x="303" y="487"/>
                </a:lnTo>
                <a:lnTo>
                  <a:pt x="296" y="491"/>
                </a:lnTo>
                <a:lnTo>
                  <a:pt x="269" y="504"/>
                </a:lnTo>
                <a:lnTo>
                  <a:pt x="268" y="504"/>
                </a:lnTo>
                <a:lnTo>
                  <a:pt x="264" y="511"/>
                </a:lnTo>
                <a:lnTo>
                  <a:pt x="268" y="521"/>
                </a:lnTo>
                <a:lnTo>
                  <a:pt x="276" y="531"/>
                </a:lnTo>
                <a:lnTo>
                  <a:pt x="278" y="536"/>
                </a:lnTo>
                <a:lnTo>
                  <a:pt x="278" y="543"/>
                </a:lnTo>
                <a:lnTo>
                  <a:pt x="274" y="546"/>
                </a:lnTo>
                <a:lnTo>
                  <a:pt x="268" y="543"/>
                </a:lnTo>
                <a:lnTo>
                  <a:pt x="261" y="546"/>
                </a:lnTo>
                <a:lnTo>
                  <a:pt x="251" y="544"/>
                </a:lnTo>
                <a:lnTo>
                  <a:pt x="217" y="533"/>
                </a:lnTo>
                <a:lnTo>
                  <a:pt x="207" y="524"/>
                </a:lnTo>
                <a:lnTo>
                  <a:pt x="202" y="524"/>
                </a:lnTo>
                <a:lnTo>
                  <a:pt x="195" y="534"/>
                </a:lnTo>
                <a:lnTo>
                  <a:pt x="205" y="548"/>
                </a:lnTo>
                <a:lnTo>
                  <a:pt x="210" y="551"/>
                </a:lnTo>
                <a:lnTo>
                  <a:pt x="214" y="551"/>
                </a:lnTo>
                <a:lnTo>
                  <a:pt x="219" y="550"/>
                </a:lnTo>
                <a:lnTo>
                  <a:pt x="224" y="551"/>
                </a:lnTo>
                <a:lnTo>
                  <a:pt x="227" y="558"/>
                </a:lnTo>
                <a:lnTo>
                  <a:pt x="227" y="563"/>
                </a:lnTo>
                <a:lnTo>
                  <a:pt x="224" y="568"/>
                </a:lnTo>
                <a:lnTo>
                  <a:pt x="217" y="570"/>
                </a:lnTo>
                <a:lnTo>
                  <a:pt x="214" y="571"/>
                </a:lnTo>
                <a:lnTo>
                  <a:pt x="205" y="568"/>
                </a:lnTo>
                <a:lnTo>
                  <a:pt x="192" y="566"/>
                </a:lnTo>
                <a:lnTo>
                  <a:pt x="189" y="565"/>
                </a:lnTo>
                <a:lnTo>
                  <a:pt x="183" y="556"/>
                </a:lnTo>
                <a:lnTo>
                  <a:pt x="175" y="555"/>
                </a:lnTo>
                <a:lnTo>
                  <a:pt x="165" y="553"/>
                </a:lnTo>
                <a:lnTo>
                  <a:pt x="160" y="550"/>
                </a:lnTo>
                <a:lnTo>
                  <a:pt x="158" y="546"/>
                </a:lnTo>
                <a:lnTo>
                  <a:pt x="157" y="538"/>
                </a:lnTo>
                <a:lnTo>
                  <a:pt x="150" y="523"/>
                </a:lnTo>
                <a:lnTo>
                  <a:pt x="148" y="514"/>
                </a:lnTo>
                <a:lnTo>
                  <a:pt x="148" y="511"/>
                </a:lnTo>
                <a:lnTo>
                  <a:pt x="155" y="509"/>
                </a:lnTo>
                <a:lnTo>
                  <a:pt x="157" y="504"/>
                </a:lnTo>
                <a:lnTo>
                  <a:pt x="157" y="497"/>
                </a:lnTo>
                <a:lnTo>
                  <a:pt x="153" y="489"/>
                </a:lnTo>
                <a:lnTo>
                  <a:pt x="146" y="486"/>
                </a:lnTo>
                <a:lnTo>
                  <a:pt x="138" y="482"/>
                </a:lnTo>
                <a:lnTo>
                  <a:pt x="130" y="477"/>
                </a:lnTo>
                <a:lnTo>
                  <a:pt x="119" y="467"/>
                </a:lnTo>
                <a:lnTo>
                  <a:pt x="114" y="465"/>
                </a:lnTo>
                <a:lnTo>
                  <a:pt x="108" y="455"/>
                </a:lnTo>
                <a:lnTo>
                  <a:pt x="103" y="452"/>
                </a:lnTo>
                <a:lnTo>
                  <a:pt x="113" y="450"/>
                </a:lnTo>
                <a:lnTo>
                  <a:pt x="119" y="452"/>
                </a:lnTo>
                <a:lnTo>
                  <a:pt x="123" y="455"/>
                </a:lnTo>
                <a:lnTo>
                  <a:pt x="130" y="464"/>
                </a:lnTo>
                <a:lnTo>
                  <a:pt x="145" y="465"/>
                </a:lnTo>
                <a:lnTo>
                  <a:pt x="178" y="479"/>
                </a:lnTo>
                <a:lnTo>
                  <a:pt x="227" y="489"/>
                </a:lnTo>
                <a:lnTo>
                  <a:pt x="242" y="489"/>
                </a:lnTo>
                <a:lnTo>
                  <a:pt x="251" y="487"/>
                </a:lnTo>
                <a:lnTo>
                  <a:pt x="268" y="482"/>
                </a:lnTo>
                <a:lnTo>
                  <a:pt x="276" y="477"/>
                </a:lnTo>
                <a:lnTo>
                  <a:pt x="286" y="469"/>
                </a:lnTo>
                <a:lnTo>
                  <a:pt x="293" y="460"/>
                </a:lnTo>
                <a:lnTo>
                  <a:pt x="295" y="453"/>
                </a:lnTo>
                <a:lnTo>
                  <a:pt x="293" y="448"/>
                </a:lnTo>
                <a:lnTo>
                  <a:pt x="290" y="443"/>
                </a:lnTo>
                <a:lnTo>
                  <a:pt x="288" y="440"/>
                </a:lnTo>
                <a:lnTo>
                  <a:pt x="290" y="432"/>
                </a:lnTo>
                <a:lnTo>
                  <a:pt x="286" y="427"/>
                </a:lnTo>
                <a:lnTo>
                  <a:pt x="266" y="415"/>
                </a:lnTo>
                <a:lnTo>
                  <a:pt x="239" y="408"/>
                </a:lnTo>
                <a:lnTo>
                  <a:pt x="234" y="405"/>
                </a:lnTo>
                <a:lnTo>
                  <a:pt x="219" y="389"/>
                </a:lnTo>
                <a:lnTo>
                  <a:pt x="210" y="383"/>
                </a:lnTo>
                <a:lnTo>
                  <a:pt x="172" y="369"/>
                </a:lnTo>
                <a:lnTo>
                  <a:pt x="133" y="366"/>
                </a:lnTo>
                <a:lnTo>
                  <a:pt x="126" y="371"/>
                </a:lnTo>
                <a:lnTo>
                  <a:pt x="126" y="361"/>
                </a:lnTo>
                <a:lnTo>
                  <a:pt x="111" y="357"/>
                </a:lnTo>
                <a:lnTo>
                  <a:pt x="106" y="354"/>
                </a:lnTo>
                <a:lnTo>
                  <a:pt x="103" y="349"/>
                </a:lnTo>
                <a:lnTo>
                  <a:pt x="101" y="342"/>
                </a:lnTo>
                <a:lnTo>
                  <a:pt x="101" y="339"/>
                </a:lnTo>
                <a:lnTo>
                  <a:pt x="94" y="344"/>
                </a:lnTo>
                <a:lnTo>
                  <a:pt x="84" y="347"/>
                </a:lnTo>
                <a:lnTo>
                  <a:pt x="79" y="349"/>
                </a:lnTo>
                <a:lnTo>
                  <a:pt x="74" y="354"/>
                </a:lnTo>
                <a:lnTo>
                  <a:pt x="71" y="357"/>
                </a:lnTo>
                <a:lnTo>
                  <a:pt x="62" y="357"/>
                </a:lnTo>
                <a:lnTo>
                  <a:pt x="55" y="361"/>
                </a:lnTo>
                <a:lnTo>
                  <a:pt x="45" y="369"/>
                </a:lnTo>
                <a:lnTo>
                  <a:pt x="35" y="381"/>
                </a:lnTo>
                <a:lnTo>
                  <a:pt x="28" y="386"/>
                </a:lnTo>
                <a:lnTo>
                  <a:pt x="28" y="391"/>
                </a:lnTo>
                <a:lnTo>
                  <a:pt x="25" y="400"/>
                </a:lnTo>
                <a:lnTo>
                  <a:pt x="27" y="408"/>
                </a:lnTo>
                <a:lnTo>
                  <a:pt x="32" y="413"/>
                </a:lnTo>
                <a:lnTo>
                  <a:pt x="40" y="415"/>
                </a:lnTo>
                <a:lnTo>
                  <a:pt x="50" y="425"/>
                </a:lnTo>
                <a:lnTo>
                  <a:pt x="55" y="432"/>
                </a:lnTo>
                <a:lnTo>
                  <a:pt x="52" y="438"/>
                </a:lnTo>
                <a:lnTo>
                  <a:pt x="39" y="450"/>
                </a:lnTo>
                <a:lnTo>
                  <a:pt x="35" y="457"/>
                </a:lnTo>
                <a:lnTo>
                  <a:pt x="49" y="479"/>
                </a:lnTo>
                <a:lnTo>
                  <a:pt x="57" y="501"/>
                </a:lnTo>
                <a:lnTo>
                  <a:pt x="55" y="506"/>
                </a:lnTo>
                <a:lnTo>
                  <a:pt x="50" y="514"/>
                </a:lnTo>
                <a:lnTo>
                  <a:pt x="49" y="521"/>
                </a:lnTo>
                <a:lnTo>
                  <a:pt x="49" y="528"/>
                </a:lnTo>
                <a:lnTo>
                  <a:pt x="52" y="536"/>
                </a:lnTo>
                <a:lnTo>
                  <a:pt x="64" y="558"/>
                </a:lnTo>
                <a:lnTo>
                  <a:pt x="66" y="563"/>
                </a:lnTo>
                <a:lnTo>
                  <a:pt x="66" y="566"/>
                </a:lnTo>
                <a:lnTo>
                  <a:pt x="57" y="577"/>
                </a:lnTo>
                <a:lnTo>
                  <a:pt x="60" y="582"/>
                </a:lnTo>
                <a:lnTo>
                  <a:pt x="81" y="593"/>
                </a:lnTo>
                <a:lnTo>
                  <a:pt x="84" y="600"/>
                </a:lnTo>
                <a:lnTo>
                  <a:pt x="86" y="605"/>
                </a:lnTo>
                <a:lnTo>
                  <a:pt x="86" y="612"/>
                </a:lnTo>
                <a:lnTo>
                  <a:pt x="81" y="620"/>
                </a:lnTo>
                <a:lnTo>
                  <a:pt x="76" y="629"/>
                </a:lnTo>
                <a:lnTo>
                  <a:pt x="25" y="678"/>
                </a:lnTo>
                <a:lnTo>
                  <a:pt x="23" y="681"/>
                </a:lnTo>
                <a:lnTo>
                  <a:pt x="25" y="681"/>
                </a:lnTo>
                <a:lnTo>
                  <a:pt x="25" y="684"/>
                </a:lnTo>
                <a:lnTo>
                  <a:pt x="23" y="689"/>
                </a:lnTo>
                <a:lnTo>
                  <a:pt x="25" y="694"/>
                </a:lnTo>
                <a:lnTo>
                  <a:pt x="28" y="696"/>
                </a:lnTo>
                <a:lnTo>
                  <a:pt x="35" y="698"/>
                </a:lnTo>
                <a:lnTo>
                  <a:pt x="45" y="696"/>
                </a:lnTo>
                <a:lnTo>
                  <a:pt x="50" y="698"/>
                </a:lnTo>
                <a:lnTo>
                  <a:pt x="55" y="703"/>
                </a:lnTo>
                <a:lnTo>
                  <a:pt x="59" y="708"/>
                </a:lnTo>
                <a:lnTo>
                  <a:pt x="55" y="711"/>
                </a:lnTo>
                <a:lnTo>
                  <a:pt x="52" y="711"/>
                </a:lnTo>
                <a:lnTo>
                  <a:pt x="44" y="706"/>
                </a:lnTo>
                <a:lnTo>
                  <a:pt x="37" y="705"/>
                </a:lnTo>
                <a:lnTo>
                  <a:pt x="33" y="708"/>
                </a:lnTo>
                <a:lnTo>
                  <a:pt x="32" y="713"/>
                </a:lnTo>
                <a:lnTo>
                  <a:pt x="28" y="715"/>
                </a:lnTo>
                <a:lnTo>
                  <a:pt x="23" y="711"/>
                </a:lnTo>
                <a:lnTo>
                  <a:pt x="20" y="713"/>
                </a:lnTo>
                <a:lnTo>
                  <a:pt x="22" y="715"/>
                </a:lnTo>
                <a:lnTo>
                  <a:pt x="20" y="716"/>
                </a:lnTo>
                <a:lnTo>
                  <a:pt x="18" y="715"/>
                </a:lnTo>
                <a:lnTo>
                  <a:pt x="17" y="713"/>
                </a:lnTo>
                <a:lnTo>
                  <a:pt x="13" y="715"/>
                </a:lnTo>
                <a:lnTo>
                  <a:pt x="12" y="718"/>
                </a:lnTo>
                <a:lnTo>
                  <a:pt x="13" y="718"/>
                </a:lnTo>
                <a:lnTo>
                  <a:pt x="15" y="720"/>
                </a:lnTo>
                <a:lnTo>
                  <a:pt x="15" y="721"/>
                </a:lnTo>
                <a:lnTo>
                  <a:pt x="17" y="723"/>
                </a:lnTo>
                <a:lnTo>
                  <a:pt x="17" y="725"/>
                </a:lnTo>
                <a:lnTo>
                  <a:pt x="15" y="727"/>
                </a:lnTo>
                <a:lnTo>
                  <a:pt x="12" y="727"/>
                </a:lnTo>
                <a:lnTo>
                  <a:pt x="12" y="727"/>
                </a:lnTo>
                <a:lnTo>
                  <a:pt x="10" y="733"/>
                </a:lnTo>
                <a:lnTo>
                  <a:pt x="7" y="737"/>
                </a:lnTo>
                <a:lnTo>
                  <a:pt x="5" y="738"/>
                </a:lnTo>
                <a:lnTo>
                  <a:pt x="1" y="740"/>
                </a:lnTo>
                <a:lnTo>
                  <a:pt x="1" y="742"/>
                </a:lnTo>
                <a:lnTo>
                  <a:pt x="1" y="745"/>
                </a:lnTo>
                <a:lnTo>
                  <a:pt x="3" y="750"/>
                </a:lnTo>
                <a:lnTo>
                  <a:pt x="3" y="753"/>
                </a:lnTo>
                <a:lnTo>
                  <a:pt x="3" y="757"/>
                </a:lnTo>
                <a:lnTo>
                  <a:pt x="1" y="759"/>
                </a:lnTo>
                <a:lnTo>
                  <a:pt x="1" y="760"/>
                </a:lnTo>
                <a:lnTo>
                  <a:pt x="3" y="764"/>
                </a:lnTo>
                <a:lnTo>
                  <a:pt x="5" y="765"/>
                </a:lnTo>
                <a:lnTo>
                  <a:pt x="7" y="767"/>
                </a:lnTo>
                <a:lnTo>
                  <a:pt x="7" y="769"/>
                </a:lnTo>
                <a:lnTo>
                  <a:pt x="7" y="772"/>
                </a:lnTo>
                <a:lnTo>
                  <a:pt x="8" y="772"/>
                </a:lnTo>
                <a:lnTo>
                  <a:pt x="10" y="772"/>
                </a:lnTo>
                <a:lnTo>
                  <a:pt x="8" y="774"/>
                </a:lnTo>
                <a:lnTo>
                  <a:pt x="5" y="774"/>
                </a:lnTo>
                <a:lnTo>
                  <a:pt x="3" y="775"/>
                </a:lnTo>
                <a:lnTo>
                  <a:pt x="1" y="779"/>
                </a:lnTo>
                <a:lnTo>
                  <a:pt x="1" y="779"/>
                </a:lnTo>
                <a:lnTo>
                  <a:pt x="0" y="782"/>
                </a:lnTo>
                <a:lnTo>
                  <a:pt x="0" y="782"/>
                </a:lnTo>
                <a:lnTo>
                  <a:pt x="0" y="784"/>
                </a:lnTo>
                <a:lnTo>
                  <a:pt x="3" y="784"/>
                </a:lnTo>
                <a:lnTo>
                  <a:pt x="3" y="787"/>
                </a:lnTo>
                <a:lnTo>
                  <a:pt x="7" y="789"/>
                </a:lnTo>
                <a:lnTo>
                  <a:pt x="8" y="789"/>
                </a:lnTo>
                <a:lnTo>
                  <a:pt x="8" y="791"/>
                </a:lnTo>
                <a:lnTo>
                  <a:pt x="10" y="791"/>
                </a:lnTo>
                <a:lnTo>
                  <a:pt x="10" y="794"/>
                </a:lnTo>
                <a:lnTo>
                  <a:pt x="10" y="796"/>
                </a:lnTo>
                <a:lnTo>
                  <a:pt x="10" y="797"/>
                </a:lnTo>
                <a:lnTo>
                  <a:pt x="8" y="797"/>
                </a:lnTo>
                <a:lnTo>
                  <a:pt x="7" y="797"/>
                </a:lnTo>
                <a:lnTo>
                  <a:pt x="8" y="799"/>
                </a:lnTo>
                <a:lnTo>
                  <a:pt x="8" y="801"/>
                </a:lnTo>
                <a:lnTo>
                  <a:pt x="8" y="802"/>
                </a:lnTo>
                <a:lnTo>
                  <a:pt x="7" y="804"/>
                </a:lnTo>
                <a:lnTo>
                  <a:pt x="7" y="804"/>
                </a:lnTo>
                <a:lnTo>
                  <a:pt x="7" y="806"/>
                </a:lnTo>
                <a:lnTo>
                  <a:pt x="8" y="806"/>
                </a:lnTo>
                <a:lnTo>
                  <a:pt x="10" y="804"/>
                </a:lnTo>
                <a:lnTo>
                  <a:pt x="10" y="806"/>
                </a:lnTo>
                <a:lnTo>
                  <a:pt x="12" y="807"/>
                </a:lnTo>
                <a:lnTo>
                  <a:pt x="12" y="807"/>
                </a:lnTo>
                <a:lnTo>
                  <a:pt x="12" y="809"/>
                </a:lnTo>
                <a:lnTo>
                  <a:pt x="12" y="811"/>
                </a:lnTo>
                <a:lnTo>
                  <a:pt x="13" y="811"/>
                </a:lnTo>
                <a:lnTo>
                  <a:pt x="13" y="814"/>
                </a:lnTo>
                <a:lnTo>
                  <a:pt x="15" y="814"/>
                </a:lnTo>
                <a:lnTo>
                  <a:pt x="17" y="816"/>
                </a:lnTo>
                <a:lnTo>
                  <a:pt x="17" y="818"/>
                </a:lnTo>
                <a:lnTo>
                  <a:pt x="18" y="819"/>
                </a:lnTo>
                <a:lnTo>
                  <a:pt x="17" y="821"/>
                </a:lnTo>
                <a:lnTo>
                  <a:pt x="18" y="824"/>
                </a:lnTo>
                <a:lnTo>
                  <a:pt x="18" y="828"/>
                </a:lnTo>
                <a:lnTo>
                  <a:pt x="17" y="829"/>
                </a:lnTo>
                <a:lnTo>
                  <a:pt x="18" y="831"/>
                </a:lnTo>
                <a:lnTo>
                  <a:pt x="20" y="831"/>
                </a:lnTo>
                <a:lnTo>
                  <a:pt x="23" y="829"/>
                </a:lnTo>
                <a:lnTo>
                  <a:pt x="23" y="829"/>
                </a:lnTo>
                <a:lnTo>
                  <a:pt x="27" y="829"/>
                </a:lnTo>
                <a:lnTo>
                  <a:pt x="28" y="833"/>
                </a:lnTo>
                <a:lnTo>
                  <a:pt x="28" y="834"/>
                </a:lnTo>
                <a:lnTo>
                  <a:pt x="37" y="833"/>
                </a:lnTo>
                <a:lnTo>
                  <a:pt x="39" y="833"/>
                </a:lnTo>
                <a:lnTo>
                  <a:pt x="44" y="834"/>
                </a:lnTo>
                <a:lnTo>
                  <a:pt x="44" y="836"/>
                </a:lnTo>
                <a:lnTo>
                  <a:pt x="42" y="838"/>
                </a:lnTo>
                <a:lnTo>
                  <a:pt x="42" y="839"/>
                </a:lnTo>
                <a:lnTo>
                  <a:pt x="42" y="841"/>
                </a:lnTo>
                <a:lnTo>
                  <a:pt x="45" y="843"/>
                </a:lnTo>
                <a:lnTo>
                  <a:pt x="47" y="843"/>
                </a:lnTo>
                <a:lnTo>
                  <a:pt x="49" y="839"/>
                </a:lnTo>
                <a:lnTo>
                  <a:pt x="50" y="839"/>
                </a:lnTo>
                <a:lnTo>
                  <a:pt x="52" y="839"/>
                </a:lnTo>
                <a:lnTo>
                  <a:pt x="54" y="838"/>
                </a:lnTo>
                <a:lnTo>
                  <a:pt x="55" y="838"/>
                </a:lnTo>
                <a:lnTo>
                  <a:pt x="57" y="838"/>
                </a:lnTo>
                <a:lnTo>
                  <a:pt x="59" y="839"/>
                </a:lnTo>
                <a:lnTo>
                  <a:pt x="60" y="838"/>
                </a:lnTo>
                <a:lnTo>
                  <a:pt x="66" y="839"/>
                </a:lnTo>
                <a:lnTo>
                  <a:pt x="67" y="841"/>
                </a:lnTo>
                <a:lnTo>
                  <a:pt x="69" y="843"/>
                </a:lnTo>
                <a:lnTo>
                  <a:pt x="71" y="844"/>
                </a:lnTo>
                <a:lnTo>
                  <a:pt x="72" y="846"/>
                </a:lnTo>
                <a:lnTo>
                  <a:pt x="74" y="846"/>
                </a:lnTo>
                <a:lnTo>
                  <a:pt x="76" y="846"/>
                </a:lnTo>
                <a:lnTo>
                  <a:pt x="76" y="846"/>
                </a:lnTo>
                <a:lnTo>
                  <a:pt x="74" y="850"/>
                </a:lnTo>
                <a:lnTo>
                  <a:pt x="74" y="853"/>
                </a:lnTo>
                <a:lnTo>
                  <a:pt x="74" y="855"/>
                </a:lnTo>
                <a:lnTo>
                  <a:pt x="76" y="858"/>
                </a:lnTo>
                <a:lnTo>
                  <a:pt x="77" y="860"/>
                </a:lnTo>
                <a:lnTo>
                  <a:pt x="77" y="861"/>
                </a:lnTo>
                <a:lnTo>
                  <a:pt x="77" y="865"/>
                </a:lnTo>
                <a:lnTo>
                  <a:pt x="76" y="865"/>
                </a:lnTo>
                <a:lnTo>
                  <a:pt x="76" y="865"/>
                </a:lnTo>
                <a:lnTo>
                  <a:pt x="74" y="866"/>
                </a:lnTo>
                <a:lnTo>
                  <a:pt x="74" y="866"/>
                </a:lnTo>
                <a:lnTo>
                  <a:pt x="74" y="870"/>
                </a:lnTo>
                <a:lnTo>
                  <a:pt x="72" y="871"/>
                </a:lnTo>
                <a:lnTo>
                  <a:pt x="76" y="871"/>
                </a:lnTo>
                <a:lnTo>
                  <a:pt x="77" y="876"/>
                </a:lnTo>
                <a:lnTo>
                  <a:pt x="79" y="875"/>
                </a:lnTo>
                <a:lnTo>
                  <a:pt x="81" y="875"/>
                </a:lnTo>
                <a:lnTo>
                  <a:pt x="79" y="878"/>
                </a:lnTo>
                <a:lnTo>
                  <a:pt x="79" y="878"/>
                </a:lnTo>
                <a:lnTo>
                  <a:pt x="79" y="880"/>
                </a:lnTo>
                <a:lnTo>
                  <a:pt x="82" y="882"/>
                </a:lnTo>
                <a:lnTo>
                  <a:pt x="84" y="888"/>
                </a:lnTo>
                <a:lnTo>
                  <a:pt x="89" y="890"/>
                </a:lnTo>
                <a:lnTo>
                  <a:pt x="91" y="892"/>
                </a:lnTo>
                <a:lnTo>
                  <a:pt x="92" y="893"/>
                </a:lnTo>
                <a:lnTo>
                  <a:pt x="96" y="893"/>
                </a:lnTo>
                <a:lnTo>
                  <a:pt x="96" y="897"/>
                </a:lnTo>
                <a:lnTo>
                  <a:pt x="94" y="902"/>
                </a:lnTo>
                <a:lnTo>
                  <a:pt x="96" y="902"/>
                </a:lnTo>
                <a:lnTo>
                  <a:pt x="99" y="902"/>
                </a:lnTo>
                <a:lnTo>
                  <a:pt x="103" y="902"/>
                </a:lnTo>
                <a:lnTo>
                  <a:pt x="109" y="905"/>
                </a:lnTo>
                <a:lnTo>
                  <a:pt x="109" y="905"/>
                </a:lnTo>
                <a:lnTo>
                  <a:pt x="108" y="907"/>
                </a:lnTo>
                <a:lnTo>
                  <a:pt x="106" y="907"/>
                </a:lnTo>
                <a:lnTo>
                  <a:pt x="108" y="909"/>
                </a:lnTo>
                <a:lnTo>
                  <a:pt x="111" y="910"/>
                </a:lnTo>
                <a:lnTo>
                  <a:pt x="113" y="912"/>
                </a:lnTo>
                <a:lnTo>
                  <a:pt x="114" y="914"/>
                </a:lnTo>
                <a:lnTo>
                  <a:pt x="113" y="915"/>
                </a:lnTo>
                <a:lnTo>
                  <a:pt x="111" y="915"/>
                </a:lnTo>
                <a:lnTo>
                  <a:pt x="109" y="917"/>
                </a:lnTo>
                <a:lnTo>
                  <a:pt x="109" y="917"/>
                </a:lnTo>
                <a:lnTo>
                  <a:pt x="104" y="922"/>
                </a:lnTo>
                <a:lnTo>
                  <a:pt x="99" y="922"/>
                </a:lnTo>
                <a:lnTo>
                  <a:pt x="94" y="922"/>
                </a:lnTo>
                <a:lnTo>
                  <a:pt x="92" y="920"/>
                </a:lnTo>
                <a:lnTo>
                  <a:pt x="89" y="920"/>
                </a:lnTo>
                <a:lnTo>
                  <a:pt x="86" y="920"/>
                </a:lnTo>
                <a:lnTo>
                  <a:pt x="84" y="925"/>
                </a:lnTo>
                <a:lnTo>
                  <a:pt x="84" y="927"/>
                </a:lnTo>
                <a:lnTo>
                  <a:pt x="86" y="930"/>
                </a:lnTo>
                <a:lnTo>
                  <a:pt x="89" y="932"/>
                </a:lnTo>
                <a:lnTo>
                  <a:pt x="89" y="935"/>
                </a:lnTo>
                <a:lnTo>
                  <a:pt x="87" y="935"/>
                </a:lnTo>
                <a:lnTo>
                  <a:pt x="89" y="937"/>
                </a:lnTo>
                <a:lnTo>
                  <a:pt x="91" y="939"/>
                </a:lnTo>
                <a:lnTo>
                  <a:pt x="89" y="941"/>
                </a:lnTo>
                <a:lnTo>
                  <a:pt x="91" y="946"/>
                </a:lnTo>
                <a:lnTo>
                  <a:pt x="91" y="947"/>
                </a:lnTo>
                <a:lnTo>
                  <a:pt x="91" y="949"/>
                </a:lnTo>
                <a:lnTo>
                  <a:pt x="92" y="951"/>
                </a:lnTo>
                <a:lnTo>
                  <a:pt x="94" y="951"/>
                </a:lnTo>
                <a:lnTo>
                  <a:pt x="94" y="954"/>
                </a:lnTo>
                <a:lnTo>
                  <a:pt x="98" y="954"/>
                </a:lnTo>
                <a:lnTo>
                  <a:pt x="101" y="954"/>
                </a:lnTo>
                <a:lnTo>
                  <a:pt x="104" y="952"/>
                </a:lnTo>
                <a:lnTo>
                  <a:pt x="108" y="946"/>
                </a:lnTo>
                <a:lnTo>
                  <a:pt x="113" y="949"/>
                </a:lnTo>
                <a:lnTo>
                  <a:pt x="118" y="947"/>
                </a:lnTo>
                <a:lnTo>
                  <a:pt x="124" y="946"/>
                </a:lnTo>
                <a:lnTo>
                  <a:pt x="131" y="946"/>
                </a:lnTo>
                <a:lnTo>
                  <a:pt x="136" y="944"/>
                </a:lnTo>
                <a:lnTo>
                  <a:pt x="138" y="949"/>
                </a:lnTo>
                <a:lnTo>
                  <a:pt x="141" y="951"/>
                </a:lnTo>
                <a:lnTo>
                  <a:pt x="145" y="957"/>
                </a:lnTo>
                <a:lnTo>
                  <a:pt x="146" y="959"/>
                </a:lnTo>
                <a:lnTo>
                  <a:pt x="150" y="961"/>
                </a:lnTo>
                <a:lnTo>
                  <a:pt x="150" y="966"/>
                </a:lnTo>
                <a:lnTo>
                  <a:pt x="146" y="964"/>
                </a:lnTo>
                <a:lnTo>
                  <a:pt x="143" y="968"/>
                </a:lnTo>
                <a:lnTo>
                  <a:pt x="145" y="971"/>
                </a:lnTo>
                <a:lnTo>
                  <a:pt x="146" y="976"/>
                </a:lnTo>
                <a:lnTo>
                  <a:pt x="148" y="979"/>
                </a:lnTo>
                <a:lnTo>
                  <a:pt x="155" y="979"/>
                </a:lnTo>
                <a:lnTo>
                  <a:pt x="157" y="981"/>
                </a:lnTo>
                <a:lnTo>
                  <a:pt x="162" y="979"/>
                </a:lnTo>
                <a:lnTo>
                  <a:pt x="165" y="981"/>
                </a:lnTo>
                <a:lnTo>
                  <a:pt x="165" y="984"/>
                </a:lnTo>
                <a:lnTo>
                  <a:pt x="168" y="984"/>
                </a:lnTo>
                <a:lnTo>
                  <a:pt x="168" y="989"/>
                </a:lnTo>
                <a:lnTo>
                  <a:pt x="170" y="993"/>
                </a:lnTo>
                <a:lnTo>
                  <a:pt x="172" y="996"/>
                </a:lnTo>
                <a:lnTo>
                  <a:pt x="170" y="998"/>
                </a:lnTo>
                <a:lnTo>
                  <a:pt x="172" y="1001"/>
                </a:lnTo>
                <a:lnTo>
                  <a:pt x="173" y="1003"/>
                </a:lnTo>
                <a:lnTo>
                  <a:pt x="175" y="1006"/>
                </a:lnTo>
                <a:lnTo>
                  <a:pt x="178" y="1005"/>
                </a:lnTo>
                <a:lnTo>
                  <a:pt x="183" y="1003"/>
                </a:lnTo>
                <a:lnTo>
                  <a:pt x="185" y="1005"/>
                </a:lnTo>
                <a:lnTo>
                  <a:pt x="190" y="1008"/>
                </a:lnTo>
                <a:lnTo>
                  <a:pt x="192" y="1006"/>
                </a:lnTo>
                <a:lnTo>
                  <a:pt x="194" y="1006"/>
                </a:lnTo>
                <a:lnTo>
                  <a:pt x="195" y="1010"/>
                </a:lnTo>
                <a:lnTo>
                  <a:pt x="202" y="1006"/>
                </a:lnTo>
                <a:lnTo>
                  <a:pt x="205" y="1006"/>
                </a:lnTo>
                <a:lnTo>
                  <a:pt x="214" y="1003"/>
                </a:lnTo>
                <a:lnTo>
                  <a:pt x="214" y="1006"/>
                </a:lnTo>
                <a:lnTo>
                  <a:pt x="217" y="1008"/>
                </a:lnTo>
                <a:lnTo>
                  <a:pt x="217" y="1010"/>
                </a:lnTo>
                <a:lnTo>
                  <a:pt x="219" y="1013"/>
                </a:lnTo>
                <a:lnTo>
                  <a:pt x="219" y="1015"/>
                </a:lnTo>
                <a:lnTo>
                  <a:pt x="224" y="1015"/>
                </a:lnTo>
                <a:lnTo>
                  <a:pt x="224" y="1018"/>
                </a:lnTo>
                <a:lnTo>
                  <a:pt x="227" y="1018"/>
                </a:lnTo>
                <a:lnTo>
                  <a:pt x="229" y="1016"/>
                </a:lnTo>
                <a:lnTo>
                  <a:pt x="231" y="1015"/>
                </a:lnTo>
                <a:lnTo>
                  <a:pt x="232" y="1015"/>
                </a:lnTo>
                <a:lnTo>
                  <a:pt x="234" y="1018"/>
                </a:lnTo>
                <a:lnTo>
                  <a:pt x="244" y="1020"/>
                </a:lnTo>
                <a:lnTo>
                  <a:pt x="246" y="1021"/>
                </a:lnTo>
                <a:lnTo>
                  <a:pt x="249" y="1021"/>
                </a:lnTo>
                <a:lnTo>
                  <a:pt x="251" y="1023"/>
                </a:lnTo>
                <a:lnTo>
                  <a:pt x="254" y="1025"/>
                </a:lnTo>
                <a:lnTo>
                  <a:pt x="259" y="1025"/>
                </a:lnTo>
                <a:lnTo>
                  <a:pt x="259" y="1028"/>
                </a:lnTo>
                <a:lnTo>
                  <a:pt x="263" y="1030"/>
                </a:lnTo>
                <a:lnTo>
                  <a:pt x="266" y="1030"/>
                </a:lnTo>
                <a:lnTo>
                  <a:pt x="266" y="1028"/>
                </a:lnTo>
                <a:lnTo>
                  <a:pt x="269" y="1028"/>
                </a:lnTo>
                <a:lnTo>
                  <a:pt x="269" y="1028"/>
                </a:lnTo>
                <a:lnTo>
                  <a:pt x="269" y="1030"/>
                </a:lnTo>
                <a:lnTo>
                  <a:pt x="269" y="1032"/>
                </a:lnTo>
                <a:lnTo>
                  <a:pt x="269" y="1033"/>
                </a:lnTo>
                <a:lnTo>
                  <a:pt x="271" y="1035"/>
                </a:lnTo>
                <a:lnTo>
                  <a:pt x="271" y="1038"/>
                </a:lnTo>
                <a:lnTo>
                  <a:pt x="269" y="1040"/>
                </a:lnTo>
                <a:lnTo>
                  <a:pt x="264" y="1043"/>
                </a:lnTo>
                <a:lnTo>
                  <a:pt x="261" y="1045"/>
                </a:lnTo>
                <a:lnTo>
                  <a:pt x="263" y="1048"/>
                </a:lnTo>
                <a:lnTo>
                  <a:pt x="268" y="1050"/>
                </a:lnTo>
                <a:lnTo>
                  <a:pt x="266" y="1052"/>
                </a:lnTo>
                <a:lnTo>
                  <a:pt x="261" y="1052"/>
                </a:lnTo>
                <a:lnTo>
                  <a:pt x="261" y="1053"/>
                </a:lnTo>
                <a:lnTo>
                  <a:pt x="261" y="1057"/>
                </a:lnTo>
                <a:lnTo>
                  <a:pt x="264" y="1059"/>
                </a:lnTo>
                <a:lnTo>
                  <a:pt x="266" y="1065"/>
                </a:lnTo>
                <a:lnTo>
                  <a:pt x="266" y="1065"/>
                </a:lnTo>
                <a:lnTo>
                  <a:pt x="264" y="1072"/>
                </a:lnTo>
                <a:lnTo>
                  <a:pt x="264" y="1075"/>
                </a:lnTo>
                <a:lnTo>
                  <a:pt x="264" y="1079"/>
                </a:lnTo>
                <a:lnTo>
                  <a:pt x="261" y="1080"/>
                </a:lnTo>
                <a:lnTo>
                  <a:pt x="253" y="1079"/>
                </a:lnTo>
                <a:lnTo>
                  <a:pt x="242" y="1079"/>
                </a:lnTo>
                <a:lnTo>
                  <a:pt x="242" y="1080"/>
                </a:lnTo>
                <a:lnTo>
                  <a:pt x="241" y="1082"/>
                </a:lnTo>
                <a:lnTo>
                  <a:pt x="237" y="1085"/>
                </a:lnTo>
                <a:lnTo>
                  <a:pt x="234" y="1085"/>
                </a:lnTo>
                <a:lnTo>
                  <a:pt x="232" y="1085"/>
                </a:lnTo>
                <a:lnTo>
                  <a:pt x="231" y="1092"/>
                </a:lnTo>
                <a:lnTo>
                  <a:pt x="231" y="1096"/>
                </a:lnTo>
                <a:lnTo>
                  <a:pt x="231" y="1097"/>
                </a:lnTo>
                <a:lnTo>
                  <a:pt x="231" y="1099"/>
                </a:lnTo>
                <a:lnTo>
                  <a:pt x="251" y="1096"/>
                </a:lnTo>
                <a:lnTo>
                  <a:pt x="251" y="1096"/>
                </a:lnTo>
                <a:lnTo>
                  <a:pt x="253" y="1101"/>
                </a:lnTo>
                <a:lnTo>
                  <a:pt x="241" y="1107"/>
                </a:lnTo>
                <a:lnTo>
                  <a:pt x="234" y="1111"/>
                </a:lnTo>
                <a:lnTo>
                  <a:pt x="224" y="1112"/>
                </a:lnTo>
                <a:lnTo>
                  <a:pt x="221" y="1114"/>
                </a:lnTo>
                <a:lnTo>
                  <a:pt x="226" y="1119"/>
                </a:lnTo>
                <a:lnTo>
                  <a:pt x="232" y="1123"/>
                </a:lnTo>
                <a:lnTo>
                  <a:pt x="236" y="1129"/>
                </a:lnTo>
                <a:lnTo>
                  <a:pt x="231" y="1131"/>
                </a:lnTo>
                <a:lnTo>
                  <a:pt x="226" y="1131"/>
                </a:lnTo>
                <a:lnTo>
                  <a:pt x="224" y="1138"/>
                </a:lnTo>
                <a:lnTo>
                  <a:pt x="219" y="1143"/>
                </a:lnTo>
                <a:lnTo>
                  <a:pt x="219" y="1150"/>
                </a:lnTo>
                <a:lnTo>
                  <a:pt x="214" y="1150"/>
                </a:lnTo>
                <a:lnTo>
                  <a:pt x="210" y="1150"/>
                </a:lnTo>
                <a:lnTo>
                  <a:pt x="204" y="1153"/>
                </a:lnTo>
                <a:lnTo>
                  <a:pt x="212" y="1161"/>
                </a:lnTo>
                <a:lnTo>
                  <a:pt x="216" y="1168"/>
                </a:lnTo>
                <a:lnTo>
                  <a:pt x="219" y="1168"/>
                </a:lnTo>
                <a:lnTo>
                  <a:pt x="221" y="1166"/>
                </a:lnTo>
                <a:lnTo>
                  <a:pt x="224" y="1168"/>
                </a:lnTo>
                <a:lnTo>
                  <a:pt x="229" y="1173"/>
                </a:lnTo>
                <a:lnTo>
                  <a:pt x="232" y="1175"/>
                </a:lnTo>
                <a:lnTo>
                  <a:pt x="237" y="1176"/>
                </a:lnTo>
                <a:lnTo>
                  <a:pt x="246" y="1182"/>
                </a:lnTo>
                <a:lnTo>
                  <a:pt x="271" y="1203"/>
                </a:lnTo>
                <a:lnTo>
                  <a:pt x="271" y="1200"/>
                </a:lnTo>
                <a:lnTo>
                  <a:pt x="274" y="1198"/>
                </a:lnTo>
                <a:lnTo>
                  <a:pt x="276" y="1198"/>
                </a:lnTo>
                <a:lnTo>
                  <a:pt x="278" y="1200"/>
                </a:lnTo>
                <a:lnTo>
                  <a:pt x="285" y="1200"/>
                </a:lnTo>
                <a:lnTo>
                  <a:pt x="293" y="1203"/>
                </a:lnTo>
                <a:lnTo>
                  <a:pt x="295" y="1205"/>
                </a:lnTo>
                <a:lnTo>
                  <a:pt x="300" y="1205"/>
                </a:lnTo>
                <a:lnTo>
                  <a:pt x="301" y="1207"/>
                </a:lnTo>
                <a:lnTo>
                  <a:pt x="307" y="1209"/>
                </a:lnTo>
                <a:lnTo>
                  <a:pt x="310" y="1210"/>
                </a:lnTo>
                <a:lnTo>
                  <a:pt x="313" y="1210"/>
                </a:lnTo>
                <a:lnTo>
                  <a:pt x="318" y="1209"/>
                </a:lnTo>
                <a:lnTo>
                  <a:pt x="323" y="1209"/>
                </a:lnTo>
                <a:lnTo>
                  <a:pt x="327" y="1210"/>
                </a:lnTo>
                <a:lnTo>
                  <a:pt x="328" y="1210"/>
                </a:lnTo>
                <a:lnTo>
                  <a:pt x="330" y="1210"/>
                </a:lnTo>
                <a:lnTo>
                  <a:pt x="333" y="1212"/>
                </a:lnTo>
                <a:lnTo>
                  <a:pt x="335" y="1214"/>
                </a:lnTo>
                <a:lnTo>
                  <a:pt x="339" y="1215"/>
                </a:lnTo>
                <a:lnTo>
                  <a:pt x="344" y="1217"/>
                </a:lnTo>
                <a:lnTo>
                  <a:pt x="347" y="1219"/>
                </a:lnTo>
                <a:lnTo>
                  <a:pt x="352" y="1222"/>
                </a:lnTo>
                <a:lnTo>
                  <a:pt x="350" y="1222"/>
                </a:lnTo>
                <a:lnTo>
                  <a:pt x="350" y="1224"/>
                </a:lnTo>
                <a:lnTo>
                  <a:pt x="354" y="1227"/>
                </a:lnTo>
                <a:lnTo>
                  <a:pt x="357" y="1225"/>
                </a:lnTo>
                <a:lnTo>
                  <a:pt x="359" y="1225"/>
                </a:lnTo>
                <a:lnTo>
                  <a:pt x="362" y="1222"/>
                </a:lnTo>
                <a:lnTo>
                  <a:pt x="364" y="1220"/>
                </a:lnTo>
                <a:lnTo>
                  <a:pt x="367" y="1220"/>
                </a:lnTo>
                <a:lnTo>
                  <a:pt x="371" y="1222"/>
                </a:lnTo>
                <a:lnTo>
                  <a:pt x="371" y="1224"/>
                </a:lnTo>
                <a:lnTo>
                  <a:pt x="374" y="1222"/>
                </a:lnTo>
                <a:lnTo>
                  <a:pt x="374" y="1220"/>
                </a:lnTo>
                <a:lnTo>
                  <a:pt x="376" y="1220"/>
                </a:lnTo>
                <a:lnTo>
                  <a:pt x="377" y="1222"/>
                </a:lnTo>
                <a:lnTo>
                  <a:pt x="379" y="1224"/>
                </a:lnTo>
                <a:lnTo>
                  <a:pt x="381" y="1224"/>
                </a:lnTo>
                <a:lnTo>
                  <a:pt x="382" y="1225"/>
                </a:lnTo>
                <a:lnTo>
                  <a:pt x="384" y="1227"/>
                </a:lnTo>
                <a:lnTo>
                  <a:pt x="391" y="1227"/>
                </a:lnTo>
                <a:lnTo>
                  <a:pt x="392" y="1229"/>
                </a:lnTo>
                <a:lnTo>
                  <a:pt x="391" y="1230"/>
                </a:lnTo>
                <a:lnTo>
                  <a:pt x="391" y="1235"/>
                </a:lnTo>
                <a:lnTo>
                  <a:pt x="394" y="1239"/>
                </a:lnTo>
                <a:lnTo>
                  <a:pt x="396" y="1241"/>
                </a:lnTo>
                <a:lnTo>
                  <a:pt x="401" y="1242"/>
                </a:lnTo>
                <a:lnTo>
                  <a:pt x="406" y="1242"/>
                </a:lnTo>
                <a:lnTo>
                  <a:pt x="408" y="1246"/>
                </a:lnTo>
                <a:lnTo>
                  <a:pt x="409" y="1244"/>
                </a:lnTo>
                <a:lnTo>
                  <a:pt x="409" y="1246"/>
                </a:lnTo>
                <a:lnTo>
                  <a:pt x="411" y="1246"/>
                </a:lnTo>
                <a:lnTo>
                  <a:pt x="414" y="1246"/>
                </a:lnTo>
                <a:lnTo>
                  <a:pt x="414" y="1249"/>
                </a:lnTo>
                <a:lnTo>
                  <a:pt x="419" y="1252"/>
                </a:lnTo>
                <a:lnTo>
                  <a:pt x="419" y="1252"/>
                </a:lnTo>
                <a:lnTo>
                  <a:pt x="421" y="1252"/>
                </a:lnTo>
                <a:lnTo>
                  <a:pt x="424" y="1257"/>
                </a:lnTo>
                <a:lnTo>
                  <a:pt x="424" y="1261"/>
                </a:lnTo>
                <a:lnTo>
                  <a:pt x="430" y="1261"/>
                </a:lnTo>
                <a:lnTo>
                  <a:pt x="435" y="1264"/>
                </a:lnTo>
                <a:lnTo>
                  <a:pt x="438" y="1262"/>
                </a:lnTo>
                <a:lnTo>
                  <a:pt x="440" y="1261"/>
                </a:lnTo>
                <a:lnTo>
                  <a:pt x="443" y="1256"/>
                </a:lnTo>
                <a:lnTo>
                  <a:pt x="445" y="1256"/>
                </a:lnTo>
                <a:lnTo>
                  <a:pt x="450" y="1251"/>
                </a:lnTo>
                <a:lnTo>
                  <a:pt x="451" y="1246"/>
                </a:lnTo>
                <a:lnTo>
                  <a:pt x="451" y="1244"/>
                </a:lnTo>
                <a:lnTo>
                  <a:pt x="448" y="1244"/>
                </a:lnTo>
                <a:lnTo>
                  <a:pt x="446" y="1239"/>
                </a:lnTo>
                <a:lnTo>
                  <a:pt x="443" y="1234"/>
                </a:lnTo>
                <a:lnTo>
                  <a:pt x="438" y="1225"/>
                </a:lnTo>
                <a:lnTo>
                  <a:pt x="435" y="1225"/>
                </a:lnTo>
                <a:lnTo>
                  <a:pt x="433" y="1219"/>
                </a:lnTo>
                <a:lnTo>
                  <a:pt x="433" y="1217"/>
                </a:lnTo>
                <a:lnTo>
                  <a:pt x="430" y="1214"/>
                </a:lnTo>
                <a:lnTo>
                  <a:pt x="430" y="1210"/>
                </a:lnTo>
                <a:lnTo>
                  <a:pt x="430" y="1207"/>
                </a:lnTo>
                <a:lnTo>
                  <a:pt x="430" y="1205"/>
                </a:lnTo>
                <a:lnTo>
                  <a:pt x="430" y="1200"/>
                </a:lnTo>
                <a:lnTo>
                  <a:pt x="431" y="1197"/>
                </a:lnTo>
                <a:lnTo>
                  <a:pt x="433" y="1192"/>
                </a:lnTo>
                <a:lnTo>
                  <a:pt x="430" y="1198"/>
                </a:lnTo>
                <a:lnTo>
                  <a:pt x="428" y="1198"/>
                </a:lnTo>
                <a:lnTo>
                  <a:pt x="430" y="1192"/>
                </a:lnTo>
                <a:lnTo>
                  <a:pt x="424" y="1182"/>
                </a:lnTo>
                <a:lnTo>
                  <a:pt x="421" y="1182"/>
                </a:lnTo>
                <a:lnTo>
                  <a:pt x="419" y="1178"/>
                </a:lnTo>
                <a:lnTo>
                  <a:pt x="416" y="1178"/>
                </a:lnTo>
                <a:lnTo>
                  <a:pt x="414" y="1175"/>
                </a:lnTo>
                <a:lnTo>
                  <a:pt x="413" y="1171"/>
                </a:lnTo>
                <a:lnTo>
                  <a:pt x="414" y="1168"/>
                </a:lnTo>
                <a:lnTo>
                  <a:pt x="418" y="1165"/>
                </a:lnTo>
                <a:lnTo>
                  <a:pt x="419" y="1163"/>
                </a:lnTo>
                <a:lnTo>
                  <a:pt x="428" y="1146"/>
                </a:lnTo>
                <a:lnTo>
                  <a:pt x="430" y="1144"/>
                </a:lnTo>
                <a:lnTo>
                  <a:pt x="430" y="1141"/>
                </a:lnTo>
                <a:lnTo>
                  <a:pt x="430" y="1139"/>
                </a:lnTo>
                <a:lnTo>
                  <a:pt x="431" y="1138"/>
                </a:lnTo>
                <a:lnTo>
                  <a:pt x="433" y="1139"/>
                </a:lnTo>
                <a:lnTo>
                  <a:pt x="435" y="1139"/>
                </a:lnTo>
                <a:lnTo>
                  <a:pt x="438" y="1139"/>
                </a:lnTo>
                <a:lnTo>
                  <a:pt x="445" y="1138"/>
                </a:lnTo>
                <a:lnTo>
                  <a:pt x="451" y="1131"/>
                </a:lnTo>
                <a:lnTo>
                  <a:pt x="455" y="1134"/>
                </a:lnTo>
                <a:lnTo>
                  <a:pt x="455" y="1133"/>
                </a:lnTo>
                <a:lnTo>
                  <a:pt x="455" y="1129"/>
                </a:lnTo>
                <a:lnTo>
                  <a:pt x="457" y="1129"/>
                </a:lnTo>
                <a:lnTo>
                  <a:pt x="460" y="1128"/>
                </a:lnTo>
                <a:lnTo>
                  <a:pt x="465" y="1124"/>
                </a:lnTo>
                <a:lnTo>
                  <a:pt x="465" y="1121"/>
                </a:lnTo>
                <a:lnTo>
                  <a:pt x="460" y="1119"/>
                </a:lnTo>
                <a:lnTo>
                  <a:pt x="451" y="1114"/>
                </a:lnTo>
                <a:lnTo>
                  <a:pt x="451" y="1111"/>
                </a:lnTo>
                <a:lnTo>
                  <a:pt x="455" y="1109"/>
                </a:lnTo>
                <a:lnTo>
                  <a:pt x="457" y="1111"/>
                </a:lnTo>
                <a:lnTo>
                  <a:pt x="462" y="1111"/>
                </a:lnTo>
                <a:lnTo>
                  <a:pt x="463" y="1111"/>
                </a:lnTo>
                <a:lnTo>
                  <a:pt x="453" y="1096"/>
                </a:lnTo>
                <a:lnTo>
                  <a:pt x="450" y="1089"/>
                </a:lnTo>
                <a:lnTo>
                  <a:pt x="446" y="1085"/>
                </a:lnTo>
                <a:lnTo>
                  <a:pt x="441" y="1080"/>
                </a:lnTo>
                <a:lnTo>
                  <a:pt x="436" y="1080"/>
                </a:lnTo>
                <a:lnTo>
                  <a:pt x="433" y="1080"/>
                </a:lnTo>
                <a:lnTo>
                  <a:pt x="428" y="1079"/>
                </a:lnTo>
                <a:lnTo>
                  <a:pt x="426" y="1082"/>
                </a:lnTo>
                <a:lnTo>
                  <a:pt x="421" y="1075"/>
                </a:lnTo>
                <a:lnTo>
                  <a:pt x="421" y="1072"/>
                </a:lnTo>
                <a:lnTo>
                  <a:pt x="421" y="1067"/>
                </a:lnTo>
                <a:lnTo>
                  <a:pt x="408" y="1062"/>
                </a:lnTo>
                <a:lnTo>
                  <a:pt x="414" y="1047"/>
                </a:lnTo>
                <a:lnTo>
                  <a:pt x="418" y="1043"/>
                </a:lnTo>
                <a:lnTo>
                  <a:pt x="419" y="1042"/>
                </a:lnTo>
                <a:lnTo>
                  <a:pt x="418" y="1038"/>
                </a:lnTo>
                <a:lnTo>
                  <a:pt x="414" y="1035"/>
                </a:lnTo>
                <a:lnTo>
                  <a:pt x="416" y="1018"/>
                </a:lnTo>
                <a:lnTo>
                  <a:pt x="424" y="1016"/>
                </a:lnTo>
                <a:lnTo>
                  <a:pt x="428" y="1008"/>
                </a:lnTo>
                <a:lnTo>
                  <a:pt x="430" y="1005"/>
                </a:lnTo>
                <a:lnTo>
                  <a:pt x="433" y="1003"/>
                </a:lnTo>
                <a:lnTo>
                  <a:pt x="438" y="1006"/>
                </a:lnTo>
                <a:lnTo>
                  <a:pt x="443" y="1015"/>
                </a:lnTo>
                <a:lnTo>
                  <a:pt x="446" y="1020"/>
                </a:lnTo>
                <a:lnTo>
                  <a:pt x="453" y="1020"/>
                </a:lnTo>
                <a:lnTo>
                  <a:pt x="457" y="1016"/>
                </a:lnTo>
                <a:lnTo>
                  <a:pt x="458" y="1011"/>
                </a:lnTo>
                <a:lnTo>
                  <a:pt x="457" y="1005"/>
                </a:lnTo>
                <a:lnTo>
                  <a:pt x="457" y="1000"/>
                </a:lnTo>
                <a:lnTo>
                  <a:pt x="468" y="991"/>
                </a:lnTo>
                <a:lnTo>
                  <a:pt x="470" y="988"/>
                </a:lnTo>
                <a:lnTo>
                  <a:pt x="473" y="984"/>
                </a:lnTo>
                <a:lnTo>
                  <a:pt x="478" y="981"/>
                </a:lnTo>
                <a:lnTo>
                  <a:pt x="483" y="981"/>
                </a:lnTo>
                <a:lnTo>
                  <a:pt x="492" y="974"/>
                </a:lnTo>
                <a:lnTo>
                  <a:pt x="500" y="966"/>
                </a:lnTo>
                <a:lnTo>
                  <a:pt x="507" y="968"/>
                </a:lnTo>
                <a:lnTo>
                  <a:pt x="512" y="968"/>
                </a:lnTo>
                <a:lnTo>
                  <a:pt x="515" y="971"/>
                </a:lnTo>
                <a:lnTo>
                  <a:pt x="521" y="969"/>
                </a:lnTo>
                <a:lnTo>
                  <a:pt x="524" y="968"/>
                </a:lnTo>
                <a:lnTo>
                  <a:pt x="529" y="964"/>
                </a:lnTo>
                <a:lnTo>
                  <a:pt x="534" y="964"/>
                </a:lnTo>
                <a:lnTo>
                  <a:pt x="537" y="973"/>
                </a:lnTo>
                <a:lnTo>
                  <a:pt x="544" y="973"/>
                </a:lnTo>
                <a:lnTo>
                  <a:pt x="551" y="971"/>
                </a:lnTo>
                <a:lnTo>
                  <a:pt x="559" y="974"/>
                </a:lnTo>
                <a:lnTo>
                  <a:pt x="559" y="978"/>
                </a:lnTo>
                <a:lnTo>
                  <a:pt x="573" y="986"/>
                </a:lnTo>
                <a:lnTo>
                  <a:pt x="578" y="989"/>
                </a:lnTo>
                <a:lnTo>
                  <a:pt x="578" y="998"/>
                </a:lnTo>
                <a:lnTo>
                  <a:pt x="580" y="1000"/>
                </a:lnTo>
                <a:lnTo>
                  <a:pt x="583" y="996"/>
                </a:lnTo>
                <a:lnTo>
                  <a:pt x="580" y="989"/>
                </a:lnTo>
                <a:lnTo>
                  <a:pt x="580" y="986"/>
                </a:lnTo>
                <a:lnTo>
                  <a:pt x="588" y="986"/>
                </a:lnTo>
                <a:lnTo>
                  <a:pt x="593" y="994"/>
                </a:lnTo>
                <a:lnTo>
                  <a:pt x="598" y="996"/>
                </a:lnTo>
                <a:lnTo>
                  <a:pt x="603" y="1000"/>
                </a:lnTo>
                <a:lnTo>
                  <a:pt x="610" y="996"/>
                </a:lnTo>
                <a:lnTo>
                  <a:pt x="615" y="989"/>
                </a:lnTo>
                <a:lnTo>
                  <a:pt x="620" y="984"/>
                </a:lnTo>
                <a:lnTo>
                  <a:pt x="635" y="986"/>
                </a:lnTo>
                <a:lnTo>
                  <a:pt x="642" y="991"/>
                </a:lnTo>
                <a:lnTo>
                  <a:pt x="647" y="989"/>
                </a:lnTo>
                <a:lnTo>
                  <a:pt x="649" y="984"/>
                </a:lnTo>
                <a:lnTo>
                  <a:pt x="659" y="983"/>
                </a:lnTo>
                <a:lnTo>
                  <a:pt x="665" y="984"/>
                </a:lnTo>
                <a:lnTo>
                  <a:pt x="669" y="991"/>
                </a:lnTo>
                <a:lnTo>
                  <a:pt x="677" y="996"/>
                </a:lnTo>
                <a:lnTo>
                  <a:pt x="684" y="998"/>
                </a:lnTo>
                <a:lnTo>
                  <a:pt x="687" y="1000"/>
                </a:lnTo>
                <a:lnTo>
                  <a:pt x="694" y="994"/>
                </a:lnTo>
                <a:lnTo>
                  <a:pt x="696" y="991"/>
                </a:lnTo>
                <a:lnTo>
                  <a:pt x="698" y="991"/>
                </a:lnTo>
                <a:lnTo>
                  <a:pt x="701" y="996"/>
                </a:lnTo>
                <a:lnTo>
                  <a:pt x="711" y="996"/>
                </a:lnTo>
                <a:lnTo>
                  <a:pt x="726" y="991"/>
                </a:lnTo>
                <a:lnTo>
                  <a:pt x="726" y="986"/>
                </a:lnTo>
                <a:lnTo>
                  <a:pt x="728" y="978"/>
                </a:lnTo>
                <a:lnTo>
                  <a:pt x="726" y="974"/>
                </a:lnTo>
                <a:lnTo>
                  <a:pt x="714" y="971"/>
                </a:lnTo>
                <a:lnTo>
                  <a:pt x="713" y="968"/>
                </a:lnTo>
                <a:lnTo>
                  <a:pt x="706" y="966"/>
                </a:lnTo>
                <a:lnTo>
                  <a:pt x="703" y="964"/>
                </a:lnTo>
                <a:lnTo>
                  <a:pt x="703" y="962"/>
                </a:lnTo>
                <a:lnTo>
                  <a:pt x="699" y="961"/>
                </a:lnTo>
                <a:lnTo>
                  <a:pt x="698" y="961"/>
                </a:lnTo>
                <a:lnTo>
                  <a:pt x="696" y="957"/>
                </a:lnTo>
                <a:lnTo>
                  <a:pt x="701" y="956"/>
                </a:lnTo>
                <a:lnTo>
                  <a:pt x="708" y="951"/>
                </a:lnTo>
                <a:lnTo>
                  <a:pt x="713" y="949"/>
                </a:lnTo>
                <a:lnTo>
                  <a:pt x="716" y="946"/>
                </a:lnTo>
                <a:lnTo>
                  <a:pt x="711" y="939"/>
                </a:lnTo>
                <a:lnTo>
                  <a:pt x="711" y="935"/>
                </a:lnTo>
                <a:lnTo>
                  <a:pt x="716" y="929"/>
                </a:lnTo>
                <a:lnTo>
                  <a:pt x="723" y="925"/>
                </a:lnTo>
                <a:lnTo>
                  <a:pt x="733" y="927"/>
                </a:lnTo>
                <a:lnTo>
                  <a:pt x="738" y="925"/>
                </a:lnTo>
                <a:lnTo>
                  <a:pt x="740" y="922"/>
                </a:lnTo>
                <a:lnTo>
                  <a:pt x="731" y="919"/>
                </a:lnTo>
                <a:lnTo>
                  <a:pt x="721" y="917"/>
                </a:lnTo>
                <a:lnTo>
                  <a:pt x="721" y="912"/>
                </a:lnTo>
                <a:lnTo>
                  <a:pt x="723" y="912"/>
                </a:lnTo>
                <a:lnTo>
                  <a:pt x="721" y="909"/>
                </a:lnTo>
                <a:lnTo>
                  <a:pt x="719" y="902"/>
                </a:lnTo>
                <a:lnTo>
                  <a:pt x="721" y="895"/>
                </a:lnTo>
                <a:lnTo>
                  <a:pt x="724" y="893"/>
                </a:lnTo>
                <a:lnTo>
                  <a:pt x="735" y="897"/>
                </a:lnTo>
                <a:lnTo>
                  <a:pt x="746" y="897"/>
                </a:lnTo>
                <a:lnTo>
                  <a:pt x="751" y="893"/>
                </a:lnTo>
                <a:lnTo>
                  <a:pt x="765" y="888"/>
                </a:lnTo>
                <a:lnTo>
                  <a:pt x="773" y="888"/>
                </a:lnTo>
                <a:lnTo>
                  <a:pt x="780" y="885"/>
                </a:lnTo>
                <a:lnTo>
                  <a:pt x="802" y="883"/>
                </a:lnTo>
                <a:lnTo>
                  <a:pt x="804" y="885"/>
                </a:lnTo>
                <a:lnTo>
                  <a:pt x="807" y="880"/>
                </a:lnTo>
                <a:lnTo>
                  <a:pt x="812" y="875"/>
                </a:lnTo>
                <a:lnTo>
                  <a:pt x="824" y="875"/>
                </a:lnTo>
                <a:lnTo>
                  <a:pt x="842" y="868"/>
                </a:lnTo>
                <a:lnTo>
                  <a:pt x="861" y="868"/>
                </a:lnTo>
                <a:lnTo>
                  <a:pt x="866" y="866"/>
                </a:lnTo>
                <a:lnTo>
                  <a:pt x="869" y="861"/>
                </a:lnTo>
                <a:lnTo>
                  <a:pt x="869" y="858"/>
                </a:lnTo>
                <a:lnTo>
                  <a:pt x="874" y="858"/>
                </a:lnTo>
                <a:lnTo>
                  <a:pt x="881" y="855"/>
                </a:lnTo>
                <a:lnTo>
                  <a:pt x="881" y="851"/>
                </a:lnTo>
                <a:lnTo>
                  <a:pt x="888" y="851"/>
                </a:lnTo>
                <a:lnTo>
                  <a:pt x="903" y="855"/>
                </a:lnTo>
                <a:lnTo>
                  <a:pt x="910" y="858"/>
                </a:lnTo>
                <a:lnTo>
                  <a:pt x="915" y="856"/>
                </a:lnTo>
                <a:lnTo>
                  <a:pt x="925" y="856"/>
                </a:lnTo>
                <a:lnTo>
                  <a:pt x="928" y="861"/>
                </a:lnTo>
                <a:lnTo>
                  <a:pt x="928" y="866"/>
                </a:lnTo>
                <a:lnTo>
                  <a:pt x="928" y="870"/>
                </a:lnTo>
                <a:lnTo>
                  <a:pt x="933" y="873"/>
                </a:lnTo>
                <a:lnTo>
                  <a:pt x="933" y="876"/>
                </a:lnTo>
                <a:lnTo>
                  <a:pt x="932" y="882"/>
                </a:lnTo>
                <a:lnTo>
                  <a:pt x="932" y="885"/>
                </a:lnTo>
                <a:lnTo>
                  <a:pt x="928" y="885"/>
                </a:lnTo>
                <a:lnTo>
                  <a:pt x="930" y="890"/>
                </a:lnTo>
                <a:lnTo>
                  <a:pt x="935" y="890"/>
                </a:lnTo>
                <a:lnTo>
                  <a:pt x="939" y="888"/>
                </a:lnTo>
                <a:lnTo>
                  <a:pt x="942" y="890"/>
                </a:lnTo>
                <a:lnTo>
                  <a:pt x="945" y="888"/>
                </a:lnTo>
                <a:lnTo>
                  <a:pt x="949" y="890"/>
                </a:lnTo>
                <a:lnTo>
                  <a:pt x="952" y="885"/>
                </a:lnTo>
                <a:lnTo>
                  <a:pt x="955" y="888"/>
                </a:lnTo>
                <a:lnTo>
                  <a:pt x="957" y="893"/>
                </a:lnTo>
                <a:lnTo>
                  <a:pt x="962" y="897"/>
                </a:lnTo>
                <a:lnTo>
                  <a:pt x="962" y="893"/>
                </a:lnTo>
                <a:lnTo>
                  <a:pt x="965" y="892"/>
                </a:lnTo>
                <a:lnTo>
                  <a:pt x="969" y="892"/>
                </a:lnTo>
                <a:lnTo>
                  <a:pt x="974" y="897"/>
                </a:lnTo>
                <a:lnTo>
                  <a:pt x="977" y="898"/>
                </a:lnTo>
                <a:lnTo>
                  <a:pt x="981" y="895"/>
                </a:lnTo>
                <a:lnTo>
                  <a:pt x="986" y="895"/>
                </a:lnTo>
                <a:lnTo>
                  <a:pt x="984" y="898"/>
                </a:lnTo>
                <a:lnTo>
                  <a:pt x="979" y="902"/>
                </a:lnTo>
                <a:lnTo>
                  <a:pt x="976" y="907"/>
                </a:lnTo>
                <a:lnTo>
                  <a:pt x="979" y="910"/>
                </a:lnTo>
                <a:lnTo>
                  <a:pt x="984" y="909"/>
                </a:lnTo>
                <a:lnTo>
                  <a:pt x="991" y="907"/>
                </a:lnTo>
                <a:lnTo>
                  <a:pt x="996" y="909"/>
                </a:lnTo>
                <a:lnTo>
                  <a:pt x="1001" y="910"/>
                </a:lnTo>
                <a:lnTo>
                  <a:pt x="1003" y="907"/>
                </a:lnTo>
                <a:lnTo>
                  <a:pt x="1011" y="900"/>
                </a:lnTo>
                <a:lnTo>
                  <a:pt x="1021" y="897"/>
                </a:lnTo>
                <a:lnTo>
                  <a:pt x="1030" y="890"/>
                </a:lnTo>
                <a:lnTo>
                  <a:pt x="1038" y="887"/>
                </a:lnTo>
                <a:lnTo>
                  <a:pt x="1043" y="883"/>
                </a:lnTo>
                <a:lnTo>
                  <a:pt x="1051" y="882"/>
                </a:lnTo>
                <a:lnTo>
                  <a:pt x="1051" y="888"/>
                </a:lnTo>
                <a:lnTo>
                  <a:pt x="1045" y="890"/>
                </a:lnTo>
                <a:lnTo>
                  <a:pt x="1045" y="895"/>
                </a:lnTo>
                <a:lnTo>
                  <a:pt x="1055" y="903"/>
                </a:lnTo>
                <a:lnTo>
                  <a:pt x="1063" y="907"/>
                </a:lnTo>
                <a:lnTo>
                  <a:pt x="1075" y="917"/>
                </a:lnTo>
                <a:lnTo>
                  <a:pt x="1085" y="932"/>
                </a:lnTo>
                <a:lnTo>
                  <a:pt x="1121" y="993"/>
                </a:lnTo>
                <a:lnTo>
                  <a:pt x="1126" y="989"/>
                </a:lnTo>
                <a:lnTo>
                  <a:pt x="1127" y="986"/>
                </a:lnTo>
                <a:lnTo>
                  <a:pt x="1131" y="978"/>
                </a:lnTo>
                <a:lnTo>
                  <a:pt x="1141" y="978"/>
                </a:lnTo>
                <a:lnTo>
                  <a:pt x="1144" y="983"/>
                </a:lnTo>
                <a:lnTo>
                  <a:pt x="1144" y="988"/>
                </a:lnTo>
                <a:lnTo>
                  <a:pt x="1147" y="988"/>
                </a:lnTo>
                <a:lnTo>
                  <a:pt x="1153" y="994"/>
                </a:lnTo>
                <a:lnTo>
                  <a:pt x="1168" y="994"/>
                </a:lnTo>
                <a:lnTo>
                  <a:pt x="1185" y="988"/>
                </a:lnTo>
                <a:lnTo>
                  <a:pt x="1193" y="988"/>
                </a:lnTo>
                <a:lnTo>
                  <a:pt x="1208" y="1001"/>
                </a:lnTo>
                <a:lnTo>
                  <a:pt x="1212" y="1010"/>
                </a:lnTo>
                <a:lnTo>
                  <a:pt x="1220" y="1011"/>
                </a:lnTo>
                <a:lnTo>
                  <a:pt x="1232" y="1028"/>
                </a:lnTo>
                <a:lnTo>
                  <a:pt x="1250" y="1030"/>
                </a:lnTo>
                <a:lnTo>
                  <a:pt x="1254" y="1025"/>
                </a:lnTo>
                <a:lnTo>
                  <a:pt x="1260" y="1023"/>
                </a:lnTo>
                <a:lnTo>
                  <a:pt x="1259" y="1026"/>
                </a:lnTo>
                <a:lnTo>
                  <a:pt x="1264" y="1032"/>
                </a:lnTo>
                <a:lnTo>
                  <a:pt x="1267" y="1038"/>
                </a:lnTo>
                <a:lnTo>
                  <a:pt x="1272" y="1038"/>
                </a:lnTo>
                <a:lnTo>
                  <a:pt x="1272" y="1040"/>
                </a:lnTo>
                <a:lnTo>
                  <a:pt x="1281" y="1040"/>
                </a:lnTo>
                <a:lnTo>
                  <a:pt x="1284" y="1038"/>
                </a:lnTo>
                <a:lnTo>
                  <a:pt x="1292" y="1032"/>
                </a:lnTo>
                <a:lnTo>
                  <a:pt x="1297" y="1030"/>
                </a:lnTo>
                <a:lnTo>
                  <a:pt x="1311" y="1028"/>
                </a:lnTo>
                <a:lnTo>
                  <a:pt x="1316" y="1026"/>
                </a:lnTo>
                <a:lnTo>
                  <a:pt x="1324" y="1021"/>
                </a:lnTo>
                <a:lnTo>
                  <a:pt x="1333" y="1013"/>
                </a:lnTo>
                <a:lnTo>
                  <a:pt x="1340" y="1006"/>
                </a:lnTo>
                <a:lnTo>
                  <a:pt x="1367" y="996"/>
                </a:lnTo>
                <a:lnTo>
                  <a:pt x="1373" y="993"/>
                </a:lnTo>
                <a:lnTo>
                  <a:pt x="1417" y="1000"/>
                </a:lnTo>
                <a:lnTo>
                  <a:pt x="1427" y="1015"/>
                </a:lnTo>
                <a:lnTo>
                  <a:pt x="1434" y="1016"/>
                </a:lnTo>
                <a:lnTo>
                  <a:pt x="1447" y="1016"/>
                </a:lnTo>
                <a:lnTo>
                  <a:pt x="1454" y="1018"/>
                </a:lnTo>
                <a:lnTo>
                  <a:pt x="1471" y="1018"/>
                </a:lnTo>
                <a:lnTo>
                  <a:pt x="1474" y="1020"/>
                </a:lnTo>
                <a:lnTo>
                  <a:pt x="1479" y="1023"/>
                </a:lnTo>
                <a:lnTo>
                  <a:pt x="1485" y="1021"/>
                </a:lnTo>
                <a:lnTo>
                  <a:pt x="1493" y="1018"/>
                </a:lnTo>
                <a:lnTo>
                  <a:pt x="1495" y="1016"/>
                </a:lnTo>
                <a:lnTo>
                  <a:pt x="1503" y="1010"/>
                </a:lnTo>
                <a:lnTo>
                  <a:pt x="1505" y="1001"/>
                </a:lnTo>
                <a:lnTo>
                  <a:pt x="1503" y="1000"/>
                </a:lnTo>
                <a:lnTo>
                  <a:pt x="1500" y="994"/>
                </a:lnTo>
                <a:lnTo>
                  <a:pt x="1495" y="984"/>
                </a:lnTo>
                <a:lnTo>
                  <a:pt x="1496" y="979"/>
                </a:lnTo>
                <a:lnTo>
                  <a:pt x="1517" y="956"/>
                </a:lnTo>
                <a:lnTo>
                  <a:pt x="1525" y="957"/>
                </a:lnTo>
                <a:lnTo>
                  <a:pt x="1535" y="959"/>
                </a:lnTo>
                <a:lnTo>
                  <a:pt x="1562" y="966"/>
                </a:lnTo>
                <a:lnTo>
                  <a:pt x="1577" y="974"/>
                </a:lnTo>
                <a:lnTo>
                  <a:pt x="1586" y="976"/>
                </a:lnTo>
                <a:lnTo>
                  <a:pt x="1586" y="978"/>
                </a:lnTo>
                <a:lnTo>
                  <a:pt x="1586" y="986"/>
                </a:lnTo>
                <a:lnTo>
                  <a:pt x="1589" y="993"/>
                </a:lnTo>
                <a:lnTo>
                  <a:pt x="1592" y="998"/>
                </a:lnTo>
                <a:lnTo>
                  <a:pt x="1596" y="1003"/>
                </a:lnTo>
                <a:lnTo>
                  <a:pt x="1611" y="1010"/>
                </a:lnTo>
                <a:lnTo>
                  <a:pt x="1618" y="1011"/>
                </a:lnTo>
                <a:lnTo>
                  <a:pt x="1641" y="1003"/>
                </a:lnTo>
                <a:lnTo>
                  <a:pt x="1650" y="1003"/>
                </a:lnTo>
                <a:lnTo>
                  <a:pt x="1675" y="1003"/>
                </a:lnTo>
                <a:lnTo>
                  <a:pt x="1682" y="1006"/>
                </a:lnTo>
                <a:lnTo>
                  <a:pt x="1700" y="1021"/>
                </a:lnTo>
                <a:lnTo>
                  <a:pt x="1710" y="1025"/>
                </a:lnTo>
                <a:lnTo>
                  <a:pt x="1719" y="1030"/>
                </a:lnTo>
                <a:lnTo>
                  <a:pt x="1739" y="1037"/>
                </a:lnTo>
                <a:lnTo>
                  <a:pt x="1756" y="1038"/>
                </a:lnTo>
                <a:lnTo>
                  <a:pt x="1806" y="1032"/>
                </a:lnTo>
                <a:lnTo>
                  <a:pt x="1811" y="1030"/>
                </a:lnTo>
                <a:lnTo>
                  <a:pt x="1817" y="1026"/>
                </a:lnTo>
                <a:lnTo>
                  <a:pt x="1820" y="1021"/>
                </a:lnTo>
                <a:lnTo>
                  <a:pt x="1827" y="1015"/>
                </a:lnTo>
                <a:lnTo>
                  <a:pt x="1838" y="1008"/>
                </a:lnTo>
                <a:lnTo>
                  <a:pt x="1842" y="1008"/>
                </a:lnTo>
                <a:lnTo>
                  <a:pt x="1849" y="1006"/>
                </a:lnTo>
                <a:lnTo>
                  <a:pt x="1855" y="1010"/>
                </a:lnTo>
                <a:lnTo>
                  <a:pt x="1862" y="1016"/>
                </a:lnTo>
                <a:lnTo>
                  <a:pt x="1865" y="1018"/>
                </a:lnTo>
                <a:lnTo>
                  <a:pt x="1874" y="1020"/>
                </a:lnTo>
                <a:lnTo>
                  <a:pt x="1886" y="1016"/>
                </a:lnTo>
                <a:lnTo>
                  <a:pt x="1891" y="1016"/>
                </a:lnTo>
                <a:lnTo>
                  <a:pt x="1899" y="1021"/>
                </a:lnTo>
                <a:lnTo>
                  <a:pt x="1911" y="1028"/>
                </a:lnTo>
                <a:lnTo>
                  <a:pt x="1914" y="1028"/>
                </a:lnTo>
                <a:lnTo>
                  <a:pt x="1918" y="1026"/>
                </a:lnTo>
                <a:lnTo>
                  <a:pt x="1941" y="1016"/>
                </a:lnTo>
                <a:lnTo>
                  <a:pt x="1950" y="1013"/>
                </a:lnTo>
                <a:lnTo>
                  <a:pt x="1950" y="1010"/>
                </a:lnTo>
                <a:lnTo>
                  <a:pt x="1950" y="1005"/>
                </a:lnTo>
                <a:lnTo>
                  <a:pt x="1946" y="1000"/>
                </a:lnTo>
                <a:lnTo>
                  <a:pt x="1945" y="1000"/>
                </a:lnTo>
                <a:lnTo>
                  <a:pt x="1946" y="996"/>
                </a:lnTo>
                <a:lnTo>
                  <a:pt x="1950" y="989"/>
                </a:lnTo>
                <a:lnTo>
                  <a:pt x="1961" y="971"/>
                </a:lnTo>
                <a:lnTo>
                  <a:pt x="1967" y="964"/>
                </a:lnTo>
                <a:lnTo>
                  <a:pt x="1980" y="956"/>
                </a:lnTo>
                <a:lnTo>
                  <a:pt x="1982" y="946"/>
                </a:lnTo>
                <a:lnTo>
                  <a:pt x="1980" y="942"/>
                </a:lnTo>
                <a:lnTo>
                  <a:pt x="1977" y="937"/>
                </a:lnTo>
                <a:lnTo>
                  <a:pt x="1970" y="937"/>
                </a:lnTo>
                <a:lnTo>
                  <a:pt x="1963" y="939"/>
                </a:lnTo>
                <a:lnTo>
                  <a:pt x="1963" y="935"/>
                </a:lnTo>
                <a:lnTo>
                  <a:pt x="1978" y="920"/>
                </a:lnTo>
                <a:lnTo>
                  <a:pt x="1988" y="917"/>
                </a:lnTo>
                <a:lnTo>
                  <a:pt x="2036" y="910"/>
                </a:lnTo>
                <a:lnTo>
                  <a:pt x="2046" y="914"/>
                </a:lnTo>
                <a:lnTo>
                  <a:pt x="2056" y="920"/>
                </a:lnTo>
                <a:lnTo>
                  <a:pt x="2063" y="922"/>
                </a:lnTo>
                <a:lnTo>
                  <a:pt x="2076" y="922"/>
                </a:lnTo>
                <a:lnTo>
                  <a:pt x="2081" y="922"/>
                </a:lnTo>
                <a:lnTo>
                  <a:pt x="2088" y="929"/>
                </a:lnTo>
                <a:lnTo>
                  <a:pt x="2095" y="941"/>
                </a:lnTo>
                <a:lnTo>
                  <a:pt x="2123" y="1020"/>
                </a:lnTo>
                <a:lnTo>
                  <a:pt x="2127" y="1025"/>
                </a:lnTo>
                <a:lnTo>
                  <a:pt x="2144" y="1032"/>
                </a:lnTo>
                <a:lnTo>
                  <a:pt x="2159" y="1035"/>
                </a:lnTo>
                <a:lnTo>
                  <a:pt x="2184" y="1047"/>
                </a:lnTo>
                <a:lnTo>
                  <a:pt x="2186" y="1048"/>
                </a:lnTo>
                <a:lnTo>
                  <a:pt x="2192" y="1075"/>
                </a:lnTo>
                <a:lnTo>
                  <a:pt x="2196" y="1082"/>
                </a:lnTo>
                <a:lnTo>
                  <a:pt x="2224" y="1080"/>
                </a:lnTo>
                <a:lnTo>
                  <a:pt x="2240" y="1074"/>
                </a:lnTo>
                <a:lnTo>
                  <a:pt x="2263" y="1067"/>
                </a:lnTo>
                <a:lnTo>
                  <a:pt x="2272" y="1067"/>
                </a:lnTo>
                <a:lnTo>
                  <a:pt x="2273" y="1069"/>
                </a:lnTo>
                <a:lnTo>
                  <a:pt x="2275" y="1077"/>
                </a:lnTo>
                <a:lnTo>
                  <a:pt x="2277" y="1082"/>
                </a:lnTo>
                <a:lnTo>
                  <a:pt x="2270" y="1089"/>
                </a:lnTo>
                <a:lnTo>
                  <a:pt x="2263" y="1092"/>
                </a:lnTo>
                <a:lnTo>
                  <a:pt x="2258" y="1114"/>
                </a:lnTo>
                <a:lnTo>
                  <a:pt x="2248" y="1141"/>
                </a:lnTo>
                <a:lnTo>
                  <a:pt x="2240" y="1155"/>
                </a:lnTo>
                <a:lnTo>
                  <a:pt x="2235" y="1160"/>
                </a:lnTo>
                <a:lnTo>
                  <a:pt x="2229" y="1158"/>
                </a:lnTo>
                <a:lnTo>
                  <a:pt x="2216" y="1153"/>
                </a:lnTo>
                <a:lnTo>
                  <a:pt x="2213" y="1151"/>
                </a:lnTo>
                <a:lnTo>
                  <a:pt x="2196" y="1165"/>
                </a:lnTo>
                <a:lnTo>
                  <a:pt x="2196" y="1171"/>
                </a:lnTo>
                <a:lnTo>
                  <a:pt x="2199" y="1182"/>
                </a:lnTo>
                <a:lnTo>
                  <a:pt x="2201" y="1198"/>
                </a:lnTo>
                <a:lnTo>
                  <a:pt x="2199" y="1203"/>
                </a:lnTo>
                <a:lnTo>
                  <a:pt x="2199" y="1205"/>
                </a:lnTo>
                <a:lnTo>
                  <a:pt x="2199" y="1209"/>
                </a:lnTo>
                <a:lnTo>
                  <a:pt x="2199" y="1212"/>
                </a:lnTo>
                <a:lnTo>
                  <a:pt x="2194" y="1217"/>
                </a:lnTo>
                <a:lnTo>
                  <a:pt x="2182" y="1224"/>
                </a:lnTo>
                <a:lnTo>
                  <a:pt x="2181" y="1224"/>
                </a:lnTo>
                <a:lnTo>
                  <a:pt x="2184" y="1229"/>
                </a:lnTo>
                <a:lnTo>
                  <a:pt x="2186" y="1234"/>
                </a:lnTo>
                <a:lnTo>
                  <a:pt x="2186" y="1234"/>
                </a:lnTo>
                <a:lnTo>
                  <a:pt x="2209" y="1209"/>
                </a:lnTo>
                <a:lnTo>
                  <a:pt x="2214" y="1207"/>
                </a:lnTo>
                <a:lnTo>
                  <a:pt x="2211" y="1214"/>
                </a:lnTo>
                <a:lnTo>
                  <a:pt x="2216" y="1212"/>
                </a:lnTo>
                <a:lnTo>
                  <a:pt x="2223" y="1209"/>
                </a:lnTo>
                <a:lnTo>
                  <a:pt x="2226" y="1215"/>
                </a:lnTo>
                <a:lnTo>
                  <a:pt x="2228" y="1217"/>
                </a:lnTo>
                <a:lnTo>
                  <a:pt x="2231" y="1217"/>
                </a:lnTo>
                <a:lnTo>
                  <a:pt x="2236" y="1219"/>
                </a:lnTo>
                <a:lnTo>
                  <a:pt x="2238" y="1224"/>
                </a:lnTo>
                <a:lnTo>
                  <a:pt x="2263" y="1215"/>
                </a:lnTo>
                <a:lnTo>
                  <a:pt x="2273" y="1209"/>
                </a:lnTo>
                <a:lnTo>
                  <a:pt x="2282" y="1200"/>
                </a:lnTo>
                <a:lnTo>
                  <a:pt x="2290" y="1185"/>
                </a:lnTo>
                <a:lnTo>
                  <a:pt x="2297" y="1182"/>
                </a:lnTo>
                <a:lnTo>
                  <a:pt x="2304" y="1176"/>
                </a:lnTo>
                <a:lnTo>
                  <a:pt x="2307" y="1171"/>
                </a:lnTo>
                <a:lnTo>
                  <a:pt x="2309" y="1166"/>
                </a:lnTo>
                <a:lnTo>
                  <a:pt x="2314" y="1160"/>
                </a:lnTo>
                <a:lnTo>
                  <a:pt x="2339" y="1131"/>
                </a:lnTo>
                <a:lnTo>
                  <a:pt x="2346" y="1124"/>
                </a:lnTo>
                <a:lnTo>
                  <a:pt x="2352" y="1107"/>
                </a:lnTo>
                <a:lnTo>
                  <a:pt x="2366" y="1094"/>
                </a:lnTo>
                <a:lnTo>
                  <a:pt x="2368" y="1085"/>
                </a:lnTo>
                <a:lnTo>
                  <a:pt x="2371" y="1079"/>
                </a:lnTo>
                <a:lnTo>
                  <a:pt x="2390" y="1060"/>
                </a:lnTo>
                <a:lnTo>
                  <a:pt x="2398" y="1013"/>
                </a:lnTo>
                <a:lnTo>
                  <a:pt x="2395" y="1003"/>
                </a:lnTo>
                <a:lnTo>
                  <a:pt x="2395" y="1001"/>
                </a:lnTo>
                <a:lnTo>
                  <a:pt x="2396" y="991"/>
                </a:lnTo>
                <a:lnTo>
                  <a:pt x="2403" y="973"/>
                </a:lnTo>
                <a:lnTo>
                  <a:pt x="2411" y="961"/>
                </a:lnTo>
                <a:lnTo>
                  <a:pt x="2415" y="954"/>
                </a:lnTo>
                <a:lnTo>
                  <a:pt x="2413" y="951"/>
                </a:lnTo>
                <a:lnTo>
                  <a:pt x="2408" y="949"/>
                </a:lnTo>
                <a:lnTo>
                  <a:pt x="2410" y="939"/>
                </a:lnTo>
                <a:lnTo>
                  <a:pt x="2410" y="934"/>
                </a:lnTo>
                <a:lnTo>
                  <a:pt x="2405" y="932"/>
                </a:lnTo>
                <a:lnTo>
                  <a:pt x="2410" y="927"/>
                </a:lnTo>
                <a:lnTo>
                  <a:pt x="2411" y="925"/>
                </a:lnTo>
                <a:lnTo>
                  <a:pt x="2406" y="920"/>
                </a:lnTo>
                <a:lnTo>
                  <a:pt x="2403" y="917"/>
                </a:lnTo>
                <a:lnTo>
                  <a:pt x="2395" y="910"/>
                </a:lnTo>
                <a:lnTo>
                  <a:pt x="2390" y="902"/>
                </a:lnTo>
                <a:lnTo>
                  <a:pt x="2385" y="897"/>
                </a:lnTo>
                <a:lnTo>
                  <a:pt x="2374" y="893"/>
                </a:lnTo>
                <a:lnTo>
                  <a:pt x="2354" y="893"/>
                </a:lnTo>
                <a:lnTo>
                  <a:pt x="2354" y="902"/>
                </a:lnTo>
                <a:lnTo>
                  <a:pt x="2351" y="909"/>
                </a:lnTo>
                <a:lnTo>
                  <a:pt x="2346" y="912"/>
                </a:lnTo>
                <a:lnTo>
                  <a:pt x="2329" y="912"/>
                </a:lnTo>
                <a:lnTo>
                  <a:pt x="2326" y="910"/>
                </a:lnTo>
                <a:lnTo>
                  <a:pt x="2327" y="909"/>
                </a:lnTo>
                <a:lnTo>
                  <a:pt x="2331" y="903"/>
                </a:lnTo>
                <a:lnTo>
                  <a:pt x="2332" y="902"/>
                </a:lnTo>
                <a:lnTo>
                  <a:pt x="2326" y="900"/>
                </a:lnTo>
                <a:lnTo>
                  <a:pt x="2319" y="905"/>
                </a:lnTo>
                <a:lnTo>
                  <a:pt x="2314" y="907"/>
                </a:lnTo>
                <a:lnTo>
                  <a:pt x="2310" y="905"/>
                </a:lnTo>
                <a:lnTo>
                  <a:pt x="2310" y="898"/>
                </a:lnTo>
                <a:lnTo>
                  <a:pt x="2314" y="882"/>
                </a:lnTo>
                <a:lnTo>
                  <a:pt x="2307" y="882"/>
                </a:lnTo>
                <a:lnTo>
                  <a:pt x="2297" y="883"/>
                </a:lnTo>
                <a:lnTo>
                  <a:pt x="2288" y="882"/>
                </a:lnTo>
                <a:lnTo>
                  <a:pt x="2283" y="882"/>
                </a:lnTo>
                <a:lnTo>
                  <a:pt x="2280" y="878"/>
                </a:lnTo>
                <a:lnTo>
                  <a:pt x="2280" y="873"/>
                </a:lnTo>
                <a:lnTo>
                  <a:pt x="2282" y="868"/>
                </a:lnTo>
                <a:lnTo>
                  <a:pt x="2287" y="863"/>
                </a:lnTo>
                <a:lnTo>
                  <a:pt x="2314" y="846"/>
                </a:lnTo>
                <a:lnTo>
                  <a:pt x="2337" y="824"/>
                </a:lnTo>
                <a:lnTo>
                  <a:pt x="2364" y="797"/>
                </a:lnTo>
                <a:lnTo>
                  <a:pt x="2388" y="780"/>
                </a:lnTo>
                <a:lnTo>
                  <a:pt x="2398" y="762"/>
                </a:lnTo>
                <a:lnTo>
                  <a:pt x="2400" y="760"/>
                </a:lnTo>
                <a:lnTo>
                  <a:pt x="2417" y="752"/>
                </a:lnTo>
                <a:lnTo>
                  <a:pt x="2422" y="745"/>
                </a:lnTo>
                <a:lnTo>
                  <a:pt x="2428" y="737"/>
                </a:lnTo>
                <a:lnTo>
                  <a:pt x="2437" y="730"/>
                </a:lnTo>
                <a:lnTo>
                  <a:pt x="2449" y="727"/>
                </a:lnTo>
                <a:lnTo>
                  <a:pt x="2459" y="727"/>
                </a:lnTo>
                <a:lnTo>
                  <a:pt x="2481" y="725"/>
                </a:lnTo>
                <a:lnTo>
                  <a:pt x="2491" y="725"/>
                </a:lnTo>
                <a:lnTo>
                  <a:pt x="2502" y="725"/>
                </a:lnTo>
                <a:lnTo>
                  <a:pt x="2504" y="728"/>
                </a:lnTo>
                <a:lnTo>
                  <a:pt x="2504" y="733"/>
                </a:lnTo>
                <a:lnTo>
                  <a:pt x="2508" y="737"/>
                </a:lnTo>
                <a:lnTo>
                  <a:pt x="2514" y="737"/>
                </a:lnTo>
                <a:lnTo>
                  <a:pt x="2516" y="728"/>
                </a:lnTo>
                <a:lnTo>
                  <a:pt x="2516" y="727"/>
                </a:lnTo>
                <a:lnTo>
                  <a:pt x="2521" y="725"/>
                </a:lnTo>
                <a:lnTo>
                  <a:pt x="2536" y="728"/>
                </a:lnTo>
                <a:lnTo>
                  <a:pt x="2545" y="728"/>
                </a:lnTo>
                <a:lnTo>
                  <a:pt x="2555" y="727"/>
                </a:lnTo>
                <a:lnTo>
                  <a:pt x="2567" y="732"/>
                </a:lnTo>
                <a:lnTo>
                  <a:pt x="2572" y="728"/>
                </a:lnTo>
                <a:lnTo>
                  <a:pt x="2573" y="725"/>
                </a:lnTo>
                <a:lnTo>
                  <a:pt x="2573" y="720"/>
                </a:lnTo>
                <a:lnTo>
                  <a:pt x="2580" y="716"/>
                </a:lnTo>
                <a:lnTo>
                  <a:pt x="2587" y="715"/>
                </a:lnTo>
                <a:lnTo>
                  <a:pt x="2593" y="715"/>
                </a:lnTo>
                <a:lnTo>
                  <a:pt x="2602" y="721"/>
                </a:lnTo>
                <a:lnTo>
                  <a:pt x="2605" y="723"/>
                </a:lnTo>
                <a:lnTo>
                  <a:pt x="2614" y="721"/>
                </a:lnTo>
                <a:lnTo>
                  <a:pt x="2624" y="721"/>
                </a:lnTo>
                <a:lnTo>
                  <a:pt x="2632" y="723"/>
                </a:lnTo>
                <a:lnTo>
                  <a:pt x="2639" y="733"/>
                </a:lnTo>
                <a:lnTo>
                  <a:pt x="2637" y="735"/>
                </a:lnTo>
                <a:lnTo>
                  <a:pt x="2622" y="738"/>
                </a:lnTo>
                <a:lnTo>
                  <a:pt x="2620" y="742"/>
                </a:lnTo>
                <a:lnTo>
                  <a:pt x="2624" y="743"/>
                </a:lnTo>
                <a:lnTo>
                  <a:pt x="2629" y="745"/>
                </a:lnTo>
                <a:lnTo>
                  <a:pt x="2636" y="743"/>
                </a:lnTo>
                <a:lnTo>
                  <a:pt x="2646" y="738"/>
                </a:lnTo>
                <a:lnTo>
                  <a:pt x="2652" y="743"/>
                </a:lnTo>
                <a:lnTo>
                  <a:pt x="2659" y="737"/>
                </a:lnTo>
                <a:lnTo>
                  <a:pt x="2663" y="735"/>
                </a:lnTo>
                <a:lnTo>
                  <a:pt x="2666" y="735"/>
                </a:lnTo>
                <a:lnTo>
                  <a:pt x="2673" y="737"/>
                </a:lnTo>
                <a:lnTo>
                  <a:pt x="2683" y="738"/>
                </a:lnTo>
                <a:lnTo>
                  <a:pt x="2693" y="733"/>
                </a:lnTo>
                <a:lnTo>
                  <a:pt x="2703" y="732"/>
                </a:lnTo>
                <a:lnTo>
                  <a:pt x="2703" y="730"/>
                </a:lnTo>
                <a:lnTo>
                  <a:pt x="2700" y="727"/>
                </a:lnTo>
                <a:lnTo>
                  <a:pt x="2688" y="725"/>
                </a:lnTo>
                <a:lnTo>
                  <a:pt x="2683" y="721"/>
                </a:lnTo>
                <a:lnTo>
                  <a:pt x="2683" y="716"/>
                </a:lnTo>
                <a:lnTo>
                  <a:pt x="2686" y="710"/>
                </a:lnTo>
                <a:lnTo>
                  <a:pt x="2691" y="703"/>
                </a:lnTo>
                <a:lnTo>
                  <a:pt x="2700" y="694"/>
                </a:lnTo>
                <a:lnTo>
                  <a:pt x="2708" y="689"/>
                </a:lnTo>
                <a:lnTo>
                  <a:pt x="2722" y="683"/>
                </a:lnTo>
                <a:lnTo>
                  <a:pt x="2720" y="676"/>
                </a:lnTo>
                <a:lnTo>
                  <a:pt x="2723" y="671"/>
                </a:lnTo>
                <a:lnTo>
                  <a:pt x="2735" y="664"/>
                </a:lnTo>
                <a:lnTo>
                  <a:pt x="2735" y="661"/>
                </a:lnTo>
                <a:lnTo>
                  <a:pt x="2737" y="654"/>
                </a:lnTo>
                <a:lnTo>
                  <a:pt x="2745" y="649"/>
                </a:lnTo>
                <a:lnTo>
                  <a:pt x="2750" y="646"/>
                </a:lnTo>
                <a:lnTo>
                  <a:pt x="2787" y="641"/>
                </a:lnTo>
                <a:lnTo>
                  <a:pt x="2792" y="644"/>
                </a:lnTo>
                <a:lnTo>
                  <a:pt x="2796" y="649"/>
                </a:lnTo>
                <a:lnTo>
                  <a:pt x="2801" y="649"/>
                </a:lnTo>
                <a:lnTo>
                  <a:pt x="2811" y="642"/>
                </a:lnTo>
                <a:lnTo>
                  <a:pt x="2814" y="642"/>
                </a:lnTo>
                <a:lnTo>
                  <a:pt x="2814" y="646"/>
                </a:lnTo>
                <a:lnTo>
                  <a:pt x="2813" y="651"/>
                </a:lnTo>
                <a:lnTo>
                  <a:pt x="2809" y="657"/>
                </a:lnTo>
                <a:lnTo>
                  <a:pt x="2806" y="664"/>
                </a:lnTo>
                <a:lnTo>
                  <a:pt x="2808" y="668"/>
                </a:lnTo>
                <a:lnTo>
                  <a:pt x="2818" y="669"/>
                </a:lnTo>
                <a:lnTo>
                  <a:pt x="2813" y="678"/>
                </a:lnTo>
                <a:lnTo>
                  <a:pt x="2813" y="683"/>
                </a:lnTo>
                <a:lnTo>
                  <a:pt x="2814" y="683"/>
                </a:lnTo>
                <a:lnTo>
                  <a:pt x="2826" y="678"/>
                </a:lnTo>
                <a:lnTo>
                  <a:pt x="2860" y="651"/>
                </a:lnTo>
                <a:lnTo>
                  <a:pt x="2870" y="647"/>
                </a:lnTo>
                <a:lnTo>
                  <a:pt x="2870" y="644"/>
                </a:lnTo>
                <a:lnTo>
                  <a:pt x="2868" y="642"/>
                </a:lnTo>
                <a:lnTo>
                  <a:pt x="2875" y="627"/>
                </a:lnTo>
                <a:lnTo>
                  <a:pt x="2875" y="622"/>
                </a:lnTo>
                <a:lnTo>
                  <a:pt x="2882" y="619"/>
                </a:lnTo>
                <a:lnTo>
                  <a:pt x="2900" y="615"/>
                </a:lnTo>
                <a:lnTo>
                  <a:pt x="2919" y="619"/>
                </a:lnTo>
                <a:lnTo>
                  <a:pt x="2924" y="624"/>
                </a:lnTo>
                <a:lnTo>
                  <a:pt x="2902" y="625"/>
                </a:lnTo>
                <a:lnTo>
                  <a:pt x="2897" y="629"/>
                </a:lnTo>
                <a:lnTo>
                  <a:pt x="2895" y="636"/>
                </a:lnTo>
                <a:lnTo>
                  <a:pt x="2895" y="642"/>
                </a:lnTo>
                <a:lnTo>
                  <a:pt x="2887" y="657"/>
                </a:lnTo>
                <a:lnTo>
                  <a:pt x="2893" y="661"/>
                </a:lnTo>
                <a:lnTo>
                  <a:pt x="2892" y="664"/>
                </a:lnTo>
                <a:lnTo>
                  <a:pt x="2885" y="671"/>
                </a:lnTo>
                <a:lnTo>
                  <a:pt x="2882" y="679"/>
                </a:lnTo>
                <a:lnTo>
                  <a:pt x="2863" y="686"/>
                </a:lnTo>
                <a:lnTo>
                  <a:pt x="2850" y="693"/>
                </a:lnTo>
                <a:lnTo>
                  <a:pt x="2848" y="700"/>
                </a:lnTo>
                <a:lnTo>
                  <a:pt x="2845" y="703"/>
                </a:lnTo>
                <a:lnTo>
                  <a:pt x="2804" y="737"/>
                </a:lnTo>
                <a:lnTo>
                  <a:pt x="2802" y="742"/>
                </a:lnTo>
                <a:lnTo>
                  <a:pt x="2799" y="748"/>
                </a:lnTo>
                <a:lnTo>
                  <a:pt x="2792" y="753"/>
                </a:lnTo>
                <a:lnTo>
                  <a:pt x="2776" y="767"/>
                </a:lnTo>
                <a:lnTo>
                  <a:pt x="2759" y="777"/>
                </a:lnTo>
                <a:lnTo>
                  <a:pt x="2743" y="782"/>
                </a:lnTo>
                <a:lnTo>
                  <a:pt x="2745" y="784"/>
                </a:lnTo>
                <a:lnTo>
                  <a:pt x="2745" y="789"/>
                </a:lnTo>
                <a:lnTo>
                  <a:pt x="2738" y="802"/>
                </a:lnTo>
                <a:lnTo>
                  <a:pt x="2722" y="821"/>
                </a:lnTo>
                <a:lnTo>
                  <a:pt x="2718" y="824"/>
                </a:lnTo>
                <a:lnTo>
                  <a:pt x="2715" y="856"/>
                </a:lnTo>
                <a:lnTo>
                  <a:pt x="2715" y="866"/>
                </a:lnTo>
                <a:lnTo>
                  <a:pt x="2718" y="878"/>
                </a:lnTo>
                <a:lnTo>
                  <a:pt x="2718" y="882"/>
                </a:lnTo>
                <a:lnTo>
                  <a:pt x="2720" y="885"/>
                </a:lnTo>
                <a:lnTo>
                  <a:pt x="2722" y="893"/>
                </a:lnTo>
                <a:lnTo>
                  <a:pt x="2722" y="902"/>
                </a:lnTo>
                <a:lnTo>
                  <a:pt x="2727" y="920"/>
                </a:lnTo>
                <a:lnTo>
                  <a:pt x="2728" y="932"/>
                </a:lnTo>
                <a:lnTo>
                  <a:pt x="2730" y="939"/>
                </a:lnTo>
                <a:lnTo>
                  <a:pt x="2735" y="949"/>
                </a:lnTo>
                <a:lnTo>
                  <a:pt x="2735" y="959"/>
                </a:lnTo>
                <a:lnTo>
                  <a:pt x="2738" y="979"/>
                </a:lnTo>
                <a:lnTo>
                  <a:pt x="2742" y="988"/>
                </a:lnTo>
                <a:lnTo>
                  <a:pt x="2745" y="986"/>
                </a:lnTo>
                <a:lnTo>
                  <a:pt x="2767" y="966"/>
                </a:lnTo>
                <a:lnTo>
                  <a:pt x="2774" y="956"/>
                </a:lnTo>
                <a:lnTo>
                  <a:pt x="2777" y="951"/>
                </a:lnTo>
                <a:lnTo>
                  <a:pt x="2779" y="939"/>
                </a:lnTo>
                <a:lnTo>
                  <a:pt x="2779" y="935"/>
                </a:lnTo>
                <a:lnTo>
                  <a:pt x="2779" y="932"/>
                </a:lnTo>
                <a:lnTo>
                  <a:pt x="2797" y="922"/>
                </a:lnTo>
                <a:lnTo>
                  <a:pt x="2802" y="922"/>
                </a:lnTo>
                <a:lnTo>
                  <a:pt x="2809" y="919"/>
                </a:lnTo>
                <a:lnTo>
                  <a:pt x="2809" y="917"/>
                </a:lnTo>
                <a:lnTo>
                  <a:pt x="2809" y="914"/>
                </a:lnTo>
                <a:lnTo>
                  <a:pt x="2804" y="909"/>
                </a:lnTo>
                <a:lnTo>
                  <a:pt x="2804" y="903"/>
                </a:lnTo>
                <a:lnTo>
                  <a:pt x="2806" y="900"/>
                </a:lnTo>
                <a:lnTo>
                  <a:pt x="2811" y="893"/>
                </a:lnTo>
                <a:lnTo>
                  <a:pt x="2813" y="890"/>
                </a:lnTo>
                <a:lnTo>
                  <a:pt x="2819" y="883"/>
                </a:lnTo>
                <a:lnTo>
                  <a:pt x="2826" y="882"/>
                </a:lnTo>
                <a:lnTo>
                  <a:pt x="2829" y="882"/>
                </a:lnTo>
                <a:lnTo>
                  <a:pt x="2836" y="883"/>
                </a:lnTo>
                <a:lnTo>
                  <a:pt x="2845" y="882"/>
                </a:lnTo>
                <a:lnTo>
                  <a:pt x="2851" y="878"/>
                </a:lnTo>
                <a:lnTo>
                  <a:pt x="2855" y="871"/>
                </a:lnTo>
                <a:lnTo>
                  <a:pt x="2853" y="870"/>
                </a:lnTo>
                <a:lnTo>
                  <a:pt x="2846" y="865"/>
                </a:lnTo>
                <a:lnTo>
                  <a:pt x="2845" y="855"/>
                </a:lnTo>
                <a:lnTo>
                  <a:pt x="2846" y="846"/>
                </a:lnTo>
                <a:lnTo>
                  <a:pt x="2851" y="838"/>
                </a:lnTo>
                <a:lnTo>
                  <a:pt x="2860" y="824"/>
                </a:lnTo>
                <a:lnTo>
                  <a:pt x="2865" y="821"/>
                </a:lnTo>
                <a:lnTo>
                  <a:pt x="2870" y="821"/>
                </a:lnTo>
                <a:lnTo>
                  <a:pt x="2865" y="829"/>
                </a:lnTo>
                <a:lnTo>
                  <a:pt x="2865" y="833"/>
                </a:lnTo>
                <a:lnTo>
                  <a:pt x="2870" y="836"/>
                </a:lnTo>
                <a:lnTo>
                  <a:pt x="2875" y="834"/>
                </a:lnTo>
                <a:lnTo>
                  <a:pt x="2878" y="829"/>
                </a:lnTo>
                <a:lnTo>
                  <a:pt x="2878" y="821"/>
                </a:lnTo>
                <a:lnTo>
                  <a:pt x="2877" y="814"/>
                </a:lnTo>
                <a:lnTo>
                  <a:pt x="2870" y="814"/>
                </a:lnTo>
                <a:lnTo>
                  <a:pt x="2867" y="807"/>
                </a:lnTo>
                <a:lnTo>
                  <a:pt x="2865" y="801"/>
                </a:lnTo>
                <a:lnTo>
                  <a:pt x="2867" y="796"/>
                </a:lnTo>
                <a:lnTo>
                  <a:pt x="2873" y="789"/>
                </a:lnTo>
                <a:lnTo>
                  <a:pt x="2878" y="782"/>
                </a:lnTo>
                <a:lnTo>
                  <a:pt x="2877" y="780"/>
                </a:lnTo>
                <a:lnTo>
                  <a:pt x="2872" y="779"/>
                </a:lnTo>
                <a:lnTo>
                  <a:pt x="2858" y="779"/>
                </a:lnTo>
                <a:lnTo>
                  <a:pt x="2855" y="777"/>
                </a:lnTo>
                <a:lnTo>
                  <a:pt x="2850" y="772"/>
                </a:lnTo>
                <a:lnTo>
                  <a:pt x="2850" y="765"/>
                </a:lnTo>
                <a:lnTo>
                  <a:pt x="2853" y="760"/>
                </a:lnTo>
                <a:lnTo>
                  <a:pt x="2858" y="752"/>
                </a:lnTo>
                <a:lnTo>
                  <a:pt x="2873" y="740"/>
                </a:lnTo>
                <a:lnTo>
                  <a:pt x="2870" y="737"/>
                </a:lnTo>
                <a:lnTo>
                  <a:pt x="2872" y="733"/>
                </a:lnTo>
                <a:lnTo>
                  <a:pt x="2880" y="725"/>
                </a:lnTo>
                <a:lnTo>
                  <a:pt x="2877" y="723"/>
                </a:lnTo>
                <a:lnTo>
                  <a:pt x="2877" y="720"/>
                </a:lnTo>
                <a:lnTo>
                  <a:pt x="2878" y="716"/>
                </a:lnTo>
                <a:lnTo>
                  <a:pt x="2883" y="708"/>
                </a:lnTo>
                <a:lnTo>
                  <a:pt x="2887" y="706"/>
                </a:lnTo>
                <a:lnTo>
                  <a:pt x="2892" y="706"/>
                </a:lnTo>
                <a:lnTo>
                  <a:pt x="2890" y="708"/>
                </a:lnTo>
                <a:lnTo>
                  <a:pt x="2899" y="700"/>
                </a:lnTo>
                <a:lnTo>
                  <a:pt x="2904" y="703"/>
                </a:lnTo>
                <a:lnTo>
                  <a:pt x="2905" y="711"/>
                </a:lnTo>
                <a:lnTo>
                  <a:pt x="2909" y="713"/>
                </a:lnTo>
                <a:lnTo>
                  <a:pt x="2915" y="711"/>
                </a:lnTo>
                <a:lnTo>
                  <a:pt x="2917" y="703"/>
                </a:lnTo>
                <a:lnTo>
                  <a:pt x="2920" y="701"/>
                </a:lnTo>
                <a:lnTo>
                  <a:pt x="2927" y="698"/>
                </a:lnTo>
                <a:lnTo>
                  <a:pt x="2934" y="689"/>
                </a:lnTo>
                <a:lnTo>
                  <a:pt x="2937" y="691"/>
                </a:lnTo>
                <a:lnTo>
                  <a:pt x="2942" y="689"/>
                </a:lnTo>
                <a:lnTo>
                  <a:pt x="2937" y="710"/>
                </a:lnTo>
                <a:lnTo>
                  <a:pt x="2939" y="711"/>
                </a:lnTo>
                <a:lnTo>
                  <a:pt x="2958" y="696"/>
                </a:lnTo>
                <a:lnTo>
                  <a:pt x="2963" y="693"/>
                </a:lnTo>
                <a:lnTo>
                  <a:pt x="2986" y="688"/>
                </a:lnTo>
                <a:lnTo>
                  <a:pt x="2996" y="686"/>
                </a:lnTo>
                <a:lnTo>
                  <a:pt x="3006" y="688"/>
                </a:lnTo>
                <a:lnTo>
                  <a:pt x="3013" y="693"/>
                </a:lnTo>
                <a:lnTo>
                  <a:pt x="3015" y="701"/>
                </a:lnTo>
                <a:lnTo>
                  <a:pt x="3022" y="706"/>
                </a:lnTo>
                <a:lnTo>
                  <a:pt x="3025" y="706"/>
                </a:lnTo>
                <a:lnTo>
                  <a:pt x="3030" y="701"/>
                </a:lnTo>
                <a:lnTo>
                  <a:pt x="3028" y="696"/>
                </a:lnTo>
                <a:lnTo>
                  <a:pt x="3032" y="693"/>
                </a:lnTo>
                <a:lnTo>
                  <a:pt x="3035" y="689"/>
                </a:lnTo>
                <a:lnTo>
                  <a:pt x="3047" y="686"/>
                </a:lnTo>
                <a:lnTo>
                  <a:pt x="3050" y="679"/>
                </a:lnTo>
                <a:lnTo>
                  <a:pt x="3067" y="673"/>
                </a:lnTo>
                <a:lnTo>
                  <a:pt x="3069" y="668"/>
                </a:lnTo>
                <a:lnTo>
                  <a:pt x="3077" y="659"/>
                </a:lnTo>
                <a:lnTo>
                  <a:pt x="3086" y="657"/>
                </a:lnTo>
                <a:lnTo>
                  <a:pt x="3091" y="656"/>
                </a:lnTo>
                <a:lnTo>
                  <a:pt x="3094" y="649"/>
                </a:lnTo>
                <a:lnTo>
                  <a:pt x="3097" y="647"/>
                </a:lnTo>
                <a:lnTo>
                  <a:pt x="3106" y="647"/>
                </a:lnTo>
                <a:lnTo>
                  <a:pt x="3114" y="642"/>
                </a:lnTo>
                <a:lnTo>
                  <a:pt x="3116" y="641"/>
                </a:lnTo>
                <a:lnTo>
                  <a:pt x="3119" y="637"/>
                </a:lnTo>
                <a:lnTo>
                  <a:pt x="3123" y="637"/>
                </a:lnTo>
                <a:lnTo>
                  <a:pt x="3133" y="634"/>
                </a:lnTo>
                <a:lnTo>
                  <a:pt x="3163" y="620"/>
                </a:lnTo>
                <a:lnTo>
                  <a:pt x="3163" y="619"/>
                </a:lnTo>
                <a:lnTo>
                  <a:pt x="3168" y="610"/>
                </a:lnTo>
                <a:lnTo>
                  <a:pt x="3172" y="609"/>
                </a:lnTo>
                <a:lnTo>
                  <a:pt x="3177" y="610"/>
                </a:lnTo>
                <a:lnTo>
                  <a:pt x="3175" y="615"/>
                </a:lnTo>
                <a:lnTo>
                  <a:pt x="3178" y="617"/>
                </a:lnTo>
                <a:lnTo>
                  <a:pt x="3199" y="620"/>
                </a:lnTo>
                <a:lnTo>
                  <a:pt x="3204" y="622"/>
                </a:lnTo>
                <a:lnTo>
                  <a:pt x="3209" y="622"/>
                </a:lnTo>
                <a:lnTo>
                  <a:pt x="3215" y="620"/>
                </a:lnTo>
                <a:lnTo>
                  <a:pt x="3219" y="615"/>
                </a:lnTo>
                <a:lnTo>
                  <a:pt x="3219" y="610"/>
                </a:lnTo>
                <a:lnTo>
                  <a:pt x="3220" y="605"/>
                </a:lnTo>
                <a:lnTo>
                  <a:pt x="3214" y="607"/>
                </a:lnTo>
                <a:lnTo>
                  <a:pt x="3214" y="600"/>
                </a:lnTo>
                <a:lnTo>
                  <a:pt x="3214" y="595"/>
                </a:lnTo>
                <a:lnTo>
                  <a:pt x="3209" y="593"/>
                </a:lnTo>
                <a:lnTo>
                  <a:pt x="3204" y="585"/>
                </a:lnTo>
                <a:lnTo>
                  <a:pt x="3200" y="582"/>
                </a:lnTo>
                <a:lnTo>
                  <a:pt x="3195" y="583"/>
                </a:lnTo>
                <a:lnTo>
                  <a:pt x="3202" y="575"/>
                </a:lnTo>
                <a:lnTo>
                  <a:pt x="3200" y="566"/>
                </a:lnTo>
                <a:lnTo>
                  <a:pt x="3197" y="563"/>
                </a:lnTo>
                <a:lnTo>
                  <a:pt x="3197" y="558"/>
                </a:lnTo>
                <a:lnTo>
                  <a:pt x="3190" y="561"/>
                </a:lnTo>
                <a:lnTo>
                  <a:pt x="3193" y="556"/>
                </a:lnTo>
                <a:lnTo>
                  <a:pt x="3183" y="560"/>
                </a:lnTo>
                <a:lnTo>
                  <a:pt x="3177" y="555"/>
                </a:lnTo>
                <a:lnTo>
                  <a:pt x="3173" y="551"/>
                </a:lnTo>
                <a:lnTo>
                  <a:pt x="3173" y="544"/>
                </a:lnTo>
                <a:lnTo>
                  <a:pt x="3170" y="543"/>
                </a:lnTo>
                <a:lnTo>
                  <a:pt x="3166" y="543"/>
                </a:lnTo>
                <a:lnTo>
                  <a:pt x="3160" y="548"/>
                </a:lnTo>
                <a:lnTo>
                  <a:pt x="3151" y="544"/>
                </a:lnTo>
                <a:lnTo>
                  <a:pt x="3150" y="543"/>
                </a:lnTo>
                <a:lnTo>
                  <a:pt x="3155" y="538"/>
                </a:lnTo>
                <a:lnTo>
                  <a:pt x="3150" y="529"/>
                </a:lnTo>
                <a:lnTo>
                  <a:pt x="3155" y="531"/>
                </a:lnTo>
                <a:lnTo>
                  <a:pt x="3158" y="534"/>
                </a:lnTo>
                <a:lnTo>
                  <a:pt x="3166" y="534"/>
                </a:lnTo>
                <a:lnTo>
                  <a:pt x="3175" y="529"/>
                </a:lnTo>
                <a:lnTo>
                  <a:pt x="3173" y="533"/>
                </a:lnTo>
                <a:lnTo>
                  <a:pt x="3177" y="531"/>
                </a:lnTo>
                <a:lnTo>
                  <a:pt x="3180" y="534"/>
                </a:lnTo>
                <a:lnTo>
                  <a:pt x="3182" y="541"/>
                </a:lnTo>
                <a:lnTo>
                  <a:pt x="3190" y="541"/>
                </a:lnTo>
                <a:lnTo>
                  <a:pt x="3193" y="543"/>
                </a:lnTo>
                <a:lnTo>
                  <a:pt x="3209" y="541"/>
                </a:lnTo>
                <a:lnTo>
                  <a:pt x="3215" y="534"/>
                </a:lnTo>
                <a:lnTo>
                  <a:pt x="3220" y="534"/>
                </a:lnTo>
                <a:lnTo>
                  <a:pt x="3232" y="528"/>
                </a:lnTo>
                <a:lnTo>
                  <a:pt x="3232" y="533"/>
                </a:lnTo>
                <a:lnTo>
                  <a:pt x="3237" y="529"/>
                </a:lnTo>
                <a:lnTo>
                  <a:pt x="3239" y="518"/>
                </a:lnTo>
                <a:lnTo>
                  <a:pt x="3246" y="497"/>
                </a:lnTo>
                <a:lnTo>
                  <a:pt x="3249" y="489"/>
                </a:lnTo>
                <a:lnTo>
                  <a:pt x="3258" y="487"/>
                </a:lnTo>
                <a:lnTo>
                  <a:pt x="3264" y="496"/>
                </a:lnTo>
                <a:lnTo>
                  <a:pt x="3264" y="501"/>
                </a:lnTo>
                <a:lnTo>
                  <a:pt x="3264" y="507"/>
                </a:lnTo>
                <a:lnTo>
                  <a:pt x="3276" y="509"/>
                </a:lnTo>
                <a:lnTo>
                  <a:pt x="3288" y="507"/>
                </a:lnTo>
                <a:lnTo>
                  <a:pt x="3296" y="504"/>
                </a:lnTo>
                <a:lnTo>
                  <a:pt x="3305" y="502"/>
                </a:lnTo>
                <a:lnTo>
                  <a:pt x="3310" y="504"/>
                </a:lnTo>
                <a:lnTo>
                  <a:pt x="3318" y="509"/>
                </a:lnTo>
                <a:lnTo>
                  <a:pt x="3320" y="516"/>
                </a:lnTo>
                <a:lnTo>
                  <a:pt x="3320" y="519"/>
                </a:lnTo>
                <a:lnTo>
                  <a:pt x="3322" y="526"/>
                </a:lnTo>
                <a:lnTo>
                  <a:pt x="3325" y="529"/>
                </a:lnTo>
                <a:lnTo>
                  <a:pt x="3335" y="536"/>
                </a:lnTo>
                <a:lnTo>
                  <a:pt x="3338" y="533"/>
                </a:lnTo>
                <a:lnTo>
                  <a:pt x="3355" y="539"/>
                </a:lnTo>
                <a:lnTo>
                  <a:pt x="3359" y="546"/>
                </a:lnTo>
                <a:lnTo>
                  <a:pt x="3369" y="550"/>
                </a:lnTo>
                <a:lnTo>
                  <a:pt x="3372" y="548"/>
                </a:lnTo>
                <a:lnTo>
                  <a:pt x="3382" y="550"/>
                </a:lnTo>
                <a:lnTo>
                  <a:pt x="3384" y="544"/>
                </a:lnTo>
                <a:lnTo>
                  <a:pt x="3379" y="529"/>
                </a:lnTo>
                <a:lnTo>
                  <a:pt x="3381" y="528"/>
                </a:lnTo>
                <a:lnTo>
                  <a:pt x="3396" y="526"/>
                </a:lnTo>
                <a:lnTo>
                  <a:pt x="3397" y="519"/>
                </a:lnTo>
                <a:lnTo>
                  <a:pt x="3396" y="512"/>
                </a:lnTo>
                <a:lnTo>
                  <a:pt x="3394" y="507"/>
                </a:lnTo>
                <a:lnTo>
                  <a:pt x="3387" y="504"/>
                </a:lnTo>
                <a:lnTo>
                  <a:pt x="3387" y="504"/>
                </a:lnTo>
                <a:lnTo>
                  <a:pt x="3384" y="497"/>
                </a:lnTo>
                <a:lnTo>
                  <a:pt x="3391" y="497"/>
                </a:lnTo>
                <a:lnTo>
                  <a:pt x="3401" y="504"/>
                </a:lnTo>
                <a:lnTo>
                  <a:pt x="3411" y="504"/>
                </a:lnTo>
                <a:lnTo>
                  <a:pt x="3423" y="506"/>
                </a:lnTo>
                <a:lnTo>
                  <a:pt x="3418" y="501"/>
                </a:lnTo>
                <a:lnTo>
                  <a:pt x="3414" y="497"/>
                </a:lnTo>
                <a:lnTo>
                  <a:pt x="3413" y="494"/>
                </a:lnTo>
                <a:lnTo>
                  <a:pt x="3428" y="501"/>
                </a:lnTo>
                <a:lnTo>
                  <a:pt x="3434" y="487"/>
                </a:lnTo>
                <a:lnTo>
                  <a:pt x="3438" y="487"/>
                </a:lnTo>
                <a:lnTo>
                  <a:pt x="3448" y="489"/>
                </a:lnTo>
                <a:lnTo>
                  <a:pt x="3451" y="489"/>
                </a:lnTo>
                <a:lnTo>
                  <a:pt x="3450" y="486"/>
                </a:lnTo>
                <a:close/>
              </a:path>
            </a:pathLst>
          </a:custGeom>
          <a:solidFill>
            <a:srgbClr val="F2F2F2"/>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6" name="Freeform 30172"/>
          <p:cNvSpPr>
            <a:spLocks/>
          </p:cNvSpPr>
          <p:nvPr/>
        </p:nvSpPr>
        <p:spPr bwMode="auto">
          <a:xfrm>
            <a:off x="5232142" y="2526897"/>
            <a:ext cx="278543" cy="144166"/>
          </a:xfrm>
          <a:custGeom>
            <a:avLst/>
            <a:gdLst>
              <a:gd name="T0" fmla="*/ 308 w 315"/>
              <a:gd name="T1" fmla="*/ 25 h 162"/>
              <a:gd name="T2" fmla="*/ 314 w 315"/>
              <a:gd name="T3" fmla="*/ 9 h 162"/>
              <a:gd name="T4" fmla="*/ 305 w 315"/>
              <a:gd name="T5" fmla="*/ 0 h 162"/>
              <a:gd name="T6" fmla="*/ 260 w 315"/>
              <a:gd name="T7" fmla="*/ 9 h 162"/>
              <a:gd name="T8" fmla="*/ 234 w 315"/>
              <a:gd name="T9" fmla="*/ 22 h 162"/>
              <a:gd name="T10" fmla="*/ 204 w 315"/>
              <a:gd name="T11" fmla="*/ 29 h 162"/>
              <a:gd name="T12" fmla="*/ 182 w 315"/>
              <a:gd name="T13" fmla="*/ 36 h 162"/>
              <a:gd name="T14" fmla="*/ 157 w 315"/>
              <a:gd name="T15" fmla="*/ 34 h 162"/>
              <a:gd name="T16" fmla="*/ 147 w 315"/>
              <a:gd name="T17" fmla="*/ 46 h 162"/>
              <a:gd name="T18" fmla="*/ 126 w 315"/>
              <a:gd name="T19" fmla="*/ 47 h 162"/>
              <a:gd name="T20" fmla="*/ 105 w 315"/>
              <a:gd name="T21" fmla="*/ 52 h 162"/>
              <a:gd name="T22" fmla="*/ 88 w 315"/>
              <a:gd name="T23" fmla="*/ 66 h 162"/>
              <a:gd name="T24" fmla="*/ 69 w 315"/>
              <a:gd name="T25" fmla="*/ 76 h 162"/>
              <a:gd name="T26" fmla="*/ 62 w 315"/>
              <a:gd name="T27" fmla="*/ 76 h 162"/>
              <a:gd name="T28" fmla="*/ 52 w 315"/>
              <a:gd name="T29" fmla="*/ 100 h 162"/>
              <a:gd name="T30" fmla="*/ 47 w 315"/>
              <a:gd name="T31" fmla="*/ 106 h 162"/>
              <a:gd name="T32" fmla="*/ 37 w 315"/>
              <a:gd name="T33" fmla="*/ 110 h 162"/>
              <a:gd name="T34" fmla="*/ 40 w 315"/>
              <a:gd name="T35" fmla="*/ 123 h 162"/>
              <a:gd name="T36" fmla="*/ 25 w 315"/>
              <a:gd name="T37" fmla="*/ 130 h 162"/>
              <a:gd name="T38" fmla="*/ 0 w 315"/>
              <a:gd name="T39" fmla="*/ 145 h 162"/>
              <a:gd name="T40" fmla="*/ 14 w 315"/>
              <a:gd name="T41" fmla="*/ 157 h 162"/>
              <a:gd name="T42" fmla="*/ 35 w 315"/>
              <a:gd name="T43" fmla="*/ 152 h 162"/>
              <a:gd name="T44" fmla="*/ 62 w 315"/>
              <a:gd name="T45" fmla="*/ 162 h 162"/>
              <a:gd name="T46" fmla="*/ 81 w 315"/>
              <a:gd name="T47" fmla="*/ 143 h 162"/>
              <a:gd name="T48" fmla="*/ 71 w 315"/>
              <a:gd name="T49" fmla="*/ 132 h 162"/>
              <a:gd name="T50" fmla="*/ 84 w 315"/>
              <a:gd name="T51" fmla="*/ 127 h 162"/>
              <a:gd name="T52" fmla="*/ 99 w 315"/>
              <a:gd name="T53" fmla="*/ 122 h 162"/>
              <a:gd name="T54" fmla="*/ 96 w 315"/>
              <a:gd name="T55" fmla="*/ 111 h 162"/>
              <a:gd name="T56" fmla="*/ 103 w 315"/>
              <a:gd name="T57" fmla="*/ 103 h 162"/>
              <a:gd name="T58" fmla="*/ 126 w 315"/>
              <a:gd name="T59" fmla="*/ 105 h 162"/>
              <a:gd name="T60" fmla="*/ 140 w 315"/>
              <a:gd name="T61" fmla="*/ 93 h 162"/>
              <a:gd name="T62" fmla="*/ 137 w 315"/>
              <a:gd name="T63" fmla="*/ 83 h 162"/>
              <a:gd name="T64" fmla="*/ 290 w 315"/>
              <a:gd name="T65" fmla="*/ 3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162">
                <a:moveTo>
                  <a:pt x="303" y="29"/>
                </a:moveTo>
                <a:lnTo>
                  <a:pt x="308" y="25"/>
                </a:lnTo>
                <a:lnTo>
                  <a:pt x="315" y="15"/>
                </a:lnTo>
                <a:lnTo>
                  <a:pt x="314" y="9"/>
                </a:lnTo>
                <a:lnTo>
                  <a:pt x="310" y="4"/>
                </a:lnTo>
                <a:lnTo>
                  <a:pt x="305" y="0"/>
                </a:lnTo>
                <a:lnTo>
                  <a:pt x="263" y="5"/>
                </a:lnTo>
                <a:lnTo>
                  <a:pt x="260" y="9"/>
                </a:lnTo>
                <a:lnTo>
                  <a:pt x="253" y="20"/>
                </a:lnTo>
                <a:lnTo>
                  <a:pt x="234" y="22"/>
                </a:lnTo>
                <a:lnTo>
                  <a:pt x="212" y="27"/>
                </a:lnTo>
                <a:lnTo>
                  <a:pt x="204" y="29"/>
                </a:lnTo>
                <a:lnTo>
                  <a:pt x="185" y="36"/>
                </a:lnTo>
                <a:lnTo>
                  <a:pt x="182" y="36"/>
                </a:lnTo>
                <a:lnTo>
                  <a:pt x="165" y="31"/>
                </a:lnTo>
                <a:lnTo>
                  <a:pt x="157" y="34"/>
                </a:lnTo>
                <a:lnTo>
                  <a:pt x="153" y="32"/>
                </a:lnTo>
                <a:lnTo>
                  <a:pt x="147" y="46"/>
                </a:lnTo>
                <a:lnTo>
                  <a:pt x="140" y="49"/>
                </a:lnTo>
                <a:lnTo>
                  <a:pt x="126" y="47"/>
                </a:lnTo>
                <a:lnTo>
                  <a:pt x="115" y="51"/>
                </a:lnTo>
                <a:lnTo>
                  <a:pt x="105" y="52"/>
                </a:lnTo>
                <a:lnTo>
                  <a:pt x="96" y="57"/>
                </a:lnTo>
                <a:lnTo>
                  <a:pt x="88" y="66"/>
                </a:lnTo>
                <a:lnTo>
                  <a:pt x="78" y="76"/>
                </a:lnTo>
                <a:lnTo>
                  <a:pt x="69" y="76"/>
                </a:lnTo>
                <a:lnTo>
                  <a:pt x="67" y="74"/>
                </a:lnTo>
                <a:lnTo>
                  <a:pt x="62" y="76"/>
                </a:lnTo>
                <a:lnTo>
                  <a:pt x="47" y="95"/>
                </a:lnTo>
                <a:lnTo>
                  <a:pt x="52" y="100"/>
                </a:lnTo>
                <a:lnTo>
                  <a:pt x="56" y="103"/>
                </a:lnTo>
                <a:lnTo>
                  <a:pt x="47" y="106"/>
                </a:lnTo>
                <a:lnTo>
                  <a:pt x="40" y="108"/>
                </a:lnTo>
                <a:lnTo>
                  <a:pt x="37" y="110"/>
                </a:lnTo>
                <a:lnTo>
                  <a:pt x="34" y="115"/>
                </a:lnTo>
                <a:lnTo>
                  <a:pt x="40" y="123"/>
                </a:lnTo>
                <a:lnTo>
                  <a:pt x="39" y="130"/>
                </a:lnTo>
                <a:lnTo>
                  <a:pt x="25" y="130"/>
                </a:lnTo>
                <a:lnTo>
                  <a:pt x="19" y="132"/>
                </a:lnTo>
                <a:lnTo>
                  <a:pt x="0" y="145"/>
                </a:lnTo>
                <a:lnTo>
                  <a:pt x="8" y="155"/>
                </a:lnTo>
                <a:lnTo>
                  <a:pt x="14" y="157"/>
                </a:lnTo>
                <a:lnTo>
                  <a:pt x="20" y="155"/>
                </a:lnTo>
                <a:lnTo>
                  <a:pt x="35" y="152"/>
                </a:lnTo>
                <a:lnTo>
                  <a:pt x="47" y="155"/>
                </a:lnTo>
                <a:lnTo>
                  <a:pt x="62" y="162"/>
                </a:lnTo>
                <a:lnTo>
                  <a:pt x="69" y="157"/>
                </a:lnTo>
                <a:lnTo>
                  <a:pt x="81" y="143"/>
                </a:lnTo>
                <a:lnTo>
                  <a:pt x="79" y="137"/>
                </a:lnTo>
                <a:lnTo>
                  <a:pt x="71" y="132"/>
                </a:lnTo>
                <a:lnTo>
                  <a:pt x="78" y="127"/>
                </a:lnTo>
                <a:lnTo>
                  <a:pt x="84" y="127"/>
                </a:lnTo>
                <a:lnTo>
                  <a:pt x="88" y="130"/>
                </a:lnTo>
                <a:lnTo>
                  <a:pt x="99" y="122"/>
                </a:lnTo>
                <a:lnTo>
                  <a:pt x="103" y="116"/>
                </a:lnTo>
                <a:lnTo>
                  <a:pt x="96" y="111"/>
                </a:lnTo>
                <a:lnTo>
                  <a:pt x="98" y="106"/>
                </a:lnTo>
                <a:lnTo>
                  <a:pt x="103" y="103"/>
                </a:lnTo>
                <a:lnTo>
                  <a:pt x="121" y="105"/>
                </a:lnTo>
                <a:lnTo>
                  <a:pt x="126" y="105"/>
                </a:lnTo>
                <a:lnTo>
                  <a:pt x="135" y="96"/>
                </a:lnTo>
                <a:lnTo>
                  <a:pt x="140" y="93"/>
                </a:lnTo>
                <a:lnTo>
                  <a:pt x="133" y="88"/>
                </a:lnTo>
                <a:lnTo>
                  <a:pt x="137" y="83"/>
                </a:lnTo>
                <a:lnTo>
                  <a:pt x="145" y="78"/>
                </a:lnTo>
                <a:lnTo>
                  <a:pt x="290" y="36"/>
                </a:lnTo>
                <a:lnTo>
                  <a:pt x="303" y="29"/>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7" name="Freeform 30173"/>
          <p:cNvSpPr>
            <a:spLocks/>
          </p:cNvSpPr>
          <p:nvPr/>
        </p:nvSpPr>
        <p:spPr bwMode="auto">
          <a:xfrm>
            <a:off x="5184390" y="2672844"/>
            <a:ext cx="106996" cy="105010"/>
          </a:xfrm>
          <a:custGeom>
            <a:avLst/>
            <a:gdLst>
              <a:gd name="T0" fmla="*/ 98 w 121"/>
              <a:gd name="T1" fmla="*/ 1 h 118"/>
              <a:gd name="T2" fmla="*/ 91 w 121"/>
              <a:gd name="T3" fmla="*/ 0 h 118"/>
              <a:gd name="T4" fmla="*/ 69 w 121"/>
              <a:gd name="T5" fmla="*/ 1 h 118"/>
              <a:gd name="T6" fmla="*/ 56 w 121"/>
              <a:gd name="T7" fmla="*/ 8 h 118"/>
              <a:gd name="T8" fmla="*/ 42 w 121"/>
              <a:gd name="T9" fmla="*/ 8 h 118"/>
              <a:gd name="T10" fmla="*/ 34 w 121"/>
              <a:gd name="T11" fmla="*/ 18 h 118"/>
              <a:gd name="T12" fmla="*/ 24 w 121"/>
              <a:gd name="T13" fmla="*/ 25 h 118"/>
              <a:gd name="T14" fmla="*/ 32 w 121"/>
              <a:gd name="T15" fmla="*/ 30 h 118"/>
              <a:gd name="T16" fmla="*/ 36 w 121"/>
              <a:gd name="T17" fmla="*/ 30 h 118"/>
              <a:gd name="T18" fmla="*/ 34 w 121"/>
              <a:gd name="T19" fmla="*/ 37 h 118"/>
              <a:gd name="T20" fmla="*/ 22 w 121"/>
              <a:gd name="T21" fmla="*/ 50 h 118"/>
              <a:gd name="T22" fmla="*/ 19 w 121"/>
              <a:gd name="T23" fmla="*/ 55 h 118"/>
              <a:gd name="T24" fmla="*/ 12 w 121"/>
              <a:gd name="T25" fmla="*/ 54 h 118"/>
              <a:gd name="T26" fmla="*/ 9 w 121"/>
              <a:gd name="T27" fmla="*/ 52 h 118"/>
              <a:gd name="T28" fmla="*/ 5 w 121"/>
              <a:gd name="T29" fmla="*/ 52 h 118"/>
              <a:gd name="T30" fmla="*/ 2 w 121"/>
              <a:gd name="T31" fmla="*/ 57 h 118"/>
              <a:gd name="T32" fmla="*/ 0 w 121"/>
              <a:gd name="T33" fmla="*/ 62 h 118"/>
              <a:gd name="T34" fmla="*/ 0 w 121"/>
              <a:gd name="T35" fmla="*/ 70 h 118"/>
              <a:gd name="T36" fmla="*/ 7 w 121"/>
              <a:gd name="T37" fmla="*/ 77 h 118"/>
              <a:gd name="T38" fmla="*/ 14 w 121"/>
              <a:gd name="T39" fmla="*/ 79 h 118"/>
              <a:gd name="T40" fmla="*/ 19 w 121"/>
              <a:gd name="T41" fmla="*/ 75 h 118"/>
              <a:gd name="T42" fmla="*/ 22 w 121"/>
              <a:gd name="T43" fmla="*/ 72 h 118"/>
              <a:gd name="T44" fmla="*/ 37 w 121"/>
              <a:gd name="T45" fmla="*/ 75 h 118"/>
              <a:gd name="T46" fmla="*/ 59 w 121"/>
              <a:gd name="T47" fmla="*/ 89 h 118"/>
              <a:gd name="T48" fmla="*/ 61 w 121"/>
              <a:gd name="T49" fmla="*/ 89 h 118"/>
              <a:gd name="T50" fmla="*/ 59 w 121"/>
              <a:gd name="T51" fmla="*/ 94 h 118"/>
              <a:gd name="T52" fmla="*/ 47 w 121"/>
              <a:gd name="T53" fmla="*/ 101 h 118"/>
              <a:gd name="T54" fmla="*/ 47 w 121"/>
              <a:gd name="T55" fmla="*/ 108 h 118"/>
              <a:gd name="T56" fmla="*/ 54 w 121"/>
              <a:gd name="T57" fmla="*/ 109 h 118"/>
              <a:gd name="T58" fmla="*/ 64 w 121"/>
              <a:gd name="T59" fmla="*/ 108 h 118"/>
              <a:gd name="T60" fmla="*/ 68 w 121"/>
              <a:gd name="T61" fmla="*/ 108 h 118"/>
              <a:gd name="T62" fmla="*/ 74 w 121"/>
              <a:gd name="T63" fmla="*/ 118 h 118"/>
              <a:gd name="T64" fmla="*/ 79 w 121"/>
              <a:gd name="T65" fmla="*/ 116 h 118"/>
              <a:gd name="T66" fmla="*/ 89 w 121"/>
              <a:gd name="T67" fmla="*/ 109 h 118"/>
              <a:gd name="T68" fmla="*/ 96 w 121"/>
              <a:gd name="T69" fmla="*/ 108 h 118"/>
              <a:gd name="T70" fmla="*/ 121 w 121"/>
              <a:gd name="T71" fmla="*/ 111 h 118"/>
              <a:gd name="T72" fmla="*/ 121 w 121"/>
              <a:gd name="T73" fmla="*/ 104 h 118"/>
              <a:gd name="T74" fmla="*/ 103 w 121"/>
              <a:gd name="T75" fmla="*/ 92 h 118"/>
              <a:gd name="T76" fmla="*/ 98 w 121"/>
              <a:gd name="T77" fmla="*/ 87 h 118"/>
              <a:gd name="T78" fmla="*/ 89 w 121"/>
              <a:gd name="T79" fmla="*/ 70 h 118"/>
              <a:gd name="T80" fmla="*/ 86 w 121"/>
              <a:gd name="T81" fmla="*/ 52 h 118"/>
              <a:gd name="T82" fmla="*/ 86 w 121"/>
              <a:gd name="T83" fmla="*/ 35 h 118"/>
              <a:gd name="T84" fmla="*/ 88 w 121"/>
              <a:gd name="T85" fmla="*/ 28 h 118"/>
              <a:gd name="T86" fmla="*/ 91 w 121"/>
              <a:gd name="T87" fmla="*/ 23 h 118"/>
              <a:gd name="T88" fmla="*/ 98 w 121"/>
              <a:gd name="T89" fmla="*/ 23 h 118"/>
              <a:gd name="T90" fmla="*/ 101 w 121"/>
              <a:gd name="T91" fmla="*/ 20 h 118"/>
              <a:gd name="T92" fmla="*/ 105 w 121"/>
              <a:gd name="T93" fmla="*/ 10 h 118"/>
              <a:gd name="T94" fmla="*/ 106 w 121"/>
              <a:gd name="T95" fmla="*/ 6 h 118"/>
              <a:gd name="T96" fmla="*/ 98 w 121"/>
              <a:gd name="T97" fmla="*/ 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 h="118">
                <a:moveTo>
                  <a:pt x="98" y="1"/>
                </a:moveTo>
                <a:lnTo>
                  <a:pt x="91" y="0"/>
                </a:lnTo>
                <a:lnTo>
                  <a:pt x="69" y="1"/>
                </a:lnTo>
                <a:lnTo>
                  <a:pt x="56" y="8"/>
                </a:lnTo>
                <a:lnTo>
                  <a:pt x="42" y="8"/>
                </a:lnTo>
                <a:lnTo>
                  <a:pt x="34" y="18"/>
                </a:lnTo>
                <a:lnTo>
                  <a:pt x="24" y="25"/>
                </a:lnTo>
                <a:lnTo>
                  <a:pt x="32" y="30"/>
                </a:lnTo>
                <a:lnTo>
                  <a:pt x="36" y="30"/>
                </a:lnTo>
                <a:lnTo>
                  <a:pt x="34" y="37"/>
                </a:lnTo>
                <a:lnTo>
                  <a:pt x="22" y="50"/>
                </a:lnTo>
                <a:lnTo>
                  <a:pt x="19" y="55"/>
                </a:lnTo>
                <a:lnTo>
                  <a:pt x="12" y="54"/>
                </a:lnTo>
                <a:lnTo>
                  <a:pt x="9" y="52"/>
                </a:lnTo>
                <a:lnTo>
                  <a:pt x="5" y="52"/>
                </a:lnTo>
                <a:lnTo>
                  <a:pt x="2" y="57"/>
                </a:lnTo>
                <a:lnTo>
                  <a:pt x="0" y="62"/>
                </a:lnTo>
                <a:lnTo>
                  <a:pt x="0" y="70"/>
                </a:lnTo>
                <a:lnTo>
                  <a:pt x="7" y="77"/>
                </a:lnTo>
                <a:lnTo>
                  <a:pt x="14" y="79"/>
                </a:lnTo>
                <a:lnTo>
                  <a:pt x="19" y="75"/>
                </a:lnTo>
                <a:lnTo>
                  <a:pt x="22" y="72"/>
                </a:lnTo>
                <a:lnTo>
                  <a:pt x="37" y="75"/>
                </a:lnTo>
                <a:lnTo>
                  <a:pt x="59" y="89"/>
                </a:lnTo>
                <a:lnTo>
                  <a:pt x="61" y="89"/>
                </a:lnTo>
                <a:lnTo>
                  <a:pt x="59" y="94"/>
                </a:lnTo>
                <a:lnTo>
                  <a:pt x="47" y="101"/>
                </a:lnTo>
                <a:lnTo>
                  <a:pt x="47" y="108"/>
                </a:lnTo>
                <a:lnTo>
                  <a:pt x="54" y="109"/>
                </a:lnTo>
                <a:lnTo>
                  <a:pt x="64" y="108"/>
                </a:lnTo>
                <a:lnTo>
                  <a:pt x="68" y="108"/>
                </a:lnTo>
                <a:lnTo>
                  <a:pt x="74" y="118"/>
                </a:lnTo>
                <a:lnTo>
                  <a:pt x="79" y="116"/>
                </a:lnTo>
                <a:lnTo>
                  <a:pt x="89" y="109"/>
                </a:lnTo>
                <a:lnTo>
                  <a:pt x="96" y="108"/>
                </a:lnTo>
                <a:lnTo>
                  <a:pt x="121" y="111"/>
                </a:lnTo>
                <a:lnTo>
                  <a:pt x="121" y="104"/>
                </a:lnTo>
                <a:lnTo>
                  <a:pt x="103" y="92"/>
                </a:lnTo>
                <a:lnTo>
                  <a:pt x="98" y="87"/>
                </a:lnTo>
                <a:lnTo>
                  <a:pt x="89" y="70"/>
                </a:lnTo>
                <a:lnTo>
                  <a:pt x="86" y="52"/>
                </a:lnTo>
                <a:lnTo>
                  <a:pt x="86" y="35"/>
                </a:lnTo>
                <a:lnTo>
                  <a:pt x="88" y="28"/>
                </a:lnTo>
                <a:lnTo>
                  <a:pt x="91" y="23"/>
                </a:lnTo>
                <a:lnTo>
                  <a:pt x="98" y="23"/>
                </a:lnTo>
                <a:lnTo>
                  <a:pt x="101" y="20"/>
                </a:lnTo>
                <a:lnTo>
                  <a:pt x="105" y="10"/>
                </a:lnTo>
                <a:lnTo>
                  <a:pt x="106" y="6"/>
                </a:lnTo>
                <a:lnTo>
                  <a:pt x="98" y="1"/>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8" name="Freeform 30174"/>
          <p:cNvSpPr>
            <a:spLocks/>
          </p:cNvSpPr>
          <p:nvPr/>
        </p:nvSpPr>
        <p:spPr bwMode="auto">
          <a:xfrm>
            <a:off x="2611184" y="4272909"/>
            <a:ext cx="61015" cy="64074"/>
          </a:xfrm>
          <a:custGeom>
            <a:avLst/>
            <a:gdLst>
              <a:gd name="T0" fmla="*/ 0 w 69"/>
              <a:gd name="T1" fmla="*/ 18 h 72"/>
              <a:gd name="T2" fmla="*/ 1 w 69"/>
              <a:gd name="T3" fmla="*/ 27 h 72"/>
              <a:gd name="T4" fmla="*/ 10 w 69"/>
              <a:gd name="T5" fmla="*/ 32 h 72"/>
              <a:gd name="T6" fmla="*/ 15 w 69"/>
              <a:gd name="T7" fmla="*/ 37 h 72"/>
              <a:gd name="T8" fmla="*/ 18 w 69"/>
              <a:gd name="T9" fmla="*/ 28 h 72"/>
              <a:gd name="T10" fmla="*/ 11 w 69"/>
              <a:gd name="T11" fmla="*/ 20 h 72"/>
              <a:gd name="T12" fmla="*/ 23 w 69"/>
              <a:gd name="T13" fmla="*/ 28 h 72"/>
              <a:gd name="T14" fmla="*/ 25 w 69"/>
              <a:gd name="T15" fmla="*/ 35 h 72"/>
              <a:gd name="T16" fmla="*/ 35 w 69"/>
              <a:gd name="T17" fmla="*/ 39 h 72"/>
              <a:gd name="T18" fmla="*/ 42 w 69"/>
              <a:gd name="T19" fmla="*/ 44 h 72"/>
              <a:gd name="T20" fmla="*/ 48 w 69"/>
              <a:gd name="T21" fmla="*/ 50 h 72"/>
              <a:gd name="T22" fmla="*/ 45 w 69"/>
              <a:gd name="T23" fmla="*/ 59 h 72"/>
              <a:gd name="T24" fmla="*/ 54 w 69"/>
              <a:gd name="T25" fmla="*/ 64 h 72"/>
              <a:gd name="T26" fmla="*/ 54 w 69"/>
              <a:gd name="T27" fmla="*/ 61 h 72"/>
              <a:gd name="T28" fmla="*/ 52 w 69"/>
              <a:gd name="T29" fmla="*/ 55 h 72"/>
              <a:gd name="T30" fmla="*/ 59 w 69"/>
              <a:gd name="T31" fmla="*/ 64 h 72"/>
              <a:gd name="T32" fmla="*/ 60 w 69"/>
              <a:gd name="T33" fmla="*/ 72 h 72"/>
              <a:gd name="T34" fmla="*/ 60 w 69"/>
              <a:gd name="T35" fmla="*/ 64 h 72"/>
              <a:gd name="T36" fmla="*/ 62 w 69"/>
              <a:gd name="T37" fmla="*/ 54 h 72"/>
              <a:gd name="T38" fmla="*/ 62 w 69"/>
              <a:gd name="T39" fmla="*/ 47 h 72"/>
              <a:gd name="T40" fmla="*/ 62 w 69"/>
              <a:gd name="T41" fmla="*/ 39 h 72"/>
              <a:gd name="T42" fmla="*/ 69 w 69"/>
              <a:gd name="T43" fmla="*/ 39 h 72"/>
              <a:gd name="T44" fmla="*/ 65 w 69"/>
              <a:gd name="T45" fmla="*/ 34 h 72"/>
              <a:gd name="T46" fmla="*/ 59 w 69"/>
              <a:gd name="T47" fmla="*/ 27 h 72"/>
              <a:gd name="T48" fmla="*/ 52 w 69"/>
              <a:gd name="T49" fmla="*/ 17 h 72"/>
              <a:gd name="T50" fmla="*/ 42 w 69"/>
              <a:gd name="T51" fmla="*/ 10 h 72"/>
              <a:gd name="T52" fmla="*/ 32 w 69"/>
              <a:gd name="T53" fmla="*/ 5 h 72"/>
              <a:gd name="T54" fmla="*/ 25 w 69"/>
              <a:gd name="T55" fmla="*/ 5 h 72"/>
              <a:gd name="T56" fmla="*/ 3 w 69"/>
              <a:gd name="T57" fmla="*/ 0 h 72"/>
              <a:gd name="T58" fmla="*/ 1 w 69"/>
              <a:gd name="T59" fmla="*/ 3 h 72"/>
              <a:gd name="T60" fmla="*/ 0 w 69"/>
              <a:gd name="T61" fmla="*/ 7 h 72"/>
              <a:gd name="T62" fmla="*/ 5 w 69"/>
              <a:gd name="T63"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72">
                <a:moveTo>
                  <a:pt x="1" y="15"/>
                </a:moveTo>
                <a:lnTo>
                  <a:pt x="0" y="18"/>
                </a:lnTo>
                <a:lnTo>
                  <a:pt x="1" y="25"/>
                </a:lnTo>
                <a:lnTo>
                  <a:pt x="1" y="27"/>
                </a:lnTo>
                <a:lnTo>
                  <a:pt x="5" y="30"/>
                </a:lnTo>
                <a:lnTo>
                  <a:pt x="10" y="32"/>
                </a:lnTo>
                <a:lnTo>
                  <a:pt x="13" y="34"/>
                </a:lnTo>
                <a:lnTo>
                  <a:pt x="15" y="37"/>
                </a:lnTo>
                <a:lnTo>
                  <a:pt x="20" y="32"/>
                </a:lnTo>
                <a:lnTo>
                  <a:pt x="18" y="28"/>
                </a:lnTo>
                <a:lnTo>
                  <a:pt x="15" y="28"/>
                </a:lnTo>
                <a:lnTo>
                  <a:pt x="11" y="20"/>
                </a:lnTo>
                <a:lnTo>
                  <a:pt x="21" y="27"/>
                </a:lnTo>
                <a:lnTo>
                  <a:pt x="23" y="28"/>
                </a:lnTo>
                <a:lnTo>
                  <a:pt x="25" y="30"/>
                </a:lnTo>
                <a:lnTo>
                  <a:pt x="25" y="35"/>
                </a:lnTo>
                <a:lnTo>
                  <a:pt x="28" y="39"/>
                </a:lnTo>
                <a:lnTo>
                  <a:pt x="35" y="39"/>
                </a:lnTo>
                <a:lnTo>
                  <a:pt x="35" y="40"/>
                </a:lnTo>
                <a:lnTo>
                  <a:pt x="42" y="44"/>
                </a:lnTo>
                <a:lnTo>
                  <a:pt x="47" y="47"/>
                </a:lnTo>
                <a:lnTo>
                  <a:pt x="48" y="50"/>
                </a:lnTo>
                <a:lnTo>
                  <a:pt x="47" y="54"/>
                </a:lnTo>
                <a:lnTo>
                  <a:pt x="45" y="59"/>
                </a:lnTo>
                <a:lnTo>
                  <a:pt x="47" y="61"/>
                </a:lnTo>
                <a:lnTo>
                  <a:pt x="54" y="64"/>
                </a:lnTo>
                <a:lnTo>
                  <a:pt x="55" y="62"/>
                </a:lnTo>
                <a:lnTo>
                  <a:pt x="54" y="61"/>
                </a:lnTo>
                <a:lnTo>
                  <a:pt x="50" y="57"/>
                </a:lnTo>
                <a:lnTo>
                  <a:pt x="52" y="55"/>
                </a:lnTo>
                <a:lnTo>
                  <a:pt x="59" y="59"/>
                </a:lnTo>
                <a:lnTo>
                  <a:pt x="59" y="64"/>
                </a:lnTo>
                <a:lnTo>
                  <a:pt x="60" y="67"/>
                </a:lnTo>
                <a:lnTo>
                  <a:pt x="60" y="72"/>
                </a:lnTo>
                <a:lnTo>
                  <a:pt x="62" y="66"/>
                </a:lnTo>
                <a:lnTo>
                  <a:pt x="60" y="64"/>
                </a:lnTo>
                <a:lnTo>
                  <a:pt x="64" y="61"/>
                </a:lnTo>
                <a:lnTo>
                  <a:pt x="62" y="54"/>
                </a:lnTo>
                <a:lnTo>
                  <a:pt x="65" y="50"/>
                </a:lnTo>
                <a:lnTo>
                  <a:pt x="62" y="47"/>
                </a:lnTo>
                <a:lnTo>
                  <a:pt x="60" y="42"/>
                </a:lnTo>
                <a:lnTo>
                  <a:pt x="62" y="39"/>
                </a:lnTo>
                <a:lnTo>
                  <a:pt x="64" y="37"/>
                </a:lnTo>
                <a:lnTo>
                  <a:pt x="69" y="39"/>
                </a:lnTo>
                <a:lnTo>
                  <a:pt x="69" y="37"/>
                </a:lnTo>
                <a:lnTo>
                  <a:pt x="65" y="34"/>
                </a:lnTo>
                <a:lnTo>
                  <a:pt x="60" y="27"/>
                </a:lnTo>
                <a:lnTo>
                  <a:pt x="59" y="27"/>
                </a:lnTo>
                <a:lnTo>
                  <a:pt x="55" y="23"/>
                </a:lnTo>
                <a:lnTo>
                  <a:pt x="52" y="17"/>
                </a:lnTo>
                <a:lnTo>
                  <a:pt x="43" y="8"/>
                </a:lnTo>
                <a:lnTo>
                  <a:pt x="42" y="10"/>
                </a:lnTo>
                <a:lnTo>
                  <a:pt x="33" y="8"/>
                </a:lnTo>
                <a:lnTo>
                  <a:pt x="32" y="5"/>
                </a:lnTo>
                <a:lnTo>
                  <a:pt x="28" y="5"/>
                </a:lnTo>
                <a:lnTo>
                  <a:pt x="25" y="5"/>
                </a:lnTo>
                <a:lnTo>
                  <a:pt x="20" y="7"/>
                </a:lnTo>
                <a:lnTo>
                  <a:pt x="3" y="0"/>
                </a:lnTo>
                <a:lnTo>
                  <a:pt x="0" y="3"/>
                </a:lnTo>
                <a:lnTo>
                  <a:pt x="1" y="3"/>
                </a:lnTo>
                <a:lnTo>
                  <a:pt x="1" y="5"/>
                </a:lnTo>
                <a:lnTo>
                  <a:pt x="0" y="7"/>
                </a:lnTo>
                <a:lnTo>
                  <a:pt x="5" y="8"/>
                </a:lnTo>
                <a:lnTo>
                  <a:pt x="5" y="13"/>
                </a:lnTo>
                <a:lnTo>
                  <a:pt x="1" y="1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39" name="Freeform 30175"/>
          <p:cNvSpPr>
            <a:spLocks/>
          </p:cNvSpPr>
          <p:nvPr/>
        </p:nvSpPr>
        <p:spPr bwMode="auto">
          <a:xfrm>
            <a:off x="1658831" y="3174754"/>
            <a:ext cx="28296" cy="22248"/>
          </a:xfrm>
          <a:custGeom>
            <a:avLst/>
            <a:gdLst>
              <a:gd name="T0" fmla="*/ 27 w 32"/>
              <a:gd name="T1" fmla="*/ 5 h 25"/>
              <a:gd name="T2" fmla="*/ 20 w 32"/>
              <a:gd name="T3" fmla="*/ 7 h 25"/>
              <a:gd name="T4" fmla="*/ 13 w 32"/>
              <a:gd name="T5" fmla="*/ 0 h 25"/>
              <a:gd name="T6" fmla="*/ 6 w 32"/>
              <a:gd name="T7" fmla="*/ 2 h 25"/>
              <a:gd name="T8" fmla="*/ 5 w 32"/>
              <a:gd name="T9" fmla="*/ 4 h 25"/>
              <a:gd name="T10" fmla="*/ 0 w 32"/>
              <a:gd name="T11" fmla="*/ 12 h 25"/>
              <a:gd name="T12" fmla="*/ 8 w 32"/>
              <a:gd name="T13" fmla="*/ 17 h 25"/>
              <a:gd name="T14" fmla="*/ 17 w 32"/>
              <a:gd name="T15" fmla="*/ 25 h 25"/>
              <a:gd name="T16" fmla="*/ 17 w 32"/>
              <a:gd name="T17" fmla="*/ 22 h 25"/>
              <a:gd name="T18" fmla="*/ 17 w 32"/>
              <a:gd name="T19" fmla="*/ 15 h 25"/>
              <a:gd name="T20" fmla="*/ 23 w 32"/>
              <a:gd name="T21" fmla="*/ 17 h 25"/>
              <a:gd name="T22" fmla="*/ 32 w 32"/>
              <a:gd name="T23" fmla="*/ 22 h 25"/>
              <a:gd name="T24" fmla="*/ 32 w 32"/>
              <a:gd name="T25" fmla="*/ 19 h 25"/>
              <a:gd name="T26" fmla="*/ 27 w 32"/>
              <a:gd name="T27"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25">
                <a:moveTo>
                  <a:pt x="27" y="5"/>
                </a:moveTo>
                <a:lnTo>
                  <a:pt x="20" y="7"/>
                </a:lnTo>
                <a:lnTo>
                  <a:pt x="13" y="0"/>
                </a:lnTo>
                <a:lnTo>
                  <a:pt x="6" y="2"/>
                </a:lnTo>
                <a:lnTo>
                  <a:pt x="5" y="4"/>
                </a:lnTo>
                <a:lnTo>
                  <a:pt x="0" y="12"/>
                </a:lnTo>
                <a:lnTo>
                  <a:pt x="8" y="17"/>
                </a:lnTo>
                <a:lnTo>
                  <a:pt x="17" y="25"/>
                </a:lnTo>
                <a:lnTo>
                  <a:pt x="17" y="22"/>
                </a:lnTo>
                <a:lnTo>
                  <a:pt x="17" y="15"/>
                </a:lnTo>
                <a:lnTo>
                  <a:pt x="23" y="17"/>
                </a:lnTo>
                <a:lnTo>
                  <a:pt x="32" y="22"/>
                </a:lnTo>
                <a:lnTo>
                  <a:pt x="32" y="19"/>
                </a:lnTo>
                <a:lnTo>
                  <a:pt x="27"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0" name="Freeform 30176"/>
          <p:cNvSpPr>
            <a:spLocks/>
          </p:cNvSpPr>
          <p:nvPr/>
        </p:nvSpPr>
        <p:spPr bwMode="auto">
          <a:xfrm>
            <a:off x="1716308" y="3231711"/>
            <a:ext cx="25644" cy="40937"/>
          </a:xfrm>
          <a:custGeom>
            <a:avLst/>
            <a:gdLst>
              <a:gd name="T0" fmla="*/ 9 w 29"/>
              <a:gd name="T1" fmla="*/ 5 h 46"/>
              <a:gd name="T2" fmla="*/ 5 w 29"/>
              <a:gd name="T3" fmla="*/ 0 h 46"/>
              <a:gd name="T4" fmla="*/ 2 w 29"/>
              <a:gd name="T5" fmla="*/ 0 h 46"/>
              <a:gd name="T6" fmla="*/ 0 w 29"/>
              <a:gd name="T7" fmla="*/ 2 h 46"/>
              <a:gd name="T8" fmla="*/ 5 w 29"/>
              <a:gd name="T9" fmla="*/ 14 h 46"/>
              <a:gd name="T10" fmla="*/ 5 w 29"/>
              <a:gd name="T11" fmla="*/ 20 h 46"/>
              <a:gd name="T12" fmla="*/ 12 w 29"/>
              <a:gd name="T13" fmla="*/ 29 h 46"/>
              <a:gd name="T14" fmla="*/ 29 w 29"/>
              <a:gd name="T15" fmla="*/ 46 h 46"/>
              <a:gd name="T16" fmla="*/ 29 w 29"/>
              <a:gd name="T17" fmla="*/ 31 h 46"/>
              <a:gd name="T18" fmla="*/ 21 w 29"/>
              <a:gd name="T19" fmla="*/ 26 h 46"/>
              <a:gd name="T20" fmla="*/ 17 w 29"/>
              <a:gd name="T21" fmla="*/ 19 h 46"/>
              <a:gd name="T22" fmla="*/ 21 w 29"/>
              <a:gd name="T23" fmla="*/ 17 h 46"/>
              <a:gd name="T24" fmla="*/ 21 w 29"/>
              <a:gd name="T25" fmla="*/ 15 h 46"/>
              <a:gd name="T26" fmla="*/ 19 w 29"/>
              <a:gd name="T27" fmla="*/ 12 h 46"/>
              <a:gd name="T28" fmla="*/ 9 w 29"/>
              <a:gd name="T2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46">
                <a:moveTo>
                  <a:pt x="9" y="5"/>
                </a:moveTo>
                <a:lnTo>
                  <a:pt x="5" y="0"/>
                </a:lnTo>
                <a:lnTo>
                  <a:pt x="2" y="0"/>
                </a:lnTo>
                <a:lnTo>
                  <a:pt x="0" y="2"/>
                </a:lnTo>
                <a:lnTo>
                  <a:pt x="5" y="14"/>
                </a:lnTo>
                <a:lnTo>
                  <a:pt x="5" y="20"/>
                </a:lnTo>
                <a:lnTo>
                  <a:pt x="12" y="29"/>
                </a:lnTo>
                <a:lnTo>
                  <a:pt x="29" y="46"/>
                </a:lnTo>
                <a:lnTo>
                  <a:pt x="29" y="31"/>
                </a:lnTo>
                <a:lnTo>
                  <a:pt x="21" y="26"/>
                </a:lnTo>
                <a:lnTo>
                  <a:pt x="17" y="19"/>
                </a:lnTo>
                <a:lnTo>
                  <a:pt x="21" y="17"/>
                </a:lnTo>
                <a:lnTo>
                  <a:pt x="21" y="15"/>
                </a:lnTo>
                <a:lnTo>
                  <a:pt x="19" y="12"/>
                </a:lnTo>
                <a:lnTo>
                  <a:pt x="9"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1" name="Freeform 30177"/>
          <p:cNvSpPr>
            <a:spLocks/>
          </p:cNvSpPr>
          <p:nvPr/>
        </p:nvSpPr>
        <p:spPr bwMode="auto">
          <a:xfrm>
            <a:off x="1679170" y="3198784"/>
            <a:ext cx="15032" cy="27587"/>
          </a:xfrm>
          <a:custGeom>
            <a:avLst/>
            <a:gdLst>
              <a:gd name="T0" fmla="*/ 2 w 17"/>
              <a:gd name="T1" fmla="*/ 0 h 31"/>
              <a:gd name="T2" fmla="*/ 0 w 17"/>
              <a:gd name="T3" fmla="*/ 4 h 31"/>
              <a:gd name="T4" fmla="*/ 2 w 17"/>
              <a:gd name="T5" fmla="*/ 5 h 31"/>
              <a:gd name="T6" fmla="*/ 12 w 17"/>
              <a:gd name="T7" fmla="*/ 31 h 31"/>
              <a:gd name="T8" fmla="*/ 15 w 17"/>
              <a:gd name="T9" fmla="*/ 24 h 31"/>
              <a:gd name="T10" fmla="*/ 17 w 17"/>
              <a:gd name="T11" fmla="*/ 20 h 31"/>
              <a:gd name="T12" fmla="*/ 12 w 17"/>
              <a:gd name="T13" fmla="*/ 4 h 31"/>
              <a:gd name="T14" fmla="*/ 5 w 17"/>
              <a:gd name="T15" fmla="*/ 0 h 31"/>
              <a:gd name="T16" fmla="*/ 2 w 17"/>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1">
                <a:moveTo>
                  <a:pt x="2" y="0"/>
                </a:moveTo>
                <a:lnTo>
                  <a:pt x="0" y="4"/>
                </a:lnTo>
                <a:lnTo>
                  <a:pt x="2" y="5"/>
                </a:lnTo>
                <a:lnTo>
                  <a:pt x="12" y="31"/>
                </a:lnTo>
                <a:lnTo>
                  <a:pt x="15" y="24"/>
                </a:lnTo>
                <a:lnTo>
                  <a:pt x="17" y="20"/>
                </a:lnTo>
                <a:lnTo>
                  <a:pt x="12" y="4"/>
                </a:lnTo>
                <a:lnTo>
                  <a:pt x="5" y="0"/>
                </a:lnTo>
                <a:lnTo>
                  <a:pt x="2"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2" name="Freeform 30178"/>
          <p:cNvSpPr>
            <a:spLocks/>
          </p:cNvSpPr>
          <p:nvPr/>
        </p:nvSpPr>
        <p:spPr bwMode="auto">
          <a:xfrm>
            <a:off x="1320159" y="3187213"/>
            <a:ext cx="43329" cy="24918"/>
          </a:xfrm>
          <a:custGeom>
            <a:avLst/>
            <a:gdLst>
              <a:gd name="T0" fmla="*/ 27 w 49"/>
              <a:gd name="T1" fmla="*/ 6 h 28"/>
              <a:gd name="T2" fmla="*/ 24 w 49"/>
              <a:gd name="T3" fmla="*/ 8 h 28"/>
              <a:gd name="T4" fmla="*/ 20 w 49"/>
              <a:gd name="T5" fmla="*/ 13 h 28"/>
              <a:gd name="T6" fmla="*/ 17 w 49"/>
              <a:gd name="T7" fmla="*/ 11 h 28"/>
              <a:gd name="T8" fmla="*/ 10 w 49"/>
              <a:gd name="T9" fmla="*/ 6 h 28"/>
              <a:gd name="T10" fmla="*/ 7 w 49"/>
              <a:gd name="T11" fmla="*/ 11 h 28"/>
              <a:gd name="T12" fmla="*/ 2 w 49"/>
              <a:gd name="T13" fmla="*/ 15 h 28"/>
              <a:gd name="T14" fmla="*/ 0 w 49"/>
              <a:gd name="T15" fmla="*/ 18 h 28"/>
              <a:gd name="T16" fmla="*/ 2 w 49"/>
              <a:gd name="T17" fmla="*/ 22 h 28"/>
              <a:gd name="T18" fmla="*/ 10 w 49"/>
              <a:gd name="T19" fmla="*/ 27 h 28"/>
              <a:gd name="T20" fmla="*/ 17 w 49"/>
              <a:gd name="T21" fmla="*/ 28 h 28"/>
              <a:gd name="T22" fmla="*/ 22 w 49"/>
              <a:gd name="T23" fmla="*/ 28 h 28"/>
              <a:gd name="T24" fmla="*/ 25 w 49"/>
              <a:gd name="T25" fmla="*/ 25 h 28"/>
              <a:gd name="T26" fmla="*/ 30 w 49"/>
              <a:gd name="T27" fmla="*/ 18 h 28"/>
              <a:gd name="T28" fmla="*/ 30 w 49"/>
              <a:gd name="T29" fmla="*/ 15 h 28"/>
              <a:gd name="T30" fmla="*/ 32 w 49"/>
              <a:gd name="T31" fmla="*/ 13 h 28"/>
              <a:gd name="T32" fmla="*/ 37 w 49"/>
              <a:gd name="T33" fmla="*/ 11 h 28"/>
              <a:gd name="T34" fmla="*/ 49 w 49"/>
              <a:gd name="T35" fmla="*/ 10 h 28"/>
              <a:gd name="T36" fmla="*/ 47 w 49"/>
              <a:gd name="T37" fmla="*/ 6 h 28"/>
              <a:gd name="T38" fmla="*/ 42 w 49"/>
              <a:gd name="T39" fmla="*/ 1 h 28"/>
              <a:gd name="T40" fmla="*/ 32 w 49"/>
              <a:gd name="T41" fmla="*/ 0 h 28"/>
              <a:gd name="T42" fmla="*/ 27 w 49"/>
              <a:gd name="T43" fmla="*/ 1 h 28"/>
              <a:gd name="T44" fmla="*/ 27 w 49"/>
              <a:gd name="T45"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28">
                <a:moveTo>
                  <a:pt x="27" y="6"/>
                </a:moveTo>
                <a:lnTo>
                  <a:pt x="24" y="8"/>
                </a:lnTo>
                <a:lnTo>
                  <a:pt x="20" y="13"/>
                </a:lnTo>
                <a:lnTo>
                  <a:pt x="17" y="11"/>
                </a:lnTo>
                <a:lnTo>
                  <a:pt x="10" y="6"/>
                </a:lnTo>
                <a:lnTo>
                  <a:pt x="7" y="11"/>
                </a:lnTo>
                <a:lnTo>
                  <a:pt x="2" y="15"/>
                </a:lnTo>
                <a:lnTo>
                  <a:pt x="0" y="18"/>
                </a:lnTo>
                <a:lnTo>
                  <a:pt x="2" y="22"/>
                </a:lnTo>
                <a:lnTo>
                  <a:pt x="10" y="27"/>
                </a:lnTo>
                <a:lnTo>
                  <a:pt x="17" y="28"/>
                </a:lnTo>
                <a:lnTo>
                  <a:pt x="22" y="28"/>
                </a:lnTo>
                <a:lnTo>
                  <a:pt x="25" y="25"/>
                </a:lnTo>
                <a:lnTo>
                  <a:pt x="30" y="18"/>
                </a:lnTo>
                <a:lnTo>
                  <a:pt x="30" y="15"/>
                </a:lnTo>
                <a:lnTo>
                  <a:pt x="32" y="13"/>
                </a:lnTo>
                <a:lnTo>
                  <a:pt x="37" y="11"/>
                </a:lnTo>
                <a:lnTo>
                  <a:pt x="49" y="10"/>
                </a:lnTo>
                <a:lnTo>
                  <a:pt x="47" y="6"/>
                </a:lnTo>
                <a:lnTo>
                  <a:pt x="42" y="1"/>
                </a:lnTo>
                <a:lnTo>
                  <a:pt x="32" y="0"/>
                </a:lnTo>
                <a:lnTo>
                  <a:pt x="27" y="1"/>
                </a:lnTo>
                <a:lnTo>
                  <a:pt x="27" y="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3" name="Freeform 30179"/>
          <p:cNvSpPr>
            <a:spLocks/>
          </p:cNvSpPr>
          <p:nvPr/>
        </p:nvSpPr>
        <p:spPr bwMode="auto">
          <a:xfrm>
            <a:off x="1067261" y="2747595"/>
            <a:ext cx="715369" cy="523270"/>
          </a:xfrm>
          <a:custGeom>
            <a:avLst/>
            <a:gdLst>
              <a:gd name="T0" fmla="*/ 734 w 809"/>
              <a:gd name="T1" fmla="*/ 473 h 588"/>
              <a:gd name="T2" fmla="*/ 691 w 809"/>
              <a:gd name="T3" fmla="*/ 431 h 588"/>
              <a:gd name="T4" fmla="*/ 627 w 809"/>
              <a:gd name="T5" fmla="*/ 430 h 588"/>
              <a:gd name="T6" fmla="*/ 581 w 809"/>
              <a:gd name="T7" fmla="*/ 413 h 588"/>
              <a:gd name="T8" fmla="*/ 537 w 809"/>
              <a:gd name="T9" fmla="*/ 50 h 588"/>
              <a:gd name="T10" fmla="*/ 412 w 809"/>
              <a:gd name="T11" fmla="*/ 35 h 588"/>
              <a:gd name="T12" fmla="*/ 340 w 809"/>
              <a:gd name="T13" fmla="*/ 32 h 588"/>
              <a:gd name="T14" fmla="*/ 269 w 809"/>
              <a:gd name="T15" fmla="*/ 20 h 588"/>
              <a:gd name="T16" fmla="*/ 249 w 809"/>
              <a:gd name="T17" fmla="*/ 0 h 588"/>
              <a:gd name="T18" fmla="*/ 168 w 809"/>
              <a:gd name="T19" fmla="*/ 24 h 588"/>
              <a:gd name="T20" fmla="*/ 138 w 809"/>
              <a:gd name="T21" fmla="*/ 40 h 588"/>
              <a:gd name="T22" fmla="*/ 87 w 809"/>
              <a:gd name="T23" fmla="*/ 93 h 588"/>
              <a:gd name="T24" fmla="*/ 77 w 809"/>
              <a:gd name="T25" fmla="*/ 141 h 588"/>
              <a:gd name="T26" fmla="*/ 136 w 809"/>
              <a:gd name="T27" fmla="*/ 182 h 588"/>
              <a:gd name="T28" fmla="*/ 161 w 809"/>
              <a:gd name="T29" fmla="*/ 197 h 588"/>
              <a:gd name="T30" fmla="*/ 126 w 809"/>
              <a:gd name="T31" fmla="*/ 207 h 588"/>
              <a:gd name="T32" fmla="*/ 79 w 809"/>
              <a:gd name="T33" fmla="*/ 187 h 588"/>
              <a:gd name="T34" fmla="*/ 0 w 809"/>
              <a:gd name="T35" fmla="*/ 221 h 588"/>
              <a:gd name="T36" fmla="*/ 33 w 809"/>
              <a:gd name="T37" fmla="*/ 256 h 588"/>
              <a:gd name="T38" fmla="*/ 109 w 809"/>
              <a:gd name="T39" fmla="*/ 266 h 588"/>
              <a:gd name="T40" fmla="*/ 156 w 809"/>
              <a:gd name="T41" fmla="*/ 259 h 588"/>
              <a:gd name="T42" fmla="*/ 153 w 809"/>
              <a:gd name="T43" fmla="*/ 295 h 588"/>
              <a:gd name="T44" fmla="*/ 104 w 809"/>
              <a:gd name="T45" fmla="*/ 317 h 588"/>
              <a:gd name="T46" fmla="*/ 70 w 809"/>
              <a:gd name="T47" fmla="*/ 325 h 588"/>
              <a:gd name="T48" fmla="*/ 50 w 809"/>
              <a:gd name="T49" fmla="*/ 359 h 588"/>
              <a:gd name="T50" fmla="*/ 77 w 809"/>
              <a:gd name="T51" fmla="*/ 389 h 588"/>
              <a:gd name="T52" fmla="*/ 96 w 809"/>
              <a:gd name="T53" fmla="*/ 401 h 588"/>
              <a:gd name="T54" fmla="*/ 75 w 809"/>
              <a:gd name="T55" fmla="*/ 414 h 588"/>
              <a:gd name="T56" fmla="*/ 123 w 809"/>
              <a:gd name="T57" fmla="*/ 416 h 588"/>
              <a:gd name="T58" fmla="*/ 133 w 809"/>
              <a:gd name="T59" fmla="*/ 465 h 588"/>
              <a:gd name="T60" fmla="*/ 177 w 809"/>
              <a:gd name="T61" fmla="*/ 457 h 588"/>
              <a:gd name="T62" fmla="*/ 197 w 809"/>
              <a:gd name="T63" fmla="*/ 468 h 588"/>
              <a:gd name="T64" fmla="*/ 217 w 809"/>
              <a:gd name="T65" fmla="*/ 465 h 588"/>
              <a:gd name="T66" fmla="*/ 222 w 809"/>
              <a:gd name="T67" fmla="*/ 502 h 588"/>
              <a:gd name="T68" fmla="*/ 190 w 809"/>
              <a:gd name="T69" fmla="*/ 527 h 588"/>
              <a:gd name="T70" fmla="*/ 170 w 809"/>
              <a:gd name="T71" fmla="*/ 559 h 588"/>
              <a:gd name="T72" fmla="*/ 222 w 809"/>
              <a:gd name="T73" fmla="*/ 527 h 588"/>
              <a:gd name="T74" fmla="*/ 261 w 809"/>
              <a:gd name="T75" fmla="*/ 497 h 588"/>
              <a:gd name="T76" fmla="*/ 301 w 809"/>
              <a:gd name="T77" fmla="*/ 470 h 588"/>
              <a:gd name="T78" fmla="*/ 298 w 809"/>
              <a:gd name="T79" fmla="*/ 453 h 588"/>
              <a:gd name="T80" fmla="*/ 323 w 809"/>
              <a:gd name="T81" fmla="*/ 425 h 588"/>
              <a:gd name="T82" fmla="*/ 348 w 809"/>
              <a:gd name="T83" fmla="*/ 396 h 588"/>
              <a:gd name="T84" fmla="*/ 399 w 809"/>
              <a:gd name="T85" fmla="*/ 391 h 588"/>
              <a:gd name="T86" fmla="*/ 359 w 809"/>
              <a:gd name="T87" fmla="*/ 406 h 588"/>
              <a:gd name="T88" fmla="*/ 348 w 809"/>
              <a:gd name="T89" fmla="*/ 443 h 588"/>
              <a:gd name="T90" fmla="*/ 399 w 809"/>
              <a:gd name="T91" fmla="*/ 421 h 588"/>
              <a:gd name="T92" fmla="*/ 421 w 809"/>
              <a:gd name="T93" fmla="*/ 408 h 588"/>
              <a:gd name="T94" fmla="*/ 424 w 809"/>
              <a:gd name="T95" fmla="*/ 384 h 588"/>
              <a:gd name="T96" fmla="*/ 473 w 809"/>
              <a:gd name="T97" fmla="*/ 404 h 588"/>
              <a:gd name="T98" fmla="*/ 503 w 809"/>
              <a:gd name="T99" fmla="*/ 420 h 588"/>
              <a:gd name="T100" fmla="*/ 564 w 809"/>
              <a:gd name="T101" fmla="*/ 416 h 588"/>
              <a:gd name="T102" fmla="*/ 594 w 809"/>
              <a:gd name="T103" fmla="*/ 430 h 588"/>
              <a:gd name="T104" fmla="*/ 601 w 809"/>
              <a:gd name="T105" fmla="*/ 438 h 588"/>
              <a:gd name="T106" fmla="*/ 648 w 809"/>
              <a:gd name="T107" fmla="*/ 468 h 588"/>
              <a:gd name="T108" fmla="*/ 679 w 809"/>
              <a:gd name="T109" fmla="*/ 458 h 588"/>
              <a:gd name="T110" fmla="*/ 696 w 809"/>
              <a:gd name="T111" fmla="*/ 470 h 588"/>
              <a:gd name="T112" fmla="*/ 707 w 809"/>
              <a:gd name="T113" fmla="*/ 470 h 588"/>
              <a:gd name="T114" fmla="*/ 736 w 809"/>
              <a:gd name="T115" fmla="*/ 494 h 588"/>
              <a:gd name="T116" fmla="*/ 748 w 809"/>
              <a:gd name="T117" fmla="*/ 521 h 588"/>
              <a:gd name="T118" fmla="*/ 766 w 809"/>
              <a:gd name="T119" fmla="*/ 556 h 588"/>
              <a:gd name="T120" fmla="*/ 795 w 809"/>
              <a:gd name="T121" fmla="*/ 570 h 588"/>
              <a:gd name="T122" fmla="*/ 809 w 809"/>
              <a:gd name="T123" fmla="*/ 581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9" h="588">
                <a:moveTo>
                  <a:pt x="807" y="553"/>
                </a:moveTo>
                <a:lnTo>
                  <a:pt x="803" y="549"/>
                </a:lnTo>
                <a:lnTo>
                  <a:pt x="775" y="534"/>
                </a:lnTo>
                <a:lnTo>
                  <a:pt x="773" y="534"/>
                </a:lnTo>
                <a:lnTo>
                  <a:pt x="768" y="527"/>
                </a:lnTo>
                <a:lnTo>
                  <a:pt x="734" y="473"/>
                </a:lnTo>
                <a:lnTo>
                  <a:pt x="728" y="467"/>
                </a:lnTo>
                <a:lnTo>
                  <a:pt x="707" y="448"/>
                </a:lnTo>
                <a:lnTo>
                  <a:pt x="704" y="443"/>
                </a:lnTo>
                <a:lnTo>
                  <a:pt x="701" y="436"/>
                </a:lnTo>
                <a:lnTo>
                  <a:pt x="697" y="433"/>
                </a:lnTo>
                <a:lnTo>
                  <a:pt x="691" y="431"/>
                </a:lnTo>
                <a:lnTo>
                  <a:pt x="686" y="435"/>
                </a:lnTo>
                <a:lnTo>
                  <a:pt x="679" y="441"/>
                </a:lnTo>
                <a:lnTo>
                  <a:pt x="667" y="452"/>
                </a:lnTo>
                <a:lnTo>
                  <a:pt x="659" y="455"/>
                </a:lnTo>
                <a:lnTo>
                  <a:pt x="655" y="460"/>
                </a:lnTo>
                <a:lnTo>
                  <a:pt x="627" y="430"/>
                </a:lnTo>
                <a:lnTo>
                  <a:pt x="623" y="425"/>
                </a:lnTo>
                <a:lnTo>
                  <a:pt x="621" y="420"/>
                </a:lnTo>
                <a:lnTo>
                  <a:pt x="618" y="413"/>
                </a:lnTo>
                <a:lnTo>
                  <a:pt x="611" y="413"/>
                </a:lnTo>
                <a:lnTo>
                  <a:pt x="588" y="414"/>
                </a:lnTo>
                <a:lnTo>
                  <a:pt x="581" y="413"/>
                </a:lnTo>
                <a:lnTo>
                  <a:pt x="578" y="409"/>
                </a:lnTo>
                <a:lnTo>
                  <a:pt x="576" y="79"/>
                </a:lnTo>
                <a:lnTo>
                  <a:pt x="576" y="71"/>
                </a:lnTo>
                <a:lnTo>
                  <a:pt x="573" y="71"/>
                </a:lnTo>
                <a:lnTo>
                  <a:pt x="561" y="66"/>
                </a:lnTo>
                <a:lnTo>
                  <a:pt x="537" y="50"/>
                </a:lnTo>
                <a:lnTo>
                  <a:pt x="527" y="45"/>
                </a:lnTo>
                <a:lnTo>
                  <a:pt x="485" y="49"/>
                </a:lnTo>
                <a:lnTo>
                  <a:pt x="478" y="47"/>
                </a:lnTo>
                <a:lnTo>
                  <a:pt x="466" y="44"/>
                </a:lnTo>
                <a:lnTo>
                  <a:pt x="433" y="42"/>
                </a:lnTo>
                <a:lnTo>
                  <a:pt x="412" y="35"/>
                </a:lnTo>
                <a:lnTo>
                  <a:pt x="401" y="32"/>
                </a:lnTo>
                <a:lnTo>
                  <a:pt x="372" y="35"/>
                </a:lnTo>
                <a:lnTo>
                  <a:pt x="360" y="35"/>
                </a:lnTo>
                <a:lnTo>
                  <a:pt x="348" y="32"/>
                </a:lnTo>
                <a:lnTo>
                  <a:pt x="345" y="35"/>
                </a:lnTo>
                <a:lnTo>
                  <a:pt x="340" y="32"/>
                </a:lnTo>
                <a:lnTo>
                  <a:pt x="333" y="27"/>
                </a:lnTo>
                <a:lnTo>
                  <a:pt x="328" y="20"/>
                </a:lnTo>
                <a:lnTo>
                  <a:pt x="323" y="17"/>
                </a:lnTo>
                <a:lnTo>
                  <a:pt x="291" y="13"/>
                </a:lnTo>
                <a:lnTo>
                  <a:pt x="278" y="10"/>
                </a:lnTo>
                <a:lnTo>
                  <a:pt x="269" y="20"/>
                </a:lnTo>
                <a:lnTo>
                  <a:pt x="256" y="17"/>
                </a:lnTo>
                <a:lnTo>
                  <a:pt x="256" y="10"/>
                </a:lnTo>
                <a:lnTo>
                  <a:pt x="259" y="7"/>
                </a:lnTo>
                <a:lnTo>
                  <a:pt x="257" y="5"/>
                </a:lnTo>
                <a:lnTo>
                  <a:pt x="251" y="0"/>
                </a:lnTo>
                <a:lnTo>
                  <a:pt x="249" y="0"/>
                </a:lnTo>
                <a:lnTo>
                  <a:pt x="239" y="0"/>
                </a:lnTo>
                <a:lnTo>
                  <a:pt x="219" y="15"/>
                </a:lnTo>
                <a:lnTo>
                  <a:pt x="198" y="18"/>
                </a:lnTo>
                <a:lnTo>
                  <a:pt x="187" y="17"/>
                </a:lnTo>
                <a:lnTo>
                  <a:pt x="168" y="20"/>
                </a:lnTo>
                <a:lnTo>
                  <a:pt x="168" y="24"/>
                </a:lnTo>
                <a:lnTo>
                  <a:pt x="175" y="30"/>
                </a:lnTo>
                <a:lnTo>
                  <a:pt x="177" y="34"/>
                </a:lnTo>
                <a:lnTo>
                  <a:pt x="175" y="37"/>
                </a:lnTo>
                <a:lnTo>
                  <a:pt x="158" y="35"/>
                </a:lnTo>
                <a:lnTo>
                  <a:pt x="148" y="37"/>
                </a:lnTo>
                <a:lnTo>
                  <a:pt x="138" y="40"/>
                </a:lnTo>
                <a:lnTo>
                  <a:pt x="128" y="42"/>
                </a:lnTo>
                <a:lnTo>
                  <a:pt x="121" y="47"/>
                </a:lnTo>
                <a:lnTo>
                  <a:pt x="112" y="54"/>
                </a:lnTo>
                <a:lnTo>
                  <a:pt x="99" y="74"/>
                </a:lnTo>
                <a:lnTo>
                  <a:pt x="94" y="86"/>
                </a:lnTo>
                <a:lnTo>
                  <a:pt x="87" y="93"/>
                </a:lnTo>
                <a:lnTo>
                  <a:pt x="69" y="96"/>
                </a:lnTo>
                <a:lnTo>
                  <a:pt x="40" y="99"/>
                </a:lnTo>
                <a:lnTo>
                  <a:pt x="40" y="108"/>
                </a:lnTo>
                <a:lnTo>
                  <a:pt x="28" y="118"/>
                </a:lnTo>
                <a:lnTo>
                  <a:pt x="72" y="138"/>
                </a:lnTo>
                <a:lnTo>
                  <a:pt x="77" y="141"/>
                </a:lnTo>
                <a:lnTo>
                  <a:pt x="87" y="150"/>
                </a:lnTo>
                <a:lnTo>
                  <a:pt x="92" y="155"/>
                </a:lnTo>
                <a:lnTo>
                  <a:pt x="94" y="163"/>
                </a:lnTo>
                <a:lnTo>
                  <a:pt x="118" y="165"/>
                </a:lnTo>
                <a:lnTo>
                  <a:pt x="133" y="168"/>
                </a:lnTo>
                <a:lnTo>
                  <a:pt x="136" y="182"/>
                </a:lnTo>
                <a:lnTo>
                  <a:pt x="148" y="182"/>
                </a:lnTo>
                <a:lnTo>
                  <a:pt x="166" y="187"/>
                </a:lnTo>
                <a:lnTo>
                  <a:pt x="173" y="189"/>
                </a:lnTo>
                <a:lnTo>
                  <a:pt x="173" y="192"/>
                </a:lnTo>
                <a:lnTo>
                  <a:pt x="171" y="197"/>
                </a:lnTo>
                <a:lnTo>
                  <a:pt x="161" y="197"/>
                </a:lnTo>
                <a:lnTo>
                  <a:pt x="155" y="195"/>
                </a:lnTo>
                <a:lnTo>
                  <a:pt x="146" y="195"/>
                </a:lnTo>
                <a:lnTo>
                  <a:pt x="145" y="195"/>
                </a:lnTo>
                <a:lnTo>
                  <a:pt x="139" y="200"/>
                </a:lnTo>
                <a:lnTo>
                  <a:pt x="131" y="206"/>
                </a:lnTo>
                <a:lnTo>
                  <a:pt x="126" y="207"/>
                </a:lnTo>
                <a:lnTo>
                  <a:pt x="114" y="207"/>
                </a:lnTo>
                <a:lnTo>
                  <a:pt x="102" y="206"/>
                </a:lnTo>
                <a:lnTo>
                  <a:pt x="92" y="202"/>
                </a:lnTo>
                <a:lnTo>
                  <a:pt x="92" y="199"/>
                </a:lnTo>
                <a:lnTo>
                  <a:pt x="94" y="189"/>
                </a:lnTo>
                <a:lnTo>
                  <a:pt x="79" y="187"/>
                </a:lnTo>
                <a:lnTo>
                  <a:pt x="57" y="195"/>
                </a:lnTo>
                <a:lnTo>
                  <a:pt x="47" y="202"/>
                </a:lnTo>
                <a:lnTo>
                  <a:pt x="25" y="211"/>
                </a:lnTo>
                <a:lnTo>
                  <a:pt x="10" y="214"/>
                </a:lnTo>
                <a:lnTo>
                  <a:pt x="3" y="219"/>
                </a:lnTo>
                <a:lnTo>
                  <a:pt x="0" y="221"/>
                </a:lnTo>
                <a:lnTo>
                  <a:pt x="54" y="238"/>
                </a:lnTo>
                <a:lnTo>
                  <a:pt x="48" y="241"/>
                </a:lnTo>
                <a:lnTo>
                  <a:pt x="40" y="241"/>
                </a:lnTo>
                <a:lnTo>
                  <a:pt x="33" y="241"/>
                </a:lnTo>
                <a:lnTo>
                  <a:pt x="32" y="243"/>
                </a:lnTo>
                <a:lnTo>
                  <a:pt x="33" y="256"/>
                </a:lnTo>
                <a:lnTo>
                  <a:pt x="38" y="259"/>
                </a:lnTo>
                <a:lnTo>
                  <a:pt x="52" y="263"/>
                </a:lnTo>
                <a:lnTo>
                  <a:pt x="64" y="263"/>
                </a:lnTo>
                <a:lnTo>
                  <a:pt x="75" y="259"/>
                </a:lnTo>
                <a:lnTo>
                  <a:pt x="91" y="261"/>
                </a:lnTo>
                <a:lnTo>
                  <a:pt x="109" y="266"/>
                </a:lnTo>
                <a:lnTo>
                  <a:pt x="114" y="266"/>
                </a:lnTo>
                <a:lnTo>
                  <a:pt x="128" y="254"/>
                </a:lnTo>
                <a:lnTo>
                  <a:pt x="146" y="248"/>
                </a:lnTo>
                <a:lnTo>
                  <a:pt x="150" y="249"/>
                </a:lnTo>
                <a:lnTo>
                  <a:pt x="155" y="253"/>
                </a:lnTo>
                <a:lnTo>
                  <a:pt x="156" y="259"/>
                </a:lnTo>
                <a:lnTo>
                  <a:pt x="153" y="263"/>
                </a:lnTo>
                <a:lnTo>
                  <a:pt x="145" y="264"/>
                </a:lnTo>
                <a:lnTo>
                  <a:pt x="145" y="266"/>
                </a:lnTo>
                <a:lnTo>
                  <a:pt x="153" y="278"/>
                </a:lnTo>
                <a:lnTo>
                  <a:pt x="155" y="288"/>
                </a:lnTo>
                <a:lnTo>
                  <a:pt x="153" y="295"/>
                </a:lnTo>
                <a:lnTo>
                  <a:pt x="150" y="298"/>
                </a:lnTo>
                <a:lnTo>
                  <a:pt x="133" y="300"/>
                </a:lnTo>
                <a:lnTo>
                  <a:pt x="121" y="303"/>
                </a:lnTo>
                <a:lnTo>
                  <a:pt x="114" y="310"/>
                </a:lnTo>
                <a:lnTo>
                  <a:pt x="111" y="315"/>
                </a:lnTo>
                <a:lnTo>
                  <a:pt x="104" y="317"/>
                </a:lnTo>
                <a:lnTo>
                  <a:pt x="99" y="315"/>
                </a:lnTo>
                <a:lnTo>
                  <a:pt x="89" y="312"/>
                </a:lnTo>
                <a:lnTo>
                  <a:pt x="82" y="310"/>
                </a:lnTo>
                <a:lnTo>
                  <a:pt x="79" y="312"/>
                </a:lnTo>
                <a:lnTo>
                  <a:pt x="74" y="320"/>
                </a:lnTo>
                <a:lnTo>
                  <a:pt x="70" y="325"/>
                </a:lnTo>
                <a:lnTo>
                  <a:pt x="67" y="330"/>
                </a:lnTo>
                <a:lnTo>
                  <a:pt x="59" y="339"/>
                </a:lnTo>
                <a:lnTo>
                  <a:pt x="55" y="344"/>
                </a:lnTo>
                <a:lnTo>
                  <a:pt x="55" y="349"/>
                </a:lnTo>
                <a:lnTo>
                  <a:pt x="50" y="352"/>
                </a:lnTo>
                <a:lnTo>
                  <a:pt x="50" y="359"/>
                </a:lnTo>
                <a:lnTo>
                  <a:pt x="42" y="362"/>
                </a:lnTo>
                <a:lnTo>
                  <a:pt x="48" y="377"/>
                </a:lnTo>
                <a:lnTo>
                  <a:pt x="48" y="379"/>
                </a:lnTo>
                <a:lnTo>
                  <a:pt x="59" y="379"/>
                </a:lnTo>
                <a:lnTo>
                  <a:pt x="64" y="381"/>
                </a:lnTo>
                <a:lnTo>
                  <a:pt x="77" y="389"/>
                </a:lnTo>
                <a:lnTo>
                  <a:pt x="82" y="389"/>
                </a:lnTo>
                <a:lnTo>
                  <a:pt x="87" y="386"/>
                </a:lnTo>
                <a:lnTo>
                  <a:pt x="91" y="386"/>
                </a:lnTo>
                <a:lnTo>
                  <a:pt x="96" y="391"/>
                </a:lnTo>
                <a:lnTo>
                  <a:pt x="99" y="398"/>
                </a:lnTo>
                <a:lnTo>
                  <a:pt x="96" y="401"/>
                </a:lnTo>
                <a:lnTo>
                  <a:pt x="91" y="401"/>
                </a:lnTo>
                <a:lnTo>
                  <a:pt x="70" y="394"/>
                </a:lnTo>
                <a:lnTo>
                  <a:pt x="67" y="401"/>
                </a:lnTo>
                <a:lnTo>
                  <a:pt x="65" y="403"/>
                </a:lnTo>
                <a:lnTo>
                  <a:pt x="67" y="408"/>
                </a:lnTo>
                <a:lnTo>
                  <a:pt x="75" y="414"/>
                </a:lnTo>
                <a:lnTo>
                  <a:pt x="84" y="425"/>
                </a:lnTo>
                <a:lnTo>
                  <a:pt x="87" y="428"/>
                </a:lnTo>
                <a:lnTo>
                  <a:pt x="99" y="428"/>
                </a:lnTo>
                <a:lnTo>
                  <a:pt x="102" y="425"/>
                </a:lnTo>
                <a:lnTo>
                  <a:pt x="109" y="423"/>
                </a:lnTo>
                <a:lnTo>
                  <a:pt x="123" y="416"/>
                </a:lnTo>
                <a:lnTo>
                  <a:pt x="131" y="431"/>
                </a:lnTo>
                <a:lnTo>
                  <a:pt x="133" y="438"/>
                </a:lnTo>
                <a:lnTo>
                  <a:pt x="129" y="445"/>
                </a:lnTo>
                <a:lnTo>
                  <a:pt x="131" y="462"/>
                </a:lnTo>
                <a:lnTo>
                  <a:pt x="131" y="463"/>
                </a:lnTo>
                <a:lnTo>
                  <a:pt x="133" y="465"/>
                </a:lnTo>
                <a:lnTo>
                  <a:pt x="139" y="467"/>
                </a:lnTo>
                <a:lnTo>
                  <a:pt x="150" y="463"/>
                </a:lnTo>
                <a:lnTo>
                  <a:pt x="155" y="458"/>
                </a:lnTo>
                <a:lnTo>
                  <a:pt x="155" y="457"/>
                </a:lnTo>
                <a:lnTo>
                  <a:pt x="165" y="455"/>
                </a:lnTo>
                <a:lnTo>
                  <a:pt x="177" y="457"/>
                </a:lnTo>
                <a:lnTo>
                  <a:pt x="182" y="462"/>
                </a:lnTo>
                <a:lnTo>
                  <a:pt x="187" y="467"/>
                </a:lnTo>
                <a:lnTo>
                  <a:pt x="192" y="472"/>
                </a:lnTo>
                <a:lnTo>
                  <a:pt x="195" y="473"/>
                </a:lnTo>
                <a:lnTo>
                  <a:pt x="197" y="473"/>
                </a:lnTo>
                <a:lnTo>
                  <a:pt x="197" y="468"/>
                </a:lnTo>
                <a:lnTo>
                  <a:pt x="195" y="463"/>
                </a:lnTo>
                <a:lnTo>
                  <a:pt x="197" y="460"/>
                </a:lnTo>
                <a:lnTo>
                  <a:pt x="202" y="457"/>
                </a:lnTo>
                <a:lnTo>
                  <a:pt x="205" y="455"/>
                </a:lnTo>
                <a:lnTo>
                  <a:pt x="210" y="463"/>
                </a:lnTo>
                <a:lnTo>
                  <a:pt x="217" y="465"/>
                </a:lnTo>
                <a:lnTo>
                  <a:pt x="234" y="460"/>
                </a:lnTo>
                <a:lnTo>
                  <a:pt x="234" y="467"/>
                </a:lnTo>
                <a:lnTo>
                  <a:pt x="232" y="472"/>
                </a:lnTo>
                <a:lnTo>
                  <a:pt x="225" y="480"/>
                </a:lnTo>
                <a:lnTo>
                  <a:pt x="222" y="490"/>
                </a:lnTo>
                <a:lnTo>
                  <a:pt x="222" y="502"/>
                </a:lnTo>
                <a:lnTo>
                  <a:pt x="220" y="504"/>
                </a:lnTo>
                <a:lnTo>
                  <a:pt x="205" y="514"/>
                </a:lnTo>
                <a:lnTo>
                  <a:pt x="202" y="519"/>
                </a:lnTo>
                <a:lnTo>
                  <a:pt x="202" y="526"/>
                </a:lnTo>
                <a:lnTo>
                  <a:pt x="204" y="529"/>
                </a:lnTo>
                <a:lnTo>
                  <a:pt x="190" y="527"/>
                </a:lnTo>
                <a:lnTo>
                  <a:pt x="178" y="534"/>
                </a:lnTo>
                <a:lnTo>
                  <a:pt x="171" y="543"/>
                </a:lnTo>
                <a:lnTo>
                  <a:pt x="163" y="546"/>
                </a:lnTo>
                <a:lnTo>
                  <a:pt x="160" y="551"/>
                </a:lnTo>
                <a:lnTo>
                  <a:pt x="160" y="554"/>
                </a:lnTo>
                <a:lnTo>
                  <a:pt x="170" y="559"/>
                </a:lnTo>
                <a:lnTo>
                  <a:pt x="193" y="553"/>
                </a:lnTo>
                <a:lnTo>
                  <a:pt x="200" y="546"/>
                </a:lnTo>
                <a:lnTo>
                  <a:pt x="204" y="541"/>
                </a:lnTo>
                <a:lnTo>
                  <a:pt x="205" y="538"/>
                </a:lnTo>
                <a:lnTo>
                  <a:pt x="217" y="532"/>
                </a:lnTo>
                <a:lnTo>
                  <a:pt x="222" y="527"/>
                </a:lnTo>
                <a:lnTo>
                  <a:pt x="237" y="524"/>
                </a:lnTo>
                <a:lnTo>
                  <a:pt x="247" y="517"/>
                </a:lnTo>
                <a:lnTo>
                  <a:pt x="249" y="516"/>
                </a:lnTo>
                <a:lnTo>
                  <a:pt x="244" y="507"/>
                </a:lnTo>
                <a:lnTo>
                  <a:pt x="251" y="502"/>
                </a:lnTo>
                <a:lnTo>
                  <a:pt x="261" y="497"/>
                </a:lnTo>
                <a:lnTo>
                  <a:pt x="268" y="492"/>
                </a:lnTo>
                <a:lnTo>
                  <a:pt x="281" y="487"/>
                </a:lnTo>
                <a:lnTo>
                  <a:pt x="286" y="485"/>
                </a:lnTo>
                <a:lnTo>
                  <a:pt x="291" y="480"/>
                </a:lnTo>
                <a:lnTo>
                  <a:pt x="296" y="473"/>
                </a:lnTo>
                <a:lnTo>
                  <a:pt x="301" y="470"/>
                </a:lnTo>
                <a:lnTo>
                  <a:pt x="308" y="467"/>
                </a:lnTo>
                <a:lnTo>
                  <a:pt x="311" y="462"/>
                </a:lnTo>
                <a:lnTo>
                  <a:pt x="313" y="460"/>
                </a:lnTo>
                <a:lnTo>
                  <a:pt x="308" y="457"/>
                </a:lnTo>
                <a:lnTo>
                  <a:pt x="301" y="455"/>
                </a:lnTo>
                <a:lnTo>
                  <a:pt x="298" y="453"/>
                </a:lnTo>
                <a:lnTo>
                  <a:pt x="295" y="452"/>
                </a:lnTo>
                <a:lnTo>
                  <a:pt x="295" y="447"/>
                </a:lnTo>
                <a:lnTo>
                  <a:pt x="301" y="438"/>
                </a:lnTo>
                <a:lnTo>
                  <a:pt x="306" y="435"/>
                </a:lnTo>
                <a:lnTo>
                  <a:pt x="318" y="431"/>
                </a:lnTo>
                <a:lnTo>
                  <a:pt x="323" y="425"/>
                </a:lnTo>
                <a:lnTo>
                  <a:pt x="327" y="418"/>
                </a:lnTo>
                <a:lnTo>
                  <a:pt x="325" y="413"/>
                </a:lnTo>
                <a:lnTo>
                  <a:pt x="327" y="409"/>
                </a:lnTo>
                <a:lnTo>
                  <a:pt x="332" y="409"/>
                </a:lnTo>
                <a:lnTo>
                  <a:pt x="338" y="399"/>
                </a:lnTo>
                <a:lnTo>
                  <a:pt x="348" y="396"/>
                </a:lnTo>
                <a:lnTo>
                  <a:pt x="357" y="389"/>
                </a:lnTo>
                <a:lnTo>
                  <a:pt x="362" y="382"/>
                </a:lnTo>
                <a:lnTo>
                  <a:pt x="367" y="381"/>
                </a:lnTo>
                <a:lnTo>
                  <a:pt x="369" y="377"/>
                </a:lnTo>
                <a:lnTo>
                  <a:pt x="379" y="377"/>
                </a:lnTo>
                <a:lnTo>
                  <a:pt x="399" y="391"/>
                </a:lnTo>
                <a:lnTo>
                  <a:pt x="397" y="393"/>
                </a:lnTo>
                <a:lnTo>
                  <a:pt x="387" y="391"/>
                </a:lnTo>
                <a:lnTo>
                  <a:pt x="375" y="391"/>
                </a:lnTo>
                <a:lnTo>
                  <a:pt x="367" y="394"/>
                </a:lnTo>
                <a:lnTo>
                  <a:pt x="360" y="399"/>
                </a:lnTo>
                <a:lnTo>
                  <a:pt x="359" y="406"/>
                </a:lnTo>
                <a:lnTo>
                  <a:pt x="355" y="413"/>
                </a:lnTo>
                <a:lnTo>
                  <a:pt x="348" y="421"/>
                </a:lnTo>
                <a:lnTo>
                  <a:pt x="348" y="423"/>
                </a:lnTo>
                <a:lnTo>
                  <a:pt x="353" y="431"/>
                </a:lnTo>
                <a:lnTo>
                  <a:pt x="355" y="438"/>
                </a:lnTo>
                <a:lnTo>
                  <a:pt x="348" y="443"/>
                </a:lnTo>
                <a:lnTo>
                  <a:pt x="345" y="450"/>
                </a:lnTo>
                <a:lnTo>
                  <a:pt x="355" y="448"/>
                </a:lnTo>
                <a:lnTo>
                  <a:pt x="374" y="435"/>
                </a:lnTo>
                <a:lnTo>
                  <a:pt x="386" y="431"/>
                </a:lnTo>
                <a:lnTo>
                  <a:pt x="394" y="423"/>
                </a:lnTo>
                <a:lnTo>
                  <a:pt x="399" y="421"/>
                </a:lnTo>
                <a:lnTo>
                  <a:pt x="406" y="421"/>
                </a:lnTo>
                <a:lnTo>
                  <a:pt x="412" y="425"/>
                </a:lnTo>
                <a:lnTo>
                  <a:pt x="418" y="425"/>
                </a:lnTo>
                <a:lnTo>
                  <a:pt x="421" y="418"/>
                </a:lnTo>
                <a:lnTo>
                  <a:pt x="423" y="413"/>
                </a:lnTo>
                <a:lnTo>
                  <a:pt x="421" y="408"/>
                </a:lnTo>
                <a:lnTo>
                  <a:pt x="409" y="403"/>
                </a:lnTo>
                <a:lnTo>
                  <a:pt x="412" y="398"/>
                </a:lnTo>
                <a:lnTo>
                  <a:pt x="416" y="393"/>
                </a:lnTo>
                <a:lnTo>
                  <a:pt x="418" y="393"/>
                </a:lnTo>
                <a:lnTo>
                  <a:pt x="418" y="386"/>
                </a:lnTo>
                <a:lnTo>
                  <a:pt x="424" y="384"/>
                </a:lnTo>
                <a:lnTo>
                  <a:pt x="429" y="381"/>
                </a:lnTo>
                <a:lnTo>
                  <a:pt x="436" y="386"/>
                </a:lnTo>
                <a:lnTo>
                  <a:pt x="443" y="389"/>
                </a:lnTo>
                <a:lnTo>
                  <a:pt x="458" y="394"/>
                </a:lnTo>
                <a:lnTo>
                  <a:pt x="470" y="399"/>
                </a:lnTo>
                <a:lnTo>
                  <a:pt x="473" y="404"/>
                </a:lnTo>
                <a:lnTo>
                  <a:pt x="482" y="409"/>
                </a:lnTo>
                <a:lnTo>
                  <a:pt x="488" y="406"/>
                </a:lnTo>
                <a:lnTo>
                  <a:pt x="492" y="403"/>
                </a:lnTo>
                <a:lnTo>
                  <a:pt x="495" y="411"/>
                </a:lnTo>
                <a:lnTo>
                  <a:pt x="502" y="416"/>
                </a:lnTo>
                <a:lnTo>
                  <a:pt x="503" y="420"/>
                </a:lnTo>
                <a:lnTo>
                  <a:pt x="512" y="420"/>
                </a:lnTo>
                <a:lnTo>
                  <a:pt x="532" y="420"/>
                </a:lnTo>
                <a:lnTo>
                  <a:pt x="546" y="421"/>
                </a:lnTo>
                <a:lnTo>
                  <a:pt x="556" y="420"/>
                </a:lnTo>
                <a:lnTo>
                  <a:pt x="561" y="418"/>
                </a:lnTo>
                <a:lnTo>
                  <a:pt x="564" y="416"/>
                </a:lnTo>
                <a:lnTo>
                  <a:pt x="568" y="420"/>
                </a:lnTo>
                <a:lnTo>
                  <a:pt x="568" y="421"/>
                </a:lnTo>
                <a:lnTo>
                  <a:pt x="568" y="425"/>
                </a:lnTo>
                <a:lnTo>
                  <a:pt x="578" y="430"/>
                </a:lnTo>
                <a:lnTo>
                  <a:pt x="588" y="430"/>
                </a:lnTo>
                <a:lnTo>
                  <a:pt x="594" y="430"/>
                </a:lnTo>
                <a:lnTo>
                  <a:pt x="600" y="428"/>
                </a:lnTo>
                <a:lnTo>
                  <a:pt x="606" y="425"/>
                </a:lnTo>
                <a:lnTo>
                  <a:pt x="610" y="428"/>
                </a:lnTo>
                <a:lnTo>
                  <a:pt x="613" y="431"/>
                </a:lnTo>
                <a:lnTo>
                  <a:pt x="610" y="435"/>
                </a:lnTo>
                <a:lnTo>
                  <a:pt x="601" y="438"/>
                </a:lnTo>
                <a:lnTo>
                  <a:pt x="615" y="447"/>
                </a:lnTo>
                <a:lnTo>
                  <a:pt x="623" y="448"/>
                </a:lnTo>
                <a:lnTo>
                  <a:pt x="623" y="448"/>
                </a:lnTo>
                <a:lnTo>
                  <a:pt x="630" y="450"/>
                </a:lnTo>
                <a:lnTo>
                  <a:pt x="635" y="455"/>
                </a:lnTo>
                <a:lnTo>
                  <a:pt x="648" y="468"/>
                </a:lnTo>
                <a:lnTo>
                  <a:pt x="659" y="473"/>
                </a:lnTo>
                <a:lnTo>
                  <a:pt x="674" y="470"/>
                </a:lnTo>
                <a:lnTo>
                  <a:pt x="674" y="468"/>
                </a:lnTo>
                <a:lnTo>
                  <a:pt x="662" y="457"/>
                </a:lnTo>
                <a:lnTo>
                  <a:pt x="674" y="460"/>
                </a:lnTo>
                <a:lnTo>
                  <a:pt x="679" y="458"/>
                </a:lnTo>
                <a:lnTo>
                  <a:pt x="682" y="465"/>
                </a:lnTo>
                <a:lnTo>
                  <a:pt x="687" y="473"/>
                </a:lnTo>
                <a:lnTo>
                  <a:pt x="691" y="473"/>
                </a:lnTo>
                <a:lnTo>
                  <a:pt x="697" y="477"/>
                </a:lnTo>
                <a:lnTo>
                  <a:pt x="697" y="473"/>
                </a:lnTo>
                <a:lnTo>
                  <a:pt x="696" y="470"/>
                </a:lnTo>
                <a:lnTo>
                  <a:pt x="692" y="457"/>
                </a:lnTo>
                <a:lnTo>
                  <a:pt x="692" y="445"/>
                </a:lnTo>
                <a:lnTo>
                  <a:pt x="697" y="443"/>
                </a:lnTo>
                <a:lnTo>
                  <a:pt x="701" y="450"/>
                </a:lnTo>
                <a:lnTo>
                  <a:pt x="702" y="458"/>
                </a:lnTo>
                <a:lnTo>
                  <a:pt x="707" y="470"/>
                </a:lnTo>
                <a:lnTo>
                  <a:pt x="721" y="480"/>
                </a:lnTo>
                <a:lnTo>
                  <a:pt x="724" y="484"/>
                </a:lnTo>
                <a:lnTo>
                  <a:pt x="728" y="489"/>
                </a:lnTo>
                <a:lnTo>
                  <a:pt x="733" y="489"/>
                </a:lnTo>
                <a:lnTo>
                  <a:pt x="734" y="492"/>
                </a:lnTo>
                <a:lnTo>
                  <a:pt x="736" y="494"/>
                </a:lnTo>
                <a:lnTo>
                  <a:pt x="733" y="497"/>
                </a:lnTo>
                <a:lnTo>
                  <a:pt x="733" y="500"/>
                </a:lnTo>
                <a:lnTo>
                  <a:pt x="738" y="509"/>
                </a:lnTo>
                <a:lnTo>
                  <a:pt x="738" y="514"/>
                </a:lnTo>
                <a:lnTo>
                  <a:pt x="741" y="516"/>
                </a:lnTo>
                <a:lnTo>
                  <a:pt x="748" y="521"/>
                </a:lnTo>
                <a:lnTo>
                  <a:pt x="755" y="531"/>
                </a:lnTo>
                <a:lnTo>
                  <a:pt x="761" y="538"/>
                </a:lnTo>
                <a:lnTo>
                  <a:pt x="765" y="541"/>
                </a:lnTo>
                <a:lnTo>
                  <a:pt x="761" y="549"/>
                </a:lnTo>
                <a:lnTo>
                  <a:pt x="761" y="558"/>
                </a:lnTo>
                <a:lnTo>
                  <a:pt x="766" y="556"/>
                </a:lnTo>
                <a:lnTo>
                  <a:pt x="768" y="554"/>
                </a:lnTo>
                <a:lnTo>
                  <a:pt x="771" y="553"/>
                </a:lnTo>
                <a:lnTo>
                  <a:pt x="783" y="553"/>
                </a:lnTo>
                <a:lnTo>
                  <a:pt x="787" y="556"/>
                </a:lnTo>
                <a:lnTo>
                  <a:pt x="790" y="559"/>
                </a:lnTo>
                <a:lnTo>
                  <a:pt x="795" y="570"/>
                </a:lnTo>
                <a:lnTo>
                  <a:pt x="793" y="581"/>
                </a:lnTo>
                <a:lnTo>
                  <a:pt x="795" y="585"/>
                </a:lnTo>
                <a:lnTo>
                  <a:pt x="797" y="588"/>
                </a:lnTo>
                <a:lnTo>
                  <a:pt x="800" y="585"/>
                </a:lnTo>
                <a:lnTo>
                  <a:pt x="803" y="581"/>
                </a:lnTo>
                <a:lnTo>
                  <a:pt x="809" y="581"/>
                </a:lnTo>
                <a:lnTo>
                  <a:pt x="809" y="575"/>
                </a:lnTo>
                <a:lnTo>
                  <a:pt x="805" y="564"/>
                </a:lnTo>
                <a:lnTo>
                  <a:pt x="807" y="553"/>
                </a:lnTo>
                <a:close/>
              </a:path>
            </a:pathLst>
          </a:custGeom>
          <a:solidFill>
            <a:srgbClr val="FFFFFF"/>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4" name="Freeform 30180"/>
          <p:cNvSpPr>
            <a:spLocks/>
          </p:cNvSpPr>
          <p:nvPr/>
        </p:nvSpPr>
        <p:spPr bwMode="auto">
          <a:xfrm>
            <a:off x="4325770" y="3398125"/>
            <a:ext cx="15032" cy="18689"/>
          </a:xfrm>
          <a:custGeom>
            <a:avLst/>
            <a:gdLst>
              <a:gd name="T0" fmla="*/ 7 w 17"/>
              <a:gd name="T1" fmla="*/ 0 h 21"/>
              <a:gd name="T2" fmla="*/ 2 w 17"/>
              <a:gd name="T3" fmla="*/ 4 h 21"/>
              <a:gd name="T4" fmla="*/ 0 w 17"/>
              <a:gd name="T5" fmla="*/ 7 h 21"/>
              <a:gd name="T6" fmla="*/ 0 w 17"/>
              <a:gd name="T7" fmla="*/ 12 h 21"/>
              <a:gd name="T8" fmla="*/ 4 w 17"/>
              <a:gd name="T9" fmla="*/ 15 h 21"/>
              <a:gd name="T10" fmla="*/ 2 w 17"/>
              <a:gd name="T11" fmla="*/ 19 h 21"/>
              <a:gd name="T12" fmla="*/ 9 w 17"/>
              <a:gd name="T13" fmla="*/ 21 h 21"/>
              <a:gd name="T14" fmla="*/ 14 w 17"/>
              <a:gd name="T15" fmla="*/ 21 h 21"/>
              <a:gd name="T16" fmla="*/ 16 w 17"/>
              <a:gd name="T17" fmla="*/ 21 h 21"/>
              <a:gd name="T18" fmla="*/ 16 w 17"/>
              <a:gd name="T19" fmla="*/ 17 h 21"/>
              <a:gd name="T20" fmla="*/ 17 w 17"/>
              <a:gd name="T21" fmla="*/ 14 h 21"/>
              <a:gd name="T22" fmla="*/ 17 w 17"/>
              <a:gd name="T23" fmla="*/ 10 h 21"/>
              <a:gd name="T24" fmla="*/ 14 w 17"/>
              <a:gd name="T25" fmla="*/ 10 h 21"/>
              <a:gd name="T26" fmla="*/ 9 w 17"/>
              <a:gd name="T27" fmla="*/ 5 h 21"/>
              <a:gd name="T28" fmla="*/ 9 w 17"/>
              <a:gd name="T29" fmla="*/ 2 h 21"/>
              <a:gd name="T30" fmla="*/ 7 w 17"/>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1">
                <a:moveTo>
                  <a:pt x="7" y="0"/>
                </a:moveTo>
                <a:lnTo>
                  <a:pt x="2" y="4"/>
                </a:lnTo>
                <a:lnTo>
                  <a:pt x="0" y="7"/>
                </a:lnTo>
                <a:lnTo>
                  <a:pt x="0" y="12"/>
                </a:lnTo>
                <a:lnTo>
                  <a:pt x="4" y="15"/>
                </a:lnTo>
                <a:lnTo>
                  <a:pt x="2" y="19"/>
                </a:lnTo>
                <a:lnTo>
                  <a:pt x="9" y="21"/>
                </a:lnTo>
                <a:lnTo>
                  <a:pt x="14" y="21"/>
                </a:lnTo>
                <a:lnTo>
                  <a:pt x="16" y="21"/>
                </a:lnTo>
                <a:lnTo>
                  <a:pt x="16" y="17"/>
                </a:lnTo>
                <a:lnTo>
                  <a:pt x="17" y="14"/>
                </a:lnTo>
                <a:lnTo>
                  <a:pt x="17" y="10"/>
                </a:lnTo>
                <a:lnTo>
                  <a:pt x="14" y="10"/>
                </a:lnTo>
                <a:lnTo>
                  <a:pt x="9" y="5"/>
                </a:lnTo>
                <a:lnTo>
                  <a:pt x="9" y="2"/>
                </a:lnTo>
                <a:lnTo>
                  <a:pt x="7"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45" name="Freeform 30181"/>
          <p:cNvSpPr>
            <a:spLocks/>
          </p:cNvSpPr>
          <p:nvPr/>
        </p:nvSpPr>
        <p:spPr bwMode="auto">
          <a:xfrm>
            <a:off x="4330193" y="3459530"/>
            <a:ext cx="84005" cy="49835"/>
          </a:xfrm>
          <a:custGeom>
            <a:avLst/>
            <a:gdLst>
              <a:gd name="T0" fmla="*/ 34 w 95"/>
              <a:gd name="T1" fmla="*/ 5 h 56"/>
              <a:gd name="T2" fmla="*/ 26 w 95"/>
              <a:gd name="T3" fmla="*/ 9 h 56"/>
              <a:gd name="T4" fmla="*/ 21 w 95"/>
              <a:gd name="T5" fmla="*/ 9 h 56"/>
              <a:gd name="T6" fmla="*/ 21 w 95"/>
              <a:gd name="T7" fmla="*/ 12 h 56"/>
              <a:gd name="T8" fmla="*/ 21 w 95"/>
              <a:gd name="T9" fmla="*/ 14 h 56"/>
              <a:gd name="T10" fmla="*/ 16 w 95"/>
              <a:gd name="T11" fmla="*/ 21 h 56"/>
              <a:gd name="T12" fmla="*/ 11 w 95"/>
              <a:gd name="T13" fmla="*/ 29 h 56"/>
              <a:gd name="T14" fmla="*/ 2 w 95"/>
              <a:gd name="T15" fmla="*/ 37 h 56"/>
              <a:gd name="T16" fmla="*/ 4 w 95"/>
              <a:gd name="T17" fmla="*/ 44 h 56"/>
              <a:gd name="T18" fmla="*/ 4 w 95"/>
              <a:gd name="T19" fmla="*/ 48 h 56"/>
              <a:gd name="T20" fmla="*/ 17 w 95"/>
              <a:gd name="T21" fmla="*/ 37 h 56"/>
              <a:gd name="T22" fmla="*/ 22 w 95"/>
              <a:gd name="T23" fmla="*/ 53 h 56"/>
              <a:gd name="T24" fmla="*/ 34 w 95"/>
              <a:gd name="T25" fmla="*/ 51 h 56"/>
              <a:gd name="T26" fmla="*/ 43 w 95"/>
              <a:gd name="T27" fmla="*/ 51 h 56"/>
              <a:gd name="T28" fmla="*/ 44 w 95"/>
              <a:gd name="T29" fmla="*/ 43 h 56"/>
              <a:gd name="T30" fmla="*/ 53 w 95"/>
              <a:gd name="T31" fmla="*/ 43 h 56"/>
              <a:gd name="T32" fmla="*/ 59 w 95"/>
              <a:gd name="T33" fmla="*/ 48 h 56"/>
              <a:gd name="T34" fmla="*/ 63 w 95"/>
              <a:gd name="T35" fmla="*/ 56 h 56"/>
              <a:gd name="T36" fmla="*/ 66 w 95"/>
              <a:gd name="T37" fmla="*/ 46 h 56"/>
              <a:gd name="T38" fmla="*/ 70 w 95"/>
              <a:gd name="T39" fmla="*/ 37 h 56"/>
              <a:gd name="T40" fmla="*/ 75 w 95"/>
              <a:gd name="T41" fmla="*/ 41 h 56"/>
              <a:gd name="T42" fmla="*/ 78 w 95"/>
              <a:gd name="T43" fmla="*/ 43 h 56"/>
              <a:gd name="T44" fmla="*/ 83 w 95"/>
              <a:gd name="T45" fmla="*/ 39 h 56"/>
              <a:gd name="T46" fmla="*/ 88 w 95"/>
              <a:gd name="T47" fmla="*/ 39 h 56"/>
              <a:gd name="T48" fmla="*/ 86 w 95"/>
              <a:gd name="T49" fmla="*/ 34 h 56"/>
              <a:gd name="T50" fmla="*/ 91 w 95"/>
              <a:gd name="T51" fmla="*/ 34 h 56"/>
              <a:gd name="T52" fmla="*/ 95 w 95"/>
              <a:gd name="T53" fmla="*/ 32 h 56"/>
              <a:gd name="T54" fmla="*/ 95 w 95"/>
              <a:gd name="T55" fmla="*/ 26 h 56"/>
              <a:gd name="T56" fmla="*/ 93 w 95"/>
              <a:gd name="T57" fmla="*/ 22 h 56"/>
              <a:gd name="T58" fmla="*/ 83 w 95"/>
              <a:gd name="T59" fmla="*/ 24 h 56"/>
              <a:gd name="T60" fmla="*/ 76 w 95"/>
              <a:gd name="T61" fmla="*/ 21 h 56"/>
              <a:gd name="T62" fmla="*/ 75 w 95"/>
              <a:gd name="T63" fmla="*/ 16 h 56"/>
              <a:gd name="T64" fmla="*/ 76 w 95"/>
              <a:gd name="T65" fmla="*/ 7 h 56"/>
              <a:gd name="T66" fmla="*/ 61 w 95"/>
              <a:gd name="T67" fmla="*/ 4 h 56"/>
              <a:gd name="T68" fmla="*/ 58 w 95"/>
              <a:gd name="T69" fmla="*/ 2 h 56"/>
              <a:gd name="T70" fmla="*/ 51 w 95"/>
              <a:gd name="T71" fmla="*/ 2 h 56"/>
              <a:gd name="T72" fmla="*/ 49 w 95"/>
              <a:gd name="T73" fmla="*/ 5 h 56"/>
              <a:gd name="T74" fmla="*/ 41 w 95"/>
              <a:gd name="T75" fmla="*/ 7 h 56"/>
              <a:gd name="T76" fmla="*/ 36 w 95"/>
              <a:gd name="T7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56">
                <a:moveTo>
                  <a:pt x="36" y="7"/>
                </a:moveTo>
                <a:lnTo>
                  <a:pt x="34" y="5"/>
                </a:lnTo>
                <a:lnTo>
                  <a:pt x="31" y="9"/>
                </a:lnTo>
                <a:lnTo>
                  <a:pt x="26" y="9"/>
                </a:lnTo>
                <a:lnTo>
                  <a:pt x="26" y="9"/>
                </a:lnTo>
                <a:lnTo>
                  <a:pt x="21" y="9"/>
                </a:lnTo>
                <a:lnTo>
                  <a:pt x="19" y="12"/>
                </a:lnTo>
                <a:lnTo>
                  <a:pt x="21" y="12"/>
                </a:lnTo>
                <a:lnTo>
                  <a:pt x="22" y="14"/>
                </a:lnTo>
                <a:lnTo>
                  <a:pt x="21" y="14"/>
                </a:lnTo>
                <a:lnTo>
                  <a:pt x="16" y="21"/>
                </a:lnTo>
                <a:lnTo>
                  <a:pt x="16" y="21"/>
                </a:lnTo>
                <a:lnTo>
                  <a:pt x="9" y="24"/>
                </a:lnTo>
                <a:lnTo>
                  <a:pt x="11" y="29"/>
                </a:lnTo>
                <a:lnTo>
                  <a:pt x="4" y="34"/>
                </a:lnTo>
                <a:lnTo>
                  <a:pt x="2" y="37"/>
                </a:lnTo>
                <a:lnTo>
                  <a:pt x="4" y="39"/>
                </a:lnTo>
                <a:lnTo>
                  <a:pt x="4" y="44"/>
                </a:lnTo>
                <a:lnTo>
                  <a:pt x="0" y="46"/>
                </a:lnTo>
                <a:lnTo>
                  <a:pt x="4" y="48"/>
                </a:lnTo>
                <a:lnTo>
                  <a:pt x="12" y="39"/>
                </a:lnTo>
                <a:lnTo>
                  <a:pt x="17" y="37"/>
                </a:lnTo>
                <a:lnTo>
                  <a:pt x="21" y="48"/>
                </a:lnTo>
                <a:lnTo>
                  <a:pt x="22" y="53"/>
                </a:lnTo>
                <a:lnTo>
                  <a:pt x="27" y="54"/>
                </a:lnTo>
                <a:lnTo>
                  <a:pt x="34" y="51"/>
                </a:lnTo>
                <a:lnTo>
                  <a:pt x="39" y="53"/>
                </a:lnTo>
                <a:lnTo>
                  <a:pt x="43" y="51"/>
                </a:lnTo>
                <a:lnTo>
                  <a:pt x="46" y="46"/>
                </a:lnTo>
                <a:lnTo>
                  <a:pt x="44" y="43"/>
                </a:lnTo>
                <a:lnTo>
                  <a:pt x="51" y="37"/>
                </a:lnTo>
                <a:lnTo>
                  <a:pt x="53" y="43"/>
                </a:lnTo>
                <a:lnTo>
                  <a:pt x="58" y="48"/>
                </a:lnTo>
                <a:lnTo>
                  <a:pt x="59" y="48"/>
                </a:lnTo>
                <a:lnTo>
                  <a:pt x="59" y="51"/>
                </a:lnTo>
                <a:lnTo>
                  <a:pt x="63" y="56"/>
                </a:lnTo>
                <a:lnTo>
                  <a:pt x="66" y="53"/>
                </a:lnTo>
                <a:lnTo>
                  <a:pt x="66" y="46"/>
                </a:lnTo>
                <a:lnTo>
                  <a:pt x="70" y="41"/>
                </a:lnTo>
                <a:lnTo>
                  <a:pt x="70" y="37"/>
                </a:lnTo>
                <a:lnTo>
                  <a:pt x="73" y="36"/>
                </a:lnTo>
                <a:lnTo>
                  <a:pt x="75" y="41"/>
                </a:lnTo>
                <a:lnTo>
                  <a:pt x="76" y="43"/>
                </a:lnTo>
                <a:lnTo>
                  <a:pt x="78" y="43"/>
                </a:lnTo>
                <a:lnTo>
                  <a:pt x="80" y="41"/>
                </a:lnTo>
                <a:lnTo>
                  <a:pt x="83" y="39"/>
                </a:lnTo>
                <a:lnTo>
                  <a:pt x="86" y="44"/>
                </a:lnTo>
                <a:lnTo>
                  <a:pt x="88" y="39"/>
                </a:lnTo>
                <a:lnTo>
                  <a:pt x="86" y="37"/>
                </a:lnTo>
                <a:lnTo>
                  <a:pt x="86" y="34"/>
                </a:lnTo>
                <a:lnTo>
                  <a:pt x="90" y="32"/>
                </a:lnTo>
                <a:lnTo>
                  <a:pt x="91" y="34"/>
                </a:lnTo>
                <a:lnTo>
                  <a:pt x="95" y="36"/>
                </a:lnTo>
                <a:lnTo>
                  <a:pt x="95" y="32"/>
                </a:lnTo>
                <a:lnTo>
                  <a:pt x="93" y="31"/>
                </a:lnTo>
                <a:lnTo>
                  <a:pt x="95" y="26"/>
                </a:lnTo>
                <a:lnTo>
                  <a:pt x="95" y="24"/>
                </a:lnTo>
                <a:lnTo>
                  <a:pt x="93" y="22"/>
                </a:lnTo>
                <a:lnTo>
                  <a:pt x="88" y="27"/>
                </a:lnTo>
                <a:lnTo>
                  <a:pt x="83" y="24"/>
                </a:lnTo>
                <a:lnTo>
                  <a:pt x="83" y="22"/>
                </a:lnTo>
                <a:lnTo>
                  <a:pt x="76" y="21"/>
                </a:lnTo>
                <a:lnTo>
                  <a:pt x="78" y="19"/>
                </a:lnTo>
                <a:lnTo>
                  <a:pt x="75" y="16"/>
                </a:lnTo>
                <a:lnTo>
                  <a:pt x="78" y="11"/>
                </a:lnTo>
                <a:lnTo>
                  <a:pt x="76" y="7"/>
                </a:lnTo>
                <a:lnTo>
                  <a:pt x="70" y="4"/>
                </a:lnTo>
                <a:lnTo>
                  <a:pt x="61" y="4"/>
                </a:lnTo>
                <a:lnTo>
                  <a:pt x="59" y="2"/>
                </a:lnTo>
                <a:lnTo>
                  <a:pt x="58" y="2"/>
                </a:lnTo>
                <a:lnTo>
                  <a:pt x="58" y="0"/>
                </a:lnTo>
                <a:lnTo>
                  <a:pt x="51" y="2"/>
                </a:lnTo>
                <a:lnTo>
                  <a:pt x="53" y="5"/>
                </a:lnTo>
                <a:lnTo>
                  <a:pt x="49" y="5"/>
                </a:lnTo>
                <a:lnTo>
                  <a:pt x="46" y="5"/>
                </a:lnTo>
                <a:lnTo>
                  <a:pt x="41" y="7"/>
                </a:lnTo>
                <a:lnTo>
                  <a:pt x="39" y="5"/>
                </a:lnTo>
                <a:lnTo>
                  <a:pt x="36"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6" name="Freeform 30182"/>
          <p:cNvSpPr>
            <a:spLocks/>
          </p:cNvSpPr>
          <p:nvPr/>
        </p:nvSpPr>
        <p:spPr bwMode="auto">
          <a:xfrm>
            <a:off x="4129464" y="3374097"/>
            <a:ext cx="243173" cy="222479"/>
          </a:xfrm>
          <a:custGeom>
            <a:avLst/>
            <a:gdLst>
              <a:gd name="T0" fmla="*/ 249 w 275"/>
              <a:gd name="T1" fmla="*/ 54 h 250"/>
              <a:gd name="T2" fmla="*/ 231 w 275"/>
              <a:gd name="T3" fmla="*/ 48 h 250"/>
              <a:gd name="T4" fmla="*/ 217 w 275"/>
              <a:gd name="T5" fmla="*/ 44 h 250"/>
              <a:gd name="T6" fmla="*/ 204 w 275"/>
              <a:gd name="T7" fmla="*/ 34 h 250"/>
              <a:gd name="T8" fmla="*/ 192 w 275"/>
              <a:gd name="T9" fmla="*/ 34 h 250"/>
              <a:gd name="T10" fmla="*/ 190 w 275"/>
              <a:gd name="T11" fmla="*/ 26 h 250"/>
              <a:gd name="T12" fmla="*/ 179 w 275"/>
              <a:gd name="T13" fmla="*/ 19 h 250"/>
              <a:gd name="T14" fmla="*/ 168 w 275"/>
              <a:gd name="T15" fmla="*/ 9 h 250"/>
              <a:gd name="T16" fmla="*/ 155 w 275"/>
              <a:gd name="T17" fmla="*/ 0 h 250"/>
              <a:gd name="T18" fmla="*/ 135 w 275"/>
              <a:gd name="T19" fmla="*/ 16 h 250"/>
              <a:gd name="T20" fmla="*/ 106 w 275"/>
              <a:gd name="T21" fmla="*/ 41 h 250"/>
              <a:gd name="T22" fmla="*/ 103 w 275"/>
              <a:gd name="T23" fmla="*/ 51 h 250"/>
              <a:gd name="T24" fmla="*/ 81 w 275"/>
              <a:gd name="T25" fmla="*/ 49 h 250"/>
              <a:gd name="T26" fmla="*/ 69 w 275"/>
              <a:gd name="T27" fmla="*/ 42 h 250"/>
              <a:gd name="T28" fmla="*/ 67 w 275"/>
              <a:gd name="T29" fmla="*/ 54 h 250"/>
              <a:gd name="T30" fmla="*/ 71 w 275"/>
              <a:gd name="T31" fmla="*/ 71 h 250"/>
              <a:gd name="T32" fmla="*/ 57 w 275"/>
              <a:gd name="T33" fmla="*/ 71 h 250"/>
              <a:gd name="T34" fmla="*/ 42 w 275"/>
              <a:gd name="T35" fmla="*/ 73 h 250"/>
              <a:gd name="T36" fmla="*/ 25 w 275"/>
              <a:gd name="T37" fmla="*/ 71 h 250"/>
              <a:gd name="T38" fmla="*/ 7 w 275"/>
              <a:gd name="T39" fmla="*/ 73 h 250"/>
              <a:gd name="T40" fmla="*/ 5 w 275"/>
              <a:gd name="T41" fmla="*/ 80 h 250"/>
              <a:gd name="T42" fmla="*/ 5 w 275"/>
              <a:gd name="T43" fmla="*/ 83 h 250"/>
              <a:gd name="T44" fmla="*/ 3 w 275"/>
              <a:gd name="T45" fmla="*/ 90 h 250"/>
              <a:gd name="T46" fmla="*/ 18 w 275"/>
              <a:gd name="T47" fmla="*/ 93 h 250"/>
              <a:gd name="T48" fmla="*/ 40 w 275"/>
              <a:gd name="T49" fmla="*/ 105 h 250"/>
              <a:gd name="T50" fmla="*/ 49 w 275"/>
              <a:gd name="T51" fmla="*/ 112 h 250"/>
              <a:gd name="T52" fmla="*/ 56 w 275"/>
              <a:gd name="T53" fmla="*/ 123 h 250"/>
              <a:gd name="T54" fmla="*/ 76 w 275"/>
              <a:gd name="T55" fmla="*/ 139 h 250"/>
              <a:gd name="T56" fmla="*/ 76 w 275"/>
              <a:gd name="T57" fmla="*/ 155 h 250"/>
              <a:gd name="T58" fmla="*/ 82 w 275"/>
              <a:gd name="T59" fmla="*/ 167 h 250"/>
              <a:gd name="T60" fmla="*/ 72 w 275"/>
              <a:gd name="T61" fmla="*/ 186 h 250"/>
              <a:gd name="T62" fmla="*/ 69 w 275"/>
              <a:gd name="T63" fmla="*/ 216 h 250"/>
              <a:gd name="T64" fmla="*/ 69 w 275"/>
              <a:gd name="T65" fmla="*/ 225 h 250"/>
              <a:gd name="T66" fmla="*/ 71 w 275"/>
              <a:gd name="T67" fmla="*/ 231 h 250"/>
              <a:gd name="T68" fmla="*/ 89 w 275"/>
              <a:gd name="T69" fmla="*/ 238 h 250"/>
              <a:gd name="T70" fmla="*/ 96 w 275"/>
              <a:gd name="T71" fmla="*/ 238 h 250"/>
              <a:gd name="T72" fmla="*/ 106 w 275"/>
              <a:gd name="T73" fmla="*/ 241 h 250"/>
              <a:gd name="T74" fmla="*/ 118 w 275"/>
              <a:gd name="T75" fmla="*/ 236 h 250"/>
              <a:gd name="T76" fmla="*/ 131 w 275"/>
              <a:gd name="T77" fmla="*/ 248 h 250"/>
              <a:gd name="T78" fmla="*/ 141 w 275"/>
              <a:gd name="T79" fmla="*/ 248 h 250"/>
              <a:gd name="T80" fmla="*/ 157 w 275"/>
              <a:gd name="T81" fmla="*/ 250 h 250"/>
              <a:gd name="T82" fmla="*/ 165 w 275"/>
              <a:gd name="T83" fmla="*/ 236 h 250"/>
              <a:gd name="T84" fmla="*/ 182 w 275"/>
              <a:gd name="T85" fmla="*/ 218 h 250"/>
              <a:gd name="T86" fmla="*/ 202 w 275"/>
              <a:gd name="T87" fmla="*/ 221 h 250"/>
              <a:gd name="T88" fmla="*/ 221 w 275"/>
              <a:gd name="T89" fmla="*/ 230 h 250"/>
              <a:gd name="T90" fmla="*/ 239 w 275"/>
              <a:gd name="T91" fmla="*/ 226 h 250"/>
              <a:gd name="T92" fmla="*/ 261 w 275"/>
              <a:gd name="T93" fmla="*/ 208 h 250"/>
              <a:gd name="T94" fmla="*/ 248 w 275"/>
              <a:gd name="T95" fmla="*/ 194 h 250"/>
              <a:gd name="T96" fmla="*/ 249 w 275"/>
              <a:gd name="T97" fmla="*/ 179 h 250"/>
              <a:gd name="T98" fmla="*/ 246 w 275"/>
              <a:gd name="T99" fmla="*/ 171 h 250"/>
              <a:gd name="T100" fmla="*/ 248 w 275"/>
              <a:gd name="T101" fmla="*/ 157 h 250"/>
              <a:gd name="T102" fmla="*/ 244 w 275"/>
              <a:gd name="T103" fmla="*/ 133 h 250"/>
              <a:gd name="T104" fmla="*/ 231 w 275"/>
              <a:gd name="T105" fmla="*/ 140 h 250"/>
              <a:gd name="T106" fmla="*/ 238 w 275"/>
              <a:gd name="T107" fmla="*/ 125 h 250"/>
              <a:gd name="T108" fmla="*/ 248 w 275"/>
              <a:gd name="T109" fmla="*/ 110 h 250"/>
              <a:gd name="T110" fmla="*/ 248 w 275"/>
              <a:gd name="T111" fmla="*/ 105 h 250"/>
              <a:gd name="T112" fmla="*/ 261 w 275"/>
              <a:gd name="T113" fmla="*/ 101 h 250"/>
              <a:gd name="T114" fmla="*/ 261 w 275"/>
              <a:gd name="T115" fmla="*/ 85 h 250"/>
              <a:gd name="T116" fmla="*/ 268 w 275"/>
              <a:gd name="T117" fmla="*/ 59 h 250"/>
              <a:gd name="T118" fmla="*/ 256 w 275"/>
              <a:gd name="T119" fmla="*/ 5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 h="250">
                <a:moveTo>
                  <a:pt x="256" y="56"/>
                </a:moveTo>
                <a:lnTo>
                  <a:pt x="256" y="58"/>
                </a:lnTo>
                <a:lnTo>
                  <a:pt x="249" y="58"/>
                </a:lnTo>
                <a:lnTo>
                  <a:pt x="249" y="54"/>
                </a:lnTo>
                <a:lnTo>
                  <a:pt x="246" y="56"/>
                </a:lnTo>
                <a:lnTo>
                  <a:pt x="238" y="48"/>
                </a:lnTo>
                <a:lnTo>
                  <a:pt x="236" y="48"/>
                </a:lnTo>
                <a:lnTo>
                  <a:pt x="231" y="48"/>
                </a:lnTo>
                <a:lnTo>
                  <a:pt x="224" y="46"/>
                </a:lnTo>
                <a:lnTo>
                  <a:pt x="224" y="44"/>
                </a:lnTo>
                <a:lnTo>
                  <a:pt x="217" y="48"/>
                </a:lnTo>
                <a:lnTo>
                  <a:pt x="217" y="44"/>
                </a:lnTo>
                <a:lnTo>
                  <a:pt x="209" y="39"/>
                </a:lnTo>
                <a:lnTo>
                  <a:pt x="204" y="39"/>
                </a:lnTo>
                <a:lnTo>
                  <a:pt x="206" y="36"/>
                </a:lnTo>
                <a:lnTo>
                  <a:pt x="204" y="34"/>
                </a:lnTo>
                <a:lnTo>
                  <a:pt x="204" y="27"/>
                </a:lnTo>
                <a:lnTo>
                  <a:pt x="202" y="29"/>
                </a:lnTo>
                <a:lnTo>
                  <a:pt x="200" y="34"/>
                </a:lnTo>
                <a:lnTo>
                  <a:pt x="192" y="34"/>
                </a:lnTo>
                <a:lnTo>
                  <a:pt x="189" y="34"/>
                </a:lnTo>
                <a:lnTo>
                  <a:pt x="190" y="31"/>
                </a:lnTo>
                <a:lnTo>
                  <a:pt x="189" y="27"/>
                </a:lnTo>
                <a:lnTo>
                  <a:pt x="190" y="26"/>
                </a:lnTo>
                <a:lnTo>
                  <a:pt x="187" y="22"/>
                </a:lnTo>
                <a:lnTo>
                  <a:pt x="182" y="22"/>
                </a:lnTo>
                <a:lnTo>
                  <a:pt x="180" y="22"/>
                </a:lnTo>
                <a:lnTo>
                  <a:pt x="179" y="19"/>
                </a:lnTo>
                <a:lnTo>
                  <a:pt x="173" y="19"/>
                </a:lnTo>
                <a:lnTo>
                  <a:pt x="172" y="16"/>
                </a:lnTo>
                <a:lnTo>
                  <a:pt x="168" y="10"/>
                </a:lnTo>
                <a:lnTo>
                  <a:pt x="168" y="9"/>
                </a:lnTo>
                <a:lnTo>
                  <a:pt x="163" y="12"/>
                </a:lnTo>
                <a:lnTo>
                  <a:pt x="160" y="10"/>
                </a:lnTo>
                <a:lnTo>
                  <a:pt x="157" y="5"/>
                </a:lnTo>
                <a:lnTo>
                  <a:pt x="155" y="0"/>
                </a:lnTo>
                <a:lnTo>
                  <a:pt x="153" y="2"/>
                </a:lnTo>
                <a:lnTo>
                  <a:pt x="145" y="2"/>
                </a:lnTo>
                <a:lnTo>
                  <a:pt x="135" y="7"/>
                </a:lnTo>
                <a:lnTo>
                  <a:pt x="135" y="16"/>
                </a:lnTo>
                <a:lnTo>
                  <a:pt x="135" y="26"/>
                </a:lnTo>
                <a:lnTo>
                  <a:pt x="128" y="32"/>
                </a:lnTo>
                <a:lnTo>
                  <a:pt x="113" y="37"/>
                </a:lnTo>
                <a:lnTo>
                  <a:pt x="106" y="41"/>
                </a:lnTo>
                <a:lnTo>
                  <a:pt x="104" y="44"/>
                </a:lnTo>
                <a:lnTo>
                  <a:pt x="103" y="46"/>
                </a:lnTo>
                <a:lnTo>
                  <a:pt x="108" y="48"/>
                </a:lnTo>
                <a:lnTo>
                  <a:pt x="103" y="51"/>
                </a:lnTo>
                <a:lnTo>
                  <a:pt x="98" y="53"/>
                </a:lnTo>
                <a:lnTo>
                  <a:pt x="96" y="53"/>
                </a:lnTo>
                <a:lnTo>
                  <a:pt x="91" y="51"/>
                </a:lnTo>
                <a:lnTo>
                  <a:pt x="81" y="49"/>
                </a:lnTo>
                <a:lnTo>
                  <a:pt x="77" y="51"/>
                </a:lnTo>
                <a:lnTo>
                  <a:pt x="74" y="46"/>
                </a:lnTo>
                <a:lnTo>
                  <a:pt x="76" y="41"/>
                </a:lnTo>
                <a:lnTo>
                  <a:pt x="69" y="42"/>
                </a:lnTo>
                <a:lnTo>
                  <a:pt x="61" y="41"/>
                </a:lnTo>
                <a:lnTo>
                  <a:pt x="61" y="46"/>
                </a:lnTo>
                <a:lnTo>
                  <a:pt x="67" y="54"/>
                </a:lnTo>
                <a:lnTo>
                  <a:pt x="67" y="54"/>
                </a:lnTo>
                <a:lnTo>
                  <a:pt x="69" y="61"/>
                </a:lnTo>
                <a:lnTo>
                  <a:pt x="67" y="64"/>
                </a:lnTo>
                <a:lnTo>
                  <a:pt x="67" y="68"/>
                </a:lnTo>
                <a:lnTo>
                  <a:pt x="71" y="71"/>
                </a:lnTo>
                <a:lnTo>
                  <a:pt x="67" y="73"/>
                </a:lnTo>
                <a:lnTo>
                  <a:pt x="62" y="73"/>
                </a:lnTo>
                <a:lnTo>
                  <a:pt x="62" y="69"/>
                </a:lnTo>
                <a:lnTo>
                  <a:pt x="57" y="71"/>
                </a:lnTo>
                <a:lnTo>
                  <a:pt x="54" y="73"/>
                </a:lnTo>
                <a:lnTo>
                  <a:pt x="52" y="71"/>
                </a:lnTo>
                <a:lnTo>
                  <a:pt x="45" y="75"/>
                </a:lnTo>
                <a:lnTo>
                  <a:pt x="42" y="73"/>
                </a:lnTo>
                <a:lnTo>
                  <a:pt x="35" y="66"/>
                </a:lnTo>
                <a:lnTo>
                  <a:pt x="29" y="66"/>
                </a:lnTo>
                <a:lnTo>
                  <a:pt x="25" y="68"/>
                </a:lnTo>
                <a:lnTo>
                  <a:pt x="25" y="71"/>
                </a:lnTo>
                <a:lnTo>
                  <a:pt x="20" y="69"/>
                </a:lnTo>
                <a:lnTo>
                  <a:pt x="18" y="71"/>
                </a:lnTo>
                <a:lnTo>
                  <a:pt x="17" y="69"/>
                </a:lnTo>
                <a:lnTo>
                  <a:pt x="7" y="73"/>
                </a:lnTo>
                <a:lnTo>
                  <a:pt x="3" y="75"/>
                </a:lnTo>
                <a:lnTo>
                  <a:pt x="0" y="75"/>
                </a:lnTo>
                <a:lnTo>
                  <a:pt x="0" y="80"/>
                </a:lnTo>
                <a:lnTo>
                  <a:pt x="5" y="80"/>
                </a:lnTo>
                <a:lnTo>
                  <a:pt x="7" y="80"/>
                </a:lnTo>
                <a:lnTo>
                  <a:pt x="10" y="80"/>
                </a:lnTo>
                <a:lnTo>
                  <a:pt x="8" y="81"/>
                </a:lnTo>
                <a:lnTo>
                  <a:pt x="5" y="83"/>
                </a:lnTo>
                <a:lnTo>
                  <a:pt x="10" y="85"/>
                </a:lnTo>
                <a:lnTo>
                  <a:pt x="10" y="88"/>
                </a:lnTo>
                <a:lnTo>
                  <a:pt x="2" y="88"/>
                </a:lnTo>
                <a:lnTo>
                  <a:pt x="3" y="90"/>
                </a:lnTo>
                <a:lnTo>
                  <a:pt x="5" y="91"/>
                </a:lnTo>
                <a:lnTo>
                  <a:pt x="8" y="91"/>
                </a:lnTo>
                <a:lnTo>
                  <a:pt x="8" y="95"/>
                </a:lnTo>
                <a:lnTo>
                  <a:pt x="18" y="93"/>
                </a:lnTo>
                <a:lnTo>
                  <a:pt x="18" y="96"/>
                </a:lnTo>
                <a:lnTo>
                  <a:pt x="22" y="96"/>
                </a:lnTo>
                <a:lnTo>
                  <a:pt x="37" y="101"/>
                </a:lnTo>
                <a:lnTo>
                  <a:pt x="40" y="105"/>
                </a:lnTo>
                <a:lnTo>
                  <a:pt x="45" y="103"/>
                </a:lnTo>
                <a:lnTo>
                  <a:pt x="49" y="105"/>
                </a:lnTo>
                <a:lnTo>
                  <a:pt x="47" y="110"/>
                </a:lnTo>
                <a:lnTo>
                  <a:pt x="49" y="112"/>
                </a:lnTo>
                <a:lnTo>
                  <a:pt x="54" y="113"/>
                </a:lnTo>
                <a:lnTo>
                  <a:pt x="57" y="115"/>
                </a:lnTo>
                <a:lnTo>
                  <a:pt x="59" y="118"/>
                </a:lnTo>
                <a:lnTo>
                  <a:pt x="56" y="123"/>
                </a:lnTo>
                <a:lnTo>
                  <a:pt x="61" y="127"/>
                </a:lnTo>
                <a:lnTo>
                  <a:pt x="66" y="133"/>
                </a:lnTo>
                <a:lnTo>
                  <a:pt x="72" y="135"/>
                </a:lnTo>
                <a:lnTo>
                  <a:pt x="76" y="139"/>
                </a:lnTo>
                <a:lnTo>
                  <a:pt x="77" y="142"/>
                </a:lnTo>
                <a:lnTo>
                  <a:pt x="79" y="147"/>
                </a:lnTo>
                <a:lnTo>
                  <a:pt x="76" y="152"/>
                </a:lnTo>
                <a:lnTo>
                  <a:pt x="76" y="155"/>
                </a:lnTo>
                <a:lnTo>
                  <a:pt x="82" y="166"/>
                </a:lnTo>
                <a:lnTo>
                  <a:pt x="86" y="174"/>
                </a:lnTo>
                <a:lnTo>
                  <a:pt x="84" y="172"/>
                </a:lnTo>
                <a:lnTo>
                  <a:pt x="82" y="167"/>
                </a:lnTo>
                <a:lnTo>
                  <a:pt x="77" y="162"/>
                </a:lnTo>
                <a:lnTo>
                  <a:pt x="77" y="162"/>
                </a:lnTo>
                <a:lnTo>
                  <a:pt x="74" y="172"/>
                </a:lnTo>
                <a:lnTo>
                  <a:pt x="72" y="186"/>
                </a:lnTo>
                <a:lnTo>
                  <a:pt x="76" y="184"/>
                </a:lnTo>
                <a:lnTo>
                  <a:pt x="77" y="187"/>
                </a:lnTo>
                <a:lnTo>
                  <a:pt x="74" y="187"/>
                </a:lnTo>
                <a:lnTo>
                  <a:pt x="69" y="216"/>
                </a:lnTo>
                <a:lnTo>
                  <a:pt x="64" y="221"/>
                </a:lnTo>
                <a:lnTo>
                  <a:pt x="61" y="223"/>
                </a:lnTo>
                <a:lnTo>
                  <a:pt x="66" y="225"/>
                </a:lnTo>
                <a:lnTo>
                  <a:pt x="69" y="225"/>
                </a:lnTo>
                <a:lnTo>
                  <a:pt x="71" y="226"/>
                </a:lnTo>
                <a:lnTo>
                  <a:pt x="69" y="230"/>
                </a:lnTo>
                <a:lnTo>
                  <a:pt x="69" y="231"/>
                </a:lnTo>
                <a:lnTo>
                  <a:pt x="71" y="231"/>
                </a:lnTo>
                <a:lnTo>
                  <a:pt x="72" y="230"/>
                </a:lnTo>
                <a:lnTo>
                  <a:pt x="82" y="233"/>
                </a:lnTo>
                <a:lnTo>
                  <a:pt x="82" y="233"/>
                </a:lnTo>
                <a:lnTo>
                  <a:pt x="89" y="238"/>
                </a:lnTo>
                <a:lnTo>
                  <a:pt x="89" y="236"/>
                </a:lnTo>
                <a:lnTo>
                  <a:pt x="91" y="238"/>
                </a:lnTo>
                <a:lnTo>
                  <a:pt x="93" y="236"/>
                </a:lnTo>
                <a:lnTo>
                  <a:pt x="96" y="238"/>
                </a:lnTo>
                <a:lnTo>
                  <a:pt x="98" y="238"/>
                </a:lnTo>
                <a:lnTo>
                  <a:pt x="98" y="240"/>
                </a:lnTo>
                <a:lnTo>
                  <a:pt x="104" y="240"/>
                </a:lnTo>
                <a:lnTo>
                  <a:pt x="106" y="241"/>
                </a:lnTo>
                <a:lnTo>
                  <a:pt x="109" y="240"/>
                </a:lnTo>
                <a:lnTo>
                  <a:pt x="115" y="240"/>
                </a:lnTo>
                <a:lnTo>
                  <a:pt x="115" y="236"/>
                </a:lnTo>
                <a:lnTo>
                  <a:pt x="118" y="236"/>
                </a:lnTo>
                <a:lnTo>
                  <a:pt x="130" y="240"/>
                </a:lnTo>
                <a:lnTo>
                  <a:pt x="130" y="243"/>
                </a:lnTo>
                <a:lnTo>
                  <a:pt x="131" y="246"/>
                </a:lnTo>
                <a:lnTo>
                  <a:pt x="131" y="248"/>
                </a:lnTo>
                <a:lnTo>
                  <a:pt x="136" y="246"/>
                </a:lnTo>
                <a:lnTo>
                  <a:pt x="138" y="246"/>
                </a:lnTo>
                <a:lnTo>
                  <a:pt x="141" y="248"/>
                </a:lnTo>
                <a:lnTo>
                  <a:pt x="141" y="248"/>
                </a:lnTo>
                <a:lnTo>
                  <a:pt x="143" y="250"/>
                </a:lnTo>
                <a:lnTo>
                  <a:pt x="147" y="248"/>
                </a:lnTo>
                <a:lnTo>
                  <a:pt x="152" y="250"/>
                </a:lnTo>
                <a:lnTo>
                  <a:pt x="157" y="250"/>
                </a:lnTo>
                <a:lnTo>
                  <a:pt x="157" y="248"/>
                </a:lnTo>
                <a:lnTo>
                  <a:pt x="163" y="246"/>
                </a:lnTo>
                <a:lnTo>
                  <a:pt x="167" y="248"/>
                </a:lnTo>
                <a:lnTo>
                  <a:pt x="165" y="236"/>
                </a:lnTo>
                <a:lnTo>
                  <a:pt x="167" y="231"/>
                </a:lnTo>
                <a:lnTo>
                  <a:pt x="172" y="225"/>
                </a:lnTo>
                <a:lnTo>
                  <a:pt x="175" y="223"/>
                </a:lnTo>
                <a:lnTo>
                  <a:pt x="182" y="218"/>
                </a:lnTo>
                <a:lnTo>
                  <a:pt x="187" y="218"/>
                </a:lnTo>
                <a:lnTo>
                  <a:pt x="195" y="221"/>
                </a:lnTo>
                <a:lnTo>
                  <a:pt x="200" y="221"/>
                </a:lnTo>
                <a:lnTo>
                  <a:pt x="202" y="221"/>
                </a:lnTo>
                <a:lnTo>
                  <a:pt x="206" y="221"/>
                </a:lnTo>
                <a:lnTo>
                  <a:pt x="209" y="221"/>
                </a:lnTo>
                <a:lnTo>
                  <a:pt x="217" y="228"/>
                </a:lnTo>
                <a:lnTo>
                  <a:pt x="221" y="230"/>
                </a:lnTo>
                <a:lnTo>
                  <a:pt x="224" y="230"/>
                </a:lnTo>
                <a:lnTo>
                  <a:pt x="232" y="228"/>
                </a:lnTo>
                <a:lnTo>
                  <a:pt x="236" y="228"/>
                </a:lnTo>
                <a:lnTo>
                  <a:pt x="239" y="226"/>
                </a:lnTo>
                <a:lnTo>
                  <a:pt x="248" y="218"/>
                </a:lnTo>
                <a:lnTo>
                  <a:pt x="256" y="213"/>
                </a:lnTo>
                <a:lnTo>
                  <a:pt x="258" y="209"/>
                </a:lnTo>
                <a:lnTo>
                  <a:pt x="261" y="208"/>
                </a:lnTo>
                <a:lnTo>
                  <a:pt x="263" y="201"/>
                </a:lnTo>
                <a:lnTo>
                  <a:pt x="263" y="198"/>
                </a:lnTo>
                <a:lnTo>
                  <a:pt x="254" y="198"/>
                </a:lnTo>
                <a:lnTo>
                  <a:pt x="248" y="194"/>
                </a:lnTo>
                <a:lnTo>
                  <a:pt x="246" y="187"/>
                </a:lnTo>
                <a:lnTo>
                  <a:pt x="248" y="184"/>
                </a:lnTo>
                <a:lnTo>
                  <a:pt x="249" y="184"/>
                </a:lnTo>
                <a:lnTo>
                  <a:pt x="249" y="179"/>
                </a:lnTo>
                <a:lnTo>
                  <a:pt x="243" y="176"/>
                </a:lnTo>
                <a:lnTo>
                  <a:pt x="239" y="172"/>
                </a:lnTo>
                <a:lnTo>
                  <a:pt x="244" y="169"/>
                </a:lnTo>
                <a:lnTo>
                  <a:pt x="246" y="171"/>
                </a:lnTo>
                <a:lnTo>
                  <a:pt x="251" y="166"/>
                </a:lnTo>
                <a:lnTo>
                  <a:pt x="253" y="162"/>
                </a:lnTo>
                <a:lnTo>
                  <a:pt x="249" y="160"/>
                </a:lnTo>
                <a:lnTo>
                  <a:pt x="248" y="157"/>
                </a:lnTo>
                <a:lnTo>
                  <a:pt x="243" y="152"/>
                </a:lnTo>
                <a:lnTo>
                  <a:pt x="249" y="149"/>
                </a:lnTo>
                <a:lnTo>
                  <a:pt x="248" y="144"/>
                </a:lnTo>
                <a:lnTo>
                  <a:pt x="244" y="133"/>
                </a:lnTo>
                <a:lnTo>
                  <a:pt x="239" y="135"/>
                </a:lnTo>
                <a:lnTo>
                  <a:pt x="231" y="144"/>
                </a:lnTo>
                <a:lnTo>
                  <a:pt x="227" y="142"/>
                </a:lnTo>
                <a:lnTo>
                  <a:pt x="231" y="140"/>
                </a:lnTo>
                <a:lnTo>
                  <a:pt x="231" y="135"/>
                </a:lnTo>
                <a:lnTo>
                  <a:pt x="229" y="133"/>
                </a:lnTo>
                <a:lnTo>
                  <a:pt x="231" y="130"/>
                </a:lnTo>
                <a:lnTo>
                  <a:pt x="238" y="125"/>
                </a:lnTo>
                <a:lnTo>
                  <a:pt x="236" y="120"/>
                </a:lnTo>
                <a:lnTo>
                  <a:pt x="243" y="117"/>
                </a:lnTo>
                <a:lnTo>
                  <a:pt x="243" y="117"/>
                </a:lnTo>
                <a:lnTo>
                  <a:pt x="248" y="110"/>
                </a:lnTo>
                <a:lnTo>
                  <a:pt x="249" y="110"/>
                </a:lnTo>
                <a:lnTo>
                  <a:pt x="248" y="108"/>
                </a:lnTo>
                <a:lnTo>
                  <a:pt x="246" y="108"/>
                </a:lnTo>
                <a:lnTo>
                  <a:pt x="248" y="105"/>
                </a:lnTo>
                <a:lnTo>
                  <a:pt x="253" y="105"/>
                </a:lnTo>
                <a:lnTo>
                  <a:pt x="253" y="105"/>
                </a:lnTo>
                <a:lnTo>
                  <a:pt x="258" y="105"/>
                </a:lnTo>
                <a:lnTo>
                  <a:pt x="261" y="101"/>
                </a:lnTo>
                <a:lnTo>
                  <a:pt x="259" y="98"/>
                </a:lnTo>
                <a:lnTo>
                  <a:pt x="261" y="90"/>
                </a:lnTo>
                <a:lnTo>
                  <a:pt x="261" y="88"/>
                </a:lnTo>
                <a:lnTo>
                  <a:pt x="261" y="85"/>
                </a:lnTo>
                <a:lnTo>
                  <a:pt x="265" y="80"/>
                </a:lnTo>
                <a:lnTo>
                  <a:pt x="265" y="73"/>
                </a:lnTo>
                <a:lnTo>
                  <a:pt x="275" y="63"/>
                </a:lnTo>
                <a:lnTo>
                  <a:pt x="268" y="59"/>
                </a:lnTo>
                <a:lnTo>
                  <a:pt x="265" y="59"/>
                </a:lnTo>
                <a:lnTo>
                  <a:pt x="259" y="59"/>
                </a:lnTo>
                <a:lnTo>
                  <a:pt x="259" y="56"/>
                </a:lnTo>
                <a:lnTo>
                  <a:pt x="256" y="56"/>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7" name="Freeform 30183"/>
          <p:cNvSpPr>
            <a:spLocks/>
          </p:cNvSpPr>
          <p:nvPr/>
        </p:nvSpPr>
        <p:spPr bwMode="auto">
          <a:xfrm>
            <a:off x="4377940" y="3579666"/>
            <a:ext cx="19454" cy="39156"/>
          </a:xfrm>
          <a:custGeom>
            <a:avLst/>
            <a:gdLst>
              <a:gd name="T0" fmla="*/ 19 w 22"/>
              <a:gd name="T1" fmla="*/ 0 h 44"/>
              <a:gd name="T2" fmla="*/ 17 w 22"/>
              <a:gd name="T3" fmla="*/ 0 h 44"/>
              <a:gd name="T4" fmla="*/ 17 w 22"/>
              <a:gd name="T5" fmla="*/ 2 h 44"/>
              <a:gd name="T6" fmla="*/ 17 w 22"/>
              <a:gd name="T7" fmla="*/ 7 h 44"/>
              <a:gd name="T8" fmla="*/ 16 w 22"/>
              <a:gd name="T9" fmla="*/ 9 h 44"/>
              <a:gd name="T10" fmla="*/ 14 w 22"/>
              <a:gd name="T11" fmla="*/ 7 h 44"/>
              <a:gd name="T12" fmla="*/ 12 w 22"/>
              <a:gd name="T13" fmla="*/ 7 h 44"/>
              <a:gd name="T14" fmla="*/ 10 w 22"/>
              <a:gd name="T15" fmla="*/ 9 h 44"/>
              <a:gd name="T16" fmla="*/ 9 w 22"/>
              <a:gd name="T17" fmla="*/ 10 h 44"/>
              <a:gd name="T18" fmla="*/ 2 w 22"/>
              <a:gd name="T19" fmla="*/ 14 h 44"/>
              <a:gd name="T20" fmla="*/ 0 w 22"/>
              <a:gd name="T21" fmla="*/ 17 h 44"/>
              <a:gd name="T22" fmla="*/ 4 w 22"/>
              <a:gd name="T23" fmla="*/ 20 h 44"/>
              <a:gd name="T24" fmla="*/ 0 w 22"/>
              <a:gd name="T25" fmla="*/ 20 h 44"/>
              <a:gd name="T26" fmla="*/ 0 w 22"/>
              <a:gd name="T27" fmla="*/ 24 h 44"/>
              <a:gd name="T28" fmla="*/ 4 w 22"/>
              <a:gd name="T29" fmla="*/ 24 h 44"/>
              <a:gd name="T30" fmla="*/ 4 w 22"/>
              <a:gd name="T31" fmla="*/ 26 h 44"/>
              <a:gd name="T32" fmla="*/ 2 w 22"/>
              <a:gd name="T33" fmla="*/ 27 h 44"/>
              <a:gd name="T34" fmla="*/ 2 w 22"/>
              <a:gd name="T35" fmla="*/ 27 h 44"/>
              <a:gd name="T36" fmla="*/ 2 w 22"/>
              <a:gd name="T37" fmla="*/ 31 h 44"/>
              <a:gd name="T38" fmla="*/ 5 w 22"/>
              <a:gd name="T39" fmla="*/ 29 h 44"/>
              <a:gd name="T40" fmla="*/ 5 w 22"/>
              <a:gd name="T41" fmla="*/ 31 h 44"/>
              <a:gd name="T42" fmla="*/ 4 w 22"/>
              <a:gd name="T43" fmla="*/ 34 h 44"/>
              <a:gd name="T44" fmla="*/ 7 w 22"/>
              <a:gd name="T45" fmla="*/ 34 h 44"/>
              <a:gd name="T46" fmla="*/ 9 w 22"/>
              <a:gd name="T47" fmla="*/ 36 h 44"/>
              <a:gd name="T48" fmla="*/ 5 w 22"/>
              <a:gd name="T49" fmla="*/ 37 h 44"/>
              <a:gd name="T50" fmla="*/ 7 w 22"/>
              <a:gd name="T51" fmla="*/ 41 h 44"/>
              <a:gd name="T52" fmla="*/ 12 w 22"/>
              <a:gd name="T53" fmla="*/ 41 h 44"/>
              <a:gd name="T54" fmla="*/ 12 w 22"/>
              <a:gd name="T55" fmla="*/ 44 h 44"/>
              <a:gd name="T56" fmla="*/ 16 w 22"/>
              <a:gd name="T57" fmla="*/ 44 h 44"/>
              <a:gd name="T58" fmla="*/ 17 w 22"/>
              <a:gd name="T59" fmla="*/ 37 h 44"/>
              <a:gd name="T60" fmla="*/ 19 w 22"/>
              <a:gd name="T61" fmla="*/ 29 h 44"/>
              <a:gd name="T62" fmla="*/ 21 w 22"/>
              <a:gd name="T63" fmla="*/ 26 h 44"/>
              <a:gd name="T64" fmla="*/ 22 w 22"/>
              <a:gd name="T65" fmla="*/ 15 h 44"/>
              <a:gd name="T66" fmla="*/ 21 w 22"/>
              <a:gd name="T67" fmla="*/ 12 h 44"/>
              <a:gd name="T68" fmla="*/ 21 w 22"/>
              <a:gd name="T69" fmla="*/ 10 h 44"/>
              <a:gd name="T70" fmla="*/ 21 w 22"/>
              <a:gd name="T71" fmla="*/ 5 h 44"/>
              <a:gd name="T72" fmla="*/ 21 w 22"/>
              <a:gd name="T73" fmla="*/ 2 h 44"/>
              <a:gd name="T74" fmla="*/ 19 w 22"/>
              <a:gd name="T7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 h="44">
                <a:moveTo>
                  <a:pt x="19" y="0"/>
                </a:moveTo>
                <a:lnTo>
                  <a:pt x="17" y="0"/>
                </a:lnTo>
                <a:lnTo>
                  <a:pt x="17" y="2"/>
                </a:lnTo>
                <a:lnTo>
                  <a:pt x="17" y="7"/>
                </a:lnTo>
                <a:lnTo>
                  <a:pt x="16" y="9"/>
                </a:lnTo>
                <a:lnTo>
                  <a:pt x="14" y="7"/>
                </a:lnTo>
                <a:lnTo>
                  <a:pt x="12" y="7"/>
                </a:lnTo>
                <a:lnTo>
                  <a:pt x="10" y="9"/>
                </a:lnTo>
                <a:lnTo>
                  <a:pt x="9" y="10"/>
                </a:lnTo>
                <a:lnTo>
                  <a:pt x="2" y="14"/>
                </a:lnTo>
                <a:lnTo>
                  <a:pt x="0" y="17"/>
                </a:lnTo>
                <a:lnTo>
                  <a:pt x="4" y="20"/>
                </a:lnTo>
                <a:lnTo>
                  <a:pt x="0" y="20"/>
                </a:lnTo>
                <a:lnTo>
                  <a:pt x="0" y="24"/>
                </a:lnTo>
                <a:lnTo>
                  <a:pt x="4" y="24"/>
                </a:lnTo>
                <a:lnTo>
                  <a:pt x="4" y="26"/>
                </a:lnTo>
                <a:lnTo>
                  <a:pt x="2" y="27"/>
                </a:lnTo>
                <a:lnTo>
                  <a:pt x="2" y="27"/>
                </a:lnTo>
                <a:lnTo>
                  <a:pt x="2" y="31"/>
                </a:lnTo>
                <a:lnTo>
                  <a:pt x="5" y="29"/>
                </a:lnTo>
                <a:lnTo>
                  <a:pt x="5" y="31"/>
                </a:lnTo>
                <a:lnTo>
                  <a:pt x="4" y="34"/>
                </a:lnTo>
                <a:lnTo>
                  <a:pt x="7" y="34"/>
                </a:lnTo>
                <a:lnTo>
                  <a:pt x="9" y="36"/>
                </a:lnTo>
                <a:lnTo>
                  <a:pt x="5" y="37"/>
                </a:lnTo>
                <a:lnTo>
                  <a:pt x="7" y="41"/>
                </a:lnTo>
                <a:lnTo>
                  <a:pt x="12" y="41"/>
                </a:lnTo>
                <a:lnTo>
                  <a:pt x="12" y="44"/>
                </a:lnTo>
                <a:lnTo>
                  <a:pt x="16" y="44"/>
                </a:lnTo>
                <a:lnTo>
                  <a:pt x="17" y="37"/>
                </a:lnTo>
                <a:lnTo>
                  <a:pt x="19" y="29"/>
                </a:lnTo>
                <a:lnTo>
                  <a:pt x="21" y="26"/>
                </a:lnTo>
                <a:lnTo>
                  <a:pt x="22" y="15"/>
                </a:lnTo>
                <a:lnTo>
                  <a:pt x="21" y="12"/>
                </a:lnTo>
                <a:lnTo>
                  <a:pt x="21" y="10"/>
                </a:lnTo>
                <a:lnTo>
                  <a:pt x="21" y="5"/>
                </a:lnTo>
                <a:lnTo>
                  <a:pt x="21" y="2"/>
                </a:lnTo>
                <a:lnTo>
                  <a:pt x="19" y="0"/>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8" name="Freeform 30184"/>
          <p:cNvSpPr>
            <a:spLocks/>
          </p:cNvSpPr>
          <p:nvPr/>
        </p:nvSpPr>
        <p:spPr bwMode="auto">
          <a:xfrm>
            <a:off x="6579759" y="3686457"/>
            <a:ext cx="65435" cy="97001"/>
          </a:xfrm>
          <a:custGeom>
            <a:avLst/>
            <a:gdLst>
              <a:gd name="T0" fmla="*/ 70 w 74"/>
              <a:gd name="T1" fmla="*/ 39 h 109"/>
              <a:gd name="T2" fmla="*/ 67 w 74"/>
              <a:gd name="T3" fmla="*/ 30 h 109"/>
              <a:gd name="T4" fmla="*/ 64 w 74"/>
              <a:gd name="T5" fmla="*/ 25 h 109"/>
              <a:gd name="T6" fmla="*/ 54 w 74"/>
              <a:gd name="T7" fmla="*/ 7 h 109"/>
              <a:gd name="T8" fmla="*/ 47 w 74"/>
              <a:gd name="T9" fmla="*/ 0 h 109"/>
              <a:gd name="T10" fmla="*/ 42 w 74"/>
              <a:gd name="T11" fmla="*/ 7 h 109"/>
              <a:gd name="T12" fmla="*/ 38 w 74"/>
              <a:gd name="T13" fmla="*/ 8 h 109"/>
              <a:gd name="T14" fmla="*/ 28 w 74"/>
              <a:gd name="T15" fmla="*/ 7 h 109"/>
              <a:gd name="T16" fmla="*/ 21 w 74"/>
              <a:gd name="T17" fmla="*/ 7 h 109"/>
              <a:gd name="T18" fmla="*/ 18 w 74"/>
              <a:gd name="T19" fmla="*/ 8 h 109"/>
              <a:gd name="T20" fmla="*/ 13 w 74"/>
              <a:gd name="T21" fmla="*/ 17 h 109"/>
              <a:gd name="T22" fmla="*/ 10 w 74"/>
              <a:gd name="T23" fmla="*/ 20 h 109"/>
              <a:gd name="T24" fmla="*/ 8 w 74"/>
              <a:gd name="T25" fmla="*/ 22 h 109"/>
              <a:gd name="T26" fmla="*/ 10 w 74"/>
              <a:gd name="T27" fmla="*/ 23 h 109"/>
              <a:gd name="T28" fmla="*/ 10 w 74"/>
              <a:gd name="T29" fmla="*/ 27 h 109"/>
              <a:gd name="T30" fmla="*/ 18 w 74"/>
              <a:gd name="T31" fmla="*/ 37 h 109"/>
              <a:gd name="T32" fmla="*/ 18 w 74"/>
              <a:gd name="T33" fmla="*/ 40 h 109"/>
              <a:gd name="T34" fmla="*/ 15 w 74"/>
              <a:gd name="T35" fmla="*/ 44 h 109"/>
              <a:gd name="T36" fmla="*/ 10 w 74"/>
              <a:gd name="T37" fmla="*/ 40 h 109"/>
              <a:gd name="T38" fmla="*/ 6 w 74"/>
              <a:gd name="T39" fmla="*/ 42 h 109"/>
              <a:gd name="T40" fmla="*/ 0 w 74"/>
              <a:gd name="T41" fmla="*/ 47 h 109"/>
              <a:gd name="T42" fmla="*/ 6 w 74"/>
              <a:gd name="T43" fmla="*/ 47 h 109"/>
              <a:gd name="T44" fmla="*/ 8 w 74"/>
              <a:gd name="T45" fmla="*/ 49 h 109"/>
              <a:gd name="T46" fmla="*/ 10 w 74"/>
              <a:gd name="T47" fmla="*/ 52 h 109"/>
              <a:gd name="T48" fmla="*/ 10 w 74"/>
              <a:gd name="T49" fmla="*/ 57 h 109"/>
              <a:gd name="T50" fmla="*/ 10 w 74"/>
              <a:gd name="T51" fmla="*/ 61 h 109"/>
              <a:gd name="T52" fmla="*/ 13 w 74"/>
              <a:gd name="T53" fmla="*/ 64 h 109"/>
              <a:gd name="T54" fmla="*/ 15 w 74"/>
              <a:gd name="T55" fmla="*/ 67 h 109"/>
              <a:gd name="T56" fmla="*/ 13 w 74"/>
              <a:gd name="T57" fmla="*/ 71 h 109"/>
              <a:gd name="T58" fmla="*/ 13 w 74"/>
              <a:gd name="T59" fmla="*/ 76 h 109"/>
              <a:gd name="T60" fmla="*/ 8 w 74"/>
              <a:gd name="T61" fmla="*/ 81 h 109"/>
              <a:gd name="T62" fmla="*/ 6 w 74"/>
              <a:gd name="T63" fmla="*/ 86 h 109"/>
              <a:gd name="T64" fmla="*/ 10 w 74"/>
              <a:gd name="T65" fmla="*/ 103 h 109"/>
              <a:gd name="T66" fmla="*/ 10 w 74"/>
              <a:gd name="T67" fmla="*/ 109 h 109"/>
              <a:gd name="T68" fmla="*/ 15 w 74"/>
              <a:gd name="T69" fmla="*/ 106 h 109"/>
              <a:gd name="T70" fmla="*/ 18 w 74"/>
              <a:gd name="T71" fmla="*/ 104 h 109"/>
              <a:gd name="T72" fmla="*/ 30 w 74"/>
              <a:gd name="T73" fmla="*/ 96 h 109"/>
              <a:gd name="T74" fmla="*/ 35 w 74"/>
              <a:gd name="T75" fmla="*/ 93 h 109"/>
              <a:gd name="T76" fmla="*/ 40 w 74"/>
              <a:gd name="T77" fmla="*/ 93 h 109"/>
              <a:gd name="T78" fmla="*/ 43 w 74"/>
              <a:gd name="T79" fmla="*/ 94 h 109"/>
              <a:gd name="T80" fmla="*/ 47 w 74"/>
              <a:gd name="T81" fmla="*/ 96 h 109"/>
              <a:gd name="T82" fmla="*/ 54 w 74"/>
              <a:gd name="T83" fmla="*/ 89 h 109"/>
              <a:gd name="T84" fmla="*/ 55 w 74"/>
              <a:gd name="T85" fmla="*/ 88 h 109"/>
              <a:gd name="T86" fmla="*/ 60 w 74"/>
              <a:gd name="T87" fmla="*/ 89 h 109"/>
              <a:gd name="T88" fmla="*/ 64 w 74"/>
              <a:gd name="T89" fmla="*/ 89 h 109"/>
              <a:gd name="T90" fmla="*/ 67 w 74"/>
              <a:gd name="T91" fmla="*/ 86 h 109"/>
              <a:gd name="T92" fmla="*/ 70 w 74"/>
              <a:gd name="T93" fmla="*/ 77 h 109"/>
              <a:gd name="T94" fmla="*/ 74 w 74"/>
              <a:gd name="T95" fmla="*/ 71 h 109"/>
              <a:gd name="T96" fmla="*/ 74 w 74"/>
              <a:gd name="T97" fmla="*/ 67 h 109"/>
              <a:gd name="T98" fmla="*/ 70 w 74"/>
              <a:gd name="T99" fmla="*/ 67 h 109"/>
              <a:gd name="T100" fmla="*/ 69 w 74"/>
              <a:gd name="T101" fmla="*/ 66 h 109"/>
              <a:gd name="T102" fmla="*/ 69 w 74"/>
              <a:gd name="T103" fmla="*/ 59 h 109"/>
              <a:gd name="T104" fmla="*/ 70 w 74"/>
              <a:gd name="T105" fmla="*/ 3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4" h="109">
                <a:moveTo>
                  <a:pt x="70" y="39"/>
                </a:moveTo>
                <a:lnTo>
                  <a:pt x="67" y="30"/>
                </a:lnTo>
                <a:lnTo>
                  <a:pt x="64" y="25"/>
                </a:lnTo>
                <a:lnTo>
                  <a:pt x="54" y="7"/>
                </a:lnTo>
                <a:lnTo>
                  <a:pt x="47" y="0"/>
                </a:lnTo>
                <a:lnTo>
                  <a:pt x="42" y="7"/>
                </a:lnTo>
                <a:lnTo>
                  <a:pt x="38" y="8"/>
                </a:lnTo>
                <a:lnTo>
                  <a:pt x="28" y="7"/>
                </a:lnTo>
                <a:lnTo>
                  <a:pt x="21" y="7"/>
                </a:lnTo>
                <a:lnTo>
                  <a:pt x="18" y="8"/>
                </a:lnTo>
                <a:lnTo>
                  <a:pt x="13" y="17"/>
                </a:lnTo>
                <a:lnTo>
                  <a:pt x="10" y="20"/>
                </a:lnTo>
                <a:lnTo>
                  <a:pt x="8" y="22"/>
                </a:lnTo>
                <a:lnTo>
                  <a:pt x="10" y="23"/>
                </a:lnTo>
                <a:lnTo>
                  <a:pt x="10" y="27"/>
                </a:lnTo>
                <a:lnTo>
                  <a:pt x="18" y="37"/>
                </a:lnTo>
                <a:lnTo>
                  <a:pt x="18" y="40"/>
                </a:lnTo>
                <a:lnTo>
                  <a:pt x="15" y="44"/>
                </a:lnTo>
                <a:lnTo>
                  <a:pt x="10" y="40"/>
                </a:lnTo>
                <a:lnTo>
                  <a:pt x="6" y="42"/>
                </a:lnTo>
                <a:lnTo>
                  <a:pt x="0" y="47"/>
                </a:lnTo>
                <a:lnTo>
                  <a:pt x="6" y="47"/>
                </a:lnTo>
                <a:lnTo>
                  <a:pt x="8" y="49"/>
                </a:lnTo>
                <a:lnTo>
                  <a:pt x="10" y="52"/>
                </a:lnTo>
                <a:lnTo>
                  <a:pt x="10" y="57"/>
                </a:lnTo>
                <a:lnTo>
                  <a:pt x="10" y="61"/>
                </a:lnTo>
                <a:lnTo>
                  <a:pt x="13" y="64"/>
                </a:lnTo>
                <a:lnTo>
                  <a:pt x="15" y="67"/>
                </a:lnTo>
                <a:lnTo>
                  <a:pt x="13" y="71"/>
                </a:lnTo>
                <a:lnTo>
                  <a:pt x="13" y="76"/>
                </a:lnTo>
                <a:lnTo>
                  <a:pt x="8" y="81"/>
                </a:lnTo>
                <a:lnTo>
                  <a:pt x="6" y="86"/>
                </a:lnTo>
                <a:lnTo>
                  <a:pt x="10" y="103"/>
                </a:lnTo>
                <a:lnTo>
                  <a:pt x="10" y="109"/>
                </a:lnTo>
                <a:lnTo>
                  <a:pt x="15" y="106"/>
                </a:lnTo>
                <a:lnTo>
                  <a:pt x="18" y="104"/>
                </a:lnTo>
                <a:lnTo>
                  <a:pt x="30" y="96"/>
                </a:lnTo>
                <a:lnTo>
                  <a:pt x="35" y="93"/>
                </a:lnTo>
                <a:lnTo>
                  <a:pt x="40" y="93"/>
                </a:lnTo>
                <a:lnTo>
                  <a:pt x="43" y="94"/>
                </a:lnTo>
                <a:lnTo>
                  <a:pt x="47" y="96"/>
                </a:lnTo>
                <a:lnTo>
                  <a:pt x="54" y="89"/>
                </a:lnTo>
                <a:lnTo>
                  <a:pt x="55" y="88"/>
                </a:lnTo>
                <a:lnTo>
                  <a:pt x="60" y="89"/>
                </a:lnTo>
                <a:lnTo>
                  <a:pt x="64" y="89"/>
                </a:lnTo>
                <a:lnTo>
                  <a:pt x="67" y="86"/>
                </a:lnTo>
                <a:lnTo>
                  <a:pt x="70" y="77"/>
                </a:lnTo>
                <a:lnTo>
                  <a:pt x="74" y="71"/>
                </a:lnTo>
                <a:lnTo>
                  <a:pt x="74" y="67"/>
                </a:lnTo>
                <a:lnTo>
                  <a:pt x="70" y="67"/>
                </a:lnTo>
                <a:lnTo>
                  <a:pt x="69" y="66"/>
                </a:lnTo>
                <a:lnTo>
                  <a:pt x="69" y="59"/>
                </a:lnTo>
                <a:lnTo>
                  <a:pt x="70" y="39"/>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49" name="Freeform 30185"/>
          <p:cNvSpPr>
            <a:spLocks/>
          </p:cNvSpPr>
          <p:nvPr/>
        </p:nvSpPr>
        <p:spPr bwMode="auto">
          <a:xfrm>
            <a:off x="4822727" y="3752310"/>
            <a:ext cx="42445" cy="25808"/>
          </a:xfrm>
          <a:custGeom>
            <a:avLst/>
            <a:gdLst>
              <a:gd name="T0" fmla="*/ 0 w 48"/>
              <a:gd name="T1" fmla="*/ 15 h 29"/>
              <a:gd name="T2" fmla="*/ 0 w 48"/>
              <a:gd name="T3" fmla="*/ 15 h 29"/>
              <a:gd name="T4" fmla="*/ 0 w 48"/>
              <a:gd name="T5" fmla="*/ 20 h 29"/>
              <a:gd name="T6" fmla="*/ 1 w 48"/>
              <a:gd name="T7" fmla="*/ 22 h 29"/>
              <a:gd name="T8" fmla="*/ 1 w 48"/>
              <a:gd name="T9" fmla="*/ 24 h 29"/>
              <a:gd name="T10" fmla="*/ 3 w 48"/>
              <a:gd name="T11" fmla="*/ 25 h 29"/>
              <a:gd name="T12" fmla="*/ 8 w 48"/>
              <a:gd name="T13" fmla="*/ 25 h 29"/>
              <a:gd name="T14" fmla="*/ 13 w 48"/>
              <a:gd name="T15" fmla="*/ 25 h 29"/>
              <a:gd name="T16" fmla="*/ 13 w 48"/>
              <a:gd name="T17" fmla="*/ 29 h 29"/>
              <a:gd name="T18" fmla="*/ 15 w 48"/>
              <a:gd name="T19" fmla="*/ 29 h 29"/>
              <a:gd name="T20" fmla="*/ 15 w 48"/>
              <a:gd name="T21" fmla="*/ 25 h 29"/>
              <a:gd name="T22" fmla="*/ 16 w 48"/>
              <a:gd name="T23" fmla="*/ 25 h 29"/>
              <a:gd name="T24" fmla="*/ 20 w 48"/>
              <a:gd name="T25" fmla="*/ 25 h 29"/>
              <a:gd name="T26" fmla="*/ 27 w 48"/>
              <a:gd name="T27" fmla="*/ 22 h 29"/>
              <a:gd name="T28" fmla="*/ 28 w 48"/>
              <a:gd name="T29" fmla="*/ 19 h 29"/>
              <a:gd name="T30" fmla="*/ 32 w 48"/>
              <a:gd name="T31" fmla="*/ 19 h 29"/>
              <a:gd name="T32" fmla="*/ 33 w 48"/>
              <a:gd name="T33" fmla="*/ 19 h 29"/>
              <a:gd name="T34" fmla="*/ 33 w 48"/>
              <a:gd name="T35" fmla="*/ 17 h 29"/>
              <a:gd name="T36" fmla="*/ 37 w 48"/>
              <a:gd name="T37" fmla="*/ 17 h 29"/>
              <a:gd name="T38" fmla="*/ 33 w 48"/>
              <a:gd name="T39" fmla="*/ 14 h 29"/>
              <a:gd name="T40" fmla="*/ 33 w 48"/>
              <a:gd name="T41" fmla="*/ 12 h 29"/>
              <a:gd name="T42" fmla="*/ 40 w 48"/>
              <a:gd name="T43" fmla="*/ 5 h 29"/>
              <a:gd name="T44" fmla="*/ 48 w 48"/>
              <a:gd name="T45" fmla="*/ 0 h 29"/>
              <a:gd name="T46" fmla="*/ 37 w 48"/>
              <a:gd name="T47" fmla="*/ 5 h 29"/>
              <a:gd name="T48" fmla="*/ 28 w 48"/>
              <a:gd name="T49" fmla="*/ 8 h 29"/>
              <a:gd name="T50" fmla="*/ 25 w 48"/>
              <a:gd name="T51" fmla="*/ 8 h 29"/>
              <a:gd name="T52" fmla="*/ 13 w 48"/>
              <a:gd name="T53" fmla="*/ 7 h 29"/>
              <a:gd name="T54" fmla="*/ 13 w 48"/>
              <a:gd name="T55" fmla="*/ 8 h 29"/>
              <a:gd name="T56" fmla="*/ 13 w 48"/>
              <a:gd name="T57" fmla="*/ 12 h 29"/>
              <a:gd name="T58" fmla="*/ 11 w 48"/>
              <a:gd name="T59" fmla="*/ 14 h 29"/>
              <a:gd name="T60" fmla="*/ 8 w 48"/>
              <a:gd name="T61" fmla="*/ 12 h 29"/>
              <a:gd name="T62" fmla="*/ 6 w 48"/>
              <a:gd name="T63" fmla="*/ 12 h 29"/>
              <a:gd name="T64" fmla="*/ 3 w 48"/>
              <a:gd name="T65" fmla="*/ 15 h 29"/>
              <a:gd name="T66" fmla="*/ 1 w 48"/>
              <a:gd name="T67" fmla="*/ 15 h 29"/>
              <a:gd name="T68" fmla="*/ 0 w 48"/>
              <a:gd name="T69"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29">
                <a:moveTo>
                  <a:pt x="0" y="15"/>
                </a:moveTo>
                <a:lnTo>
                  <a:pt x="0" y="15"/>
                </a:lnTo>
                <a:lnTo>
                  <a:pt x="0" y="20"/>
                </a:lnTo>
                <a:lnTo>
                  <a:pt x="1" y="22"/>
                </a:lnTo>
                <a:lnTo>
                  <a:pt x="1" y="24"/>
                </a:lnTo>
                <a:lnTo>
                  <a:pt x="3" y="25"/>
                </a:lnTo>
                <a:lnTo>
                  <a:pt x="8" y="25"/>
                </a:lnTo>
                <a:lnTo>
                  <a:pt x="13" y="25"/>
                </a:lnTo>
                <a:lnTo>
                  <a:pt x="13" y="29"/>
                </a:lnTo>
                <a:lnTo>
                  <a:pt x="15" y="29"/>
                </a:lnTo>
                <a:lnTo>
                  <a:pt x="15" y="25"/>
                </a:lnTo>
                <a:lnTo>
                  <a:pt x="16" y="25"/>
                </a:lnTo>
                <a:lnTo>
                  <a:pt x="20" y="25"/>
                </a:lnTo>
                <a:lnTo>
                  <a:pt x="27" y="22"/>
                </a:lnTo>
                <a:lnTo>
                  <a:pt x="28" y="19"/>
                </a:lnTo>
                <a:lnTo>
                  <a:pt x="32" y="19"/>
                </a:lnTo>
                <a:lnTo>
                  <a:pt x="33" y="19"/>
                </a:lnTo>
                <a:lnTo>
                  <a:pt x="33" y="17"/>
                </a:lnTo>
                <a:lnTo>
                  <a:pt x="37" y="17"/>
                </a:lnTo>
                <a:lnTo>
                  <a:pt x="33" y="14"/>
                </a:lnTo>
                <a:lnTo>
                  <a:pt x="33" y="12"/>
                </a:lnTo>
                <a:lnTo>
                  <a:pt x="40" y="5"/>
                </a:lnTo>
                <a:lnTo>
                  <a:pt x="48" y="0"/>
                </a:lnTo>
                <a:lnTo>
                  <a:pt x="37" y="5"/>
                </a:lnTo>
                <a:lnTo>
                  <a:pt x="28" y="8"/>
                </a:lnTo>
                <a:lnTo>
                  <a:pt x="25" y="8"/>
                </a:lnTo>
                <a:lnTo>
                  <a:pt x="13" y="7"/>
                </a:lnTo>
                <a:lnTo>
                  <a:pt x="13" y="8"/>
                </a:lnTo>
                <a:lnTo>
                  <a:pt x="13" y="12"/>
                </a:lnTo>
                <a:lnTo>
                  <a:pt x="11" y="14"/>
                </a:lnTo>
                <a:lnTo>
                  <a:pt x="8" y="12"/>
                </a:lnTo>
                <a:lnTo>
                  <a:pt x="6" y="12"/>
                </a:lnTo>
                <a:lnTo>
                  <a:pt x="3" y="15"/>
                </a:lnTo>
                <a:lnTo>
                  <a:pt x="1" y="15"/>
                </a:lnTo>
                <a:lnTo>
                  <a:pt x="0" y="1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0" name="Freeform 30186"/>
          <p:cNvSpPr>
            <a:spLocks/>
          </p:cNvSpPr>
          <p:nvPr/>
        </p:nvSpPr>
        <p:spPr bwMode="auto">
          <a:xfrm>
            <a:off x="7628355" y="3579920"/>
            <a:ext cx="108765" cy="102341"/>
          </a:xfrm>
          <a:custGeom>
            <a:avLst/>
            <a:gdLst>
              <a:gd name="T0" fmla="*/ 46 w 123"/>
              <a:gd name="T1" fmla="*/ 0 h 115"/>
              <a:gd name="T2" fmla="*/ 39 w 123"/>
              <a:gd name="T3" fmla="*/ 9 h 115"/>
              <a:gd name="T4" fmla="*/ 44 w 123"/>
              <a:gd name="T5" fmla="*/ 24 h 115"/>
              <a:gd name="T6" fmla="*/ 39 w 123"/>
              <a:gd name="T7" fmla="*/ 46 h 115"/>
              <a:gd name="T8" fmla="*/ 36 w 123"/>
              <a:gd name="T9" fmla="*/ 64 h 115"/>
              <a:gd name="T10" fmla="*/ 25 w 123"/>
              <a:gd name="T11" fmla="*/ 64 h 115"/>
              <a:gd name="T12" fmla="*/ 17 w 123"/>
              <a:gd name="T13" fmla="*/ 59 h 115"/>
              <a:gd name="T14" fmla="*/ 19 w 123"/>
              <a:gd name="T15" fmla="*/ 68 h 115"/>
              <a:gd name="T16" fmla="*/ 10 w 123"/>
              <a:gd name="T17" fmla="*/ 76 h 115"/>
              <a:gd name="T18" fmla="*/ 0 w 123"/>
              <a:gd name="T19" fmla="*/ 83 h 115"/>
              <a:gd name="T20" fmla="*/ 4 w 123"/>
              <a:gd name="T21" fmla="*/ 95 h 115"/>
              <a:gd name="T22" fmla="*/ 10 w 123"/>
              <a:gd name="T23" fmla="*/ 101 h 115"/>
              <a:gd name="T24" fmla="*/ 7 w 123"/>
              <a:gd name="T25" fmla="*/ 111 h 115"/>
              <a:gd name="T26" fmla="*/ 12 w 123"/>
              <a:gd name="T27" fmla="*/ 115 h 115"/>
              <a:gd name="T28" fmla="*/ 22 w 123"/>
              <a:gd name="T29" fmla="*/ 103 h 115"/>
              <a:gd name="T30" fmla="*/ 27 w 123"/>
              <a:gd name="T31" fmla="*/ 105 h 115"/>
              <a:gd name="T32" fmla="*/ 29 w 123"/>
              <a:gd name="T33" fmla="*/ 100 h 115"/>
              <a:gd name="T34" fmla="*/ 12 w 123"/>
              <a:gd name="T35" fmla="*/ 86 h 115"/>
              <a:gd name="T36" fmla="*/ 19 w 123"/>
              <a:gd name="T37" fmla="*/ 81 h 115"/>
              <a:gd name="T38" fmla="*/ 25 w 123"/>
              <a:gd name="T39" fmla="*/ 84 h 115"/>
              <a:gd name="T40" fmla="*/ 37 w 123"/>
              <a:gd name="T41" fmla="*/ 81 h 115"/>
              <a:gd name="T42" fmla="*/ 47 w 123"/>
              <a:gd name="T43" fmla="*/ 83 h 115"/>
              <a:gd name="T44" fmla="*/ 71 w 123"/>
              <a:gd name="T45" fmla="*/ 96 h 115"/>
              <a:gd name="T46" fmla="*/ 78 w 123"/>
              <a:gd name="T47" fmla="*/ 89 h 115"/>
              <a:gd name="T48" fmla="*/ 88 w 123"/>
              <a:gd name="T49" fmla="*/ 74 h 115"/>
              <a:gd name="T50" fmla="*/ 95 w 123"/>
              <a:gd name="T51" fmla="*/ 69 h 115"/>
              <a:gd name="T52" fmla="*/ 105 w 123"/>
              <a:gd name="T53" fmla="*/ 73 h 115"/>
              <a:gd name="T54" fmla="*/ 113 w 123"/>
              <a:gd name="T55" fmla="*/ 71 h 115"/>
              <a:gd name="T56" fmla="*/ 120 w 123"/>
              <a:gd name="T57" fmla="*/ 59 h 115"/>
              <a:gd name="T58" fmla="*/ 115 w 123"/>
              <a:gd name="T59" fmla="*/ 46 h 115"/>
              <a:gd name="T60" fmla="*/ 120 w 123"/>
              <a:gd name="T61" fmla="*/ 36 h 115"/>
              <a:gd name="T62" fmla="*/ 115 w 123"/>
              <a:gd name="T63" fmla="*/ 36 h 115"/>
              <a:gd name="T64" fmla="*/ 105 w 123"/>
              <a:gd name="T65" fmla="*/ 46 h 115"/>
              <a:gd name="T66" fmla="*/ 88 w 123"/>
              <a:gd name="T67" fmla="*/ 41 h 115"/>
              <a:gd name="T68" fmla="*/ 71 w 123"/>
              <a:gd name="T69"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 h="115">
                <a:moveTo>
                  <a:pt x="47" y="2"/>
                </a:moveTo>
                <a:lnTo>
                  <a:pt x="46" y="0"/>
                </a:lnTo>
                <a:lnTo>
                  <a:pt x="41" y="5"/>
                </a:lnTo>
                <a:lnTo>
                  <a:pt x="39" y="9"/>
                </a:lnTo>
                <a:lnTo>
                  <a:pt x="41" y="14"/>
                </a:lnTo>
                <a:lnTo>
                  <a:pt x="44" y="24"/>
                </a:lnTo>
                <a:lnTo>
                  <a:pt x="42" y="42"/>
                </a:lnTo>
                <a:lnTo>
                  <a:pt x="39" y="46"/>
                </a:lnTo>
                <a:lnTo>
                  <a:pt x="34" y="49"/>
                </a:lnTo>
                <a:lnTo>
                  <a:pt x="36" y="64"/>
                </a:lnTo>
                <a:lnTo>
                  <a:pt x="29" y="66"/>
                </a:lnTo>
                <a:lnTo>
                  <a:pt x="25" y="64"/>
                </a:lnTo>
                <a:lnTo>
                  <a:pt x="19" y="59"/>
                </a:lnTo>
                <a:lnTo>
                  <a:pt x="17" y="59"/>
                </a:lnTo>
                <a:lnTo>
                  <a:pt x="15" y="64"/>
                </a:lnTo>
                <a:lnTo>
                  <a:pt x="19" y="68"/>
                </a:lnTo>
                <a:lnTo>
                  <a:pt x="17" y="71"/>
                </a:lnTo>
                <a:lnTo>
                  <a:pt x="10" y="76"/>
                </a:lnTo>
                <a:lnTo>
                  <a:pt x="7" y="78"/>
                </a:lnTo>
                <a:lnTo>
                  <a:pt x="0" y="83"/>
                </a:lnTo>
                <a:lnTo>
                  <a:pt x="2" y="93"/>
                </a:lnTo>
                <a:lnTo>
                  <a:pt x="4" y="95"/>
                </a:lnTo>
                <a:lnTo>
                  <a:pt x="9" y="96"/>
                </a:lnTo>
                <a:lnTo>
                  <a:pt x="10" y="101"/>
                </a:lnTo>
                <a:lnTo>
                  <a:pt x="7" y="110"/>
                </a:lnTo>
                <a:lnTo>
                  <a:pt x="7" y="111"/>
                </a:lnTo>
                <a:lnTo>
                  <a:pt x="9" y="115"/>
                </a:lnTo>
                <a:lnTo>
                  <a:pt x="12" y="115"/>
                </a:lnTo>
                <a:lnTo>
                  <a:pt x="19" y="105"/>
                </a:lnTo>
                <a:lnTo>
                  <a:pt x="22" y="103"/>
                </a:lnTo>
                <a:lnTo>
                  <a:pt x="24" y="105"/>
                </a:lnTo>
                <a:lnTo>
                  <a:pt x="27" y="105"/>
                </a:lnTo>
                <a:lnTo>
                  <a:pt x="32" y="103"/>
                </a:lnTo>
                <a:lnTo>
                  <a:pt x="29" y="100"/>
                </a:lnTo>
                <a:lnTo>
                  <a:pt x="12" y="89"/>
                </a:lnTo>
                <a:lnTo>
                  <a:pt x="12" y="86"/>
                </a:lnTo>
                <a:lnTo>
                  <a:pt x="15" y="83"/>
                </a:lnTo>
                <a:lnTo>
                  <a:pt x="19" y="81"/>
                </a:lnTo>
                <a:lnTo>
                  <a:pt x="22" y="81"/>
                </a:lnTo>
                <a:lnTo>
                  <a:pt x="25" y="84"/>
                </a:lnTo>
                <a:lnTo>
                  <a:pt x="27" y="89"/>
                </a:lnTo>
                <a:lnTo>
                  <a:pt x="37" y="81"/>
                </a:lnTo>
                <a:lnTo>
                  <a:pt x="42" y="81"/>
                </a:lnTo>
                <a:lnTo>
                  <a:pt x="47" y="83"/>
                </a:lnTo>
                <a:lnTo>
                  <a:pt x="68" y="93"/>
                </a:lnTo>
                <a:lnTo>
                  <a:pt x="71" y="96"/>
                </a:lnTo>
                <a:lnTo>
                  <a:pt x="74" y="98"/>
                </a:lnTo>
                <a:lnTo>
                  <a:pt x="78" y="89"/>
                </a:lnTo>
                <a:lnTo>
                  <a:pt x="81" y="84"/>
                </a:lnTo>
                <a:lnTo>
                  <a:pt x="88" y="74"/>
                </a:lnTo>
                <a:lnTo>
                  <a:pt x="91" y="71"/>
                </a:lnTo>
                <a:lnTo>
                  <a:pt x="95" y="69"/>
                </a:lnTo>
                <a:lnTo>
                  <a:pt x="100" y="69"/>
                </a:lnTo>
                <a:lnTo>
                  <a:pt x="105" y="73"/>
                </a:lnTo>
                <a:lnTo>
                  <a:pt x="108" y="73"/>
                </a:lnTo>
                <a:lnTo>
                  <a:pt x="113" y="71"/>
                </a:lnTo>
                <a:lnTo>
                  <a:pt x="123" y="64"/>
                </a:lnTo>
                <a:lnTo>
                  <a:pt x="120" y="59"/>
                </a:lnTo>
                <a:lnTo>
                  <a:pt x="116" y="52"/>
                </a:lnTo>
                <a:lnTo>
                  <a:pt x="115" y="46"/>
                </a:lnTo>
                <a:lnTo>
                  <a:pt x="118" y="39"/>
                </a:lnTo>
                <a:lnTo>
                  <a:pt x="120" y="36"/>
                </a:lnTo>
                <a:lnTo>
                  <a:pt x="120" y="34"/>
                </a:lnTo>
                <a:lnTo>
                  <a:pt x="115" y="36"/>
                </a:lnTo>
                <a:lnTo>
                  <a:pt x="108" y="44"/>
                </a:lnTo>
                <a:lnTo>
                  <a:pt x="105" y="46"/>
                </a:lnTo>
                <a:lnTo>
                  <a:pt x="93" y="42"/>
                </a:lnTo>
                <a:lnTo>
                  <a:pt x="88" y="41"/>
                </a:lnTo>
                <a:lnTo>
                  <a:pt x="81" y="36"/>
                </a:lnTo>
                <a:lnTo>
                  <a:pt x="71" y="29"/>
                </a:lnTo>
                <a:lnTo>
                  <a:pt x="47"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1" name="Freeform 30187"/>
          <p:cNvSpPr>
            <a:spLocks/>
          </p:cNvSpPr>
          <p:nvPr/>
        </p:nvSpPr>
        <p:spPr bwMode="auto">
          <a:xfrm>
            <a:off x="6669953" y="3617043"/>
            <a:ext cx="210455" cy="185992"/>
          </a:xfrm>
          <a:custGeom>
            <a:avLst/>
            <a:gdLst>
              <a:gd name="T0" fmla="*/ 216 w 238"/>
              <a:gd name="T1" fmla="*/ 9 h 209"/>
              <a:gd name="T2" fmla="*/ 213 w 238"/>
              <a:gd name="T3" fmla="*/ 17 h 209"/>
              <a:gd name="T4" fmla="*/ 206 w 238"/>
              <a:gd name="T5" fmla="*/ 12 h 209"/>
              <a:gd name="T6" fmla="*/ 199 w 238"/>
              <a:gd name="T7" fmla="*/ 19 h 209"/>
              <a:gd name="T8" fmla="*/ 194 w 238"/>
              <a:gd name="T9" fmla="*/ 39 h 209"/>
              <a:gd name="T10" fmla="*/ 196 w 238"/>
              <a:gd name="T11" fmla="*/ 46 h 209"/>
              <a:gd name="T12" fmla="*/ 191 w 238"/>
              <a:gd name="T13" fmla="*/ 71 h 209"/>
              <a:gd name="T14" fmla="*/ 184 w 238"/>
              <a:gd name="T15" fmla="*/ 86 h 209"/>
              <a:gd name="T16" fmla="*/ 172 w 238"/>
              <a:gd name="T17" fmla="*/ 98 h 209"/>
              <a:gd name="T18" fmla="*/ 142 w 238"/>
              <a:gd name="T19" fmla="*/ 122 h 209"/>
              <a:gd name="T20" fmla="*/ 134 w 238"/>
              <a:gd name="T21" fmla="*/ 125 h 209"/>
              <a:gd name="T22" fmla="*/ 135 w 238"/>
              <a:gd name="T23" fmla="*/ 113 h 209"/>
              <a:gd name="T24" fmla="*/ 128 w 238"/>
              <a:gd name="T25" fmla="*/ 108 h 209"/>
              <a:gd name="T26" fmla="*/ 125 w 238"/>
              <a:gd name="T27" fmla="*/ 125 h 209"/>
              <a:gd name="T28" fmla="*/ 110 w 238"/>
              <a:gd name="T29" fmla="*/ 144 h 209"/>
              <a:gd name="T30" fmla="*/ 105 w 238"/>
              <a:gd name="T31" fmla="*/ 157 h 209"/>
              <a:gd name="T32" fmla="*/ 93 w 238"/>
              <a:gd name="T33" fmla="*/ 157 h 209"/>
              <a:gd name="T34" fmla="*/ 53 w 238"/>
              <a:gd name="T35" fmla="*/ 160 h 209"/>
              <a:gd name="T36" fmla="*/ 43 w 238"/>
              <a:gd name="T37" fmla="*/ 159 h 209"/>
              <a:gd name="T38" fmla="*/ 12 w 238"/>
              <a:gd name="T39" fmla="*/ 186 h 209"/>
              <a:gd name="T40" fmla="*/ 2 w 238"/>
              <a:gd name="T41" fmla="*/ 191 h 209"/>
              <a:gd name="T42" fmla="*/ 14 w 238"/>
              <a:gd name="T43" fmla="*/ 196 h 209"/>
              <a:gd name="T44" fmla="*/ 26 w 238"/>
              <a:gd name="T45" fmla="*/ 192 h 209"/>
              <a:gd name="T46" fmla="*/ 36 w 238"/>
              <a:gd name="T47" fmla="*/ 191 h 209"/>
              <a:gd name="T48" fmla="*/ 63 w 238"/>
              <a:gd name="T49" fmla="*/ 182 h 209"/>
              <a:gd name="T50" fmla="*/ 78 w 238"/>
              <a:gd name="T51" fmla="*/ 177 h 209"/>
              <a:gd name="T52" fmla="*/ 95 w 238"/>
              <a:gd name="T53" fmla="*/ 177 h 209"/>
              <a:gd name="T54" fmla="*/ 95 w 238"/>
              <a:gd name="T55" fmla="*/ 186 h 209"/>
              <a:gd name="T56" fmla="*/ 91 w 238"/>
              <a:gd name="T57" fmla="*/ 203 h 209"/>
              <a:gd name="T58" fmla="*/ 107 w 238"/>
              <a:gd name="T59" fmla="*/ 209 h 209"/>
              <a:gd name="T60" fmla="*/ 127 w 238"/>
              <a:gd name="T61" fmla="*/ 189 h 209"/>
              <a:gd name="T62" fmla="*/ 122 w 238"/>
              <a:gd name="T63" fmla="*/ 181 h 209"/>
              <a:gd name="T64" fmla="*/ 125 w 238"/>
              <a:gd name="T65" fmla="*/ 174 h 209"/>
              <a:gd name="T66" fmla="*/ 137 w 238"/>
              <a:gd name="T67" fmla="*/ 181 h 209"/>
              <a:gd name="T68" fmla="*/ 160 w 238"/>
              <a:gd name="T69" fmla="*/ 174 h 209"/>
              <a:gd name="T70" fmla="*/ 167 w 238"/>
              <a:gd name="T71" fmla="*/ 169 h 209"/>
              <a:gd name="T72" fmla="*/ 171 w 238"/>
              <a:gd name="T73" fmla="*/ 179 h 209"/>
              <a:gd name="T74" fmla="*/ 176 w 238"/>
              <a:gd name="T75" fmla="*/ 167 h 209"/>
              <a:gd name="T76" fmla="*/ 189 w 238"/>
              <a:gd name="T77" fmla="*/ 157 h 209"/>
              <a:gd name="T78" fmla="*/ 191 w 238"/>
              <a:gd name="T79" fmla="*/ 169 h 209"/>
              <a:gd name="T80" fmla="*/ 204 w 238"/>
              <a:gd name="T81" fmla="*/ 157 h 209"/>
              <a:gd name="T82" fmla="*/ 213 w 238"/>
              <a:gd name="T83" fmla="*/ 150 h 209"/>
              <a:gd name="T84" fmla="*/ 208 w 238"/>
              <a:gd name="T85" fmla="*/ 135 h 209"/>
              <a:gd name="T86" fmla="*/ 216 w 238"/>
              <a:gd name="T87" fmla="*/ 110 h 209"/>
              <a:gd name="T88" fmla="*/ 214 w 238"/>
              <a:gd name="T89" fmla="*/ 93 h 209"/>
              <a:gd name="T90" fmla="*/ 219 w 238"/>
              <a:gd name="T91" fmla="*/ 85 h 209"/>
              <a:gd name="T92" fmla="*/ 226 w 238"/>
              <a:gd name="T93" fmla="*/ 75 h 209"/>
              <a:gd name="T94" fmla="*/ 238 w 238"/>
              <a:gd name="T95" fmla="*/ 53 h 209"/>
              <a:gd name="T96" fmla="*/ 230 w 238"/>
              <a:gd name="T97" fmla="*/ 26 h 209"/>
              <a:gd name="T98" fmla="*/ 226 w 238"/>
              <a:gd name="T99"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8" h="209">
                <a:moveTo>
                  <a:pt x="218" y="0"/>
                </a:moveTo>
                <a:lnTo>
                  <a:pt x="213" y="4"/>
                </a:lnTo>
                <a:lnTo>
                  <a:pt x="216" y="9"/>
                </a:lnTo>
                <a:lnTo>
                  <a:pt x="218" y="9"/>
                </a:lnTo>
                <a:lnTo>
                  <a:pt x="221" y="16"/>
                </a:lnTo>
                <a:lnTo>
                  <a:pt x="213" y="17"/>
                </a:lnTo>
                <a:lnTo>
                  <a:pt x="209" y="19"/>
                </a:lnTo>
                <a:lnTo>
                  <a:pt x="208" y="16"/>
                </a:lnTo>
                <a:lnTo>
                  <a:pt x="206" y="12"/>
                </a:lnTo>
                <a:lnTo>
                  <a:pt x="204" y="12"/>
                </a:lnTo>
                <a:lnTo>
                  <a:pt x="201" y="16"/>
                </a:lnTo>
                <a:lnTo>
                  <a:pt x="199" y="19"/>
                </a:lnTo>
                <a:lnTo>
                  <a:pt x="194" y="22"/>
                </a:lnTo>
                <a:lnTo>
                  <a:pt x="196" y="36"/>
                </a:lnTo>
                <a:lnTo>
                  <a:pt x="194" y="39"/>
                </a:lnTo>
                <a:lnTo>
                  <a:pt x="193" y="41"/>
                </a:lnTo>
                <a:lnTo>
                  <a:pt x="193" y="44"/>
                </a:lnTo>
                <a:lnTo>
                  <a:pt x="196" y="46"/>
                </a:lnTo>
                <a:lnTo>
                  <a:pt x="196" y="53"/>
                </a:lnTo>
                <a:lnTo>
                  <a:pt x="194" y="64"/>
                </a:lnTo>
                <a:lnTo>
                  <a:pt x="191" y="71"/>
                </a:lnTo>
                <a:lnTo>
                  <a:pt x="191" y="73"/>
                </a:lnTo>
                <a:lnTo>
                  <a:pt x="186" y="80"/>
                </a:lnTo>
                <a:lnTo>
                  <a:pt x="184" y="86"/>
                </a:lnTo>
                <a:lnTo>
                  <a:pt x="182" y="88"/>
                </a:lnTo>
                <a:lnTo>
                  <a:pt x="179" y="93"/>
                </a:lnTo>
                <a:lnTo>
                  <a:pt x="172" y="98"/>
                </a:lnTo>
                <a:lnTo>
                  <a:pt x="167" y="105"/>
                </a:lnTo>
                <a:lnTo>
                  <a:pt x="164" y="110"/>
                </a:lnTo>
                <a:lnTo>
                  <a:pt x="142" y="122"/>
                </a:lnTo>
                <a:lnTo>
                  <a:pt x="139" y="125"/>
                </a:lnTo>
                <a:lnTo>
                  <a:pt x="135" y="127"/>
                </a:lnTo>
                <a:lnTo>
                  <a:pt x="134" y="125"/>
                </a:lnTo>
                <a:lnTo>
                  <a:pt x="132" y="122"/>
                </a:lnTo>
                <a:lnTo>
                  <a:pt x="134" y="117"/>
                </a:lnTo>
                <a:lnTo>
                  <a:pt x="135" y="113"/>
                </a:lnTo>
                <a:lnTo>
                  <a:pt x="139" y="110"/>
                </a:lnTo>
                <a:lnTo>
                  <a:pt x="139" y="107"/>
                </a:lnTo>
                <a:lnTo>
                  <a:pt x="128" y="108"/>
                </a:lnTo>
                <a:lnTo>
                  <a:pt x="127" y="110"/>
                </a:lnTo>
                <a:lnTo>
                  <a:pt x="125" y="113"/>
                </a:lnTo>
                <a:lnTo>
                  <a:pt x="125" y="125"/>
                </a:lnTo>
                <a:lnTo>
                  <a:pt x="122" y="132"/>
                </a:lnTo>
                <a:lnTo>
                  <a:pt x="115" y="137"/>
                </a:lnTo>
                <a:lnTo>
                  <a:pt x="110" y="144"/>
                </a:lnTo>
                <a:lnTo>
                  <a:pt x="110" y="149"/>
                </a:lnTo>
                <a:lnTo>
                  <a:pt x="110" y="154"/>
                </a:lnTo>
                <a:lnTo>
                  <a:pt x="105" y="157"/>
                </a:lnTo>
                <a:lnTo>
                  <a:pt x="98" y="159"/>
                </a:lnTo>
                <a:lnTo>
                  <a:pt x="98" y="160"/>
                </a:lnTo>
                <a:lnTo>
                  <a:pt x="93" y="157"/>
                </a:lnTo>
                <a:lnTo>
                  <a:pt x="93" y="152"/>
                </a:lnTo>
                <a:lnTo>
                  <a:pt x="85" y="155"/>
                </a:lnTo>
                <a:lnTo>
                  <a:pt x="53" y="160"/>
                </a:lnTo>
                <a:lnTo>
                  <a:pt x="48" y="162"/>
                </a:lnTo>
                <a:lnTo>
                  <a:pt x="48" y="157"/>
                </a:lnTo>
                <a:lnTo>
                  <a:pt x="43" y="159"/>
                </a:lnTo>
                <a:lnTo>
                  <a:pt x="41" y="159"/>
                </a:lnTo>
                <a:lnTo>
                  <a:pt x="19" y="181"/>
                </a:lnTo>
                <a:lnTo>
                  <a:pt x="12" y="186"/>
                </a:lnTo>
                <a:lnTo>
                  <a:pt x="7" y="187"/>
                </a:lnTo>
                <a:lnTo>
                  <a:pt x="2" y="187"/>
                </a:lnTo>
                <a:lnTo>
                  <a:pt x="2" y="191"/>
                </a:lnTo>
                <a:lnTo>
                  <a:pt x="0" y="194"/>
                </a:lnTo>
                <a:lnTo>
                  <a:pt x="2" y="196"/>
                </a:lnTo>
                <a:lnTo>
                  <a:pt x="14" y="196"/>
                </a:lnTo>
                <a:lnTo>
                  <a:pt x="19" y="196"/>
                </a:lnTo>
                <a:lnTo>
                  <a:pt x="26" y="199"/>
                </a:lnTo>
                <a:lnTo>
                  <a:pt x="26" y="192"/>
                </a:lnTo>
                <a:lnTo>
                  <a:pt x="31" y="186"/>
                </a:lnTo>
                <a:lnTo>
                  <a:pt x="34" y="187"/>
                </a:lnTo>
                <a:lnTo>
                  <a:pt x="36" y="191"/>
                </a:lnTo>
                <a:lnTo>
                  <a:pt x="44" y="187"/>
                </a:lnTo>
                <a:lnTo>
                  <a:pt x="59" y="182"/>
                </a:lnTo>
                <a:lnTo>
                  <a:pt x="63" y="182"/>
                </a:lnTo>
                <a:lnTo>
                  <a:pt x="64" y="184"/>
                </a:lnTo>
                <a:lnTo>
                  <a:pt x="73" y="179"/>
                </a:lnTo>
                <a:lnTo>
                  <a:pt x="78" y="177"/>
                </a:lnTo>
                <a:lnTo>
                  <a:pt x="85" y="179"/>
                </a:lnTo>
                <a:lnTo>
                  <a:pt x="88" y="181"/>
                </a:lnTo>
                <a:lnTo>
                  <a:pt x="95" y="177"/>
                </a:lnTo>
                <a:lnTo>
                  <a:pt x="96" y="179"/>
                </a:lnTo>
                <a:lnTo>
                  <a:pt x="96" y="181"/>
                </a:lnTo>
                <a:lnTo>
                  <a:pt x="95" y="186"/>
                </a:lnTo>
                <a:lnTo>
                  <a:pt x="90" y="189"/>
                </a:lnTo>
                <a:lnTo>
                  <a:pt x="90" y="191"/>
                </a:lnTo>
                <a:lnTo>
                  <a:pt x="91" y="203"/>
                </a:lnTo>
                <a:lnTo>
                  <a:pt x="93" y="204"/>
                </a:lnTo>
                <a:lnTo>
                  <a:pt x="100" y="206"/>
                </a:lnTo>
                <a:lnTo>
                  <a:pt x="107" y="209"/>
                </a:lnTo>
                <a:lnTo>
                  <a:pt x="115" y="194"/>
                </a:lnTo>
                <a:lnTo>
                  <a:pt x="120" y="191"/>
                </a:lnTo>
                <a:lnTo>
                  <a:pt x="127" y="189"/>
                </a:lnTo>
                <a:lnTo>
                  <a:pt x="130" y="187"/>
                </a:lnTo>
                <a:lnTo>
                  <a:pt x="127" y="184"/>
                </a:lnTo>
                <a:lnTo>
                  <a:pt x="122" y="181"/>
                </a:lnTo>
                <a:lnTo>
                  <a:pt x="122" y="181"/>
                </a:lnTo>
                <a:lnTo>
                  <a:pt x="123" y="177"/>
                </a:lnTo>
                <a:lnTo>
                  <a:pt x="125" y="174"/>
                </a:lnTo>
                <a:lnTo>
                  <a:pt x="127" y="171"/>
                </a:lnTo>
                <a:lnTo>
                  <a:pt x="134" y="176"/>
                </a:lnTo>
                <a:lnTo>
                  <a:pt x="137" y="181"/>
                </a:lnTo>
                <a:lnTo>
                  <a:pt x="149" y="179"/>
                </a:lnTo>
                <a:lnTo>
                  <a:pt x="157" y="181"/>
                </a:lnTo>
                <a:lnTo>
                  <a:pt x="160" y="174"/>
                </a:lnTo>
                <a:lnTo>
                  <a:pt x="162" y="171"/>
                </a:lnTo>
                <a:lnTo>
                  <a:pt x="166" y="169"/>
                </a:lnTo>
                <a:lnTo>
                  <a:pt x="167" y="169"/>
                </a:lnTo>
                <a:lnTo>
                  <a:pt x="169" y="171"/>
                </a:lnTo>
                <a:lnTo>
                  <a:pt x="169" y="177"/>
                </a:lnTo>
                <a:lnTo>
                  <a:pt x="171" y="179"/>
                </a:lnTo>
                <a:lnTo>
                  <a:pt x="172" y="179"/>
                </a:lnTo>
                <a:lnTo>
                  <a:pt x="176" y="176"/>
                </a:lnTo>
                <a:lnTo>
                  <a:pt x="176" y="167"/>
                </a:lnTo>
                <a:lnTo>
                  <a:pt x="179" y="164"/>
                </a:lnTo>
                <a:lnTo>
                  <a:pt x="184" y="164"/>
                </a:lnTo>
                <a:lnTo>
                  <a:pt x="189" y="157"/>
                </a:lnTo>
                <a:lnTo>
                  <a:pt x="194" y="154"/>
                </a:lnTo>
                <a:lnTo>
                  <a:pt x="196" y="155"/>
                </a:lnTo>
                <a:lnTo>
                  <a:pt x="191" y="169"/>
                </a:lnTo>
                <a:lnTo>
                  <a:pt x="193" y="172"/>
                </a:lnTo>
                <a:lnTo>
                  <a:pt x="203" y="167"/>
                </a:lnTo>
                <a:lnTo>
                  <a:pt x="204" y="157"/>
                </a:lnTo>
                <a:lnTo>
                  <a:pt x="206" y="155"/>
                </a:lnTo>
                <a:lnTo>
                  <a:pt x="208" y="154"/>
                </a:lnTo>
                <a:lnTo>
                  <a:pt x="213" y="150"/>
                </a:lnTo>
                <a:lnTo>
                  <a:pt x="209" y="147"/>
                </a:lnTo>
                <a:lnTo>
                  <a:pt x="208" y="144"/>
                </a:lnTo>
                <a:lnTo>
                  <a:pt x="208" y="135"/>
                </a:lnTo>
                <a:lnTo>
                  <a:pt x="209" y="127"/>
                </a:lnTo>
                <a:lnTo>
                  <a:pt x="216" y="118"/>
                </a:lnTo>
                <a:lnTo>
                  <a:pt x="216" y="110"/>
                </a:lnTo>
                <a:lnTo>
                  <a:pt x="216" y="101"/>
                </a:lnTo>
                <a:lnTo>
                  <a:pt x="214" y="98"/>
                </a:lnTo>
                <a:lnTo>
                  <a:pt x="214" y="93"/>
                </a:lnTo>
                <a:lnTo>
                  <a:pt x="216" y="88"/>
                </a:lnTo>
                <a:lnTo>
                  <a:pt x="218" y="85"/>
                </a:lnTo>
                <a:lnTo>
                  <a:pt x="219" y="85"/>
                </a:lnTo>
                <a:lnTo>
                  <a:pt x="226" y="81"/>
                </a:lnTo>
                <a:lnTo>
                  <a:pt x="228" y="80"/>
                </a:lnTo>
                <a:lnTo>
                  <a:pt x="226" y="75"/>
                </a:lnTo>
                <a:lnTo>
                  <a:pt x="230" y="71"/>
                </a:lnTo>
                <a:lnTo>
                  <a:pt x="236" y="61"/>
                </a:lnTo>
                <a:lnTo>
                  <a:pt x="238" y="53"/>
                </a:lnTo>
                <a:lnTo>
                  <a:pt x="238" y="46"/>
                </a:lnTo>
                <a:lnTo>
                  <a:pt x="231" y="29"/>
                </a:lnTo>
                <a:lnTo>
                  <a:pt x="230" y="26"/>
                </a:lnTo>
                <a:lnTo>
                  <a:pt x="226" y="24"/>
                </a:lnTo>
                <a:lnTo>
                  <a:pt x="226" y="7"/>
                </a:lnTo>
                <a:lnTo>
                  <a:pt x="226" y="4"/>
                </a:lnTo>
                <a:lnTo>
                  <a:pt x="223" y="2"/>
                </a:lnTo>
                <a:lnTo>
                  <a:pt x="218"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2" name="Freeform 30188"/>
          <p:cNvSpPr>
            <a:spLocks/>
          </p:cNvSpPr>
          <p:nvPr/>
        </p:nvSpPr>
        <p:spPr bwMode="auto">
          <a:xfrm>
            <a:off x="6643425" y="3795915"/>
            <a:ext cx="45981" cy="63184"/>
          </a:xfrm>
          <a:custGeom>
            <a:avLst/>
            <a:gdLst>
              <a:gd name="T0" fmla="*/ 32 w 52"/>
              <a:gd name="T1" fmla="*/ 2 h 71"/>
              <a:gd name="T2" fmla="*/ 27 w 52"/>
              <a:gd name="T3" fmla="*/ 0 h 71"/>
              <a:gd name="T4" fmla="*/ 24 w 52"/>
              <a:gd name="T5" fmla="*/ 2 h 71"/>
              <a:gd name="T6" fmla="*/ 20 w 52"/>
              <a:gd name="T7" fmla="*/ 5 h 71"/>
              <a:gd name="T8" fmla="*/ 19 w 52"/>
              <a:gd name="T9" fmla="*/ 10 h 71"/>
              <a:gd name="T10" fmla="*/ 10 w 52"/>
              <a:gd name="T11" fmla="*/ 12 h 71"/>
              <a:gd name="T12" fmla="*/ 3 w 52"/>
              <a:gd name="T13" fmla="*/ 10 h 71"/>
              <a:gd name="T14" fmla="*/ 0 w 52"/>
              <a:gd name="T15" fmla="*/ 13 h 71"/>
              <a:gd name="T16" fmla="*/ 2 w 52"/>
              <a:gd name="T17" fmla="*/ 18 h 71"/>
              <a:gd name="T18" fmla="*/ 5 w 52"/>
              <a:gd name="T19" fmla="*/ 22 h 71"/>
              <a:gd name="T20" fmla="*/ 8 w 52"/>
              <a:gd name="T21" fmla="*/ 27 h 71"/>
              <a:gd name="T22" fmla="*/ 10 w 52"/>
              <a:gd name="T23" fmla="*/ 29 h 71"/>
              <a:gd name="T24" fmla="*/ 15 w 52"/>
              <a:gd name="T25" fmla="*/ 24 h 71"/>
              <a:gd name="T26" fmla="*/ 15 w 52"/>
              <a:gd name="T27" fmla="*/ 20 h 71"/>
              <a:gd name="T28" fmla="*/ 19 w 52"/>
              <a:gd name="T29" fmla="*/ 20 h 71"/>
              <a:gd name="T30" fmla="*/ 24 w 52"/>
              <a:gd name="T31" fmla="*/ 30 h 71"/>
              <a:gd name="T32" fmla="*/ 24 w 52"/>
              <a:gd name="T33" fmla="*/ 34 h 71"/>
              <a:gd name="T34" fmla="*/ 24 w 52"/>
              <a:gd name="T35" fmla="*/ 37 h 71"/>
              <a:gd name="T36" fmla="*/ 17 w 52"/>
              <a:gd name="T37" fmla="*/ 44 h 71"/>
              <a:gd name="T38" fmla="*/ 15 w 52"/>
              <a:gd name="T39" fmla="*/ 44 h 71"/>
              <a:gd name="T40" fmla="*/ 19 w 52"/>
              <a:gd name="T41" fmla="*/ 54 h 71"/>
              <a:gd name="T42" fmla="*/ 19 w 52"/>
              <a:gd name="T43" fmla="*/ 57 h 71"/>
              <a:gd name="T44" fmla="*/ 15 w 52"/>
              <a:gd name="T45" fmla="*/ 62 h 71"/>
              <a:gd name="T46" fmla="*/ 15 w 52"/>
              <a:gd name="T47" fmla="*/ 66 h 71"/>
              <a:gd name="T48" fmla="*/ 19 w 52"/>
              <a:gd name="T49" fmla="*/ 67 h 71"/>
              <a:gd name="T50" fmla="*/ 22 w 52"/>
              <a:gd name="T51" fmla="*/ 62 h 71"/>
              <a:gd name="T52" fmla="*/ 24 w 52"/>
              <a:gd name="T53" fmla="*/ 57 h 71"/>
              <a:gd name="T54" fmla="*/ 27 w 52"/>
              <a:gd name="T55" fmla="*/ 56 h 71"/>
              <a:gd name="T56" fmla="*/ 29 w 52"/>
              <a:gd name="T57" fmla="*/ 56 h 71"/>
              <a:gd name="T58" fmla="*/ 29 w 52"/>
              <a:gd name="T59" fmla="*/ 62 h 71"/>
              <a:gd name="T60" fmla="*/ 25 w 52"/>
              <a:gd name="T61" fmla="*/ 69 h 71"/>
              <a:gd name="T62" fmla="*/ 27 w 52"/>
              <a:gd name="T63" fmla="*/ 71 h 71"/>
              <a:gd name="T64" fmla="*/ 29 w 52"/>
              <a:gd name="T65" fmla="*/ 71 h 71"/>
              <a:gd name="T66" fmla="*/ 34 w 52"/>
              <a:gd name="T67" fmla="*/ 64 h 71"/>
              <a:gd name="T68" fmla="*/ 35 w 52"/>
              <a:gd name="T69" fmla="*/ 61 h 71"/>
              <a:gd name="T70" fmla="*/ 40 w 52"/>
              <a:gd name="T71" fmla="*/ 59 h 71"/>
              <a:gd name="T72" fmla="*/ 42 w 52"/>
              <a:gd name="T73" fmla="*/ 56 h 71"/>
              <a:gd name="T74" fmla="*/ 44 w 52"/>
              <a:gd name="T75" fmla="*/ 40 h 71"/>
              <a:gd name="T76" fmla="*/ 46 w 52"/>
              <a:gd name="T77" fmla="*/ 37 h 71"/>
              <a:gd name="T78" fmla="*/ 47 w 52"/>
              <a:gd name="T79" fmla="*/ 32 h 71"/>
              <a:gd name="T80" fmla="*/ 52 w 52"/>
              <a:gd name="T81" fmla="*/ 27 h 71"/>
              <a:gd name="T82" fmla="*/ 52 w 52"/>
              <a:gd name="T83" fmla="*/ 24 h 71"/>
              <a:gd name="T84" fmla="*/ 47 w 52"/>
              <a:gd name="T85" fmla="*/ 18 h 71"/>
              <a:gd name="T86" fmla="*/ 44 w 52"/>
              <a:gd name="T87" fmla="*/ 15 h 71"/>
              <a:gd name="T88" fmla="*/ 49 w 52"/>
              <a:gd name="T89" fmla="*/ 10 h 71"/>
              <a:gd name="T90" fmla="*/ 47 w 52"/>
              <a:gd name="T91" fmla="*/ 5 h 71"/>
              <a:gd name="T92" fmla="*/ 40 w 52"/>
              <a:gd name="T93" fmla="*/ 8 h 71"/>
              <a:gd name="T94" fmla="*/ 37 w 52"/>
              <a:gd name="T95" fmla="*/ 7 h 71"/>
              <a:gd name="T96" fmla="*/ 34 w 52"/>
              <a:gd name="T97" fmla="*/ 5 h 71"/>
              <a:gd name="T98" fmla="*/ 32 w 52"/>
              <a:gd name="T99"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71">
                <a:moveTo>
                  <a:pt x="32" y="2"/>
                </a:moveTo>
                <a:lnTo>
                  <a:pt x="27" y="0"/>
                </a:lnTo>
                <a:lnTo>
                  <a:pt x="24" y="2"/>
                </a:lnTo>
                <a:lnTo>
                  <a:pt x="20" y="5"/>
                </a:lnTo>
                <a:lnTo>
                  <a:pt x="19" y="10"/>
                </a:lnTo>
                <a:lnTo>
                  <a:pt x="10" y="12"/>
                </a:lnTo>
                <a:lnTo>
                  <a:pt x="3" y="10"/>
                </a:lnTo>
                <a:lnTo>
                  <a:pt x="0" y="13"/>
                </a:lnTo>
                <a:lnTo>
                  <a:pt x="2" y="18"/>
                </a:lnTo>
                <a:lnTo>
                  <a:pt x="5" y="22"/>
                </a:lnTo>
                <a:lnTo>
                  <a:pt x="8" y="27"/>
                </a:lnTo>
                <a:lnTo>
                  <a:pt x="10" y="29"/>
                </a:lnTo>
                <a:lnTo>
                  <a:pt x="15" y="24"/>
                </a:lnTo>
                <a:lnTo>
                  <a:pt x="15" y="20"/>
                </a:lnTo>
                <a:lnTo>
                  <a:pt x="19" y="20"/>
                </a:lnTo>
                <a:lnTo>
                  <a:pt x="24" y="30"/>
                </a:lnTo>
                <a:lnTo>
                  <a:pt x="24" y="34"/>
                </a:lnTo>
                <a:lnTo>
                  <a:pt x="24" y="37"/>
                </a:lnTo>
                <a:lnTo>
                  <a:pt x="17" y="44"/>
                </a:lnTo>
                <a:lnTo>
                  <a:pt x="15" y="44"/>
                </a:lnTo>
                <a:lnTo>
                  <a:pt x="19" y="54"/>
                </a:lnTo>
                <a:lnTo>
                  <a:pt x="19" y="57"/>
                </a:lnTo>
                <a:lnTo>
                  <a:pt x="15" y="62"/>
                </a:lnTo>
                <a:lnTo>
                  <a:pt x="15" y="66"/>
                </a:lnTo>
                <a:lnTo>
                  <a:pt x="19" y="67"/>
                </a:lnTo>
                <a:lnTo>
                  <a:pt x="22" y="62"/>
                </a:lnTo>
                <a:lnTo>
                  <a:pt x="24" y="57"/>
                </a:lnTo>
                <a:lnTo>
                  <a:pt x="27" y="56"/>
                </a:lnTo>
                <a:lnTo>
                  <a:pt x="29" y="56"/>
                </a:lnTo>
                <a:lnTo>
                  <a:pt x="29" y="62"/>
                </a:lnTo>
                <a:lnTo>
                  <a:pt x="25" y="69"/>
                </a:lnTo>
                <a:lnTo>
                  <a:pt x="27" y="71"/>
                </a:lnTo>
                <a:lnTo>
                  <a:pt x="29" y="71"/>
                </a:lnTo>
                <a:lnTo>
                  <a:pt x="34" y="64"/>
                </a:lnTo>
                <a:lnTo>
                  <a:pt x="35" y="61"/>
                </a:lnTo>
                <a:lnTo>
                  <a:pt x="40" y="59"/>
                </a:lnTo>
                <a:lnTo>
                  <a:pt x="42" y="56"/>
                </a:lnTo>
                <a:lnTo>
                  <a:pt x="44" y="40"/>
                </a:lnTo>
                <a:lnTo>
                  <a:pt x="46" y="37"/>
                </a:lnTo>
                <a:lnTo>
                  <a:pt x="47" y="32"/>
                </a:lnTo>
                <a:lnTo>
                  <a:pt x="52" y="27"/>
                </a:lnTo>
                <a:lnTo>
                  <a:pt x="52" y="24"/>
                </a:lnTo>
                <a:lnTo>
                  <a:pt x="47" y="18"/>
                </a:lnTo>
                <a:lnTo>
                  <a:pt x="44" y="15"/>
                </a:lnTo>
                <a:lnTo>
                  <a:pt x="49" y="10"/>
                </a:lnTo>
                <a:lnTo>
                  <a:pt x="47" y="5"/>
                </a:lnTo>
                <a:lnTo>
                  <a:pt x="40" y="8"/>
                </a:lnTo>
                <a:lnTo>
                  <a:pt x="37" y="7"/>
                </a:lnTo>
                <a:lnTo>
                  <a:pt x="34" y="5"/>
                </a:lnTo>
                <a:lnTo>
                  <a:pt x="32"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3" name="Freeform 30189"/>
          <p:cNvSpPr>
            <a:spLocks/>
          </p:cNvSpPr>
          <p:nvPr/>
        </p:nvSpPr>
        <p:spPr bwMode="auto">
          <a:xfrm>
            <a:off x="6695595" y="3785236"/>
            <a:ext cx="45981" cy="37376"/>
          </a:xfrm>
          <a:custGeom>
            <a:avLst/>
            <a:gdLst>
              <a:gd name="T0" fmla="*/ 52 w 52"/>
              <a:gd name="T1" fmla="*/ 7 h 42"/>
              <a:gd name="T2" fmla="*/ 51 w 52"/>
              <a:gd name="T3" fmla="*/ 5 h 42"/>
              <a:gd name="T4" fmla="*/ 42 w 52"/>
              <a:gd name="T5" fmla="*/ 2 h 42"/>
              <a:gd name="T6" fmla="*/ 39 w 52"/>
              <a:gd name="T7" fmla="*/ 0 h 42"/>
              <a:gd name="T8" fmla="*/ 35 w 52"/>
              <a:gd name="T9" fmla="*/ 0 h 42"/>
              <a:gd name="T10" fmla="*/ 32 w 52"/>
              <a:gd name="T11" fmla="*/ 3 h 42"/>
              <a:gd name="T12" fmla="*/ 29 w 52"/>
              <a:gd name="T13" fmla="*/ 7 h 42"/>
              <a:gd name="T14" fmla="*/ 24 w 52"/>
              <a:gd name="T15" fmla="*/ 10 h 42"/>
              <a:gd name="T16" fmla="*/ 19 w 52"/>
              <a:gd name="T17" fmla="*/ 10 h 42"/>
              <a:gd name="T18" fmla="*/ 14 w 52"/>
              <a:gd name="T19" fmla="*/ 7 h 42"/>
              <a:gd name="T20" fmla="*/ 10 w 52"/>
              <a:gd name="T21" fmla="*/ 14 h 42"/>
              <a:gd name="T22" fmla="*/ 7 w 52"/>
              <a:gd name="T23" fmla="*/ 17 h 42"/>
              <a:gd name="T24" fmla="*/ 0 w 52"/>
              <a:gd name="T25" fmla="*/ 20 h 42"/>
              <a:gd name="T26" fmla="*/ 5 w 52"/>
              <a:gd name="T27" fmla="*/ 29 h 42"/>
              <a:gd name="T28" fmla="*/ 7 w 52"/>
              <a:gd name="T29" fmla="*/ 32 h 42"/>
              <a:gd name="T30" fmla="*/ 7 w 52"/>
              <a:gd name="T31" fmla="*/ 36 h 42"/>
              <a:gd name="T32" fmla="*/ 10 w 52"/>
              <a:gd name="T33" fmla="*/ 39 h 42"/>
              <a:gd name="T34" fmla="*/ 12 w 52"/>
              <a:gd name="T35" fmla="*/ 42 h 42"/>
              <a:gd name="T36" fmla="*/ 17 w 52"/>
              <a:gd name="T37" fmla="*/ 39 h 42"/>
              <a:gd name="T38" fmla="*/ 19 w 52"/>
              <a:gd name="T39" fmla="*/ 36 h 42"/>
              <a:gd name="T40" fmla="*/ 19 w 52"/>
              <a:gd name="T41" fmla="*/ 30 h 42"/>
              <a:gd name="T42" fmla="*/ 22 w 52"/>
              <a:gd name="T43" fmla="*/ 25 h 42"/>
              <a:gd name="T44" fmla="*/ 24 w 52"/>
              <a:gd name="T45" fmla="*/ 22 h 42"/>
              <a:gd name="T46" fmla="*/ 29 w 52"/>
              <a:gd name="T47" fmla="*/ 20 h 42"/>
              <a:gd name="T48" fmla="*/ 34 w 52"/>
              <a:gd name="T49" fmla="*/ 20 h 42"/>
              <a:gd name="T50" fmla="*/ 37 w 52"/>
              <a:gd name="T51" fmla="*/ 25 h 42"/>
              <a:gd name="T52" fmla="*/ 39 w 52"/>
              <a:gd name="T53" fmla="*/ 27 h 42"/>
              <a:gd name="T54" fmla="*/ 51 w 52"/>
              <a:gd name="T55" fmla="*/ 14 h 42"/>
              <a:gd name="T56" fmla="*/ 52 w 52"/>
              <a:gd name="T57" fmla="*/ 9 h 42"/>
              <a:gd name="T58" fmla="*/ 52 w 52"/>
              <a:gd name="T5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42">
                <a:moveTo>
                  <a:pt x="52" y="7"/>
                </a:moveTo>
                <a:lnTo>
                  <a:pt x="51" y="5"/>
                </a:lnTo>
                <a:lnTo>
                  <a:pt x="42" y="2"/>
                </a:lnTo>
                <a:lnTo>
                  <a:pt x="39" y="0"/>
                </a:lnTo>
                <a:lnTo>
                  <a:pt x="35" y="0"/>
                </a:lnTo>
                <a:lnTo>
                  <a:pt x="32" y="3"/>
                </a:lnTo>
                <a:lnTo>
                  <a:pt x="29" y="7"/>
                </a:lnTo>
                <a:lnTo>
                  <a:pt x="24" y="10"/>
                </a:lnTo>
                <a:lnTo>
                  <a:pt x="19" y="10"/>
                </a:lnTo>
                <a:lnTo>
                  <a:pt x="14" y="7"/>
                </a:lnTo>
                <a:lnTo>
                  <a:pt x="10" y="14"/>
                </a:lnTo>
                <a:lnTo>
                  <a:pt x="7" y="17"/>
                </a:lnTo>
                <a:lnTo>
                  <a:pt x="0" y="20"/>
                </a:lnTo>
                <a:lnTo>
                  <a:pt x="5" y="29"/>
                </a:lnTo>
                <a:lnTo>
                  <a:pt x="7" y="32"/>
                </a:lnTo>
                <a:lnTo>
                  <a:pt x="7" y="36"/>
                </a:lnTo>
                <a:lnTo>
                  <a:pt x="10" y="39"/>
                </a:lnTo>
                <a:lnTo>
                  <a:pt x="12" y="42"/>
                </a:lnTo>
                <a:lnTo>
                  <a:pt x="17" y="39"/>
                </a:lnTo>
                <a:lnTo>
                  <a:pt x="19" y="36"/>
                </a:lnTo>
                <a:lnTo>
                  <a:pt x="19" y="30"/>
                </a:lnTo>
                <a:lnTo>
                  <a:pt x="22" y="25"/>
                </a:lnTo>
                <a:lnTo>
                  <a:pt x="24" y="22"/>
                </a:lnTo>
                <a:lnTo>
                  <a:pt x="29" y="20"/>
                </a:lnTo>
                <a:lnTo>
                  <a:pt x="34" y="20"/>
                </a:lnTo>
                <a:lnTo>
                  <a:pt x="37" y="25"/>
                </a:lnTo>
                <a:lnTo>
                  <a:pt x="39" y="27"/>
                </a:lnTo>
                <a:lnTo>
                  <a:pt x="51" y="14"/>
                </a:lnTo>
                <a:lnTo>
                  <a:pt x="52" y="9"/>
                </a:lnTo>
                <a:lnTo>
                  <a:pt x="52"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4" name="Freeform 30190"/>
          <p:cNvSpPr>
            <a:spLocks/>
          </p:cNvSpPr>
          <p:nvPr/>
        </p:nvSpPr>
        <p:spPr bwMode="auto">
          <a:xfrm>
            <a:off x="5883841" y="3916055"/>
            <a:ext cx="59246" cy="34707"/>
          </a:xfrm>
          <a:custGeom>
            <a:avLst/>
            <a:gdLst>
              <a:gd name="T0" fmla="*/ 0 w 67"/>
              <a:gd name="T1" fmla="*/ 28 h 39"/>
              <a:gd name="T2" fmla="*/ 1 w 67"/>
              <a:gd name="T3" fmla="*/ 33 h 39"/>
              <a:gd name="T4" fmla="*/ 8 w 67"/>
              <a:gd name="T5" fmla="*/ 35 h 39"/>
              <a:gd name="T6" fmla="*/ 13 w 67"/>
              <a:gd name="T7" fmla="*/ 37 h 39"/>
              <a:gd name="T8" fmla="*/ 21 w 67"/>
              <a:gd name="T9" fmla="*/ 39 h 39"/>
              <a:gd name="T10" fmla="*/ 21 w 67"/>
              <a:gd name="T11" fmla="*/ 39 h 39"/>
              <a:gd name="T12" fmla="*/ 26 w 67"/>
              <a:gd name="T13" fmla="*/ 39 h 39"/>
              <a:gd name="T14" fmla="*/ 32 w 67"/>
              <a:gd name="T15" fmla="*/ 35 h 39"/>
              <a:gd name="T16" fmla="*/ 35 w 67"/>
              <a:gd name="T17" fmla="*/ 35 h 39"/>
              <a:gd name="T18" fmla="*/ 38 w 67"/>
              <a:gd name="T19" fmla="*/ 37 h 39"/>
              <a:gd name="T20" fmla="*/ 50 w 67"/>
              <a:gd name="T21" fmla="*/ 39 h 39"/>
              <a:gd name="T22" fmla="*/ 65 w 67"/>
              <a:gd name="T23" fmla="*/ 35 h 39"/>
              <a:gd name="T24" fmla="*/ 67 w 67"/>
              <a:gd name="T25" fmla="*/ 30 h 39"/>
              <a:gd name="T26" fmla="*/ 67 w 67"/>
              <a:gd name="T27" fmla="*/ 27 h 39"/>
              <a:gd name="T28" fmla="*/ 65 w 67"/>
              <a:gd name="T29" fmla="*/ 23 h 39"/>
              <a:gd name="T30" fmla="*/ 62 w 67"/>
              <a:gd name="T31" fmla="*/ 23 h 39"/>
              <a:gd name="T32" fmla="*/ 59 w 67"/>
              <a:gd name="T33" fmla="*/ 20 h 39"/>
              <a:gd name="T34" fmla="*/ 59 w 67"/>
              <a:gd name="T35" fmla="*/ 17 h 39"/>
              <a:gd name="T36" fmla="*/ 59 w 67"/>
              <a:gd name="T37" fmla="*/ 17 h 39"/>
              <a:gd name="T38" fmla="*/ 55 w 67"/>
              <a:gd name="T39" fmla="*/ 10 h 39"/>
              <a:gd name="T40" fmla="*/ 53 w 67"/>
              <a:gd name="T41" fmla="*/ 6 h 39"/>
              <a:gd name="T42" fmla="*/ 33 w 67"/>
              <a:gd name="T43" fmla="*/ 6 h 39"/>
              <a:gd name="T44" fmla="*/ 28 w 67"/>
              <a:gd name="T45" fmla="*/ 3 h 39"/>
              <a:gd name="T46" fmla="*/ 26 w 67"/>
              <a:gd name="T47" fmla="*/ 0 h 39"/>
              <a:gd name="T48" fmla="*/ 21 w 67"/>
              <a:gd name="T49" fmla="*/ 0 h 39"/>
              <a:gd name="T50" fmla="*/ 21 w 67"/>
              <a:gd name="T51" fmla="*/ 1 h 39"/>
              <a:gd name="T52" fmla="*/ 18 w 67"/>
              <a:gd name="T53" fmla="*/ 3 h 39"/>
              <a:gd name="T54" fmla="*/ 11 w 67"/>
              <a:gd name="T55" fmla="*/ 10 h 39"/>
              <a:gd name="T56" fmla="*/ 0 w 67"/>
              <a:gd name="T57"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39">
                <a:moveTo>
                  <a:pt x="0" y="28"/>
                </a:moveTo>
                <a:lnTo>
                  <a:pt x="1" y="33"/>
                </a:lnTo>
                <a:lnTo>
                  <a:pt x="8" y="35"/>
                </a:lnTo>
                <a:lnTo>
                  <a:pt x="13" y="37"/>
                </a:lnTo>
                <a:lnTo>
                  <a:pt x="21" y="39"/>
                </a:lnTo>
                <a:lnTo>
                  <a:pt x="21" y="39"/>
                </a:lnTo>
                <a:lnTo>
                  <a:pt x="26" y="39"/>
                </a:lnTo>
                <a:lnTo>
                  <a:pt x="32" y="35"/>
                </a:lnTo>
                <a:lnTo>
                  <a:pt x="35" y="35"/>
                </a:lnTo>
                <a:lnTo>
                  <a:pt x="38" y="37"/>
                </a:lnTo>
                <a:lnTo>
                  <a:pt x="50" y="39"/>
                </a:lnTo>
                <a:lnTo>
                  <a:pt x="65" y="35"/>
                </a:lnTo>
                <a:lnTo>
                  <a:pt x="67" y="30"/>
                </a:lnTo>
                <a:lnTo>
                  <a:pt x="67" y="27"/>
                </a:lnTo>
                <a:lnTo>
                  <a:pt x="65" y="23"/>
                </a:lnTo>
                <a:lnTo>
                  <a:pt x="62" y="23"/>
                </a:lnTo>
                <a:lnTo>
                  <a:pt x="59" y="20"/>
                </a:lnTo>
                <a:lnTo>
                  <a:pt x="59" y="17"/>
                </a:lnTo>
                <a:lnTo>
                  <a:pt x="59" y="17"/>
                </a:lnTo>
                <a:lnTo>
                  <a:pt x="55" y="10"/>
                </a:lnTo>
                <a:lnTo>
                  <a:pt x="53" y="6"/>
                </a:lnTo>
                <a:lnTo>
                  <a:pt x="33" y="6"/>
                </a:lnTo>
                <a:lnTo>
                  <a:pt x="28" y="3"/>
                </a:lnTo>
                <a:lnTo>
                  <a:pt x="26" y="0"/>
                </a:lnTo>
                <a:lnTo>
                  <a:pt x="21" y="0"/>
                </a:lnTo>
                <a:lnTo>
                  <a:pt x="21" y="1"/>
                </a:lnTo>
                <a:lnTo>
                  <a:pt x="18" y="3"/>
                </a:lnTo>
                <a:lnTo>
                  <a:pt x="11" y="10"/>
                </a:lnTo>
                <a:lnTo>
                  <a:pt x="0" y="2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55" name="Freeform 30191"/>
          <p:cNvSpPr>
            <a:spLocks/>
          </p:cNvSpPr>
          <p:nvPr/>
        </p:nvSpPr>
        <p:spPr bwMode="auto">
          <a:xfrm>
            <a:off x="3899555" y="3931182"/>
            <a:ext cx="158284" cy="134378"/>
          </a:xfrm>
          <a:custGeom>
            <a:avLst/>
            <a:gdLst>
              <a:gd name="T0" fmla="*/ 108 w 179"/>
              <a:gd name="T1" fmla="*/ 47 h 151"/>
              <a:gd name="T2" fmla="*/ 110 w 179"/>
              <a:gd name="T3" fmla="*/ 42 h 151"/>
              <a:gd name="T4" fmla="*/ 115 w 179"/>
              <a:gd name="T5" fmla="*/ 40 h 151"/>
              <a:gd name="T6" fmla="*/ 177 w 179"/>
              <a:gd name="T7" fmla="*/ 40 h 151"/>
              <a:gd name="T8" fmla="*/ 179 w 179"/>
              <a:gd name="T9" fmla="*/ 37 h 151"/>
              <a:gd name="T10" fmla="*/ 179 w 179"/>
              <a:gd name="T11" fmla="*/ 0 h 151"/>
              <a:gd name="T12" fmla="*/ 83 w 179"/>
              <a:gd name="T13" fmla="*/ 1 h 151"/>
              <a:gd name="T14" fmla="*/ 76 w 179"/>
              <a:gd name="T15" fmla="*/ 18 h 151"/>
              <a:gd name="T16" fmla="*/ 73 w 179"/>
              <a:gd name="T17" fmla="*/ 25 h 151"/>
              <a:gd name="T18" fmla="*/ 64 w 179"/>
              <a:gd name="T19" fmla="*/ 30 h 151"/>
              <a:gd name="T20" fmla="*/ 61 w 179"/>
              <a:gd name="T21" fmla="*/ 32 h 151"/>
              <a:gd name="T22" fmla="*/ 56 w 179"/>
              <a:gd name="T23" fmla="*/ 35 h 151"/>
              <a:gd name="T24" fmla="*/ 51 w 179"/>
              <a:gd name="T25" fmla="*/ 47 h 151"/>
              <a:gd name="T26" fmla="*/ 48 w 179"/>
              <a:gd name="T27" fmla="*/ 59 h 151"/>
              <a:gd name="T28" fmla="*/ 48 w 179"/>
              <a:gd name="T29" fmla="*/ 69 h 151"/>
              <a:gd name="T30" fmla="*/ 44 w 179"/>
              <a:gd name="T31" fmla="*/ 74 h 151"/>
              <a:gd name="T32" fmla="*/ 31 w 179"/>
              <a:gd name="T33" fmla="*/ 87 h 151"/>
              <a:gd name="T34" fmla="*/ 29 w 179"/>
              <a:gd name="T35" fmla="*/ 89 h 151"/>
              <a:gd name="T36" fmla="*/ 16 w 179"/>
              <a:gd name="T37" fmla="*/ 123 h 151"/>
              <a:gd name="T38" fmla="*/ 5 w 179"/>
              <a:gd name="T39" fmla="*/ 134 h 151"/>
              <a:gd name="T40" fmla="*/ 2 w 179"/>
              <a:gd name="T41" fmla="*/ 143 h 151"/>
              <a:gd name="T42" fmla="*/ 0 w 179"/>
              <a:gd name="T43" fmla="*/ 150 h 151"/>
              <a:gd name="T44" fmla="*/ 86 w 179"/>
              <a:gd name="T45" fmla="*/ 151 h 151"/>
              <a:gd name="T46" fmla="*/ 83 w 179"/>
              <a:gd name="T47" fmla="*/ 123 h 151"/>
              <a:gd name="T48" fmla="*/ 83 w 179"/>
              <a:gd name="T49" fmla="*/ 116 h 151"/>
              <a:gd name="T50" fmla="*/ 86 w 179"/>
              <a:gd name="T51" fmla="*/ 111 h 151"/>
              <a:gd name="T52" fmla="*/ 91 w 179"/>
              <a:gd name="T53" fmla="*/ 107 h 151"/>
              <a:gd name="T54" fmla="*/ 107 w 179"/>
              <a:gd name="T55" fmla="*/ 101 h 151"/>
              <a:gd name="T56" fmla="*/ 108 w 179"/>
              <a:gd name="T57" fmla="*/ 99 h 151"/>
              <a:gd name="T58" fmla="*/ 108 w 179"/>
              <a:gd name="T59" fmla="*/ 4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151">
                <a:moveTo>
                  <a:pt x="108" y="47"/>
                </a:moveTo>
                <a:lnTo>
                  <a:pt x="110" y="42"/>
                </a:lnTo>
                <a:lnTo>
                  <a:pt x="115" y="40"/>
                </a:lnTo>
                <a:lnTo>
                  <a:pt x="177" y="40"/>
                </a:lnTo>
                <a:lnTo>
                  <a:pt x="179" y="37"/>
                </a:lnTo>
                <a:lnTo>
                  <a:pt x="179" y="0"/>
                </a:lnTo>
                <a:lnTo>
                  <a:pt x="83" y="1"/>
                </a:lnTo>
                <a:lnTo>
                  <a:pt x="76" y="18"/>
                </a:lnTo>
                <a:lnTo>
                  <a:pt x="73" y="25"/>
                </a:lnTo>
                <a:lnTo>
                  <a:pt x="64" y="30"/>
                </a:lnTo>
                <a:lnTo>
                  <a:pt x="61" y="32"/>
                </a:lnTo>
                <a:lnTo>
                  <a:pt x="56" y="35"/>
                </a:lnTo>
                <a:lnTo>
                  <a:pt x="51" y="47"/>
                </a:lnTo>
                <a:lnTo>
                  <a:pt x="48" y="59"/>
                </a:lnTo>
                <a:lnTo>
                  <a:pt x="48" y="69"/>
                </a:lnTo>
                <a:lnTo>
                  <a:pt x="44" y="74"/>
                </a:lnTo>
                <a:lnTo>
                  <a:pt x="31" y="87"/>
                </a:lnTo>
                <a:lnTo>
                  <a:pt x="29" y="89"/>
                </a:lnTo>
                <a:lnTo>
                  <a:pt x="16" y="123"/>
                </a:lnTo>
                <a:lnTo>
                  <a:pt x="5" y="134"/>
                </a:lnTo>
                <a:lnTo>
                  <a:pt x="2" y="143"/>
                </a:lnTo>
                <a:lnTo>
                  <a:pt x="0" y="150"/>
                </a:lnTo>
                <a:lnTo>
                  <a:pt x="86" y="151"/>
                </a:lnTo>
                <a:lnTo>
                  <a:pt x="83" y="123"/>
                </a:lnTo>
                <a:lnTo>
                  <a:pt x="83" y="116"/>
                </a:lnTo>
                <a:lnTo>
                  <a:pt x="86" y="111"/>
                </a:lnTo>
                <a:lnTo>
                  <a:pt x="91" y="107"/>
                </a:lnTo>
                <a:lnTo>
                  <a:pt x="107" y="101"/>
                </a:lnTo>
                <a:lnTo>
                  <a:pt x="108" y="99"/>
                </a:lnTo>
                <a:lnTo>
                  <a:pt x="108" y="47"/>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6" name="Freeform 30192"/>
          <p:cNvSpPr>
            <a:spLocks/>
          </p:cNvSpPr>
          <p:nvPr/>
        </p:nvSpPr>
        <p:spPr bwMode="auto">
          <a:xfrm>
            <a:off x="5172895" y="3964110"/>
            <a:ext cx="13265" cy="35597"/>
          </a:xfrm>
          <a:custGeom>
            <a:avLst/>
            <a:gdLst>
              <a:gd name="T0" fmla="*/ 0 w 15"/>
              <a:gd name="T1" fmla="*/ 20 h 40"/>
              <a:gd name="T2" fmla="*/ 0 w 15"/>
              <a:gd name="T3" fmla="*/ 28 h 40"/>
              <a:gd name="T4" fmla="*/ 1 w 15"/>
              <a:gd name="T5" fmla="*/ 32 h 40"/>
              <a:gd name="T6" fmla="*/ 1 w 15"/>
              <a:gd name="T7" fmla="*/ 38 h 40"/>
              <a:gd name="T8" fmla="*/ 5 w 15"/>
              <a:gd name="T9" fmla="*/ 40 h 40"/>
              <a:gd name="T10" fmla="*/ 8 w 15"/>
              <a:gd name="T11" fmla="*/ 40 h 40"/>
              <a:gd name="T12" fmla="*/ 15 w 15"/>
              <a:gd name="T13" fmla="*/ 30 h 40"/>
              <a:gd name="T14" fmla="*/ 15 w 15"/>
              <a:gd name="T15" fmla="*/ 27 h 40"/>
              <a:gd name="T16" fmla="*/ 13 w 15"/>
              <a:gd name="T17" fmla="*/ 23 h 40"/>
              <a:gd name="T18" fmla="*/ 13 w 15"/>
              <a:gd name="T19" fmla="*/ 15 h 40"/>
              <a:gd name="T20" fmla="*/ 15 w 15"/>
              <a:gd name="T21" fmla="*/ 11 h 40"/>
              <a:gd name="T22" fmla="*/ 13 w 15"/>
              <a:gd name="T23" fmla="*/ 5 h 40"/>
              <a:gd name="T24" fmla="*/ 11 w 15"/>
              <a:gd name="T25" fmla="*/ 5 h 40"/>
              <a:gd name="T26" fmla="*/ 10 w 15"/>
              <a:gd name="T27" fmla="*/ 1 h 40"/>
              <a:gd name="T28" fmla="*/ 6 w 15"/>
              <a:gd name="T29" fmla="*/ 0 h 40"/>
              <a:gd name="T30" fmla="*/ 3 w 15"/>
              <a:gd name="T31" fmla="*/ 3 h 40"/>
              <a:gd name="T32" fmla="*/ 3 w 15"/>
              <a:gd name="T33" fmla="*/ 10 h 40"/>
              <a:gd name="T34" fmla="*/ 3 w 15"/>
              <a:gd name="T35" fmla="*/ 11 h 40"/>
              <a:gd name="T36" fmla="*/ 1 w 15"/>
              <a:gd name="T37" fmla="*/ 13 h 40"/>
              <a:gd name="T38" fmla="*/ 0 w 15"/>
              <a:gd name="T3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40">
                <a:moveTo>
                  <a:pt x="0" y="20"/>
                </a:moveTo>
                <a:lnTo>
                  <a:pt x="0" y="28"/>
                </a:lnTo>
                <a:lnTo>
                  <a:pt x="1" y="32"/>
                </a:lnTo>
                <a:lnTo>
                  <a:pt x="1" y="38"/>
                </a:lnTo>
                <a:lnTo>
                  <a:pt x="5" y="40"/>
                </a:lnTo>
                <a:lnTo>
                  <a:pt x="8" y="40"/>
                </a:lnTo>
                <a:lnTo>
                  <a:pt x="15" y="30"/>
                </a:lnTo>
                <a:lnTo>
                  <a:pt x="15" y="27"/>
                </a:lnTo>
                <a:lnTo>
                  <a:pt x="13" y="23"/>
                </a:lnTo>
                <a:lnTo>
                  <a:pt x="13" y="15"/>
                </a:lnTo>
                <a:lnTo>
                  <a:pt x="15" y="11"/>
                </a:lnTo>
                <a:lnTo>
                  <a:pt x="13" y="5"/>
                </a:lnTo>
                <a:lnTo>
                  <a:pt x="11" y="5"/>
                </a:lnTo>
                <a:lnTo>
                  <a:pt x="10" y="1"/>
                </a:lnTo>
                <a:lnTo>
                  <a:pt x="6" y="0"/>
                </a:lnTo>
                <a:lnTo>
                  <a:pt x="3" y="3"/>
                </a:lnTo>
                <a:lnTo>
                  <a:pt x="3" y="10"/>
                </a:lnTo>
                <a:lnTo>
                  <a:pt x="3" y="11"/>
                </a:lnTo>
                <a:lnTo>
                  <a:pt x="1" y="13"/>
                </a:lnTo>
                <a:lnTo>
                  <a:pt x="0" y="2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57" name="Freeform 30193"/>
          <p:cNvSpPr>
            <a:spLocks/>
          </p:cNvSpPr>
          <p:nvPr/>
        </p:nvSpPr>
        <p:spPr bwMode="auto">
          <a:xfrm>
            <a:off x="5177316" y="3964999"/>
            <a:ext cx="99923" cy="84542"/>
          </a:xfrm>
          <a:custGeom>
            <a:avLst/>
            <a:gdLst>
              <a:gd name="T0" fmla="*/ 94 w 113"/>
              <a:gd name="T1" fmla="*/ 16 h 95"/>
              <a:gd name="T2" fmla="*/ 92 w 113"/>
              <a:gd name="T3" fmla="*/ 14 h 95"/>
              <a:gd name="T4" fmla="*/ 77 w 113"/>
              <a:gd name="T5" fmla="*/ 31 h 95"/>
              <a:gd name="T6" fmla="*/ 74 w 113"/>
              <a:gd name="T7" fmla="*/ 39 h 95"/>
              <a:gd name="T8" fmla="*/ 70 w 113"/>
              <a:gd name="T9" fmla="*/ 41 h 95"/>
              <a:gd name="T10" fmla="*/ 69 w 113"/>
              <a:gd name="T11" fmla="*/ 44 h 95"/>
              <a:gd name="T12" fmla="*/ 67 w 113"/>
              <a:gd name="T13" fmla="*/ 46 h 95"/>
              <a:gd name="T14" fmla="*/ 64 w 113"/>
              <a:gd name="T15" fmla="*/ 46 h 95"/>
              <a:gd name="T16" fmla="*/ 62 w 113"/>
              <a:gd name="T17" fmla="*/ 44 h 95"/>
              <a:gd name="T18" fmla="*/ 62 w 113"/>
              <a:gd name="T19" fmla="*/ 48 h 95"/>
              <a:gd name="T20" fmla="*/ 54 w 113"/>
              <a:gd name="T21" fmla="*/ 49 h 95"/>
              <a:gd name="T22" fmla="*/ 42 w 113"/>
              <a:gd name="T23" fmla="*/ 46 h 95"/>
              <a:gd name="T24" fmla="*/ 40 w 113"/>
              <a:gd name="T25" fmla="*/ 48 h 95"/>
              <a:gd name="T26" fmla="*/ 38 w 113"/>
              <a:gd name="T27" fmla="*/ 48 h 95"/>
              <a:gd name="T28" fmla="*/ 33 w 113"/>
              <a:gd name="T29" fmla="*/ 48 h 95"/>
              <a:gd name="T30" fmla="*/ 28 w 113"/>
              <a:gd name="T31" fmla="*/ 48 h 95"/>
              <a:gd name="T32" fmla="*/ 27 w 113"/>
              <a:gd name="T33" fmla="*/ 46 h 95"/>
              <a:gd name="T34" fmla="*/ 25 w 113"/>
              <a:gd name="T35" fmla="*/ 46 h 95"/>
              <a:gd name="T36" fmla="*/ 25 w 113"/>
              <a:gd name="T37" fmla="*/ 49 h 95"/>
              <a:gd name="T38" fmla="*/ 17 w 113"/>
              <a:gd name="T39" fmla="*/ 49 h 95"/>
              <a:gd name="T40" fmla="*/ 13 w 113"/>
              <a:gd name="T41" fmla="*/ 48 h 95"/>
              <a:gd name="T42" fmla="*/ 10 w 113"/>
              <a:gd name="T43" fmla="*/ 48 h 95"/>
              <a:gd name="T44" fmla="*/ 10 w 113"/>
              <a:gd name="T45" fmla="*/ 44 h 95"/>
              <a:gd name="T46" fmla="*/ 8 w 113"/>
              <a:gd name="T47" fmla="*/ 44 h 95"/>
              <a:gd name="T48" fmla="*/ 6 w 113"/>
              <a:gd name="T49" fmla="*/ 44 h 95"/>
              <a:gd name="T50" fmla="*/ 3 w 113"/>
              <a:gd name="T51" fmla="*/ 41 h 95"/>
              <a:gd name="T52" fmla="*/ 3 w 113"/>
              <a:gd name="T53" fmla="*/ 39 h 95"/>
              <a:gd name="T54" fmla="*/ 0 w 113"/>
              <a:gd name="T55" fmla="*/ 39 h 95"/>
              <a:gd name="T56" fmla="*/ 15 w 113"/>
              <a:gd name="T57" fmla="*/ 75 h 95"/>
              <a:gd name="T58" fmla="*/ 18 w 113"/>
              <a:gd name="T59" fmla="*/ 85 h 95"/>
              <a:gd name="T60" fmla="*/ 91 w 113"/>
              <a:gd name="T61" fmla="*/ 95 h 95"/>
              <a:gd name="T62" fmla="*/ 96 w 113"/>
              <a:gd name="T63" fmla="*/ 90 h 95"/>
              <a:gd name="T64" fmla="*/ 97 w 113"/>
              <a:gd name="T65" fmla="*/ 88 h 95"/>
              <a:gd name="T66" fmla="*/ 97 w 113"/>
              <a:gd name="T67" fmla="*/ 86 h 95"/>
              <a:gd name="T68" fmla="*/ 96 w 113"/>
              <a:gd name="T69" fmla="*/ 54 h 95"/>
              <a:gd name="T70" fmla="*/ 101 w 113"/>
              <a:gd name="T71" fmla="*/ 48 h 95"/>
              <a:gd name="T72" fmla="*/ 102 w 113"/>
              <a:gd name="T73" fmla="*/ 44 h 95"/>
              <a:gd name="T74" fmla="*/ 102 w 113"/>
              <a:gd name="T75" fmla="*/ 31 h 95"/>
              <a:gd name="T76" fmla="*/ 104 w 113"/>
              <a:gd name="T77" fmla="*/ 26 h 95"/>
              <a:gd name="T78" fmla="*/ 108 w 113"/>
              <a:gd name="T79" fmla="*/ 27 h 95"/>
              <a:gd name="T80" fmla="*/ 113 w 113"/>
              <a:gd name="T81" fmla="*/ 27 h 95"/>
              <a:gd name="T82" fmla="*/ 113 w 113"/>
              <a:gd name="T83" fmla="*/ 17 h 95"/>
              <a:gd name="T84" fmla="*/ 111 w 113"/>
              <a:gd name="T85" fmla="*/ 14 h 95"/>
              <a:gd name="T86" fmla="*/ 108 w 113"/>
              <a:gd name="T87" fmla="*/ 14 h 95"/>
              <a:gd name="T88" fmla="*/ 106 w 113"/>
              <a:gd name="T89" fmla="*/ 14 h 95"/>
              <a:gd name="T90" fmla="*/ 106 w 113"/>
              <a:gd name="T91" fmla="*/ 12 h 95"/>
              <a:gd name="T92" fmla="*/ 106 w 113"/>
              <a:gd name="T93" fmla="*/ 10 h 95"/>
              <a:gd name="T94" fmla="*/ 106 w 113"/>
              <a:gd name="T95" fmla="*/ 7 h 95"/>
              <a:gd name="T96" fmla="*/ 108 w 113"/>
              <a:gd name="T97" fmla="*/ 4 h 95"/>
              <a:gd name="T98" fmla="*/ 108 w 113"/>
              <a:gd name="T99" fmla="*/ 0 h 95"/>
              <a:gd name="T100" fmla="*/ 104 w 113"/>
              <a:gd name="T101" fmla="*/ 5 h 95"/>
              <a:gd name="T102" fmla="*/ 94 w 113"/>
              <a:gd name="T103"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 h="95">
                <a:moveTo>
                  <a:pt x="94" y="16"/>
                </a:moveTo>
                <a:lnTo>
                  <a:pt x="92" y="14"/>
                </a:lnTo>
                <a:lnTo>
                  <a:pt x="77" y="31"/>
                </a:lnTo>
                <a:lnTo>
                  <a:pt x="74" y="39"/>
                </a:lnTo>
                <a:lnTo>
                  <a:pt x="70" y="41"/>
                </a:lnTo>
                <a:lnTo>
                  <a:pt x="69" y="44"/>
                </a:lnTo>
                <a:lnTo>
                  <a:pt x="67" y="46"/>
                </a:lnTo>
                <a:lnTo>
                  <a:pt x="64" y="46"/>
                </a:lnTo>
                <a:lnTo>
                  <a:pt x="62" y="44"/>
                </a:lnTo>
                <a:lnTo>
                  <a:pt x="62" y="48"/>
                </a:lnTo>
                <a:lnTo>
                  <a:pt x="54" y="49"/>
                </a:lnTo>
                <a:lnTo>
                  <a:pt x="42" y="46"/>
                </a:lnTo>
                <a:lnTo>
                  <a:pt x="40" y="48"/>
                </a:lnTo>
                <a:lnTo>
                  <a:pt x="38" y="48"/>
                </a:lnTo>
                <a:lnTo>
                  <a:pt x="33" y="48"/>
                </a:lnTo>
                <a:lnTo>
                  <a:pt x="28" y="48"/>
                </a:lnTo>
                <a:lnTo>
                  <a:pt x="27" y="46"/>
                </a:lnTo>
                <a:lnTo>
                  <a:pt x="25" y="46"/>
                </a:lnTo>
                <a:lnTo>
                  <a:pt x="25" y="49"/>
                </a:lnTo>
                <a:lnTo>
                  <a:pt x="17" y="49"/>
                </a:lnTo>
                <a:lnTo>
                  <a:pt x="13" y="48"/>
                </a:lnTo>
                <a:lnTo>
                  <a:pt x="10" y="48"/>
                </a:lnTo>
                <a:lnTo>
                  <a:pt x="10" y="44"/>
                </a:lnTo>
                <a:lnTo>
                  <a:pt x="8" y="44"/>
                </a:lnTo>
                <a:lnTo>
                  <a:pt x="6" y="44"/>
                </a:lnTo>
                <a:lnTo>
                  <a:pt x="3" y="41"/>
                </a:lnTo>
                <a:lnTo>
                  <a:pt x="3" y="39"/>
                </a:lnTo>
                <a:lnTo>
                  <a:pt x="0" y="39"/>
                </a:lnTo>
                <a:lnTo>
                  <a:pt x="15" y="75"/>
                </a:lnTo>
                <a:lnTo>
                  <a:pt x="18" y="85"/>
                </a:lnTo>
                <a:lnTo>
                  <a:pt x="91" y="95"/>
                </a:lnTo>
                <a:lnTo>
                  <a:pt x="96" y="90"/>
                </a:lnTo>
                <a:lnTo>
                  <a:pt x="97" y="88"/>
                </a:lnTo>
                <a:lnTo>
                  <a:pt x="97" y="86"/>
                </a:lnTo>
                <a:lnTo>
                  <a:pt x="96" y="54"/>
                </a:lnTo>
                <a:lnTo>
                  <a:pt x="101" y="48"/>
                </a:lnTo>
                <a:lnTo>
                  <a:pt x="102" y="44"/>
                </a:lnTo>
                <a:lnTo>
                  <a:pt x="102" y="31"/>
                </a:lnTo>
                <a:lnTo>
                  <a:pt x="104" y="26"/>
                </a:lnTo>
                <a:lnTo>
                  <a:pt x="108" y="27"/>
                </a:lnTo>
                <a:lnTo>
                  <a:pt x="113" y="27"/>
                </a:lnTo>
                <a:lnTo>
                  <a:pt x="113" y="17"/>
                </a:lnTo>
                <a:lnTo>
                  <a:pt x="111" y="14"/>
                </a:lnTo>
                <a:lnTo>
                  <a:pt x="108" y="14"/>
                </a:lnTo>
                <a:lnTo>
                  <a:pt x="106" y="14"/>
                </a:lnTo>
                <a:lnTo>
                  <a:pt x="106" y="12"/>
                </a:lnTo>
                <a:lnTo>
                  <a:pt x="106" y="10"/>
                </a:lnTo>
                <a:lnTo>
                  <a:pt x="106" y="7"/>
                </a:lnTo>
                <a:lnTo>
                  <a:pt x="108" y="4"/>
                </a:lnTo>
                <a:lnTo>
                  <a:pt x="108" y="0"/>
                </a:lnTo>
                <a:lnTo>
                  <a:pt x="104" y="5"/>
                </a:lnTo>
                <a:lnTo>
                  <a:pt x="94" y="1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8" name="Freeform 30194"/>
          <p:cNvSpPr>
            <a:spLocks/>
          </p:cNvSpPr>
          <p:nvPr/>
        </p:nvSpPr>
        <p:spPr bwMode="auto">
          <a:xfrm>
            <a:off x="6467457" y="3983688"/>
            <a:ext cx="34487" cy="68524"/>
          </a:xfrm>
          <a:custGeom>
            <a:avLst/>
            <a:gdLst>
              <a:gd name="T0" fmla="*/ 31 w 39"/>
              <a:gd name="T1" fmla="*/ 0 h 77"/>
              <a:gd name="T2" fmla="*/ 25 w 39"/>
              <a:gd name="T3" fmla="*/ 5 h 77"/>
              <a:gd name="T4" fmla="*/ 22 w 39"/>
              <a:gd name="T5" fmla="*/ 6 h 77"/>
              <a:gd name="T6" fmla="*/ 19 w 39"/>
              <a:gd name="T7" fmla="*/ 8 h 77"/>
              <a:gd name="T8" fmla="*/ 2 w 39"/>
              <a:gd name="T9" fmla="*/ 37 h 77"/>
              <a:gd name="T10" fmla="*/ 0 w 39"/>
              <a:gd name="T11" fmla="*/ 43 h 77"/>
              <a:gd name="T12" fmla="*/ 0 w 39"/>
              <a:gd name="T13" fmla="*/ 48 h 77"/>
              <a:gd name="T14" fmla="*/ 4 w 39"/>
              <a:gd name="T15" fmla="*/ 60 h 77"/>
              <a:gd name="T16" fmla="*/ 12 w 39"/>
              <a:gd name="T17" fmla="*/ 72 h 77"/>
              <a:gd name="T18" fmla="*/ 14 w 39"/>
              <a:gd name="T19" fmla="*/ 77 h 77"/>
              <a:gd name="T20" fmla="*/ 14 w 39"/>
              <a:gd name="T21" fmla="*/ 77 h 77"/>
              <a:gd name="T22" fmla="*/ 17 w 39"/>
              <a:gd name="T23" fmla="*/ 75 h 77"/>
              <a:gd name="T24" fmla="*/ 17 w 39"/>
              <a:gd name="T25" fmla="*/ 70 h 77"/>
              <a:gd name="T26" fmla="*/ 17 w 39"/>
              <a:gd name="T27" fmla="*/ 67 h 77"/>
              <a:gd name="T28" fmla="*/ 22 w 39"/>
              <a:gd name="T29" fmla="*/ 59 h 77"/>
              <a:gd name="T30" fmla="*/ 25 w 39"/>
              <a:gd name="T31" fmla="*/ 50 h 77"/>
              <a:gd name="T32" fmla="*/ 29 w 39"/>
              <a:gd name="T33" fmla="*/ 42 h 77"/>
              <a:gd name="T34" fmla="*/ 31 w 39"/>
              <a:gd name="T35" fmla="*/ 30 h 77"/>
              <a:gd name="T36" fmla="*/ 32 w 39"/>
              <a:gd name="T37" fmla="*/ 25 h 77"/>
              <a:gd name="T38" fmla="*/ 34 w 39"/>
              <a:gd name="T39" fmla="*/ 21 h 77"/>
              <a:gd name="T40" fmla="*/ 36 w 39"/>
              <a:gd name="T41" fmla="*/ 16 h 77"/>
              <a:gd name="T42" fmla="*/ 36 w 39"/>
              <a:gd name="T43" fmla="*/ 11 h 77"/>
              <a:gd name="T44" fmla="*/ 36 w 39"/>
              <a:gd name="T45" fmla="*/ 10 h 77"/>
              <a:gd name="T46" fmla="*/ 39 w 39"/>
              <a:gd name="T47" fmla="*/ 6 h 77"/>
              <a:gd name="T48" fmla="*/ 34 w 39"/>
              <a:gd name="T49" fmla="*/ 1 h 77"/>
              <a:gd name="T50" fmla="*/ 31 w 39"/>
              <a:gd name="T51"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77">
                <a:moveTo>
                  <a:pt x="31" y="0"/>
                </a:moveTo>
                <a:lnTo>
                  <a:pt x="25" y="5"/>
                </a:lnTo>
                <a:lnTo>
                  <a:pt x="22" y="6"/>
                </a:lnTo>
                <a:lnTo>
                  <a:pt x="19" y="8"/>
                </a:lnTo>
                <a:lnTo>
                  <a:pt x="2" y="37"/>
                </a:lnTo>
                <a:lnTo>
                  <a:pt x="0" y="43"/>
                </a:lnTo>
                <a:lnTo>
                  <a:pt x="0" y="48"/>
                </a:lnTo>
                <a:lnTo>
                  <a:pt x="4" y="60"/>
                </a:lnTo>
                <a:lnTo>
                  <a:pt x="12" y="72"/>
                </a:lnTo>
                <a:lnTo>
                  <a:pt x="14" y="77"/>
                </a:lnTo>
                <a:lnTo>
                  <a:pt x="14" y="77"/>
                </a:lnTo>
                <a:lnTo>
                  <a:pt x="17" y="75"/>
                </a:lnTo>
                <a:lnTo>
                  <a:pt x="17" y="70"/>
                </a:lnTo>
                <a:lnTo>
                  <a:pt x="17" y="67"/>
                </a:lnTo>
                <a:lnTo>
                  <a:pt x="22" y="59"/>
                </a:lnTo>
                <a:lnTo>
                  <a:pt x="25" y="50"/>
                </a:lnTo>
                <a:lnTo>
                  <a:pt x="29" y="42"/>
                </a:lnTo>
                <a:lnTo>
                  <a:pt x="31" y="30"/>
                </a:lnTo>
                <a:lnTo>
                  <a:pt x="32" y="25"/>
                </a:lnTo>
                <a:lnTo>
                  <a:pt x="34" y="21"/>
                </a:lnTo>
                <a:lnTo>
                  <a:pt x="36" y="16"/>
                </a:lnTo>
                <a:lnTo>
                  <a:pt x="36" y="11"/>
                </a:lnTo>
                <a:lnTo>
                  <a:pt x="36" y="10"/>
                </a:lnTo>
                <a:lnTo>
                  <a:pt x="39" y="6"/>
                </a:lnTo>
                <a:lnTo>
                  <a:pt x="34" y="1"/>
                </a:lnTo>
                <a:lnTo>
                  <a:pt x="31"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59" name="Freeform 30195"/>
          <p:cNvSpPr>
            <a:spLocks/>
          </p:cNvSpPr>
          <p:nvPr/>
        </p:nvSpPr>
        <p:spPr bwMode="auto">
          <a:xfrm>
            <a:off x="3990635" y="3986356"/>
            <a:ext cx="308608" cy="310580"/>
          </a:xfrm>
          <a:custGeom>
            <a:avLst/>
            <a:gdLst>
              <a:gd name="T0" fmla="*/ 32 w 349"/>
              <a:gd name="T1" fmla="*/ 227 h 349"/>
              <a:gd name="T2" fmla="*/ 32 w 349"/>
              <a:gd name="T3" fmla="*/ 234 h 349"/>
              <a:gd name="T4" fmla="*/ 25 w 349"/>
              <a:gd name="T5" fmla="*/ 231 h 349"/>
              <a:gd name="T6" fmla="*/ 17 w 349"/>
              <a:gd name="T7" fmla="*/ 221 h 349"/>
              <a:gd name="T8" fmla="*/ 12 w 349"/>
              <a:gd name="T9" fmla="*/ 224 h 349"/>
              <a:gd name="T10" fmla="*/ 10 w 349"/>
              <a:gd name="T11" fmla="*/ 236 h 349"/>
              <a:gd name="T12" fmla="*/ 0 w 349"/>
              <a:gd name="T13" fmla="*/ 248 h 349"/>
              <a:gd name="T14" fmla="*/ 7 w 349"/>
              <a:gd name="T15" fmla="*/ 270 h 349"/>
              <a:gd name="T16" fmla="*/ 14 w 349"/>
              <a:gd name="T17" fmla="*/ 276 h 349"/>
              <a:gd name="T18" fmla="*/ 17 w 349"/>
              <a:gd name="T19" fmla="*/ 288 h 349"/>
              <a:gd name="T20" fmla="*/ 15 w 349"/>
              <a:gd name="T21" fmla="*/ 295 h 349"/>
              <a:gd name="T22" fmla="*/ 27 w 349"/>
              <a:gd name="T23" fmla="*/ 305 h 349"/>
              <a:gd name="T24" fmla="*/ 36 w 349"/>
              <a:gd name="T25" fmla="*/ 305 h 349"/>
              <a:gd name="T26" fmla="*/ 42 w 349"/>
              <a:gd name="T27" fmla="*/ 302 h 349"/>
              <a:gd name="T28" fmla="*/ 56 w 349"/>
              <a:gd name="T29" fmla="*/ 302 h 349"/>
              <a:gd name="T30" fmla="*/ 66 w 349"/>
              <a:gd name="T31" fmla="*/ 293 h 349"/>
              <a:gd name="T32" fmla="*/ 71 w 349"/>
              <a:gd name="T33" fmla="*/ 297 h 349"/>
              <a:gd name="T34" fmla="*/ 74 w 349"/>
              <a:gd name="T35" fmla="*/ 308 h 349"/>
              <a:gd name="T36" fmla="*/ 79 w 349"/>
              <a:gd name="T37" fmla="*/ 318 h 349"/>
              <a:gd name="T38" fmla="*/ 86 w 349"/>
              <a:gd name="T39" fmla="*/ 337 h 349"/>
              <a:gd name="T40" fmla="*/ 96 w 349"/>
              <a:gd name="T41" fmla="*/ 340 h 349"/>
              <a:gd name="T42" fmla="*/ 105 w 349"/>
              <a:gd name="T43" fmla="*/ 344 h 349"/>
              <a:gd name="T44" fmla="*/ 111 w 349"/>
              <a:gd name="T45" fmla="*/ 345 h 349"/>
              <a:gd name="T46" fmla="*/ 122 w 349"/>
              <a:gd name="T47" fmla="*/ 337 h 349"/>
              <a:gd name="T48" fmla="*/ 127 w 349"/>
              <a:gd name="T49" fmla="*/ 335 h 349"/>
              <a:gd name="T50" fmla="*/ 128 w 349"/>
              <a:gd name="T51" fmla="*/ 340 h 349"/>
              <a:gd name="T52" fmla="*/ 130 w 349"/>
              <a:gd name="T53" fmla="*/ 347 h 349"/>
              <a:gd name="T54" fmla="*/ 142 w 349"/>
              <a:gd name="T55" fmla="*/ 340 h 349"/>
              <a:gd name="T56" fmla="*/ 143 w 349"/>
              <a:gd name="T57" fmla="*/ 337 h 349"/>
              <a:gd name="T58" fmla="*/ 147 w 349"/>
              <a:gd name="T59" fmla="*/ 318 h 349"/>
              <a:gd name="T60" fmla="*/ 148 w 349"/>
              <a:gd name="T61" fmla="*/ 307 h 349"/>
              <a:gd name="T62" fmla="*/ 155 w 349"/>
              <a:gd name="T63" fmla="*/ 305 h 349"/>
              <a:gd name="T64" fmla="*/ 162 w 349"/>
              <a:gd name="T65" fmla="*/ 298 h 349"/>
              <a:gd name="T66" fmla="*/ 174 w 349"/>
              <a:gd name="T67" fmla="*/ 271 h 349"/>
              <a:gd name="T68" fmla="*/ 179 w 349"/>
              <a:gd name="T69" fmla="*/ 273 h 349"/>
              <a:gd name="T70" fmla="*/ 187 w 349"/>
              <a:gd name="T71" fmla="*/ 276 h 349"/>
              <a:gd name="T72" fmla="*/ 194 w 349"/>
              <a:gd name="T73" fmla="*/ 266 h 349"/>
              <a:gd name="T74" fmla="*/ 204 w 349"/>
              <a:gd name="T75" fmla="*/ 253 h 349"/>
              <a:gd name="T76" fmla="*/ 214 w 349"/>
              <a:gd name="T77" fmla="*/ 254 h 349"/>
              <a:gd name="T78" fmla="*/ 221 w 349"/>
              <a:gd name="T79" fmla="*/ 248 h 349"/>
              <a:gd name="T80" fmla="*/ 243 w 349"/>
              <a:gd name="T81" fmla="*/ 233 h 349"/>
              <a:gd name="T82" fmla="*/ 251 w 349"/>
              <a:gd name="T83" fmla="*/ 234 h 349"/>
              <a:gd name="T84" fmla="*/ 277 w 349"/>
              <a:gd name="T85" fmla="*/ 238 h 349"/>
              <a:gd name="T86" fmla="*/ 287 w 349"/>
              <a:gd name="T87" fmla="*/ 231 h 349"/>
              <a:gd name="T88" fmla="*/ 330 w 349"/>
              <a:gd name="T89" fmla="*/ 227 h 349"/>
              <a:gd name="T90" fmla="*/ 337 w 349"/>
              <a:gd name="T91" fmla="*/ 222 h 349"/>
              <a:gd name="T92" fmla="*/ 346 w 349"/>
              <a:gd name="T93" fmla="*/ 202 h 349"/>
              <a:gd name="T94" fmla="*/ 347 w 349"/>
              <a:gd name="T95" fmla="*/ 140 h 349"/>
              <a:gd name="T96" fmla="*/ 325 w 349"/>
              <a:gd name="T97" fmla="*/ 138 h 349"/>
              <a:gd name="T98" fmla="*/ 325 w 349"/>
              <a:gd name="T99" fmla="*/ 125 h 349"/>
              <a:gd name="T100" fmla="*/ 320 w 349"/>
              <a:gd name="T101" fmla="*/ 120 h 349"/>
              <a:gd name="T102" fmla="*/ 310 w 349"/>
              <a:gd name="T103" fmla="*/ 118 h 349"/>
              <a:gd name="T104" fmla="*/ 300 w 349"/>
              <a:gd name="T105" fmla="*/ 116 h 349"/>
              <a:gd name="T106" fmla="*/ 287 w 349"/>
              <a:gd name="T107" fmla="*/ 104 h 349"/>
              <a:gd name="T108" fmla="*/ 282 w 349"/>
              <a:gd name="T109" fmla="*/ 99 h 349"/>
              <a:gd name="T110" fmla="*/ 282 w 349"/>
              <a:gd name="T111" fmla="*/ 93 h 349"/>
              <a:gd name="T112" fmla="*/ 155 w 349"/>
              <a:gd name="T113" fmla="*/ 0 h 349"/>
              <a:gd name="T114" fmla="*/ 120 w 349"/>
              <a:gd name="T115" fmla="*/ 3 h 349"/>
              <a:gd name="T116" fmla="*/ 147 w 349"/>
              <a:gd name="T117" fmla="*/ 207 h 349"/>
              <a:gd name="T118" fmla="*/ 63 w 349"/>
              <a:gd name="T119" fmla="*/ 224 h 349"/>
              <a:gd name="T120" fmla="*/ 49 w 349"/>
              <a:gd name="T121" fmla="*/ 229 h 349"/>
              <a:gd name="T122" fmla="*/ 32 w 349"/>
              <a:gd name="T123" fmla="*/ 22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349">
                <a:moveTo>
                  <a:pt x="32" y="226"/>
                </a:moveTo>
                <a:lnTo>
                  <a:pt x="32" y="227"/>
                </a:lnTo>
                <a:lnTo>
                  <a:pt x="32" y="231"/>
                </a:lnTo>
                <a:lnTo>
                  <a:pt x="32" y="234"/>
                </a:lnTo>
                <a:lnTo>
                  <a:pt x="27" y="233"/>
                </a:lnTo>
                <a:lnTo>
                  <a:pt x="25" y="231"/>
                </a:lnTo>
                <a:lnTo>
                  <a:pt x="20" y="222"/>
                </a:lnTo>
                <a:lnTo>
                  <a:pt x="17" y="221"/>
                </a:lnTo>
                <a:lnTo>
                  <a:pt x="14" y="222"/>
                </a:lnTo>
                <a:lnTo>
                  <a:pt x="12" y="224"/>
                </a:lnTo>
                <a:lnTo>
                  <a:pt x="10" y="231"/>
                </a:lnTo>
                <a:lnTo>
                  <a:pt x="10" y="236"/>
                </a:lnTo>
                <a:lnTo>
                  <a:pt x="2" y="244"/>
                </a:lnTo>
                <a:lnTo>
                  <a:pt x="0" y="248"/>
                </a:lnTo>
                <a:lnTo>
                  <a:pt x="5" y="266"/>
                </a:lnTo>
                <a:lnTo>
                  <a:pt x="7" y="270"/>
                </a:lnTo>
                <a:lnTo>
                  <a:pt x="9" y="273"/>
                </a:lnTo>
                <a:lnTo>
                  <a:pt x="14" y="276"/>
                </a:lnTo>
                <a:lnTo>
                  <a:pt x="15" y="280"/>
                </a:lnTo>
                <a:lnTo>
                  <a:pt x="17" y="288"/>
                </a:lnTo>
                <a:lnTo>
                  <a:pt x="17" y="293"/>
                </a:lnTo>
                <a:lnTo>
                  <a:pt x="15" y="295"/>
                </a:lnTo>
                <a:lnTo>
                  <a:pt x="17" y="295"/>
                </a:lnTo>
                <a:lnTo>
                  <a:pt x="27" y="305"/>
                </a:lnTo>
                <a:lnTo>
                  <a:pt x="32" y="307"/>
                </a:lnTo>
                <a:lnTo>
                  <a:pt x="36" y="305"/>
                </a:lnTo>
                <a:lnTo>
                  <a:pt x="39" y="300"/>
                </a:lnTo>
                <a:lnTo>
                  <a:pt x="42" y="302"/>
                </a:lnTo>
                <a:lnTo>
                  <a:pt x="51" y="303"/>
                </a:lnTo>
                <a:lnTo>
                  <a:pt x="56" y="302"/>
                </a:lnTo>
                <a:lnTo>
                  <a:pt x="59" y="298"/>
                </a:lnTo>
                <a:lnTo>
                  <a:pt x="66" y="293"/>
                </a:lnTo>
                <a:lnTo>
                  <a:pt x="69" y="295"/>
                </a:lnTo>
                <a:lnTo>
                  <a:pt x="71" y="297"/>
                </a:lnTo>
                <a:lnTo>
                  <a:pt x="71" y="300"/>
                </a:lnTo>
                <a:lnTo>
                  <a:pt x="74" y="308"/>
                </a:lnTo>
                <a:lnTo>
                  <a:pt x="76" y="313"/>
                </a:lnTo>
                <a:lnTo>
                  <a:pt x="79" y="318"/>
                </a:lnTo>
                <a:lnTo>
                  <a:pt x="83" y="327"/>
                </a:lnTo>
                <a:lnTo>
                  <a:pt x="86" y="337"/>
                </a:lnTo>
                <a:lnTo>
                  <a:pt x="91" y="347"/>
                </a:lnTo>
                <a:lnTo>
                  <a:pt x="96" y="340"/>
                </a:lnTo>
                <a:lnTo>
                  <a:pt x="100" y="340"/>
                </a:lnTo>
                <a:lnTo>
                  <a:pt x="105" y="344"/>
                </a:lnTo>
                <a:lnTo>
                  <a:pt x="110" y="349"/>
                </a:lnTo>
                <a:lnTo>
                  <a:pt x="111" y="345"/>
                </a:lnTo>
                <a:lnTo>
                  <a:pt x="115" y="340"/>
                </a:lnTo>
                <a:lnTo>
                  <a:pt x="122" y="337"/>
                </a:lnTo>
                <a:lnTo>
                  <a:pt x="123" y="335"/>
                </a:lnTo>
                <a:lnTo>
                  <a:pt x="127" y="335"/>
                </a:lnTo>
                <a:lnTo>
                  <a:pt x="128" y="337"/>
                </a:lnTo>
                <a:lnTo>
                  <a:pt x="128" y="340"/>
                </a:lnTo>
                <a:lnTo>
                  <a:pt x="128" y="344"/>
                </a:lnTo>
                <a:lnTo>
                  <a:pt x="130" y="347"/>
                </a:lnTo>
                <a:lnTo>
                  <a:pt x="133" y="347"/>
                </a:lnTo>
                <a:lnTo>
                  <a:pt x="142" y="340"/>
                </a:lnTo>
                <a:lnTo>
                  <a:pt x="142" y="340"/>
                </a:lnTo>
                <a:lnTo>
                  <a:pt x="143" y="337"/>
                </a:lnTo>
                <a:lnTo>
                  <a:pt x="147" y="327"/>
                </a:lnTo>
                <a:lnTo>
                  <a:pt x="147" y="318"/>
                </a:lnTo>
                <a:lnTo>
                  <a:pt x="147" y="310"/>
                </a:lnTo>
                <a:lnTo>
                  <a:pt x="148" y="307"/>
                </a:lnTo>
                <a:lnTo>
                  <a:pt x="150" y="307"/>
                </a:lnTo>
                <a:lnTo>
                  <a:pt x="155" y="305"/>
                </a:lnTo>
                <a:lnTo>
                  <a:pt x="160" y="303"/>
                </a:lnTo>
                <a:lnTo>
                  <a:pt x="162" y="298"/>
                </a:lnTo>
                <a:lnTo>
                  <a:pt x="169" y="276"/>
                </a:lnTo>
                <a:lnTo>
                  <a:pt x="174" y="271"/>
                </a:lnTo>
                <a:lnTo>
                  <a:pt x="175" y="271"/>
                </a:lnTo>
                <a:lnTo>
                  <a:pt x="179" y="273"/>
                </a:lnTo>
                <a:lnTo>
                  <a:pt x="184" y="278"/>
                </a:lnTo>
                <a:lnTo>
                  <a:pt x="187" y="276"/>
                </a:lnTo>
                <a:lnTo>
                  <a:pt x="189" y="275"/>
                </a:lnTo>
                <a:lnTo>
                  <a:pt x="194" y="266"/>
                </a:lnTo>
                <a:lnTo>
                  <a:pt x="197" y="259"/>
                </a:lnTo>
                <a:lnTo>
                  <a:pt x="204" y="253"/>
                </a:lnTo>
                <a:lnTo>
                  <a:pt x="207" y="251"/>
                </a:lnTo>
                <a:lnTo>
                  <a:pt x="214" y="254"/>
                </a:lnTo>
                <a:lnTo>
                  <a:pt x="218" y="256"/>
                </a:lnTo>
                <a:lnTo>
                  <a:pt x="221" y="248"/>
                </a:lnTo>
                <a:lnTo>
                  <a:pt x="223" y="244"/>
                </a:lnTo>
                <a:lnTo>
                  <a:pt x="243" y="233"/>
                </a:lnTo>
                <a:lnTo>
                  <a:pt x="248" y="233"/>
                </a:lnTo>
                <a:lnTo>
                  <a:pt x="251" y="234"/>
                </a:lnTo>
                <a:lnTo>
                  <a:pt x="270" y="238"/>
                </a:lnTo>
                <a:lnTo>
                  <a:pt x="277" y="238"/>
                </a:lnTo>
                <a:lnTo>
                  <a:pt x="282" y="234"/>
                </a:lnTo>
                <a:lnTo>
                  <a:pt x="287" y="231"/>
                </a:lnTo>
                <a:lnTo>
                  <a:pt x="288" y="229"/>
                </a:lnTo>
                <a:lnTo>
                  <a:pt x="330" y="227"/>
                </a:lnTo>
                <a:lnTo>
                  <a:pt x="334" y="226"/>
                </a:lnTo>
                <a:lnTo>
                  <a:pt x="337" y="222"/>
                </a:lnTo>
                <a:lnTo>
                  <a:pt x="342" y="216"/>
                </a:lnTo>
                <a:lnTo>
                  <a:pt x="346" y="202"/>
                </a:lnTo>
                <a:lnTo>
                  <a:pt x="349" y="184"/>
                </a:lnTo>
                <a:lnTo>
                  <a:pt x="347" y="140"/>
                </a:lnTo>
                <a:lnTo>
                  <a:pt x="327" y="143"/>
                </a:lnTo>
                <a:lnTo>
                  <a:pt x="325" y="138"/>
                </a:lnTo>
                <a:lnTo>
                  <a:pt x="327" y="130"/>
                </a:lnTo>
                <a:lnTo>
                  <a:pt x="325" y="125"/>
                </a:lnTo>
                <a:lnTo>
                  <a:pt x="324" y="121"/>
                </a:lnTo>
                <a:lnTo>
                  <a:pt x="320" y="120"/>
                </a:lnTo>
                <a:lnTo>
                  <a:pt x="314" y="120"/>
                </a:lnTo>
                <a:lnTo>
                  <a:pt x="310" y="118"/>
                </a:lnTo>
                <a:lnTo>
                  <a:pt x="304" y="113"/>
                </a:lnTo>
                <a:lnTo>
                  <a:pt x="300" y="116"/>
                </a:lnTo>
                <a:lnTo>
                  <a:pt x="297" y="115"/>
                </a:lnTo>
                <a:lnTo>
                  <a:pt x="287" y="104"/>
                </a:lnTo>
                <a:lnTo>
                  <a:pt x="283" y="101"/>
                </a:lnTo>
                <a:lnTo>
                  <a:pt x="282" y="99"/>
                </a:lnTo>
                <a:lnTo>
                  <a:pt x="283" y="94"/>
                </a:lnTo>
                <a:lnTo>
                  <a:pt x="282" y="93"/>
                </a:lnTo>
                <a:lnTo>
                  <a:pt x="157" y="2"/>
                </a:lnTo>
                <a:lnTo>
                  <a:pt x="155" y="0"/>
                </a:lnTo>
                <a:lnTo>
                  <a:pt x="150" y="2"/>
                </a:lnTo>
                <a:lnTo>
                  <a:pt x="120" y="3"/>
                </a:lnTo>
                <a:lnTo>
                  <a:pt x="138" y="199"/>
                </a:lnTo>
                <a:lnTo>
                  <a:pt x="147" y="207"/>
                </a:lnTo>
                <a:lnTo>
                  <a:pt x="142" y="224"/>
                </a:lnTo>
                <a:lnTo>
                  <a:pt x="63" y="224"/>
                </a:lnTo>
                <a:lnTo>
                  <a:pt x="52" y="227"/>
                </a:lnTo>
                <a:lnTo>
                  <a:pt x="49" y="229"/>
                </a:lnTo>
                <a:lnTo>
                  <a:pt x="44" y="227"/>
                </a:lnTo>
                <a:lnTo>
                  <a:pt x="32" y="226"/>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0" name="Freeform 30196"/>
          <p:cNvSpPr>
            <a:spLocks/>
          </p:cNvSpPr>
          <p:nvPr/>
        </p:nvSpPr>
        <p:spPr bwMode="auto">
          <a:xfrm>
            <a:off x="5271048" y="3960549"/>
            <a:ext cx="6190" cy="16908"/>
          </a:xfrm>
          <a:custGeom>
            <a:avLst/>
            <a:gdLst>
              <a:gd name="T0" fmla="*/ 7 w 7"/>
              <a:gd name="T1" fmla="*/ 9 h 19"/>
              <a:gd name="T2" fmla="*/ 5 w 7"/>
              <a:gd name="T3" fmla="*/ 0 h 19"/>
              <a:gd name="T4" fmla="*/ 3 w 7"/>
              <a:gd name="T5" fmla="*/ 2 h 19"/>
              <a:gd name="T6" fmla="*/ 2 w 7"/>
              <a:gd name="T7" fmla="*/ 5 h 19"/>
              <a:gd name="T8" fmla="*/ 2 w 7"/>
              <a:gd name="T9" fmla="*/ 9 h 19"/>
              <a:gd name="T10" fmla="*/ 0 w 7"/>
              <a:gd name="T11" fmla="*/ 12 h 19"/>
              <a:gd name="T12" fmla="*/ 0 w 7"/>
              <a:gd name="T13" fmla="*/ 15 h 19"/>
              <a:gd name="T14" fmla="*/ 0 w 7"/>
              <a:gd name="T15" fmla="*/ 17 h 19"/>
              <a:gd name="T16" fmla="*/ 0 w 7"/>
              <a:gd name="T17" fmla="*/ 19 h 19"/>
              <a:gd name="T18" fmla="*/ 2 w 7"/>
              <a:gd name="T19" fmla="*/ 19 h 19"/>
              <a:gd name="T20" fmla="*/ 2 w 7"/>
              <a:gd name="T21" fmla="*/ 17 h 19"/>
              <a:gd name="T22" fmla="*/ 7 w 7"/>
              <a:gd name="T2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9">
                <a:moveTo>
                  <a:pt x="7" y="9"/>
                </a:moveTo>
                <a:lnTo>
                  <a:pt x="5" y="0"/>
                </a:lnTo>
                <a:lnTo>
                  <a:pt x="3" y="2"/>
                </a:lnTo>
                <a:lnTo>
                  <a:pt x="2" y="5"/>
                </a:lnTo>
                <a:lnTo>
                  <a:pt x="2" y="9"/>
                </a:lnTo>
                <a:lnTo>
                  <a:pt x="0" y="12"/>
                </a:lnTo>
                <a:lnTo>
                  <a:pt x="0" y="15"/>
                </a:lnTo>
                <a:lnTo>
                  <a:pt x="0" y="17"/>
                </a:lnTo>
                <a:lnTo>
                  <a:pt x="0" y="19"/>
                </a:lnTo>
                <a:lnTo>
                  <a:pt x="2" y="19"/>
                </a:lnTo>
                <a:lnTo>
                  <a:pt x="2" y="17"/>
                </a:lnTo>
                <a:lnTo>
                  <a:pt x="7" y="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1" name="Freeform 30197"/>
          <p:cNvSpPr>
            <a:spLocks/>
          </p:cNvSpPr>
          <p:nvPr/>
        </p:nvSpPr>
        <p:spPr bwMode="auto">
          <a:xfrm>
            <a:off x="5190581" y="3988138"/>
            <a:ext cx="150325" cy="173534"/>
          </a:xfrm>
          <a:custGeom>
            <a:avLst/>
            <a:gdLst>
              <a:gd name="T0" fmla="*/ 93 w 170"/>
              <a:gd name="T1" fmla="*/ 1 h 195"/>
              <a:gd name="T2" fmla="*/ 89 w 170"/>
              <a:gd name="T3" fmla="*/ 0 h 195"/>
              <a:gd name="T4" fmla="*/ 87 w 170"/>
              <a:gd name="T5" fmla="*/ 5 h 195"/>
              <a:gd name="T6" fmla="*/ 87 w 170"/>
              <a:gd name="T7" fmla="*/ 18 h 195"/>
              <a:gd name="T8" fmla="*/ 86 w 170"/>
              <a:gd name="T9" fmla="*/ 22 h 195"/>
              <a:gd name="T10" fmla="*/ 81 w 170"/>
              <a:gd name="T11" fmla="*/ 28 h 195"/>
              <a:gd name="T12" fmla="*/ 82 w 170"/>
              <a:gd name="T13" fmla="*/ 60 h 195"/>
              <a:gd name="T14" fmla="*/ 82 w 170"/>
              <a:gd name="T15" fmla="*/ 62 h 195"/>
              <a:gd name="T16" fmla="*/ 87 w 170"/>
              <a:gd name="T17" fmla="*/ 72 h 195"/>
              <a:gd name="T18" fmla="*/ 89 w 170"/>
              <a:gd name="T19" fmla="*/ 87 h 195"/>
              <a:gd name="T20" fmla="*/ 0 w 170"/>
              <a:gd name="T21" fmla="*/ 141 h 195"/>
              <a:gd name="T22" fmla="*/ 0 w 170"/>
              <a:gd name="T23" fmla="*/ 148 h 195"/>
              <a:gd name="T24" fmla="*/ 2 w 170"/>
              <a:gd name="T25" fmla="*/ 155 h 195"/>
              <a:gd name="T26" fmla="*/ 17 w 170"/>
              <a:gd name="T27" fmla="*/ 178 h 195"/>
              <a:gd name="T28" fmla="*/ 18 w 170"/>
              <a:gd name="T29" fmla="*/ 182 h 195"/>
              <a:gd name="T30" fmla="*/ 18 w 170"/>
              <a:gd name="T31" fmla="*/ 185 h 195"/>
              <a:gd name="T32" fmla="*/ 25 w 170"/>
              <a:gd name="T33" fmla="*/ 195 h 195"/>
              <a:gd name="T34" fmla="*/ 47 w 170"/>
              <a:gd name="T35" fmla="*/ 187 h 195"/>
              <a:gd name="T36" fmla="*/ 55 w 170"/>
              <a:gd name="T37" fmla="*/ 185 h 195"/>
              <a:gd name="T38" fmla="*/ 62 w 170"/>
              <a:gd name="T39" fmla="*/ 188 h 195"/>
              <a:gd name="T40" fmla="*/ 66 w 170"/>
              <a:gd name="T41" fmla="*/ 188 h 195"/>
              <a:gd name="T42" fmla="*/ 72 w 170"/>
              <a:gd name="T43" fmla="*/ 183 h 195"/>
              <a:gd name="T44" fmla="*/ 72 w 170"/>
              <a:gd name="T45" fmla="*/ 180 h 195"/>
              <a:gd name="T46" fmla="*/ 72 w 170"/>
              <a:gd name="T47" fmla="*/ 177 h 195"/>
              <a:gd name="T48" fmla="*/ 74 w 170"/>
              <a:gd name="T49" fmla="*/ 172 h 195"/>
              <a:gd name="T50" fmla="*/ 76 w 170"/>
              <a:gd name="T51" fmla="*/ 168 h 195"/>
              <a:gd name="T52" fmla="*/ 79 w 170"/>
              <a:gd name="T53" fmla="*/ 165 h 195"/>
              <a:gd name="T54" fmla="*/ 82 w 170"/>
              <a:gd name="T55" fmla="*/ 165 h 195"/>
              <a:gd name="T56" fmla="*/ 89 w 170"/>
              <a:gd name="T57" fmla="*/ 165 h 195"/>
              <a:gd name="T58" fmla="*/ 94 w 170"/>
              <a:gd name="T59" fmla="*/ 165 h 195"/>
              <a:gd name="T60" fmla="*/ 98 w 170"/>
              <a:gd name="T61" fmla="*/ 161 h 195"/>
              <a:gd name="T62" fmla="*/ 101 w 170"/>
              <a:gd name="T63" fmla="*/ 158 h 195"/>
              <a:gd name="T64" fmla="*/ 101 w 170"/>
              <a:gd name="T65" fmla="*/ 153 h 195"/>
              <a:gd name="T66" fmla="*/ 104 w 170"/>
              <a:gd name="T67" fmla="*/ 148 h 195"/>
              <a:gd name="T68" fmla="*/ 108 w 170"/>
              <a:gd name="T69" fmla="*/ 145 h 195"/>
              <a:gd name="T70" fmla="*/ 114 w 170"/>
              <a:gd name="T71" fmla="*/ 143 h 195"/>
              <a:gd name="T72" fmla="*/ 123 w 170"/>
              <a:gd name="T73" fmla="*/ 141 h 195"/>
              <a:gd name="T74" fmla="*/ 128 w 170"/>
              <a:gd name="T75" fmla="*/ 140 h 195"/>
              <a:gd name="T76" fmla="*/ 126 w 170"/>
              <a:gd name="T77" fmla="*/ 133 h 195"/>
              <a:gd name="T78" fmla="*/ 126 w 170"/>
              <a:gd name="T79" fmla="*/ 113 h 195"/>
              <a:gd name="T80" fmla="*/ 130 w 170"/>
              <a:gd name="T81" fmla="*/ 107 h 195"/>
              <a:gd name="T82" fmla="*/ 131 w 170"/>
              <a:gd name="T83" fmla="*/ 107 h 195"/>
              <a:gd name="T84" fmla="*/ 135 w 170"/>
              <a:gd name="T85" fmla="*/ 107 h 195"/>
              <a:gd name="T86" fmla="*/ 140 w 170"/>
              <a:gd name="T87" fmla="*/ 109 h 195"/>
              <a:gd name="T88" fmla="*/ 141 w 170"/>
              <a:gd name="T89" fmla="*/ 107 h 195"/>
              <a:gd name="T90" fmla="*/ 150 w 170"/>
              <a:gd name="T91" fmla="*/ 91 h 195"/>
              <a:gd name="T92" fmla="*/ 157 w 170"/>
              <a:gd name="T93" fmla="*/ 82 h 195"/>
              <a:gd name="T94" fmla="*/ 163 w 170"/>
              <a:gd name="T95" fmla="*/ 75 h 195"/>
              <a:gd name="T96" fmla="*/ 170 w 170"/>
              <a:gd name="T97" fmla="*/ 64 h 195"/>
              <a:gd name="T98" fmla="*/ 170 w 170"/>
              <a:gd name="T99" fmla="*/ 60 h 195"/>
              <a:gd name="T100" fmla="*/ 162 w 170"/>
              <a:gd name="T101" fmla="*/ 57 h 195"/>
              <a:gd name="T102" fmla="*/ 157 w 170"/>
              <a:gd name="T103" fmla="*/ 54 h 195"/>
              <a:gd name="T104" fmla="*/ 143 w 170"/>
              <a:gd name="T105" fmla="*/ 35 h 195"/>
              <a:gd name="T106" fmla="*/ 141 w 170"/>
              <a:gd name="T107" fmla="*/ 33 h 195"/>
              <a:gd name="T108" fmla="*/ 133 w 170"/>
              <a:gd name="T109" fmla="*/ 35 h 195"/>
              <a:gd name="T110" fmla="*/ 128 w 170"/>
              <a:gd name="T111" fmla="*/ 32 h 195"/>
              <a:gd name="T112" fmla="*/ 113 w 170"/>
              <a:gd name="T113" fmla="*/ 23 h 195"/>
              <a:gd name="T114" fmla="*/ 106 w 170"/>
              <a:gd name="T115" fmla="*/ 16 h 195"/>
              <a:gd name="T116" fmla="*/ 101 w 170"/>
              <a:gd name="T117" fmla="*/ 11 h 195"/>
              <a:gd name="T118" fmla="*/ 98 w 170"/>
              <a:gd name="T119" fmla="*/ 3 h 195"/>
              <a:gd name="T120" fmla="*/ 98 w 170"/>
              <a:gd name="T121" fmla="*/ 1 h 195"/>
              <a:gd name="T122" fmla="*/ 93 w 170"/>
              <a:gd name="T123"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95">
                <a:moveTo>
                  <a:pt x="93" y="1"/>
                </a:moveTo>
                <a:lnTo>
                  <a:pt x="89" y="0"/>
                </a:lnTo>
                <a:lnTo>
                  <a:pt x="87" y="5"/>
                </a:lnTo>
                <a:lnTo>
                  <a:pt x="87" y="18"/>
                </a:lnTo>
                <a:lnTo>
                  <a:pt x="86" y="22"/>
                </a:lnTo>
                <a:lnTo>
                  <a:pt x="81" y="28"/>
                </a:lnTo>
                <a:lnTo>
                  <a:pt x="82" y="60"/>
                </a:lnTo>
                <a:lnTo>
                  <a:pt x="82" y="62"/>
                </a:lnTo>
                <a:lnTo>
                  <a:pt x="87" y="72"/>
                </a:lnTo>
                <a:lnTo>
                  <a:pt x="89" y="87"/>
                </a:lnTo>
                <a:lnTo>
                  <a:pt x="0" y="141"/>
                </a:lnTo>
                <a:lnTo>
                  <a:pt x="0" y="148"/>
                </a:lnTo>
                <a:lnTo>
                  <a:pt x="2" y="155"/>
                </a:lnTo>
                <a:lnTo>
                  <a:pt x="17" y="178"/>
                </a:lnTo>
                <a:lnTo>
                  <a:pt x="18" y="182"/>
                </a:lnTo>
                <a:lnTo>
                  <a:pt x="18" y="185"/>
                </a:lnTo>
                <a:lnTo>
                  <a:pt x="25" y="195"/>
                </a:lnTo>
                <a:lnTo>
                  <a:pt x="47" y="187"/>
                </a:lnTo>
                <a:lnTo>
                  <a:pt x="55" y="185"/>
                </a:lnTo>
                <a:lnTo>
                  <a:pt x="62" y="188"/>
                </a:lnTo>
                <a:lnTo>
                  <a:pt x="66" y="188"/>
                </a:lnTo>
                <a:lnTo>
                  <a:pt x="72" y="183"/>
                </a:lnTo>
                <a:lnTo>
                  <a:pt x="72" y="180"/>
                </a:lnTo>
                <a:lnTo>
                  <a:pt x="72" y="177"/>
                </a:lnTo>
                <a:lnTo>
                  <a:pt x="74" y="172"/>
                </a:lnTo>
                <a:lnTo>
                  <a:pt x="76" y="168"/>
                </a:lnTo>
                <a:lnTo>
                  <a:pt x="79" y="165"/>
                </a:lnTo>
                <a:lnTo>
                  <a:pt x="82" y="165"/>
                </a:lnTo>
                <a:lnTo>
                  <a:pt x="89" y="165"/>
                </a:lnTo>
                <a:lnTo>
                  <a:pt x="94" y="165"/>
                </a:lnTo>
                <a:lnTo>
                  <a:pt x="98" y="161"/>
                </a:lnTo>
                <a:lnTo>
                  <a:pt x="101" y="158"/>
                </a:lnTo>
                <a:lnTo>
                  <a:pt x="101" y="153"/>
                </a:lnTo>
                <a:lnTo>
                  <a:pt x="104" y="148"/>
                </a:lnTo>
                <a:lnTo>
                  <a:pt x="108" y="145"/>
                </a:lnTo>
                <a:lnTo>
                  <a:pt x="114" y="143"/>
                </a:lnTo>
                <a:lnTo>
                  <a:pt x="123" y="141"/>
                </a:lnTo>
                <a:lnTo>
                  <a:pt x="128" y="140"/>
                </a:lnTo>
                <a:lnTo>
                  <a:pt x="126" y="133"/>
                </a:lnTo>
                <a:lnTo>
                  <a:pt x="126" y="113"/>
                </a:lnTo>
                <a:lnTo>
                  <a:pt x="130" y="107"/>
                </a:lnTo>
                <a:lnTo>
                  <a:pt x="131" y="107"/>
                </a:lnTo>
                <a:lnTo>
                  <a:pt x="135" y="107"/>
                </a:lnTo>
                <a:lnTo>
                  <a:pt x="140" y="109"/>
                </a:lnTo>
                <a:lnTo>
                  <a:pt x="141" y="107"/>
                </a:lnTo>
                <a:lnTo>
                  <a:pt x="150" y="91"/>
                </a:lnTo>
                <a:lnTo>
                  <a:pt x="157" y="82"/>
                </a:lnTo>
                <a:lnTo>
                  <a:pt x="163" y="75"/>
                </a:lnTo>
                <a:lnTo>
                  <a:pt x="170" y="64"/>
                </a:lnTo>
                <a:lnTo>
                  <a:pt x="170" y="60"/>
                </a:lnTo>
                <a:lnTo>
                  <a:pt x="162" y="57"/>
                </a:lnTo>
                <a:lnTo>
                  <a:pt x="157" y="54"/>
                </a:lnTo>
                <a:lnTo>
                  <a:pt x="143" y="35"/>
                </a:lnTo>
                <a:lnTo>
                  <a:pt x="141" y="33"/>
                </a:lnTo>
                <a:lnTo>
                  <a:pt x="133" y="35"/>
                </a:lnTo>
                <a:lnTo>
                  <a:pt x="128" y="32"/>
                </a:lnTo>
                <a:lnTo>
                  <a:pt x="113" y="23"/>
                </a:lnTo>
                <a:lnTo>
                  <a:pt x="106" y="16"/>
                </a:lnTo>
                <a:lnTo>
                  <a:pt x="101" y="11"/>
                </a:lnTo>
                <a:lnTo>
                  <a:pt x="98" y="3"/>
                </a:lnTo>
                <a:lnTo>
                  <a:pt x="98" y="1"/>
                </a:lnTo>
                <a:lnTo>
                  <a:pt x="93" y="1"/>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2" name="Freeform 30198"/>
          <p:cNvSpPr>
            <a:spLocks/>
          </p:cNvSpPr>
          <p:nvPr/>
        </p:nvSpPr>
        <p:spPr bwMode="auto">
          <a:xfrm>
            <a:off x="4223194" y="4019285"/>
            <a:ext cx="295344" cy="242947"/>
          </a:xfrm>
          <a:custGeom>
            <a:avLst/>
            <a:gdLst>
              <a:gd name="T0" fmla="*/ 334 w 334"/>
              <a:gd name="T1" fmla="*/ 74 h 273"/>
              <a:gd name="T2" fmla="*/ 322 w 334"/>
              <a:gd name="T3" fmla="*/ 59 h 273"/>
              <a:gd name="T4" fmla="*/ 312 w 334"/>
              <a:gd name="T5" fmla="*/ 12 h 273"/>
              <a:gd name="T6" fmla="*/ 295 w 334"/>
              <a:gd name="T7" fmla="*/ 22 h 273"/>
              <a:gd name="T8" fmla="*/ 282 w 334"/>
              <a:gd name="T9" fmla="*/ 10 h 273"/>
              <a:gd name="T10" fmla="*/ 250 w 334"/>
              <a:gd name="T11" fmla="*/ 0 h 273"/>
              <a:gd name="T12" fmla="*/ 155 w 334"/>
              <a:gd name="T13" fmla="*/ 61 h 273"/>
              <a:gd name="T14" fmla="*/ 84 w 334"/>
              <a:gd name="T15" fmla="*/ 103 h 273"/>
              <a:gd name="T16" fmla="*/ 83 w 334"/>
              <a:gd name="T17" fmla="*/ 165 h 273"/>
              <a:gd name="T18" fmla="*/ 74 w 334"/>
              <a:gd name="T19" fmla="*/ 185 h 273"/>
              <a:gd name="T20" fmla="*/ 67 w 334"/>
              <a:gd name="T21" fmla="*/ 190 h 273"/>
              <a:gd name="T22" fmla="*/ 24 w 334"/>
              <a:gd name="T23" fmla="*/ 194 h 273"/>
              <a:gd name="T24" fmla="*/ 14 w 334"/>
              <a:gd name="T25" fmla="*/ 201 h 273"/>
              <a:gd name="T26" fmla="*/ 2 w 334"/>
              <a:gd name="T27" fmla="*/ 199 h 273"/>
              <a:gd name="T28" fmla="*/ 0 w 334"/>
              <a:gd name="T29" fmla="*/ 211 h 273"/>
              <a:gd name="T30" fmla="*/ 9 w 334"/>
              <a:gd name="T31" fmla="*/ 226 h 273"/>
              <a:gd name="T32" fmla="*/ 19 w 334"/>
              <a:gd name="T33" fmla="*/ 234 h 273"/>
              <a:gd name="T34" fmla="*/ 15 w 334"/>
              <a:gd name="T35" fmla="*/ 241 h 273"/>
              <a:gd name="T36" fmla="*/ 25 w 334"/>
              <a:gd name="T37" fmla="*/ 251 h 273"/>
              <a:gd name="T38" fmla="*/ 34 w 334"/>
              <a:gd name="T39" fmla="*/ 253 h 273"/>
              <a:gd name="T40" fmla="*/ 44 w 334"/>
              <a:gd name="T41" fmla="*/ 263 h 273"/>
              <a:gd name="T42" fmla="*/ 54 w 334"/>
              <a:gd name="T43" fmla="*/ 260 h 273"/>
              <a:gd name="T44" fmla="*/ 73 w 334"/>
              <a:gd name="T45" fmla="*/ 273 h 273"/>
              <a:gd name="T46" fmla="*/ 78 w 334"/>
              <a:gd name="T47" fmla="*/ 249 h 273"/>
              <a:gd name="T48" fmla="*/ 91 w 334"/>
              <a:gd name="T49" fmla="*/ 229 h 273"/>
              <a:gd name="T50" fmla="*/ 123 w 334"/>
              <a:gd name="T51" fmla="*/ 228 h 273"/>
              <a:gd name="T52" fmla="*/ 140 w 334"/>
              <a:gd name="T53" fmla="*/ 243 h 273"/>
              <a:gd name="T54" fmla="*/ 147 w 334"/>
              <a:gd name="T55" fmla="*/ 243 h 273"/>
              <a:gd name="T56" fmla="*/ 164 w 334"/>
              <a:gd name="T57" fmla="*/ 236 h 273"/>
              <a:gd name="T58" fmla="*/ 179 w 334"/>
              <a:gd name="T59" fmla="*/ 246 h 273"/>
              <a:gd name="T60" fmla="*/ 197 w 334"/>
              <a:gd name="T61" fmla="*/ 248 h 273"/>
              <a:gd name="T62" fmla="*/ 209 w 334"/>
              <a:gd name="T63" fmla="*/ 239 h 273"/>
              <a:gd name="T64" fmla="*/ 229 w 334"/>
              <a:gd name="T65" fmla="*/ 236 h 273"/>
              <a:gd name="T66" fmla="*/ 256 w 334"/>
              <a:gd name="T67" fmla="*/ 243 h 273"/>
              <a:gd name="T68" fmla="*/ 265 w 334"/>
              <a:gd name="T69" fmla="*/ 234 h 273"/>
              <a:gd name="T70" fmla="*/ 273 w 334"/>
              <a:gd name="T71" fmla="*/ 229 h 273"/>
              <a:gd name="T72" fmla="*/ 282 w 334"/>
              <a:gd name="T73" fmla="*/ 226 h 273"/>
              <a:gd name="T74" fmla="*/ 282 w 334"/>
              <a:gd name="T75" fmla="*/ 212 h 273"/>
              <a:gd name="T76" fmla="*/ 324 w 334"/>
              <a:gd name="T77" fmla="*/ 153 h 273"/>
              <a:gd name="T78" fmla="*/ 325 w 334"/>
              <a:gd name="T79" fmla="*/ 120 h 273"/>
              <a:gd name="T80" fmla="*/ 327 w 334"/>
              <a:gd name="T81" fmla="*/ 9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4" h="273">
                <a:moveTo>
                  <a:pt x="330" y="83"/>
                </a:moveTo>
                <a:lnTo>
                  <a:pt x="334" y="74"/>
                </a:lnTo>
                <a:lnTo>
                  <a:pt x="327" y="69"/>
                </a:lnTo>
                <a:lnTo>
                  <a:pt x="322" y="59"/>
                </a:lnTo>
                <a:lnTo>
                  <a:pt x="317" y="49"/>
                </a:lnTo>
                <a:lnTo>
                  <a:pt x="312" y="12"/>
                </a:lnTo>
                <a:lnTo>
                  <a:pt x="298" y="20"/>
                </a:lnTo>
                <a:lnTo>
                  <a:pt x="295" y="22"/>
                </a:lnTo>
                <a:lnTo>
                  <a:pt x="285" y="12"/>
                </a:lnTo>
                <a:lnTo>
                  <a:pt x="282" y="10"/>
                </a:lnTo>
                <a:lnTo>
                  <a:pt x="256" y="2"/>
                </a:lnTo>
                <a:lnTo>
                  <a:pt x="250" y="0"/>
                </a:lnTo>
                <a:lnTo>
                  <a:pt x="246" y="2"/>
                </a:lnTo>
                <a:lnTo>
                  <a:pt x="155" y="61"/>
                </a:lnTo>
                <a:lnTo>
                  <a:pt x="118" y="94"/>
                </a:lnTo>
                <a:lnTo>
                  <a:pt x="84" y="103"/>
                </a:lnTo>
                <a:lnTo>
                  <a:pt x="86" y="147"/>
                </a:lnTo>
                <a:lnTo>
                  <a:pt x="83" y="165"/>
                </a:lnTo>
                <a:lnTo>
                  <a:pt x="79" y="179"/>
                </a:lnTo>
                <a:lnTo>
                  <a:pt x="74" y="185"/>
                </a:lnTo>
                <a:lnTo>
                  <a:pt x="71" y="189"/>
                </a:lnTo>
                <a:lnTo>
                  <a:pt x="67" y="190"/>
                </a:lnTo>
                <a:lnTo>
                  <a:pt x="25" y="192"/>
                </a:lnTo>
                <a:lnTo>
                  <a:pt x="24" y="194"/>
                </a:lnTo>
                <a:lnTo>
                  <a:pt x="19" y="197"/>
                </a:lnTo>
                <a:lnTo>
                  <a:pt x="14" y="201"/>
                </a:lnTo>
                <a:lnTo>
                  <a:pt x="7" y="201"/>
                </a:lnTo>
                <a:lnTo>
                  <a:pt x="2" y="199"/>
                </a:lnTo>
                <a:lnTo>
                  <a:pt x="0" y="206"/>
                </a:lnTo>
                <a:lnTo>
                  <a:pt x="0" y="211"/>
                </a:lnTo>
                <a:lnTo>
                  <a:pt x="3" y="219"/>
                </a:lnTo>
                <a:lnTo>
                  <a:pt x="9" y="226"/>
                </a:lnTo>
                <a:lnTo>
                  <a:pt x="17" y="233"/>
                </a:lnTo>
                <a:lnTo>
                  <a:pt x="19" y="234"/>
                </a:lnTo>
                <a:lnTo>
                  <a:pt x="19" y="236"/>
                </a:lnTo>
                <a:lnTo>
                  <a:pt x="15" y="241"/>
                </a:lnTo>
                <a:lnTo>
                  <a:pt x="15" y="243"/>
                </a:lnTo>
                <a:lnTo>
                  <a:pt x="25" y="251"/>
                </a:lnTo>
                <a:lnTo>
                  <a:pt x="30" y="253"/>
                </a:lnTo>
                <a:lnTo>
                  <a:pt x="34" y="253"/>
                </a:lnTo>
                <a:lnTo>
                  <a:pt x="39" y="253"/>
                </a:lnTo>
                <a:lnTo>
                  <a:pt x="44" y="263"/>
                </a:lnTo>
                <a:lnTo>
                  <a:pt x="51" y="260"/>
                </a:lnTo>
                <a:lnTo>
                  <a:pt x="54" y="260"/>
                </a:lnTo>
                <a:lnTo>
                  <a:pt x="62" y="268"/>
                </a:lnTo>
                <a:lnTo>
                  <a:pt x="73" y="273"/>
                </a:lnTo>
                <a:lnTo>
                  <a:pt x="74" y="255"/>
                </a:lnTo>
                <a:lnTo>
                  <a:pt x="78" y="249"/>
                </a:lnTo>
                <a:lnTo>
                  <a:pt x="84" y="233"/>
                </a:lnTo>
                <a:lnTo>
                  <a:pt x="91" y="229"/>
                </a:lnTo>
                <a:lnTo>
                  <a:pt x="111" y="226"/>
                </a:lnTo>
                <a:lnTo>
                  <a:pt x="123" y="228"/>
                </a:lnTo>
                <a:lnTo>
                  <a:pt x="130" y="229"/>
                </a:lnTo>
                <a:lnTo>
                  <a:pt x="140" y="243"/>
                </a:lnTo>
                <a:lnTo>
                  <a:pt x="143" y="243"/>
                </a:lnTo>
                <a:lnTo>
                  <a:pt x="147" y="243"/>
                </a:lnTo>
                <a:lnTo>
                  <a:pt x="159" y="238"/>
                </a:lnTo>
                <a:lnTo>
                  <a:pt x="164" y="236"/>
                </a:lnTo>
                <a:lnTo>
                  <a:pt x="167" y="238"/>
                </a:lnTo>
                <a:lnTo>
                  <a:pt x="179" y="246"/>
                </a:lnTo>
                <a:lnTo>
                  <a:pt x="187" y="248"/>
                </a:lnTo>
                <a:lnTo>
                  <a:pt x="197" y="248"/>
                </a:lnTo>
                <a:lnTo>
                  <a:pt x="199" y="248"/>
                </a:lnTo>
                <a:lnTo>
                  <a:pt x="209" y="239"/>
                </a:lnTo>
                <a:lnTo>
                  <a:pt x="216" y="238"/>
                </a:lnTo>
                <a:lnTo>
                  <a:pt x="229" y="236"/>
                </a:lnTo>
                <a:lnTo>
                  <a:pt x="234" y="236"/>
                </a:lnTo>
                <a:lnTo>
                  <a:pt x="256" y="243"/>
                </a:lnTo>
                <a:lnTo>
                  <a:pt x="258" y="243"/>
                </a:lnTo>
                <a:lnTo>
                  <a:pt x="265" y="234"/>
                </a:lnTo>
                <a:lnTo>
                  <a:pt x="270" y="231"/>
                </a:lnTo>
                <a:lnTo>
                  <a:pt x="273" y="229"/>
                </a:lnTo>
                <a:lnTo>
                  <a:pt x="282" y="229"/>
                </a:lnTo>
                <a:lnTo>
                  <a:pt x="282" y="226"/>
                </a:lnTo>
                <a:lnTo>
                  <a:pt x="282" y="219"/>
                </a:lnTo>
                <a:lnTo>
                  <a:pt x="282" y="212"/>
                </a:lnTo>
                <a:lnTo>
                  <a:pt x="302" y="182"/>
                </a:lnTo>
                <a:lnTo>
                  <a:pt x="324" y="153"/>
                </a:lnTo>
                <a:lnTo>
                  <a:pt x="325" y="150"/>
                </a:lnTo>
                <a:lnTo>
                  <a:pt x="325" y="120"/>
                </a:lnTo>
                <a:lnTo>
                  <a:pt x="325" y="115"/>
                </a:lnTo>
                <a:lnTo>
                  <a:pt x="327" y="93"/>
                </a:lnTo>
                <a:lnTo>
                  <a:pt x="330" y="8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3" name="Freeform 30199"/>
          <p:cNvSpPr>
            <a:spLocks/>
          </p:cNvSpPr>
          <p:nvPr/>
        </p:nvSpPr>
        <p:spPr bwMode="auto">
          <a:xfrm>
            <a:off x="4472559" y="4021065"/>
            <a:ext cx="196307" cy="328379"/>
          </a:xfrm>
          <a:custGeom>
            <a:avLst/>
            <a:gdLst>
              <a:gd name="T0" fmla="*/ 48 w 222"/>
              <a:gd name="T1" fmla="*/ 81 h 369"/>
              <a:gd name="T2" fmla="*/ 43 w 222"/>
              <a:gd name="T3" fmla="*/ 113 h 369"/>
              <a:gd name="T4" fmla="*/ 43 w 222"/>
              <a:gd name="T5" fmla="*/ 148 h 369"/>
              <a:gd name="T6" fmla="*/ 20 w 222"/>
              <a:gd name="T7" fmla="*/ 180 h 369"/>
              <a:gd name="T8" fmla="*/ 0 w 222"/>
              <a:gd name="T9" fmla="*/ 217 h 369"/>
              <a:gd name="T10" fmla="*/ 0 w 222"/>
              <a:gd name="T11" fmla="*/ 227 h 369"/>
              <a:gd name="T12" fmla="*/ 11 w 222"/>
              <a:gd name="T13" fmla="*/ 241 h 369"/>
              <a:gd name="T14" fmla="*/ 28 w 222"/>
              <a:gd name="T15" fmla="*/ 256 h 369"/>
              <a:gd name="T16" fmla="*/ 32 w 222"/>
              <a:gd name="T17" fmla="*/ 276 h 369"/>
              <a:gd name="T18" fmla="*/ 33 w 222"/>
              <a:gd name="T19" fmla="*/ 296 h 369"/>
              <a:gd name="T20" fmla="*/ 38 w 222"/>
              <a:gd name="T21" fmla="*/ 310 h 369"/>
              <a:gd name="T22" fmla="*/ 40 w 222"/>
              <a:gd name="T23" fmla="*/ 313 h 369"/>
              <a:gd name="T24" fmla="*/ 32 w 222"/>
              <a:gd name="T25" fmla="*/ 313 h 369"/>
              <a:gd name="T26" fmla="*/ 15 w 222"/>
              <a:gd name="T27" fmla="*/ 313 h 369"/>
              <a:gd name="T28" fmla="*/ 8 w 222"/>
              <a:gd name="T29" fmla="*/ 320 h 369"/>
              <a:gd name="T30" fmla="*/ 38 w 222"/>
              <a:gd name="T31" fmla="*/ 355 h 369"/>
              <a:gd name="T32" fmla="*/ 43 w 222"/>
              <a:gd name="T33" fmla="*/ 367 h 369"/>
              <a:gd name="T34" fmla="*/ 47 w 222"/>
              <a:gd name="T35" fmla="*/ 369 h 369"/>
              <a:gd name="T36" fmla="*/ 64 w 222"/>
              <a:gd name="T37" fmla="*/ 360 h 369"/>
              <a:gd name="T38" fmla="*/ 70 w 222"/>
              <a:gd name="T39" fmla="*/ 367 h 369"/>
              <a:gd name="T40" fmla="*/ 84 w 222"/>
              <a:gd name="T41" fmla="*/ 360 h 369"/>
              <a:gd name="T42" fmla="*/ 101 w 222"/>
              <a:gd name="T43" fmla="*/ 357 h 369"/>
              <a:gd name="T44" fmla="*/ 107 w 222"/>
              <a:gd name="T45" fmla="*/ 355 h 369"/>
              <a:gd name="T46" fmla="*/ 114 w 222"/>
              <a:gd name="T47" fmla="*/ 335 h 369"/>
              <a:gd name="T48" fmla="*/ 121 w 222"/>
              <a:gd name="T49" fmla="*/ 333 h 369"/>
              <a:gd name="T50" fmla="*/ 144 w 222"/>
              <a:gd name="T51" fmla="*/ 332 h 369"/>
              <a:gd name="T52" fmla="*/ 171 w 222"/>
              <a:gd name="T53" fmla="*/ 305 h 369"/>
              <a:gd name="T54" fmla="*/ 173 w 222"/>
              <a:gd name="T55" fmla="*/ 298 h 369"/>
              <a:gd name="T56" fmla="*/ 188 w 222"/>
              <a:gd name="T57" fmla="*/ 288 h 369"/>
              <a:gd name="T58" fmla="*/ 197 w 222"/>
              <a:gd name="T59" fmla="*/ 290 h 369"/>
              <a:gd name="T60" fmla="*/ 198 w 222"/>
              <a:gd name="T61" fmla="*/ 281 h 369"/>
              <a:gd name="T62" fmla="*/ 192 w 222"/>
              <a:gd name="T63" fmla="*/ 273 h 369"/>
              <a:gd name="T64" fmla="*/ 187 w 222"/>
              <a:gd name="T65" fmla="*/ 253 h 369"/>
              <a:gd name="T66" fmla="*/ 182 w 222"/>
              <a:gd name="T67" fmla="*/ 249 h 369"/>
              <a:gd name="T68" fmla="*/ 175 w 222"/>
              <a:gd name="T69" fmla="*/ 247 h 369"/>
              <a:gd name="T70" fmla="*/ 183 w 222"/>
              <a:gd name="T71" fmla="*/ 234 h 369"/>
              <a:gd name="T72" fmla="*/ 182 w 222"/>
              <a:gd name="T73" fmla="*/ 224 h 369"/>
              <a:gd name="T74" fmla="*/ 188 w 222"/>
              <a:gd name="T75" fmla="*/ 217 h 369"/>
              <a:gd name="T76" fmla="*/ 188 w 222"/>
              <a:gd name="T77" fmla="*/ 209 h 369"/>
              <a:gd name="T78" fmla="*/ 195 w 222"/>
              <a:gd name="T79" fmla="*/ 195 h 369"/>
              <a:gd name="T80" fmla="*/ 202 w 222"/>
              <a:gd name="T81" fmla="*/ 180 h 369"/>
              <a:gd name="T82" fmla="*/ 222 w 222"/>
              <a:gd name="T83" fmla="*/ 177 h 369"/>
              <a:gd name="T84" fmla="*/ 220 w 222"/>
              <a:gd name="T85" fmla="*/ 119 h 369"/>
              <a:gd name="T86" fmla="*/ 222 w 222"/>
              <a:gd name="T87" fmla="*/ 92 h 369"/>
              <a:gd name="T88" fmla="*/ 48 w 222"/>
              <a:gd name="T89" fmla="*/ 1 h 369"/>
              <a:gd name="T90" fmla="*/ 35 w 222"/>
              <a:gd name="T91" fmla="*/ 47 h 369"/>
              <a:gd name="T92" fmla="*/ 45 w 222"/>
              <a:gd name="T93" fmla="*/ 67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369">
                <a:moveTo>
                  <a:pt x="52" y="72"/>
                </a:moveTo>
                <a:lnTo>
                  <a:pt x="48" y="81"/>
                </a:lnTo>
                <a:lnTo>
                  <a:pt x="43" y="103"/>
                </a:lnTo>
                <a:lnTo>
                  <a:pt x="43" y="113"/>
                </a:lnTo>
                <a:lnTo>
                  <a:pt x="43" y="118"/>
                </a:lnTo>
                <a:lnTo>
                  <a:pt x="43" y="148"/>
                </a:lnTo>
                <a:lnTo>
                  <a:pt x="42" y="151"/>
                </a:lnTo>
                <a:lnTo>
                  <a:pt x="20" y="180"/>
                </a:lnTo>
                <a:lnTo>
                  <a:pt x="0" y="210"/>
                </a:lnTo>
                <a:lnTo>
                  <a:pt x="0" y="217"/>
                </a:lnTo>
                <a:lnTo>
                  <a:pt x="0" y="224"/>
                </a:lnTo>
                <a:lnTo>
                  <a:pt x="0" y="227"/>
                </a:lnTo>
                <a:lnTo>
                  <a:pt x="3" y="231"/>
                </a:lnTo>
                <a:lnTo>
                  <a:pt x="11" y="241"/>
                </a:lnTo>
                <a:lnTo>
                  <a:pt x="20" y="242"/>
                </a:lnTo>
                <a:lnTo>
                  <a:pt x="28" y="256"/>
                </a:lnTo>
                <a:lnTo>
                  <a:pt x="32" y="264"/>
                </a:lnTo>
                <a:lnTo>
                  <a:pt x="32" y="276"/>
                </a:lnTo>
                <a:lnTo>
                  <a:pt x="32" y="285"/>
                </a:lnTo>
                <a:lnTo>
                  <a:pt x="33" y="296"/>
                </a:lnTo>
                <a:lnTo>
                  <a:pt x="35" y="301"/>
                </a:lnTo>
                <a:lnTo>
                  <a:pt x="38" y="310"/>
                </a:lnTo>
                <a:lnTo>
                  <a:pt x="40" y="311"/>
                </a:lnTo>
                <a:lnTo>
                  <a:pt x="40" y="313"/>
                </a:lnTo>
                <a:lnTo>
                  <a:pt x="38" y="313"/>
                </a:lnTo>
                <a:lnTo>
                  <a:pt x="32" y="313"/>
                </a:lnTo>
                <a:lnTo>
                  <a:pt x="16" y="311"/>
                </a:lnTo>
                <a:lnTo>
                  <a:pt x="15" y="313"/>
                </a:lnTo>
                <a:lnTo>
                  <a:pt x="11" y="315"/>
                </a:lnTo>
                <a:lnTo>
                  <a:pt x="8" y="320"/>
                </a:lnTo>
                <a:lnTo>
                  <a:pt x="32" y="344"/>
                </a:lnTo>
                <a:lnTo>
                  <a:pt x="38" y="355"/>
                </a:lnTo>
                <a:lnTo>
                  <a:pt x="42" y="365"/>
                </a:lnTo>
                <a:lnTo>
                  <a:pt x="43" y="367"/>
                </a:lnTo>
                <a:lnTo>
                  <a:pt x="43" y="369"/>
                </a:lnTo>
                <a:lnTo>
                  <a:pt x="47" y="369"/>
                </a:lnTo>
                <a:lnTo>
                  <a:pt x="52" y="367"/>
                </a:lnTo>
                <a:lnTo>
                  <a:pt x="64" y="360"/>
                </a:lnTo>
                <a:lnTo>
                  <a:pt x="69" y="367"/>
                </a:lnTo>
                <a:lnTo>
                  <a:pt x="70" y="367"/>
                </a:lnTo>
                <a:lnTo>
                  <a:pt x="72" y="367"/>
                </a:lnTo>
                <a:lnTo>
                  <a:pt x="84" y="360"/>
                </a:lnTo>
                <a:lnTo>
                  <a:pt x="92" y="357"/>
                </a:lnTo>
                <a:lnTo>
                  <a:pt x="101" y="357"/>
                </a:lnTo>
                <a:lnTo>
                  <a:pt x="104" y="357"/>
                </a:lnTo>
                <a:lnTo>
                  <a:pt x="107" y="355"/>
                </a:lnTo>
                <a:lnTo>
                  <a:pt x="112" y="344"/>
                </a:lnTo>
                <a:lnTo>
                  <a:pt x="114" y="335"/>
                </a:lnTo>
                <a:lnTo>
                  <a:pt x="116" y="333"/>
                </a:lnTo>
                <a:lnTo>
                  <a:pt x="121" y="333"/>
                </a:lnTo>
                <a:lnTo>
                  <a:pt x="141" y="332"/>
                </a:lnTo>
                <a:lnTo>
                  <a:pt x="144" y="332"/>
                </a:lnTo>
                <a:lnTo>
                  <a:pt x="170" y="308"/>
                </a:lnTo>
                <a:lnTo>
                  <a:pt x="171" y="305"/>
                </a:lnTo>
                <a:lnTo>
                  <a:pt x="171" y="301"/>
                </a:lnTo>
                <a:lnTo>
                  <a:pt x="173" y="298"/>
                </a:lnTo>
                <a:lnTo>
                  <a:pt x="185" y="288"/>
                </a:lnTo>
                <a:lnTo>
                  <a:pt x="188" y="288"/>
                </a:lnTo>
                <a:lnTo>
                  <a:pt x="192" y="288"/>
                </a:lnTo>
                <a:lnTo>
                  <a:pt x="197" y="290"/>
                </a:lnTo>
                <a:lnTo>
                  <a:pt x="198" y="286"/>
                </a:lnTo>
                <a:lnTo>
                  <a:pt x="198" y="281"/>
                </a:lnTo>
                <a:lnTo>
                  <a:pt x="195" y="276"/>
                </a:lnTo>
                <a:lnTo>
                  <a:pt x="192" y="273"/>
                </a:lnTo>
                <a:lnTo>
                  <a:pt x="190" y="269"/>
                </a:lnTo>
                <a:lnTo>
                  <a:pt x="187" y="253"/>
                </a:lnTo>
                <a:lnTo>
                  <a:pt x="185" y="249"/>
                </a:lnTo>
                <a:lnTo>
                  <a:pt x="182" y="249"/>
                </a:lnTo>
                <a:lnTo>
                  <a:pt x="176" y="251"/>
                </a:lnTo>
                <a:lnTo>
                  <a:pt x="175" y="247"/>
                </a:lnTo>
                <a:lnTo>
                  <a:pt x="178" y="241"/>
                </a:lnTo>
                <a:lnTo>
                  <a:pt x="183" y="234"/>
                </a:lnTo>
                <a:lnTo>
                  <a:pt x="185" y="231"/>
                </a:lnTo>
                <a:lnTo>
                  <a:pt x="182" y="224"/>
                </a:lnTo>
                <a:lnTo>
                  <a:pt x="182" y="222"/>
                </a:lnTo>
                <a:lnTo>
                  <a:pt x="188" y="217"/>
                </a:lnTo>
                <a:lnTo>
                  <a:pt x="190" y="215"/>
                </a:lnTo>
                <a:lnTo>
                  <a:pt x="188" y="209"/>
                </a:lnTo>
                <a:lnTo>
                  <a:pt x="190" y="204"/>
                </a:lnTo>
                <a:lnTo>
                  <a:pt x="195" y="195"/>
                </a:lnTo>
                <a:lnTo>
                  <a:pt x="198" y="182"/>
                </a:lnTo>
                <a:lnTo>
                  <a:pt x="202" y="180"/>
                </a:lnTo>
                <a:lnTo>
                  <a:pt x="222" y="180"/>
                </a:lnTo>
                <a:lnTo>
                  <a:pt x="222" y="177"/>
                </a:lnTo>
                <a:lnTo>
                  <a:pt x="222" y="146"/>
                </a:lnTo>
                <a:lnTo>
                  <a:pt x="220" y="119"/>
                </a:lnTo>
                <a:lnTo>
                  <a:pt x="220" y="113"/>
                </a:lnTo>
                <a:lnTo>
                  <a:pt x="222" y="92"/>
                </a:lnTo>
                <a:lnTo>
                  <a:pt x="52" y="0"/>
                </a:lnTo>
                <a:lnTo>
                  <a:pt x="48" y="1"/>
                </a:lnTo>
                <a:lnTo>
                  <a:pt x="30" y="10"/>
                </a:lnTo>
                <a:lnTo>
                  <a:pt x="35" y="47"/>
                </a:lnTo>
                <a:lnTo>
                  <a:pt x="40" y="57"/>
                </a:lnTo>
                <a:lnTo>
                  <a:pt x="45" y="67"/>
                </a:lnTo>
                <a:lnTo>
                  <a:pt x="52" y="7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4" name="Freeform 30200"/>
          <p:cNvSpPr>
            <a:spLocks/>
          </p:cNvSpPr>
          <p:nvPr/>
        </p:nvSpPr>
        <p:spPr bwMode="auto">
          <a:xfrm>
            <a:off x="6130553" y="4021955"/>
            <a:ext cx="137061" cy="306131"/>
          </a:xfrm>
          <a:custGeom>
            <a:avLst/>
            <a:gdLst>
              <a:gd name="T0" fmla="*/ 56 w 155"/>
              <a:gd name="T1" fmla="*/ 12 h 344"/>
              <a:gd name="T2" fmla="*/ 31 w 155"/>
              <a:gd name="T3" fmla="*/ 16 h 344"/>
              <a:gd name="T4" fmla="*/ 17 w 155"/>
              <a:gd name="T5" fmla="*/ 19 h 344"/>
              <a:gd name="T6" fmla="*/ 4 w 155"/>
              <a:gd name="T7" fmla="*/ 17 h 344"/>
              <a:gd name="T8" fmla="*/ 15 w 155"/>
              <a:gd name="T9" fmla="*/ 39 h 344"/>
              <a:gd name="T10" fmla="*/ 32 w 155"/>
              <a:gd name="T11" fmla="*/ 63 h 344"/>
              <a:gd name="T12" fmla="*/ 42 w 155"/>
              <a:gd name="T13" fmla="*/ 56 h 344"/>
              <a:gd name="T14" fmla="*/ 58 w 155"/>
              <a:gd name="T15" fmla="*/ 75 h 344"/>
              <a:gd name="T16" fmla="*/ 53 w 155"/>
              <a:gd name="T17" fmla="*/ 85 h 344"/>
              <a:gd name="T18" fmla="*/ 42 w 155"/>
              <a:gd name="T19" fmla="*/ 86 h 344"/>
              <a:gd name="T20" fmla="*/ 61 w 155"/>
              <a:gd name="T21" fmla="*/ 108 h 344"/>
              <a:gd name="T22" fmla="*/ 98 w 155"/>
              <a:gd name="T23" fmla="*/ 161 h 344"/>
              <a:gd name="T24" fmla="*/ 110 w 155"/>
              <a:gd name="T25" fmla="*/ 172 h 344"/>
              <a:gd name="T26" fmla="*/ 113 w 155"/>
              <a:gd name="T27" fmla="*/ 184 h 344"/>
              <a:gd name="T28" fmla="*/ 113 w 155"/>
              <a:gd name="T29" fmla="*/ 214 h 344"/>
              <a:gd name="T30" fmla="*/ 117 w 155"/>
              <a:gd name="T31" fmla="*/ 235 h 344"/>
              <a:gd name="T32" fmla="*/ 115 w 155"/>
              <a:gd name="T33" fmla="*/ 257 h 344"/>
              <a:gd name="T34" fmla="*/ 81 w 155"/>
              <a:gd name="T35" fmla="*/ 273 h 344"/>
              <a:gd name="T36" fmla="*/ 88 w 155"/>
              <a:gd name="T37" fmla="*/ 287 h 344"/>
              <a:gd name="T38" fmla="*/ 80 w 155"/>
              <a:gd name="T39" fmla="*/ 290 h 344"/>
              <a:gd name="T40" fmla="*/ 61 w 155"/>
              <a:gd name="T41" fmla="*/ 297 h 344"/>
              <a:gd name="T42" fmla="*/ 53 w 155"/>
              <a:gd name="T43" fmla="*/ 304 h 344"/>
              <a:gd name="T44" fmla="*/ 64 w 155"/>
              <a:gd name="T45" fmla="*/ 314 h 344"/>
              <a:gd name="T46" fmla="*/ 58 w 155"/>
              <a:gd name="T47" fmla="*/ 344 h 344"/>
              <a:gd name="T48" fmla="*/ 68 w 155"/>
              <a:gd name="T49" fmla="*/ 341 h 344"/>
              <a:gd name="T50" fmla="*/ 85 w 155"/>
              <a:gd name="T51" fmla="*/ 329 h 344"/>
              <a:gd name="T52" fmla="*/ 93 w 155"/>
              <a:gd name="T53" fmla="*/ 321 h 344"/>
              <a:gd name="T54" fmla="*/ 101 w 155"/>
              <a:gd name="T55" fmla="*/ 309 h 344"/>
              <a:gd name="T56" fmla="*/ 106 w 155"/>
              <a:gd name="T57" fmla="*/ 300 h 344"/>
              <a:gd name="T58" fmla="*/ 120 w 155"/>
              <a:gd name="T59" fmla="*/ 297 h 344"/>
              <a:gd name="T60" fmla="*/ 135 w 155"/>
              <a:gd name="T61" fmla="*/ 287 h 344"/>
              <a:gd name="T62" fmla="*/ 147 w 155"/>
              <a:gd name="T63" fmla="*/ 280 h 344"/>
              <a:gd name="T64" fmla="*/ 150 w 155"/>
              <a:gd name="T65" fmla="*/ 265 h 344"/>
              <a:gd name="T66" fmla="*/ 152 w 155"/>
              <a:gd name="T67" fmla="*/ 248 h 344"/>
              <a:gd name="T68" fmla="*/ 144 w 155"/>
              <a:gd name="T69" fmla="*/ 193 h 344"/>
              <a:gd name="T70" fmla="*/ 132 w 155"/>
              <a:gd name="T71" fmla="*/ 171 h 344"/>
              <a:gd name="T72" fmla="*/ 122 w 155"/>
              <a:gd name="T73" fmla="*/ 164 h 344"/>
              <a:gd name="T74" fmla="*/ 95 w 155"/>
              <a:gd name="T75" fmla="*/ 137 h 344"/>
              <a:gd name="T76" fmla="*/ 93 w 155"/>
              <a:gd name="T77" fmla="*/ 125 h 344"/>
              <a:gd name="T78" fmla="*/ 76 w 155"/>
              <a:gd name="T79" fmla="*/ 107 h 344"/>
              <a:gd name="T80" fmla="*/ 86 w 155"/>
              <a:gd name="T81" fmla="*/ 80 h 344"/>
              <a:gd name="T82" fmla="*/ 101 w 155"/>
              <a:gd name="T83" fmla="*/ 59 h 344"/>
              <a:gd name="T84" fmla="*/ 117 w 155"/>
              <a:gd name="T85" fmla="*/ 56 h 344"/>
              <a:gd name="T86" fmla="*/ 123 w 155"/>
              <a:gd name="T87" fmla="*/ 43 h 344"/>
              <a:gd name="T88" fmla="*/ 100 w 155"/>
              <a:gd name="T89" fmla="*/ 34 h 344"/>
              <a:gd name="T90" fmla="*/ 100 w 155"/>
              <a:gd name="T91" fmla="*/ 16 h 344"/>
              <a:gd name="T92" fmla="*/ 85 w 155"/>
              <a:gd name="T93" fmla="*/ 1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5" h="344">
                <a:moveTo>
                  <a:pt x="71" y="0"/>
                </a:moveTo>
                <a:lnTo>
                  <a:pt x="68" y="2"/>
                </a:lnTo>
                <a:lnTo>
                  <a:pt x="56" y="12"/>
                </a:lnTo>
                <a:lnTo>
                  <a:pt x="53" y="14"/>
                </a:lnTo>
                <a:lnTo>
                  <a:pt x="46" y="16"/>
                </a:lnTo>
                <a:lnTo>
                  <a:pt x="31" y="16"/>
                </a:lnTo>
                <a:lnTo>
                  <a:pt x="27" y="16"/>
                </a:lnTo>
                <a:lnTo>
                  <a:pt x="21" y="21"/>
                </a:lnTo>
                <a:lnTo>
                  <a:pt x="17" y="19"/>
                </a:lnTo>
                <a:lnTo>
                  <a:pt x="12" y="16"/>
                </a:lnTo>
                <a:lnTo>
                  <a:pt x="9" y="16"/>
                </a:lnTo>
                <a:lnTo>
                  <a:pt x="4" y="17"/>
                </a:lnTo>
                <a:lnTo>
                  <a:pt x="0" y="19"/>
                </a:lnTo>
                <a:lnTo>
                  <a:pt x="4" y="27"/>
                </a:lnTo>
                <a:lnTo>
                  <a:pt x="15" y="39"/>
                </a:lnTo>
                <a:lnTo>
                  <a:pt x="22" y="58"/>
                </a:lnTo>
                <a:lnTo>
                  <a:pt x="27" y="61"/>
                </a:lnTo>
                <a:lnTo>
                  <a:pt x="32" y="63"/>
                </a:lnTo>
                <a:lnTo>
                  <a:pt x="34" y="63"/>
                </a:lnTo>
                <a:lnTo>
                  <a:pt x="39" y="58"/>
                </a:lnTo>
                <a:lnTo>
                  <a:pt x="42" y="56"/>
                </a:lnTo>
                <a:lnTo>
                  <a:pt x="46" y="58"/>
                </a:lnTo>
                <a:lnTo>
                  <a:pt x="49" y="64"/>
                </a:lnTo>
                <a:lnTo>
                  <a:pt x="58" y="75"/>
                </a:lnTo>
                <a:lnTo>
                  <a:pt x="58" y="80"/>
                </a:lnTo>
                <a:lnTo>
                  <a:pt x="56" y="83"/>
                </a:lnTo>
                <a:lnTo>
                  <a:pt x="53" y="85"/>
                </a:lnTo>
                <a:lnTo>
                  <a:pt x="51" y="86"/>
                </a:lnTo>
                <a:lnTo>
                  <a:pt x="46" y="85"/>
                </a:lnTo>
                <a:lnTo>
                  <a:pt x="42" y="86"/>
                </a:lnTo>
                <a:lnTo>
                  <a:pt x="41" y="90"/>
                </a:lnTo>
                <a:lnTo>
                  <a:pt x="41" y="95"/>
                </a:lnTo>
                <a:lnTo>
                  <a:pt x="61" y="108"/>
                </a:lnTo>
                <a:lnTo>
                  <a:pt x="90" y="145"/>
                </a:lnTo>
                <a:lnTo>
                  <a:pt x="95" y="155"/>
                </a:lnTo>
                <a:lnTo>
                  <a:pt x="98" y="161"/>
                </a:lnTo>
                <a:lnTo>
                  <a:pt x="105" y="166"/>
                </a:lnTo>
                <a:lnTo>
                  <a:pt x="108" y="169"/>
                </a:lnTo>
                <a:lnTo>
                  <a:pt x="110" y="172"/>
                </a:lnTo>
                <a:lnTo>
                  <a:pt x="108" y="177"/>
                </a:lnTo>
                <a:lnTo>
                  <a:pt x="108" y="179"/>
                </a:lnTo>
                <a:lnTo>
                  <a:pt x="113" y="184"/>
                </a:lnTo>
                <a:lnTo>
                  <a:pt x="115" y="189"/>
                </a:lnTo>
                <a:lnTo>
                  <a:pt x="117" y="196"/>
                </a:lnTo>
                <a:lnTo>
                  <a:pt x="113" y="214"/>
                </a:lnTo>
                <a:lnTo>
                  <a:pt x="113" y="221"/>
                </a:lnTo>
                <a:lnTo>
                  <a:pt x="117" y="231"/>
                </a:lnTo>
                <a:lnTo>
                  <a:pt x="117" y="235"/>
                </a:lnTo>
                <a:lnTo>
                  <a:pt x="117" y="240"/>
                </a:lnTo>
                <a:lnTo>
                  <a:pt x="117" y="252"/>
                </a:lnTo>
                <a:lnTo>
                  <a:pt x="115" y="257"/>
                </a:lnTo>
                <a:lnTo>
                  <a:pt x="112" y="258"/>
                </a:lnTo>
                <a:lnTo>
                  <a:pt x="105" y="262"/>
                </a:lnTo>
                <a:lnTo>
                  <a:pt x="81" y="273"/>
                </a:lnTo>
                <a:lnTo>
                  <a:pt x="80" y="278"/>
                </a:lnTo>
                <a:lnTo>
                  <a:pt x="81" y="282"/>
                </a:lnTo>
                <a:lnTo>
                  <a:pt x="88" y="287"/>
                </a:lnTo>
                <a:lnTo>
                  <a:pt x="88" y="289"/>
                </a:lnTo>
                <a:lnTo>
                  <a:pt x="86" y="292"/>
                </a:lnTo>
                <a:lnTo>
                  <a:pt x="80" y="290"/>
                </a:lnTo>
                <a:lnTo>
                  <a:pt x="74" y="290"/>
                </a:lnTo>
                <a:lnTo>
                  <a:pt x="68" y="292"/>
                </a:lnTo>
                <a:lnTo>
                  <a:pt x="61" y="297"/>
                </a:lnTo>
                <a:lnTo>
                  <a:pt x="54" y="300"/>
                </a:lnTo>
                <a:lnTo>
                  <a:pt x="51" y="302"/>
                </a:lnTo>
                <a:lnTo>
                  <a:pt x="53" y="304"/>
                </a:lnTo>
                <a:lnTo>
                  <a:pt x="59" y="305"/>
                </a:lnTo>
                <a:lnTo>
                  <a:pt x="63" y="310"/>
                </a:lnTo>
                <a:lnTo>
                  <a:pt x="64" y="314"/>
                </a:lnTo>
                <a:lnTo>
                  <a:pt x="61" y="317"/>
                </a:lnTo>
                <a:lnTo>
                  <a:pt x="61" y="322"/>
                </a:lnTo>
                <a:lnTo>
                  <a:pt x="58" y="344"/>
                </a:lnTo>
                <a:lnTo>
                  <a:pt x="63" y="344"/>
                </a:lnTo>
                <a:lnTo>
                  <a:pt x="64" y="344"/>
                </a:lnTo>
                <a:lnTo>
                  <a:pt x="68" y="341"/>
                </a:lnTo>
                <a:lnTo>
                  <a:pt x="74" y="332"/>
                </a:lnTo>
                <a:lnTo>
                  <a:pt x="80" y="329"/>
                </a:lnTo>
                <a:lnTo>
                  <a:pt x="85" y="329"/>
                </a:lnTo>
                <a:lnTo>
                  <a:pt x="88" y="326"/>
                </a:lnTo>
                <a:lnTo>
                  <a:pt x="90" y="319"/>
                </a:lnTo>
                <a:lnTo>
                  <a:pt x="93" y="321"/>
                </a:lnTo>
                <a:lnTo>
                  <a:pt x="95" y="319"/>
                </a:lnTo>
                <a:lnTo>
                  <a:pt x="100" y="316"/>
                </a:lnTo>
                <a:lnTo>
                  <a:pt x="101" y="309"/>
                </a:lnTo>
                <a:lnTo>
                  <a:pt x="100" y="300"/>
                </a:lnTo>
                <a:lnTo>
                  <a:pt x="101" y="295"/>
                </a:lnTo>
                <a:lnTo>
                  <a:pt x="106" y="300"/>
                </a:lnTo>
                <a:lnTo>
                  <a:pt x="112" y="302"/>
                </a:lnTo>
                <a:lnTo>
                  <a:pt x="115" y="300"/>
                </a:lnTo>
                <a:lnTo>
                  <a:pt x="120" y="297"/>
                </a:lnTo>
                <a:lnTo>
                  <a:pt x="127" y="292"/>
                </a:lnTo>
                <a:lnTo>
                  <a:pt x="132" y="287"/>
                </a:lnTo>
                <a:lnTo>
                  <a:pt x="135" y="287"/>
                </a:lnTo>
                <a:lnTo>
                  <a:pt x="140" y="285"/>
                </a:lnTo>
                <a:lnTo>
                  <a:pt x="142" y="284"/>
                </a:lnTo>
                <a:lnTo>
                  <a:pt x="147" y="280"/>
                </a:lnTo>
                <a:lnTo>
                  <a:pt x="150" y="273"/>
                </a:lnTo>
                <a:lnTo>
                  <a:pt x="150" y="272"/>
                </a:lnTo>
                <a:lnTo>
                  <a:pt x="150" y="265"/>
                </a:lnTo>
                <a:lnTo>
                  <a:pt x="150" y="262"/>
                </a:lnTo>
                <a:lnTo>
                  <a:pt x="150" y="253"/>
                </a:lnTo>
                <a:lnTo>
                  <a:pt x="152" y="248"/>
                </a:lnTo>
                <a:lnTo>
                  <a:pt x="155" y="243"/>
                </a:lnTo>
                <a:lnTo>
                  <a:pt x="147" y="201"/>
                </a:lnTo>
                <a:lnTo>
                  <a:pt x="144" y="193"/>
                </a:lnTo>
                <a:lnTo>
                  <a:pt x="138" y="186"/>
                </a:lnTo>
                <a:lnTo>
                  <a:pt x="135" y="181"/>
                </a:lnTo>
                <a:lnTo>
                  <a:pt x="132" y="171"/>
                </a:lnTo>
                <a:lnTo>
                  <a:pt x="130" y="166"/>
                </a:lnTo>
                <a:lnTo>
                  <a:pt x="123" y="166"/>
                </a:lnTo>
                <a:lnTo>
                  <a:pt x="122" y="164"/>
                </a:lnTo>
                <a:lnTo>
                  <a:pt x="108" y="150"/>
                </a:lnTo>
                <a:lnTo>
                  <a:pt x="98" y="142"/>
                </a:lnTo>
                <a:lnTo>
                  <a:pt x="95" y="137"/>
                </a:lnTo>
                <a:lnTo>
                  <a:pt x="93" y="134"/>
                </a:lnTo>
                <a:lnTo>
                  <a:pt x="93" y="128"/>
                </a:lnTo>
                <a:lnTo>
                  <a:pt x="93" y="125"/>
                </a:lnTo>
                <a:lnTo>
                  <a:pt x="83" y="115"/>
                </a:lnTo>
                <a:lnTo>
                  <a:pt x="78" y="108"/>
                </a:lnTo>
                <a:lnTo>
                  <a:pt x="76" y="107"/>
                </a:lnTo>
                <a:lnTo>
                  <a:pt x="81" y="86"/>
                </a:lnTo>
                <a:lnTo>
                  <a:pt x="85" y="81"/>
                </a:lnTo>
                <a:lnTo>
                  <a:pt x="86" y="80"/>
                </a:lnTo>
                <a:lnTo>
                  <a:pt x="93" y="76"/>
                </a:lnTo>
                <a:lnTo>
                  <a:pt x="101" y="64"/>
                </a:lnTo>
                <a:lnTo>
                  <a:pt x="101" y="59"/>
                </a:lnTo>
                <a:lnTo>
                  <a:pt x="103" y="58"/>
                </a:lnTo>
                <a:lnTo>
                  <a:pt x="113" y="58"/>
                </a:lnTo>
                <a:lnTo>
                  <a:pt x="117" y="56"/>
                </a:lnTo>
                <a:lnTo>
                  <a:pt x="115" y="51"/>
                </a:lnTo>
                <a:lnTo>
                  <a:pt x="125" y="44"/>
                </a:lnTo>
                <a:lnTo>
                  <a:pt x="123" y="43"/>
                </a:lnTo>
                <a:lnTo>
                  <a:pt x="115" y="43"/>
                </a:lnTo>
                <a:lnTo>
                  <a:pt x="108" y="41"/>
                </a:lnTo>
                <a:lnTo>
                  <a:pt x="100" y="34"/>
                </a:lnTo>
                <a:lnTo>
                  <a:pt x="96" y="29"/>
                </a:lnTo>
                <a:lnTo>
                  <a:pt x="96" y="24"/>
                </a:lnTo>
                <a:lnTo>
                  <a:pt x="100" y="16"/>
                </a:lnTo>
                <a:lnTo>
                  <a:pt x="100" y="12"/>
                </a:lnTo>
                <a:lnTo>
                  <a:pt x="98" y="11"/>
                </a:lnTo>
                <a:lnTo>
                  <a:pt x="85" y="11"/>
                </a:lnTo>
                <a:lnTo>
                  <a:pt x="76" y="7"/>
                </a:lnTo>
                <a:lnTo>
                  <a:pt x="71"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65" name="Freeform 30201"/>
          <p:cNvSpPr>
            <a:spLocks/>
          </p:cNvSpPr>
          <p:nvPr/>
        </p:nvSpPr>
        <p:spPr bwMode="auto">
          <a:xfrm>
            <a:off x="2631522" y="4026403"/>
            <a:ext cx="198075" cy="67634"/>
          </a:xfrm>
          <a:custGeom>
            <a:avLst/>
            <a:gdLst>
              <a:gd name="T0" fmla="*/ 127 w 224"/>
              <a:gd name="T1" fmla="*/ 36 h 76"/>
              <a:gd name="T2" fmla="*/ 132 w 224"/>
              <a:gd name="T3" fmla="*/ 43 h 76"/>
              <a:gd name="T4" fmla="*/ 138 w 224"/>
              <a:gd name="T5" fmla="*/ 54 h 76"/>
              <a:gd name="T6" fmla="*/ 152 w 224"/>
              <a:gd name="T7" fmla="*/ 56 h 76"/>
              <a:gd name="T8" fmla="*/ 159 w 224"/>
              <a:gd name="T9" fmla="*/ 59 h 76"/>
              <a:gd name="T10" fmla="*/ 160 w 224"/>
              <a:gd name="T11" fmla="*/ 66 h 76"/>
              <a:gd name="T12" fmla="*/ 150 w 224"/>
              <a:gd name="T13" fmla="*/ 76 h 76"/>
              <a:gd name="T14" fmla="*/ 159 w 224"/>
              <a:gd name="T15" fmla="*/ 76 h 76"/>
              <a:gd name="T16" fmla="*/ 196 w 224"/>
              <a:gd name="T17" fmla="*/ 76 h 76"/>
              <a:gd name="T18" fmla="*/ 211 w 224"/>
              <a:gd name="T19" fmla="*/ 71 h 76"/>
              <a:gd name="T20" fmla="*/ 224 w 224"/>
              <a:gd name="T21" fmla="*/ 70 h 76"/>
              <a:gd name="T22" fmla="*/ 214 w 224"/>
              <a:gd name="T23" fmla="*/ 64 h 76"/>
              <a:gd name="T24" fmla="*/ 204 w 224"/>
              <a:gd name="T25" fmla="*/ 58 h 76"/>
              <a:gd name="T26" fmla="*/ 192 w 224"/>
              <a:gd name="T27" fmla="*/ 58 h 76"/>
              <a:gd name="T28" fmla="*/ 192 w 224"/>
              <a:gd name="T29" fmla="*/ 49 h 76"/>
              <a:gd name="T30" fmla="*/ 180 w 224"/>
              <a:gd name="T31" fmla="*/ 46 h 76"/>
              <a:gd name="T32" fmla="*/ 160 w 224"/>
              <a:gd name="T33" fmla="*/ 39 h 76"/>
              <a:gd name="T34" fmla="*/ 152 w 224"/>
              <a:gd name="T35" fmla="*/ 32 h 76"/>
              <a:gd name="T36" fmla="*/ 138 w 224"/>
              <a:gd name="T37" fmla="*/ 24 h 76"/>
              <a:gd name="T38" fmla="*/ 120 w 224"/>
              <a:gd name="T39" fmla="*/ 19 h 76"/>
              <a:gd name="T40" fmla="*/ 110 w 224"/>
              <a:gd name="T41" fmla="*/ 14 h 76"/>
              <a:gd name="T42" fmla="*/ 100 w 224"/>
              <a:gd name="T43" fmla="*/ 6 h 76"/>
              <a:gd name="T44" fmla="*/ 84 w 224"/>
              <a:gd name="T45" fmla="*/ 2 h 76"/>
              <a:gd name="T46" fmla="*/ 69 w 224"/>
              <a:gd name="T47" fmla="*/ 0 h 76"/>
              <a:gd name="T48" fmla="*/ 56 w 224"/>
              <a:gd name="T49" fmla="*/ 0 h 76"/>
              <a:gd name="T50" fmla="*/ 37 w 224"/>
              <a:gd name="T51" fmla="*/ 2 h 76"/>
              <a:gd name="T52" fmla="*/ 10 w 224"/>
              <a:gd name="T53" fmla="*/ 14 h 76"/>
              <a:gd name="T54" fmla="*/ 5 w 224"/>
              <a:gd name="T55" fmla="*/ 19 h 76"/>
              <a:gd name="T56" fmla="*/ 2 w 224"/>
              <a:gd name="T57" fmla="*/ 29 h 76"/>
              <a:gd name="T58" fmla="*/ 9 w 224"/>
              <a:gd name="T59" fmla="*/ 32 h 76"/>
              <a:gd name="T60" fmla="*/ 15 w 224"/>
              <a:gd name="T61" fmla="*/ 29 h 76"/>
              <a:gd name="T62" fmla="*/ 19 w 224"/>
              <a:gd name="T63" fmla="*/ 22 h 76"/>
              <a:gd name="T64" fmla="*/ 39 w 224"/>
              <a:gd name="T65" fmla="*/ 12 h 76"/>
              <a:gd name="T66" fmla="*/ 51 w 224"/>
              <a:gd name="T67" fmla="*/ 11 h 76"/>
              <a:gd name="T68" fmla="*/ 61 w 224"/>
              <a:gd name="T69" fmla="*/ 11 h 76"/>
              <a:gd name="T70" fmla="*/ 64 w 224"/>
              <a:gd name="T71" fmla="*/ 14 h 76"/>
              <a:gd name="T72" fmla="*/ 54 w 224"/>
              <a:gd name="T73" fmla="*/ 17 h 76"/>
              <a:gd name="T74" fmla="*/ 68 w 224"/>
              <a:gd name="T75" fmla="*/ 22 h 76"/>
              <a:gd name="T76" fmla="*/ 91 w 224"/>
              <a:gd name="T77" fmla="*/ 27 h 76"/>
              <a:gd name="T78" fmla="*/ 106 w 224"/>
              <a:gd name="T79" fmla="*/ 34 h 76"/>
              <a:gd name="T80" fmla="*/ 123 w 224"/>
              <a:gd name="T81"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4" h="76">
                <a:moveTo>
                  <a:pt x="123" y="36"/>
                </a:moveTo>
                <a:lnTo>
                  <a:pt x="127" y="36"/>
                </a:lnTo>
                <a:lnTo>
                  <a:pt x="128" y="38"/>
                </a:lnTo>
                <a:lnTo>
                  <a:pt x="132" y="43"/>
                </a:lnTo>
                <a:lnTo>
                  <a:pt x="133" y="51"/>
                </a:lnTo>
                <a:lnTo>
                  <a:pt x="138" y="54"/>
                </a:lnTo>
                <a:lnTo>
                  <a:pt x="145" y="56"/>
                </a:lnTo>
                <a:lnTo>
                  <a:pt x="152" y="56"/>
                </a:lnTo>
                <a:lnTo>
                  <a:pt x="157" y="58"/>
                </a:lnTo>
                <a:lnTo>
                  <a:pt x="159" y="59"/>
                </a:lnTo>
                <a:lnTo>
                  <a:pt x="162" y="61"/>
                </a:lnTo>
                <a:lnTo>
                  <a:pt x="160" y="66"/>
                </a:lnTo>
                <a:lnTo>
                  <a:pt x="152" y="73"/>
                </a:lnTo>
                <a:lnTo>
                  <a:pt x="150" y="76"/>
                </a:lnTo>
                <a:lnTo>
                  <a:pt x="154" y="76"/>
                </a:lnTo>
                <a:lnTo>
                  <a:pt x="159" y="76"/>
                </a:lnTo>
                <a:lnTo>
                  <a:pt x="177" y="73"/>
                </a:lnTo>
                <a:lnTo>
                  <a:pt x="196" y="76"/>
                </a:lnTo>
                <a:lnTo>
                  <a:pt x="201" y="75"/>
                </a:lnTo>
                <a:lnTo>
                  <a:pt x="211" y="71"/>
                </a:lnTo>
                <a:lnTo>
                  <a:pt x="221" y="71"/>
                </a:lnTo>
                <a:lnTo>
                  <a:pt x="224" y="70"/>
                </a:lnTo>
                <a:lnTo>
                  <a:pt x="219" y="66"/>
                </a:lnTo>
                <a:lnTo>
                  <a:pt x="214" y="64"/>
                </a:lnTo>
                <a:lnTo>
                  <a:pt x="209" y="59"/>
                </a:lnTo>
                <a:lnTo>
                  <a:pt x="204" y="58"/>
                </a:lnTo>
                <a:lnTo>
                  <a:pt x="197" y="58"/>
                </a:lnTo>
                <a:lnTo>
                  <a:pt x="192" y="58"/>
                </a:lnTo>
                <a:lnTo>
                  <a:pt x="191" y="56"/>
                </a:lnTo>
                <a:lnTo>
                  <a:pt x="192" y="49"/>
                </a:lnTo>
                <a:lnTo>
                  <a:pt x="191" y="48"/>
                </a:lnTo>
                <a:lnTo>
                  <a:pt x="180" y="46"/>
                </a:lnTo>
                <a:lnTo>
                  <a:pt x="164" y="41"/>
                </a:lnTo>
                <a:lnTo>
                  <a:pt x="160" y="39"/>
                </a:lnTo>
                <a:lnTo>
                  <a:pt x="157" y="39"/>
                </a:lnTo>
                <a:lnTo>
                  <a:pt x="152" y="32"/>
                </a:lnTo>
                <a:lnTo>
                  <a:pt x="148" y="29"/>
                </a:lnTo>
                <a:lnTo>
                  <a:pt x="138" y="24"/>
                </a:lnTo>
                <a:lnTo>
                  <a:pt x="127" y="21"/>
                </a:lnTo>
                <a:lnTo>
                  <a:pt x="120" y="19"/>
                </a:lnTo>
                <a:lnTo>
                  <a:pt x="115" y="17"/>
                </a:lnTo>
                <a:lnTo>
                  <a:pt x="110" y="14"/>
                </a:lnTo>
                <a:lnTo>
                  <a:pt x="105" y="9"/>
                </a:lnTo>
                <a:lnTo>
                  <a:pt x="100" y="6"/>
                </a:lnTo>
                <a:lnTo>
                  <a:pt x="96" y="6"/>
                </a:lnTo>
                <a:lnTo>
                  <a:pt x="84" y="2"/>
                </a:lnTo>
                <a:lnTo>
                  <a:pt x="76" y="2"/>
                </a:lnTo>
                <a:lnTo>
                  <a:pt x="69" y="0"/>
                </a:lnTo>
                <a:lnTo>
                  <a:pt x="64" y="0"/>
                </a:lnTo>
                <a:lnTo>
                  <a:pt x="56" y="0"/>
                </a:lnTo>
                <a:lnTo>
                  <a:pt x="47" y="2"/>
                </a:lnTo>
                <a:lnTo>
                  <a:pt x="37" y="2"/>
                </a:lnTo>
                <a:lnTo>
                  <a:pt x="22" y="7"/>
                </a:lnTo>
                <a:lnTo>
                  <a:pt x="10" y="14"/>
                </a:lnTo>
                <a:lnTo>
                  <a:pt x="9" y="16"/>
                </a:lnTo>
                <a:lnTo>
                  <a:pt x="5" y="19"/>
                </a:lnTo>
                <a:lnTo>
                  <a:pt x="7" y="26"/>
                </a:lnTo>
                <a:lnTo>
                  <a:pt x="2" y="29"/>
                </a:lnTo>
                <a:lnTo>
                  <a:pt x="0" y="32"/>
                </a:lnTo>
                <a:lnTo>
                  <a:pt x="9" y="32"/>
                </a:lnTo>
                <a:lnTo>
                  <a:pt x="10" y="31"/>
                </a:lnTo>
                <a:lnTo>
                  <a:pt x="15" y="29"/>
                </a:lnTo>
                <a:lnTo>
                  <a:pt x="15" y="22"/>
                </a:lnTo>
                <a:lnTo>
                  <a:pt x="19" y="22"/>
                </a:lnTo>
                <a:lnTo>
                  <a:pt x="29" y="21"/>
                </a:lnTo>
                <a:lnTo>
                  <a:pt x="39" y="12"/>
                </a:lnTo>
                <a:lnTo>
                  <a:pt x="46" y="11"/>
                </a:lnTo>
                <a:lnTo>
                  <a:pt x="51" y="11"/>
                </a:lnTo>
                <a:lnTo>
                  <a:pt x="56" y="11"/>
                </a:lnTo>
                <a:lnTo>
                  <a:pt x="61" y="11"/>
                </a:lnTo>
                <a:lnTo>
                  <a:pt x="63" y="12"/>
                </a:lnTo>
                <a:lnTo>
                  <a:pt x="64" y="14"/>
                </a:lnTo>
                <a:lnTo>
                  <a:pt x="56" y="17"/>
                </a:lnTo>
                <a:lnTo>
                  <a:pt x="54" y="17"/>
                </a:lnTo>
                <a:lnTo>
                  <a:pt x="63" y="22"/>
                </a:lnTo>
                <a:lnTo>
                  <a:pt x="68" y="22"/>
                </a:lnTo>
                <a:lnTo>
                  <a:pt x="83" y="24"/>
                </a:lnTo>
                <a:lnTo>
                  <a:pt x="91" y="27"/>
                </a:lnTo>
                <a:lnTo>
                  <a:pt x="100" y="32"/>
                </a:lnTo>
                <a:lnTo>
                  <a:pt x="106" y="34"/>
                </a:lnTo>
                <a:lnTo>
                  <a:pt x="113" y="36"/>
                </a:lnTo>
                <a:lnTo>
                  <a:pt x="123" y="3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66" name="Freeform 30202"/>
          <p:cNvSpPr>
            <a:spLocks/>
          </p:cNvSpPr>
          <p:nvPr/>
        </p:nvSpPr>
        <p:spPr bwMode="auto">
          <a:xfrm>
            <a:off x="6093411" y="4038863"/>
            <a:ext cx="140598" cy="179763"/>
          </a:xfrm>
          <a:custGeom>
            <a:avLst/>
            <a:gdLst>
              <a:gd name="T0" fmla="*/ 42 w 159"/>
              <a:gd name="T1" fmla="*/ 0 h 202"/>
              <a:gd name="T2" fmla="*/ 32 w 159"/>
              <a:gd name="T3" fmla="*/ 7 h 202"/>
              <a:gd name="T4" fmla="*/ 34 w 159"/>
              <a:gd name="T5" fmla="*/ 15 h 202"/>
              <a:gd name="T6" fmla="*/ 37 w 159"/>
              <a:gd name="T7" fmla="*/ 25 h 202"/>
              <a:gd name="T8" fmla="*/ 34 w 159"/>
              <a:gd name="T9" fmla="*/ 32 h 202"/>
              <a:gd name="T10" fmla="*/ 24 w 159"/>
              <a:gd name="T11" fmla="*/ 29 h 202"/>
              <a:gd name="T12" fmla="*/ 17 w 159"/>
              <a:gd name="T13" fmla="*/ 30 h 202"/>
              <a:gd name="T14" fmla="*/ 2 w 159"/>
              <a:gd name="T15" fmla="*/ 47 h 202"/>
              <a:gd name="T16" fmla="*/ 5 w 159"/>
              <a:gd name="T17" fmla="*/ 50 h 202"/>
              <a:gd name="T18" fmla="*/ 9 w 159"/>
              <a:gd name="T19" fmla="*/ 54 h 202"/>
              <a:gd name="T20" fmla="*/ 9 w 159"/>
              <a:gd name="T21" fmla="*/ 67 h 202"/>
              <a:gd name="T22" fmla="*/ 10 w 159"/>
              <a:gd name="T23" fmla="*/ 72 h 202"/>
              <a:gd name="T24" fmla="*/ 19 w 159"/>
              <a:gd name="T25" fmla="*/ 71 h 202"/>
              <a:gd name="T26" fmla="*/ 24 w 159"/>
              <a:gd name="T27" fmla="*/ 71 h 202"/>
              <a:gd name="T28" fmla="*/ 19 w 159"/>
              <a:gd name="T29" fmla="*/ 111 h 202"/>
              <a:gd name="T30" fmla="*/ 20 w 159"/>
              <a:gd name="T31" fmla="*/ 120 h 202"/>
              <a:gd name="T32" fmla="*/ 39 w 159"/>
              <a:gd name="T33" fmla="*/ 104 h 202"/>
              <a:gd name="T34" fmla="*/ 57 w 159"/>
              <a:gd name="T35" fmla="*/ 111 h 202"/>
              <a:gd name="T36" fmla="*/ 64 w 159"/>
              <a:gd name="T37" fmla="*/ 108 h 202"/>
              <a:gd name="T38" fmla="*/ 68 w 159"/>
              <a:gd name="T39" fmla="*/ 96 h 202"/>
              <a:gd name="T40" fmla="*/ 81 w 159"/>
              <a:gd name="T41" fmla="*/ 99 h 202"/>
              <a:gd name="T42" fmla="*/ 84 w 159"/>
              <a:gd name="T43" fmla="*/ 103 h 202"/>
              <a:gd name="T44" fmla="*/ 93 w 159"/>
              <a:gd name="T45" fmla="*/ 116 h 202"/>
              <a:gd name="T46" fmla="*/ 98 w 159"/>
              <a:gd name="T47" fmla="*/ 138 h 202"/>
              <a:gd name="T48" fmla="*/ 101 w 159"/>
              <a:gd name="T49" fmla="*/ 147 h 202"/>
              <a:gd name="T50" fmla="*/ 115 w 159"/>
              <a:gd name="T51" fmla="*/ 167 h 202"/>
              <a:gd name="T52" fmla="*/ 116 w 159"/>
              <a:gd name="T53" fmla="*/ 182 h 202"/>
              <a:gd name="T54" fmla="*/ 108 w 159"/>
              <a:gd name="T55" fmla="*/ 194 h 202"/>
              <a:gd name="T56" fmla="*/ 123 w 159"/>
              <a:gd name="T57" fmla="*/ 199 h 202"/>
              <a:gd name="T58" fmla="*/ 130 w 159"/>
              <a:gd name="T59" fmla="*/ 200 h 202"/>
              <a:gd name="T60" fmla="*/ 130 w 159"/>
              <a:gd name="T61" fmla="*/ 195 h 202"/>
              <a:gd name="T62" fmla="*/ 127 w 159"/>
              <a:gd name="T63" fmla="*/ 192 h 202"/>
              <a:gd name="T64" fmla="*/ 135 w 159"/>
              <a:gd name="T65" fmla="*/ 187 h 202"/>
              <a:gd name="T66" fmla="*/ 142 w 159"/>
              <a:gd name="T67" fmla="*/ 192 h 202"/>
              <a:gd name="T68" fmla="*/ 157 w 159"/>
              <a:gd name="T69" fmla="*/ 185 h 202"/>
              <a:gd name="T70" fmla="*/ 157 w 159"/>
              <a:gd name="T71" fmla="*/ 170 h 202"/>
              <a:gd name="T72" fmla="*/ 150 w 159"/>
              <a:gd name="T73" fmla="*/ 160 h 202"/>
              <a:gd name="T74" fmla="*/ 152 w 159"/>
              <a:gd name="T75" fmla="*/ 153 h 202"/>
              <a:gd name="T76" fmla="*/ 147 w 159"/>
              <a:gd name="T77" fmla="*/ 147 h 202"/>
              <a:gd name="T78" fmla="*/ 137 w 159"/>
              <a:gd name="T79" fmla="*/ 136 h 202"/>
              <a:gd name="T80" fmla="*/ 108 w 159"/>
              <a:gd name="T81" fmla="*/ 96 h 202"/>
              <a:gd name="T82" fmla="*/ 83 w 159"/>
              <a:gd name="T83" fmla="*/ 76 h 202"/>
              <a:gd name="T84" fmla="*/ 84 w 159"/>
              <a:gd name="T85" fmla="*/ 67 h 202"/>
              <a:gd name="T86" fmla="*/ 93 w 159"/>
              <a:gd name="T87" fmla="*/ 67 h 202"/>
              <a:gd name="T88" fmla="*/ 98 w 159"/>
              <a:gd name="T89" fmla="*/ 64 h 202"/>
              <a:gd name="T90" fmla="*/ 100 w 159"/>
              <a:gd name="T91" fmla="*/ 56 h 202"/>
              <a:gd name="T92" fmla="*/ 88 w 159"/>
              <a:gd name="T93" fmla="*/ 39 h 202"/>
              <a:gd name="T94" fmla="*/ 81 w 159"/>
              <a:gd name="T95" fmla="*/ 39 h 202"/>
              <a:gd name="T96" fmla="*/ 74 w 159"/>
              <a:gd name="T97" fmla="*/ 44 h 202"/>
              <a:gd name="T98" fmla="*/ 64 w 159"/>
              <a:gd name="T99" fmla="*/ 39 h 202"/>
              <a:gd name="T100" fmla="*/ 46 w 159"/>
              <a:gd name="T101" fmla="*/ 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 h="202">
                <a:moveTo>
                  <a:pt x="46" y="8"/>
                </a:moveTo>
                <a:lnTo>
                  <a:pt x="42" y="0"/>
                </a:lnTo>
                <a:lnTo>
                  <a:pt x="36" y="3"/>
                </a:lnTo>
                <a:lnTo>
                  <a:pt x="32" y="7"/>
                </a:lnTo>
                <a:lnTo>
                  <a:pt x="32" y="10"/>
                </a:lnTo>
                <a:lnTo>
                  <a:pt x="34" y="15"/>
                </a:lnTo>
                <a:lnTo>
                  <a:pt x="36" y="20"/>
                </a:lnTo>
                <a:lnTo>
                  <a:pt x="37" y="25"/>
                </a:lnTo>
                <a:lnTo>
                  <a:pt x="36" y="29"/>
                </a:lnTo>
                <a:lnTo>
                  <a:pt x="34" y="32"/>
                </a:lnTo>
                <a:lnTo>
                  <a:pt x="27" y="30"/>
                </a:lnTo>
                <a:lnTo>
                  <a:pt x="24" y="29"/>
                </a:lnTo>
                <a:lnTo>
                  <a:pt x="22" y="25"/>
                </a:lnTo>
                <a:lnTo>
                  <a:pt x="17" y="30"/>
                </a:lnTo>
                <a:lnTo>
                  <a:pt x="7" y="42"/>
                </a:lnTo>
                <a:lnTo>
                  <a:pt x="2" y="47"/>
                </a:lnTo>
                <a:lnTo>
                  <a:pt x="0" y="49"/>
                </a:lnTo>
                <a:lnTo>
                  <a:pt x="5" y="50"/>
                </a:lnTo>
                <a:lnTo>
                  <a:pt x="9" y="54"/>
                </a:lnTo>
                <a:lnTo>
                  <a:pt x="9" y="54"/>
                </a:lnTo>
                <a:lnTo>
                  <a:pt x="9" y="59"/>
                </a:lnTo>
                <a:lnTo>
                  <a:pt x="9" y="67"/>
                </a:lnTo>
                <a:lnTo>
                  <a:pt x="9" y="71"/>
                </a:lnTo>
                <a:lnTo>
                  <a:pt x="10" y="72"/>
                </a:lnTo>
                <a:lnTo>
                  <a:pt x="14" y="72"/>
                </a:lnTo>
                <a:lnTo>
                  <a:pt x="19" y="71"/>
                </a:lnTo>
                <a:lnTo>
                  <a:pt x="24" y="71"/>
                </a:lnTo>
                <a:lnTo>
                  <a:pt x="24" y="71"/>
                </a:lnTo>
                <a:lnTo>
                  <a:pt x="25" y="86"/>
                </a:lnTo>
                <a:lnTo>
                  <a:pt x="19" y="111"/>
                </a:lnTo>
                <a:lnTo>
                  <a:pt x="19" y="116"/>
                </a:lnTo>
                <a:lnTo>
                  <a:pt x="20" y="120"/>
                </a:lnTo>
                <a:lnTo>
                  <a:pt x="25" y="121"/>
                </a:lnTo>
                <a:lnTo>
                  <a:pt x="39" y="104"/>
                </a:lnTo>
                <a:lnTo>
                  <a:pt x="42" y="103"/>
                </a:lnTo>
                <a:lnTo>
                  <a:pt x="57" y="111"/>
                </a:lnTo>
                <a:lnTo>
                  <a:pt x="59" y="109"/>
                </a:lnTo>
                <a:lnTo>
                  <a:pt x="64" y="108"/>
                </a:lnTo>
                <a:lnTo>
                  <a:pt x="66" y="101"/>
                </a:lnTo>
                <a:lnTo>
                  <a:pt x="68" y="96"/>
                </a:lnTo>
                <a:lnTo>
                  <a:pt x="73" y="96"/>
                </a:lnTo>
                <a:lnTo>
                  <a:pt x="81" y="99"/>
                </a:lnTo>
                <a:lnTo>
                  <a:pt x="83" y="99"/>
                </a:lnTo>
                <a:lnTo>
                  <a:pt x="84" y="103"/>
                </a:lnTo>
                <a:lnTo>
                  <a:pt x="86" y="109"/>
                </a:lnTo>
                <a:lnTo>
                  <a:pt x="93" y="116"/>
                </a:lnTo>
                <a:lnTo>
                  <a:pt x="96" y="121"/>
                </a:lnTo>
                <a:lnTo>
                  <a:pt x="98" y="138"/>
                </a:lnTo>
                <a:lnTo>
                  <a:pt x="100" y="142"/>
                </a:lnTo>
                <a:lnTo>
                  <a:pt x="101" y="147"/>
                </a:lnTo>
                <a:lnTo>
                  <a:pt x="110" y="160"/>
                </a:lnTo>
                <a:lnTo>
                  <a:pt x="115" y="167"/>
                </a:lnTo>
                <a:lnTo>
                  <a:pt x="116" y="172"/>
                </a:lnTo>
                <a:lnTo>
                  <a:pt x="116" y="182"/>
                </a:lnTo>
                <a:lnTo>
                  <a:pt x="115" y="187"/>
                </a:lnTo>
                <a:lnTo>
                  <a:pt x="108" y="194"/>
                </a:lnTo>
                <a:lnTo>
                  <a:pt x="113" y="195"/>
                </a:lnTo>
                <a:lnTo>
                  <a:pt x="123" y="199"/>
                </a:lnTo>
                <a:lnTo>
                  <a:pt x="127" y="202"/>
                </a:lnTo>
                <a:lnTo>
                  <a:pt x="130" y="200"/>
                </a:lnTo>
                <a:lnTo>
                  <a:pt x="130" y="199"/>
                </a:lnTo>
                <a:lnTo>
                  <a:pt x="130" y="195"/>
                </a:lnTo>
                <a:lnTo>
                  <a:pt x="128" y="195"/>
                </a:lnTo>
                <a:lnTo>
                  <a:pt x="127" y="192"/>
                </a:lnTo>
                <a:lnTo>
                  <a:pt x="130" y="189"/>
                </a:lnTo>
                <a:lnTo>
                  <a:pt x="135" y="187"/>
                </a:lnTo>
                <a:lnTo>
                  <a:pt x="138" y="189"/>
                </a:lnTo>
                <a:lnTo>
                  <a:pt x="142" y="192"/>
                </a:lnTo>
                <a:lnTo>
                  <a:pt x="145" y="192"/>
                </a:lnTo>
                <a:lnTo>
                  <a:pt x="157" y="185"/>
                </a:lnTo>
                <a:lnTo>
                  <a:pt x="159" y="177"/>
                </a:lnTo>
                <a:lnTo>
                  <a:pt x="157" y="170"/>
                </a:lnTo>
                <a:lnTo>
                  <a:pt x="155" y="165"/>
                </a:lnTo>
                <a:lnTo>
                  <a:pt x="150" y="160"/>
                </a:lnTo>
                <a:lnTo>
                  <a:pt x="150" y="158"/>
                </a:lnTo>
                <a:lnTo>
                  <a:pt x="152" y="153"/>
                </a:lnTo>
                <a:lnTo>
                  <a:pt x="150" y="150"/>
                </a:lnTo>
                <a:lnTo>
                  <a:pt x="147" y="147"/>
                </a:lnTo>
                <a:lnTo>
                  <a:pt x="140" y="142"/>
                </a:lnTo>
                <a:lnTo>
                  <a:pt x="137" y="136"/>
                </a:lnTo>
                <a:lnTo>
                  <a:pt x="132" y="126"/>
                </a:lnTo>
                <a:lnTo>
                  <a:pt x="108" y="96"/>
                </a:lnTo>
                <a:lnTo>
                  <a:pt x="103" y="89"/>
                </a:lnTo>
                <a:lnTo>
                  <a:pt x="83" y="76"/>
                </a:lnTo>
                <a:lnTo>
                  <a:pt x="83" y="71"/>
                </a:lnTo>
                <a:lnTo>
                  <a:pt x="84" y="67"/>
                </a:lnTo>
                <a:lnTo>
                  <a:pt x="88" y="66"/>
                </a:lnTo>
                <a:lnTo>
                  <a:pt x="93" y="67"/>
                </a:lnTo>
                <a:lnTo>
                  <a:pt x="95" y="66"/>
                </a:lnTo>
                <a:lnTo>
                  <a:pt x="98" y="64"/>
                </a:lnTo>
                <a:lnTo>
                  <a:pt x="100" y="61"/>
                </a:lnTo>
                <a:lnTo>
                  <a:pt x="100" y="56"/>
                </a:lnTo>
                <a:lnTo>
                  <a:pt x="91" y="45"/>
                </a:lnTo>
                <a:lnTo>
                  <a:pt x="88" y="39"/>
                </a:lnTo>
                <a:lnTo>
                  <a:pt x="84" y="37"/>
                </a:lnTo>
                <a:lnTo>
                  <a:pt x="81" y="39"/>
                </a:lnTo>
                <a:lnTo>
                  <a:pt x="76" y="44"/>
                </a:lnTo>
                <a:lnTo>
                  <a:pt x="74" y="44"/>
                </a:lnTo>
                <a:lnTo>
                  <a:pt x="69" y="42"/>
                </a:lnTo>
                <a:lnTo>
                  <a:pt x="64" y="39"/>
                </a:lnTo>
                <a:lnTo>
                  <a:pt x="57" y="20"/>
                </a:lnTo>
                <a:lnTo>
                  <a:pt x="46" y="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67" name="Freeform 30203"/>
          <p:cNvSpPr>
            <a:spLocks/>
          </p:cNvSpPr>
          <p:nvPr/>
        </p:nvSpPr>
        <p:spPr bwMode="auto">
          <a:xfrm>
            <a:off x="1880784" y="3416812"/>
            <a:ext cx="1084991" cy="569546"/>
          </a:xfrm>
          <a:custGeom>
            <a:avLst/>
            <a:gdLst>
              <a:gd name="T0" fmla="*/ 1134 w 1227"/>
              <a:gd name="T1" fmla="*/ 118 h 640"/>
              <a:gd name="T2" fmla="*/ 972 w 1227"/>
              <a:gd name="T3" fmla="*/ 166 h 640"/>
              <a:gd name="T4" fmla="*/ 893 w 1227"/>
              <a:gd name="T5" fmla="*/ 217 h 640"/>
              <a:gd name="T6" fmla="*/ 871 w 1227"/>
              <a:gd name="T7" fmla="*/ 97 h 640"/>
              <a:gd name="T8" fmla="*/ 740 w 1227"/>
              <a:gd name="T9" fmla="*/ 43 h 640"/>
              <a:gd name="T10" fmla="*/ 691 w 1227"/>
              <a:gd name="T11" fmla="*/ 37 h 640"/>
              <a:gd name="T12" fmla="*/ 635 w 1227"/>
              <a:gd name="T13" fmla="*/ 0 h 640"/>
              <a:gd name="T14" fmla="*/ 44 w 1227"/>
              <a:gd name="T15" fmla="*/ 64 h 640"/>
              <a:gd name="T16" fmla="*/ 1 w 1227"/>
              <a:gd name="T17" fmla="*/ 32 h 640"/>
              <a:gd name="T18" fmla="*/ 13 w 1227"/>
              <a:gd name="T19" fmla="*/ 75 h 640"/>
              <a:gd name="T20" fmla="*/ 17 w 1227"/>
              <a:gd name="T21" fmla="*/ 101 h 640"/>
              <a:gd name="T22" fmla="*/ 5 w 1227"/>
              <a:gd name="T23" fmla="*/ 193 h 640"/>
              <a:gd name="T24" fmla="*/ 22 w 1227"/>
              <a:gd name="T25" fmla="*/ 291 h 640"/>
              <a:gd name="T26" fmla="*/ 50 w 1227"/>
              <a:gd name="T27" fmla="*/ 320 h 640"/>
              <a:gd name="T28" fmla="*/ 47 w 1227"/>
              <a:gd name="T29" fmla="*/ 328 h 640"/>
              <a:gd name="T30" fmla="*/ 59 w 1227"/>
              <a:gd name="T31" fmla="*/ 353 h 640"/>
              <a:gd name="T32" fmla="*/ 84 w 1227"/>
              <a:gd name="T33" fmla="*/ 387 h 640"/>
              <a:gd name="T34" fmla="*/ 113 w 1227"/>
              <a:gd name="T35" fmla="*/ 409 h 640"/>
              <a:gd name="T36" fmla="*/ 138 w 1227"/>
              <a:gd name="T37" fmla="*/ 423 h 640"/>
              <a:gd name="T38" fmla="*/ 209 w 1227"/>
              <a:gd name="T39" fmla="*/ 453 h 640"/>
              <a:gd name="T40" fmla="*/ 418 w 1227"/>
              <a:gd name="T41" fmla="*/ 507 h 640"/>
              <a:gd name="T42" fmla="*/ 495 w 1227"/>
              <a:gd name="T43" fmla="*/ 529 h 640"/>
              <a:gd name="T44" fmla="*/ 563 w 1227"/>
              <a:gd name="T45" fmla="*/ 616 h 640"/>
              <a:gd name="T46" fmla="*/ 576 w 1227"/>
              <a:gd name="T47" fmla="*/ 571 h 640"/>
              <a:gd name="T48" fmla="*/ 635 w 1227"/>
              <a:gd name="T49" fmla="*/ 535 h 640"/>
              <a:gd name="T50" fmla="*/ 696 w 1227"/>
              <a:gd name="T51" fmla="*/ 524 h 640"/>
              <a:gd name="T52" fmla="*/ 736 w 1227"/>
              <a:gd name="T53" fmla="*/ 532 h 640"/>
              <a:gd name="T54" fmla="*/ 740 w 1227"/>
              <a:gd name="T55" fmla="*/ 515 h 640"/>
              <a:gd name="T56" fmla="*/ 785 w 1227"/>
              <a:gd name="T57" fmla="*/ 512 h 640"/>
              <a:gd name="T58" fmla="*/ 834 w 1227"/>
              <a:gd name="T59" fmla="*/ 524 h 640"/>
              <a:gd name="T60" fmla="*/ 891 w 1227"/>
              <a:gd name="T61" fmla="*/ 574 h 640"/>
              <a:gd name="T62" fmla="*/ 912 w 1227"/>
              <a:gd name="T63" fmla="*/ 618 h 640"/>
              <a:gd name="T64" fmla="*/ 942 w 1227"/>
              <a:gd name="T65" fmla="*/ 635 h 640"/>
              <a:gd name="T66" fmla="*/ 917 w 1227"/>
              <a:gd name="T67" fmla="*/ 500 h 640"/>
              <a:gd name="T68" fmla="*/ 992 w 1227"/>
              <a:gd name="T69" fmla="*/ 421 h 640"/>
              <a:gd name="T70" fmla="*/ 1018 w 1227"/>
              <a:gd name="T71" fmla="*/ 394 h 640"/>
              <a:gd name="T72" fmla="*/ 1011 w 1227"/>
              <a:gd name="T73" fmla="*/ 379 h 640"/>
              <a:gd name="T74" fmla="*/ 1038 w 1227"/>
              <a:gd name="T75" fmla="*/ 377 h 640"/>
              <a:gd name="T76" fmla="*/ 1019 w 1227"/>
              <a:gd name="T77" fmla="*/ 367 h 640"/>
              <a:gd name="T78" fmla="*/ 1031 w 1227"/>
              <a:gd name="T79" fmla="*/ 362 h 640"/>
              <a:gd name="T80" fmla="*/ 1035 w 1227"/>
              <a:gd name="T81" fmla="*/ 352 h 640"/>
              <a:gd name="T82" fmla="*/ 1018 w 1227"/>
              <a:gd name="T83" fmla="*/ 337 h 640"/>
              <a:gd name="T84" fmla="*/ 1018 w 1227"/>
              <a:gd name="T85" fmla="*/ 326 h 640"/>
              <a:gd name="T86" fmla="*/ 1014 w 1227"/>
              <a:gd name="T87" fmla="*/ 313 h 640"/>
              <a:gd name="T88" fmla="*/ 1011 w 1227"/>
              <a:gd name="T89" fmla="*/ 296 h 640"/>
              <a:gd name="T90" fmla="*/ 1019 w 1227"/>
              <a:gd name="T91" fmla="*/ 303 h 640"/>
              <a:gd name="T92" fmla="*/ 1028 w 1227"/>
              <a:gd name="T93" fmla="*/ 281 h 640"/>
              <a:gd name="T94" fmla="*/ 1028 w 1227"/>
              <a:gd name="T95" fmla="*/ 284 h 640"/>
              <a:gd name="T96" fmla="*/ 1026 w 1227"/>
              <a:gd name="T97" fmla="*/ 296 h 640"/>
              <a:gd name="T98" fmla="*/ 1036 w 1227"/>
              <a:gd name="T99" fmla="*/ 310 h 640"/>
              <a:gd name="T100" fmla="*/ 1036 w 1227"/>
              <a:gd name="T101" fmla="*/ 337 h 640"/>
              <a:gd name="T102" fmla="*/ 1050 w 1227"/>
              <a:gd name="T103" fmla="*/ 293 h 640"/>
              <a:gd name="T104" fmla="*/ 1058 w 1227"/>
              <a:gd name="T105" fmla="*/ 286 h 640"/>
              <a:gd name="T106" fmla="*/ 1070 w 1227"/>
              <a:gd name="T107" fmla="*/ 246 h 640"/>
              <a:gd name="T108" fmla="*/ 1100 w 1227"/>
              <a:gd name="T109" fmla="*/ 229 h 640"/>
              <a:gd name="T110" fmla="*/ 1144 w 1227"/>
              <a:gd name="T111" fmla="*/ 219 h 640"/>
              <a:gd name="T112" fmla="*/ 1159 w 1227"/>
              <a:gd name="T113" fmla="*/ 210 h 640"/>
              <a:gd name="T114" fmla="*/ 1147 w 1227"/>
              <a:gd name="T115" fmla="*/ 192 h 640"/>
              <a:gd name="T116" fmla="*/ 1156 w 1227"/>
              <a:gd name="T117" fmla="*/ 160 h 640"/>
              <a:gd name="T118" fmla="*/ 1186 w 1227"/>
              <a:gd name="T119" fmla="*/ 138 h 640"/>
              <a:gd name="T120" fmla="*/ 1212 w 1227"/>
              <a:gd name="T121" fmla="*/ 138 h 640"/>
              <a:gd name="T122" fmla="*/ 1217 w 1227"/>
              <a:gd name="T123" fmla="*/ 118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7" h="640">
                <a:moveTo>
                  <a:pt x="1203" y="62"/>
                </a:moveTo>
                <a:lnTo>
                  <a:pt x="1196" y="62"/>
                </a:lnTo>
                <a:lnTo>
                  <a:pt x="1191" y="64"/>
                </a:lnTo>
                <a:lnTo>
                  <a:pt x="1190" y="64"/>
                </a:lnTo>
                <a:lnTo>
                  <a:pt x="1183" y="59"/>
                </a:lnTo>
                <a:lnTo>
                  <a:pt x="1181" y="57"/>
                </a:lnTo>
                <a:lnTo>
                  <a:pt x="1176" y="64"/>
                </a:lnTo>
                <a:lnTo>
                  <a:pt x="1169" y="72"/>
                </a:lnTo>
                <a:lnTo>
                  <a:pt x="1159" y="101"/>
                </a:lnTo>
                <a:lnTo>
                  <a:pt x="1149" y="119"/>
                </a:lnTo>
                <a:lnTo>
                  <a:pt x="1137" y="118"/>
                </a:lnTo>
                <a:lnTo>
                  <a:pt x="1134" y="118"/>
                </a:lnTo>
                <a:lnTo>
                  <a:pt x="1131" y="124"/>
                </a:lnTo>
                <a:lnTo>
                  <a:pt x="1129" y="128"/>
                </a:lnTo>
                <a:lnTo>
                  <a:pt x="1119" y="128"/>
                </a:lnTo>
                <a:lnTo>
                  <a:pt x="1060" y="128"/>
                </a:lnTo>
                <a:lnTo>
                  <a:pt x="1045" y="138"/>
                </a:lnTo>
                <a:lnTo>
                  <a:pt x="1028" y="148"/>
                </a:lnTo>
                <a:lnTo>
                  <a:pt x="1023" y="150"/>
                </a:lnTo>
                <a:lnTo>
                  <a:pt x="1019" y="161"/>
                </a:lnTo>
                <a:lnTo>
                  <a:pt x="1016" y="165"/>
                </a:lnTo>
                <a:lnTo>
                  <a:pt x="1004" y="168"/>
                </a:lnTo>
                <a:lnTo>
                  <a:pt x="982" y="165"/>
                </a:lnTo>
                <a:lnTo>
                  <a:pt x="972" y="166"/>
                </a:lnTo>
                <a:lnTo>
                  <a:pt x="969" y="170"/>
                </a:lnTo>
                <a:lnTo>
                  <a:pt x="967" y="173"/>
                </a:lnTo>
                <a:lnTo>
                  <a:pt x="967" y="178"/>
                </a:lnTo>
                <a:lnTo>
                  <a:pt x="969" y="183"/>
                </a:lnTo>
                <a:lnTo>
                  <a:pt x="969" y="188"/>
                </a:lnTo>
                <a:lnTo>
                  <a:pt x="960" y="193"/>
                </a:lnTo>
                <a:lnTo>
                  <a:pt x="947" y="198"/>
                </a:lnTo>
                <a:lnTo>
                  <a:pt x="928" y="202"/>
                </a:lnTo>
                <a:lnTo>
                  <a:pt x="922" y="203"/>
                </a:lnTo>
                <a:lnTo>
                  <a:pt x="903" y="217"/>
                </a:lnTo>
                <a:lnTo>
                  <a:pt x="898" y="217"/>
                </a:lnTo>
                <a:lnTo>
                  <a:pt x="893" y="217"/>
                </a:lnTo>
                <a:lnTo>
                  <a:pt x="888" y="215"/>
                </a:lnTo>
                <a:lnTo>
                  <a:pt x="885" y="210"/>
                </a:lnTo>
                <a:lnTo>
                  <a:pt x="885" y="205"/>
                </a:lnTo>
                <a:lnTo>
                  <a:pt x="885" y="203"/>
                </a:lnTo>
                <a:lnTo>
                  <a:pt x="895" y="193"/>
                </a:lnTo>
                <a:lnTo>
                  <a:pt x="905" y="175"/>
                </a:lnTo>
                <a:lnTo>
                  <a:pt x="905" y="165"/>
                </a:lnTo>
                <a:lnTo>
                  <a:pt x="903" y="158"/>
                </a:lnTo>
                <a:lnTo>
                  <a:pt x="895" y="118"/>
                </a:lnTo>
                <a:lnTo>
                  <a:pt x="871" y="106"/>
                </a:lnTo>
                <a:lnTo>
                  <a:pt x="869" y="101"/>
                </a:lnTo>
                <a:lnTo>
                  <a:pt x="871" y="97"/>
                </a:lnTo>
                <a:lnTo>
                  <a:pt x="868" y="94"/>
                </a:lnTo>
                <a:lnTo>
                  <a:pt x="858" y="92"/>
                </a:lnTo>
                <a:lnTo>
                  <a:pt x="858" y="89"/>
                </a:lnTo>
                <a:lnTo>
                  <a:pt x="854" y="85"/>
                </a:lnTo>
                <a:lnTo>
                  <a:pt x="849" y="85"/>
                </a:lnTo>
                <a:lnTo>
                  <a:pt x="844" y="80"/>
                </a:lnTo>
                <a:lnTo>
                  <a:pt x="844" y="75"/>
                </a:lnTo>
                <a:lnTo>
                  <a:pt x="822" y="62"/>
                </a:lnTo>
                <a:lnTo>
                  <a:pt x="768" y="33"/>
                </a:lnTo>
                <a:lnTo>
                  <a:pt x="760" y="35"/>
                </a:lnTo>
                <a:lnTo>
                  <a:pt x="746" y="43"/>
                </a:lnTo>
                <a:lnTo>
                  <a:pt x="740" y="43"/>
                </a:lnTo>
                <a:lnTo>
                  <a:pt x="735" y="43"/>
                </a:lnTo>
                <a:lnTo>
                  <a:pt x="731" y="40"/>
                </a:lnTo>
                <a:lnTo>
                  <a:pt x="726" y="38"/>
                </a:lnTo>
                <a:lnTo>
                  <a:pt x="718" y="40"/>
                </a:lnTo>
                <a:lnTo>
                  <a:pt x="716" y="38"/>
                </a:lnTo>
                <a:lnTo>
                  <a:pt x="716" y="35"/>
                </a:lnTo>
                <a:lnTo>
                  <a:pt x="713" y="37"/>
                </a:lnTo>
                <a:lnTo>
                  <a:pt x="709" y="38"/>
                </a:lnTo>
                <a:lnTo>
                  <a:pt x="701" y="42"/>
                </a:lnTo>
                <a:lnTo>
                  <a:pt x="696" y="40"/>
                </a:lnTo>
                <a:lnTo>
                  <a:pt x="696" y="37"/>
                </a:lnTo>
                <a:lnTo>
                  <a:pt x="691" y="37"/>
                </a:lnTo>
                <a:lnTo>
                  <a:pt x="689" y="33"/>
                </a:lnTo>
                <a:lnTo>
                  <a:pt x="684" y="33"/>
                </a:lnTo>
                <a:lnTo>
                  <a:pt x="682" y="37"/>
                </a:lnTo>
                <a:lnTo>
                  <a:pt x="681" y="30"/>
                </a:lnTo>
                <a:lnTo>
                  <a:pt x="677" y="30"/>
                </a:lnTo>
                <a:lnTo>
                  <a:pt x="677" y="28"/>
                </a:lnTo>
                <a:lnTo>
                  <a:pt x="664" y="25"/>
                </a:lnTo>
                <a:lnTo>
                  <a:pt x="659" y="27"/>
                </a:lnTo>
                <a:lnTo>
                  <a:pt x="650" y="20"/>
                </a:lnTo>
                <a:lnTo>
                  <a:pt x="645" y="15"/>
                </a:lnTo>
                <a:lnTo>
                  <a:pt x="644" y="10"/>
                </a:lnTo>
                <a:lnTo>
                  <a:pt x="635" y="0"/>
                </a:lnTo>
                <a:lnTo>
                  <a:pt x="630" y="0"/>
                </a:lnTo>
                <a:lnTo>
                  <a:pt x="632" y="5"/>
                </a:lnTo>
                <a:lnTo>
                  <a:pt x="635" y="11"/>
                </a:lnTo>
                <a:lnTo>
                  <a:pt x="40" y="11"/>
                </a:lnTo>
                <a:lnTo>
                  <a:pt x="45" y="18"/>
                </a:lnTo>
                <a:lnTo>
                  <a:pt x="47" y="21"/>
                </a:lnTo>
                <a:lnTo>
                  <a:pt x="50" y="35"/>
                </a:lnTo>
                <a:lnTo>
                  <a:pt x="52" y="40"/>
                </a:lnTo>
                <a:lnTo>
                  <a:pt x="49" y="53"/>
                </a:lnTo>
                <a:lnTo>
                  <a:pt x="45" y="57"/>
                </a:lnTo>
                <a:lnTo>
                  <a:pt x="44" y="60"/>
                </a:lnTo>
                <a:lnTo>
                  <a:pt x="44" y="64"/>
                </a:lnTo>
                <a:lnTo>
                  <a:pt x="40" y="60"/>
                </a:lnTo>
                <a:lnTo>
                  <a:pt x="39" y="59"/>
                </a:lnTo>
                <a:lnTo>
                  <a:pt x="33" y="57"/>
                </a:lnTo>
                <a:lnTo>
                  <a:pt x="42" y="47"/>
                </a:lnTo>
                <a:lnTo>
                  <a:pt x="42" y="42"/>
                </a:lnTo>
                <a:lnTo>
                  <a:pt x="35" y="37"/>
                </a:lnTo>
                <a:lnTo>
                  <a:pt x="32" y="37"/>
                </a:lnTo>
                <a:lnTo>
                  <a:pt x="27" y="37"/>
                </a:lnTo>
                <a:lnTo>
                  <a:pt x="22" y="37"/>
                </a:lnTo>
                <a:lnTo>
                  <a:pt x="13" y="35"/>
                </a:lnTo>
                <a:lnTo>
                  <a:pt x="7" y="32"/>
                </a:lnTo>
                <a:lnTo>
                  <a:pt x="1" y="32"/>
                </a:lnTo>
                <a:lnTo>
                  <a:pt x="0" y="33"/>
                </a:lnTo>
                <a:lnTo>
                  <a:pt x="1" y="38"/>
                </a:lnTo>
                <a:lnTo>
                  <a:pt x="10" y="57"/>
                </a:lnTo>
                <a:lnTo>
                  <a:pt x="12" y="70"/>
                </a:lnTo>
                <a:lnTo>
                  <a:pt x="12" y="70"/>
                </a:lnTo>
                <a:lnTo>
                  <a:pt x="12" y="69"/>
                </a:lnTo>
                <a:lnTo>
                  <a:pt x="12" y="67"/>
                </a:lnTo>
                <a:lnTo>
                  <a:pt x="13" y="67"/>
                </a:lnTo>
                <a:lnTo>
                  <a:pt x="15" y="69"/>
                </a:lnTo>
                <a:lnTo>
                  <a:pt x="18" y="70"/>
                </a:lnTo>
                <a:lnTo>
                  <a:pt x="13" y="72"/>
                </a:lnTo>
                <a:lnTo>
                  <a:pt x="13" y="75"/>
                </a:lnTo>
                <a:lnTo>
                  <a:pt x="13" y="80"/>
                </a:lnTo>
                <a:lnTo>
                  <a:pt x="13" y="89"/>
                </a:lnTo>
                <a:lnTo>
                  <a:pt x="20" y="91"/>
                </a:lnTo>
                <a:lnTo>
                  <a:pt x="22" y="91"/>
                </a:lnTo>
                <a:lnTo>
                  <a:pt x="20" y="92"/>
                </a:lnTo>
                <a:lnTo>
                  <a:pt x="18" y="92"/>
                </a:lnTo>
                <a:lnTo>
                  <a:pt x="15" y="91"/>
                </a:lnTo>
                <a:lnTo>
                  <a:pt x="15" y="92"/>
                </a:lnTo>
                <a:lnTo>
                  <a:pt x="17" y="96"/>
                </a:lnTo>
                <a:lnTo>
                  <a:pt x="17" y="97"/>
                </a:lnTo>
                <a:lnTo>
                  <a:pt x="15" y="99"/>
                </a:lnTo>
                <a:lnTo>
                  <a:pt x="17" y="101"/>
                </a:lnTo>
                <a:lnTo>
                  <a:pt x="15" y="104"/>
                </a:lnTo>
                <a:lnTo>
                  <a:pt x="17" y="106"/>
                </a:lnTo>
                <a:lnTo>
                  <a:pt x="17" y="107"/>
                </a:lnTo>
                <a:lnTo>
                  <a:pt x="15" y="126"/>
                </a:lnTo>
                <a:lnTo>
                  <a:pt x="10" y="153"/>
                </a:lnTo>
                <a:lnTo>
                  <a:pt x="10" y="156"/>
                </a:lnTo>
                <a:lnTo>
                  <a:pt x="13" y="165"/>
                </a:lnTo>
                <a:lnTo>
                  <a:pt x="10" y="173"/>
                </a:lnTo>
                <a:lnTo>
                  <a:pt x="7" y="175"/>
                </a:lnTo>
                <a:lnTo>
                  <a:pt x="3" y="178"/>
                </a:lnTo>
                <a:lnTo>
                  <a:pt x="3" y="182"/>
                </a:lnTo>
                <a:lnTo>
                  <a:pt x="5" y="193"/>
                </a:lnTo>
                <a:lnTo>
                  <a:pt x="12" y="212"/>
                </a:lnTo>
                <a:lnTo>
                  <a:pt x="13" y="220"/>
                </a:lnTo>
                <a:lnTo>
                  <a:pt x="13" y="232"/>
                </a:lnTo>
                <a:lnTo>
                  <a:pt x="8" y="242"/>
                </a:lnTo>
                <a:lnTo>
                  <a:pt x="8" y="251"/>
                </a:lnTo>
                <a:lnTo>
                  <a:pt x="8" y="254"/>
                </a:lnTo>
                <a:lnTo>
                  <a:pt x="17" y="264"/>
                </a:lnTo>
                <a:lnTo>
                  <a:pt x="20" y="274"/>
                </a:lnTo>
                <a:lnTo>
                  <a:pt x="18" y="278"/>
                </a:lnTo>
                <a:lnTo>
                  <a:pt x="22" y="288"/>
                </a:lnTo>
                <a:lnTo>
                  <a:pt x="20" y="289"/>
                </a:lnTo>
                <a:lnTo>
                  <a:pt x="22" y="291"/>
                </a:lnTo>
                <a:lnTo>
                  <a:pt x="32" y="303"/>
                </a:lnTo>
                <a:lnTo>
                  <a:pt x="37" y="308"/>
                </a:lnTo>
                <a:lnTo>
                  <a:pt x="39" y="313"/>
                </a:lnTo>
                <a:lnTo>
                  <a:pt x="44" y="318"/>
                </a:lnTo>
                <a:lnTo>
                  <a:pt x="44" y="316"/>
                </a:lnTo>
                <a:lnTo>
                  <a:pt x="47" y="320"/>
                </a:lnTo>
                <a:lnTo>
                  <a:pt x="47" y="318"/>
                </a:lnTo>
                <a:lnTo>
                  <a:pt x="47" y="311"/>
                </a:lnTo>
                <a:lnTo>
                  <a:pt x="49" y="311"/>
                </a:lnTo>
                <a:lnTo>
                  <a:pt x="49" y="316"/>
                </a:lnTo>
                <a:lnTo>
                  <a:pt x="50" y="318"/>
                </a:lnTo>
                <a:lnTo>
                  <a:pt x="50" y="320"/>
                </a:lnTo>
                <a:lnTo>
                  <a:pt x="52" y="321"/>
                </a:lnTo>
                <a:lnTo>
                  <a:pt x="57" y="328"/>
                </a:lnTo>
                <a:lnTo>
                  <a:pt x="54" y="328"/>
                </a:lnTo>
                <a:lnTo>
                  <a:pt x="54" y="326"/>
                </a:lnTo>
                <a:lnTo>
                  <a:pt x="50" y="325"/>
                </a:lnTo>
                <a:lnTo>
                  <a:pt x="49" y="323"/>
                </a:lnTo>
                <a:lnTo>
                  <a:pt x="50" y="321"/>
                </a:lnTo>
                <a:lnTo>
                  <a:pt x="49" y="321"/>
                </a:lnTo>
                <a:lnTo>
                  <a:pt x="49" y="320"/>
                </a:lnTo>
                <a:lnTo>
                  <a:pt x="47" y="320"/>
                </a:lnTo>
                <a:lnTo>
                  <a:pt x="47" y="321"/>
                </a:lnTo>
                <a:lnTo>
                  <a:pt x="47" y="328"/>
                </a:lnTo>
                <a:lnTo>
                  <a:pt x="49" y="328"/>
                </a:lnTo>
                <a:lnTo>
                  <a:pt x="49" y="332"/>
                </a:lnTo>
                <a:lnTo>
                  <a:pt x="49" y="335"/>
                </a:lnTo>
                <a:lnTo>
                  <a:pt x="54" y="340"/>
                </a:lnTo>
                <a:lnTo>
                  <a:pt x="57" y="342"/>
                </a:lnTo>
                <a:lnTo>
                  <a:pt x="59" y="342"/>
                </a:lnTo>
                <a:lnTo>
                  <a:pt x="60" y="342"/>
                </a:lnTo>
                <a:lnTo>
                  <a:pt x="62" y="345"/>
                </a:lnTo>
                <a:lnTo>
                  <a:pt x="62" y="348"/>
                </a:lnTo>
                <a:lnTo>
                  <a:pt x="60" y="350"/>
                </a:lnTo>
                <a:lnTo>
                  <a:pt x="59" y="350"/>
                </a:lnTo>
                <a:lnTo>
                  <a:pt x="59" y="353"/>
                </a:lnTo>
                <a:lnTo>
                  <a:pt x="60" y="359"/>
                </a:lnTo>
                <a:lnTo>
                  <a:pt x="64" y="362"/>
                </a:lnTo>
                <a:lnTo>
                  <a:pt x="65" y="365"/>
                </a:lnTo>
                <a:lnTo>
                  <a:pt x="67" y="367"/>
                </a:lnTo>
                <a:lnTo>
                  <a:pt x="72" y="374"/>
                </a:lnTo>
                <a:lnTo>
                  <a:pt x="76" y="375"/>
                </a:lnTo>
                <a:lnTo>
                  <a:pt x="77" y="379"/>
                </a:lnTo>
                <a:lnTo>
                  <a:pt x="81" y="382"/>
                </a:lnTo>
                <a:lnTo>
                  <a:pt x="82" y="384"/>
                </a:lnTo>
                <a:lnTo>
                  <a:pt x="81" y="385"/>
                </a:lnTo>
                <a:lnTo>
                  <a:pt x="81" y="385"/>
                </a:lnTo>
                <a:lnTo>
                  <a:pt x="84" y="387"/>
                </a:lnTo>
                <a:lnTo>
                  <a:pt x="84" y="387"/>
                </a:lnTo>
                <a:lnTo>
                  <a:pt x="87" y="389"/>
                </a:lnTo>
                <a:lnTo>
                  <a:pt x="86" y="394"/>
                </a:lnTo>
                <a:lnTo>
                  <a:pt x="87" y="399"/>
                </a:lnTo>
                <a:lnTo>
                  <a:pt x="86" y="401"/>
                </a:lnTo>
                <a:lnTo>
                  <a:pt x="86" y="402"/>
                </a:lnTo>
                <a:lnTo>
                  <a:pt x="89" y="404"/>
                </a:lnTo>
                <a:lnTo>
                  <a:pt x="91" y="406"/>
                </a:lnTo>
                <a:lnTo>
                  <a:pt x="98" y="406"/>
                </a:lnTo>
                <a:lnTo>
                  <a:pt x="106" y="407"/>
                </a:lnTo>
                <a:lnTo>
                  <a:pt x="109" y="406"/>
                </a:lnTo>
                <a:lnTo>
                  <a:pt x="113" y="409"/>
                </a:lnTo>
                <a:lnTo>
                  <a:pt x="116" y="414"/>
                </a:lnTo>
                <a:lnTo>
                  <a:pt x="124" y="417"/>
                </a:lnTo>
                <a:lnTo>
                  <a:pt x="128" y="416"/>
                </a:lnTo>
                <a:lnTo>
                  <a:pt x="131" y="416"/>
                </a:lnTo>
                <a:lnTo>
                  <a:pt x="133" y="419"/>
                </a:lnTo>
                <a:lnTo>
                  <a:pt x="135" y="421"/>
                </a:lnTo>
                <a:lnTo>
                  <a:pt x="133" y="423"/>
                </a:lnTo>
                <a:lnTo>
                  <a:pt x="135" y="424"/>
                </a:lnTo>
                <a:lnTo>
                  <a:pt x="135" y="424"/>
                </a:lnTo>
                <a:lnTo>
                  <a:pt x="136" y="424"/>
                </a:lnTo>
                <a:lnTo>
                  <a:pt x="136" y="423"/>
                </a:lnTo>
                <a:lnTo>
                  <a:pt x="138" y="423"/>
                </a:lnTo>
                <a:lnTo>
                  <a:pt x="138" y="424"/>
                </a:lnTo>
                <a:lnTo>
                  <a:pt x="143" y="426"/>
                </a:lnTo>
                <a:lnTo>
                  <a:pt x="150" y="431"/>
                </a:lnTo>
                <a:lnTo>
                  <a:pt x="155" y="436"/>
                </a:lnTo>
                <a:lnTo>
                  <a:pt x="158" y="443"/>
                </a:lnTo>
                <a:lnTo>
                  <a:pt x="158" y="450"/>
                </a:lnTo>
                <a:lnTo>
                  <a:pt x="158" y="451"/>
                </a:lnTo>
                <a:lnTo>
                  <a:pt x="158" y="451"/>
                </a:lnTo>
                <a:lnTo>
                  <a:pt x="158" y="450"/>
                </a:lnTo>
                <a:lnTo>
                  <a:pt x="162" y="456"/>
                </a:lnTo>
                <a:lnTo>
                  <a:pt x="162" y="456"/>
                </a:lnTo>
                <a:lnTo>
                  <a:pt x="209" y="453"/>
                </a:lnTo>
                <a:lnTo>
                  <a:pt x="212" y="456"/>
                </a:lnTo>
                <a:lnTo>
                  <a:pt x="215" y="460"/>
                </a:lnTo>
                <a:lnTo>
                  <a:pt x="286" y="487"/>
                </a:lnTo>
                <a:lnTo>
                  <a:pt x="290" y="487"/>
                </a:lnTo>
                <a:lnTo>
                  <a:pt x="349" y="487"/>
                </a:lnTo>
                <a:lnTo>
                  <a:pt x="350" y="487"/>
                </a:lnTo>
                <a:lnTo>
                  <a:pt x="350" y="476"/>
                </a:lnTo>
                <a:lnTo>
                  <a:pt x="386" y="476"/>
                </a:lnTo>
                <a:lnTo>
                  <a:pt x="389" y="478"/>
                </a:lnTo>
                <a:lnTo>
                  <a:pt x="394" y="485"/>
                </a:lnTo>
                <a:lnTo>
                  <a:pt x="416" y="503"/>
                </a:lnTo>
                <a:lnTo>
                  <a:pt x="418" y="507"/>
                </a:lnTo>
                <a:lnTo>
                  <a:pt x="423" y="524"/>
                </a:lnTo>
                <a:lnTo>
                  <a:pt x="428" y="529"/>
                </a:lnTo>
                <a:lnTo>
                  <a:pt x="438" y="537"/>
                </a:lnTo>
                <a:lnTo>
                  <a:pt x="450" y="542"/>
                </a:lnTo>
                <a:lnTo>
                  <a:pt x="453" y="542"/>
                </a:lnTo>
                <a:lnTo>
                  <a:pt x="456" y="542"/>
                </a:lnTo>
                <a:lnTo>
                  <a:pt x="462" y="542"/>
                </a:lnTo>
                <a:lnTo>
                  <a:pt x="473" y="527"/>
                </a:lnTo>
                <a:lnTo>
                  <a:pt x="477" y="524"/>
                </a:lnTo>
                <a:lnTo>
                  <a:pt x="483" y="524"/>
                </a:lnTo>
                <a:lnTo>
                  <a:pt x="489" y="525"/>
                </a:lnTo>
                <a:lnTo>
                  <a:pt x="495" y="529"/>
                </a:lnTo>
                <a:lnTo>
                  <a:pt x="500" y="532"/>
                </a:lnTo>
                <a:lnTo>
                  <a:pt x="504" y="535"/>
                </a:lnTo>
                <a:lnTo>
                  <a:pt x="517" y="561"/>
                </a:lnTo>
                <a:lnTo>
                  <a:pt x="526" y="571"/>
                </a:lnTo>
                <a:lnTo>
                  <a:pt x="531" y="578"/>
                </a:lnTo>
                <a:lnTo>
                  <a:pt x="532" y="581"/>
                </a:lnTo>
                <a:lnTo>
                  <a:pt x="534" y="586"/>
                </a:lnTo>
                <a:lnTo>
                  <a:pt x="537" y="596"/>
                </a:lnTo>
                <a:lnTo>
                  <a:pt x="541" y="603"/>
                </a:lnTo>
                <a:lnTo>
                  <a:pt x="544" y="606"/>
                </a:lnTo>
                <a:lnTo>
                  <a:pt x="553" y="610"/>
                </a:lnTo>
                <a:lnTo>
                  <a:pt x="563" y="616"/>
                </a:lnTo>
                <a:lnTo>
                  <a:pt x="564" y="616"/>
                </a:lnTo>
                <a:lnTo>
                  <a:pt x="569" y="616"/>
                </a:lnTo>
                <a:lnTo>
                  <a:pt x="573" y="616"/>
                </a:lnTo>
                <a:lnTo>
                  <a:pt x="580" y="620"/>
                </a:lnTo>
                <a:lnTo>
                  <a:pt x="583" y="621"/>
                </a:lnTo>
                <a:lnTo>
                  <a:pt x="576" y="603"/>
                </a:lnTo>
                <a:lnTo>
                  <a:pt x="576" y="596"/>
                </a:lnTo>
                <a:lnTo>
                  <a:pt x="576" y="586"/>
                </a:lnTo>
                <a:lnTo>
                  <a:pt x="576" y="583"/>
                </a:lnTo>
                <a:lnTo>
                  <a:pt x="583" y="576"/>
                </a:lnTo>
                <a:lnTo>
                  <a:pt x="581" y="574"/>
                </a:lnTo>
                <a:lnTo>
                  <a:pt x="576" y="571"/>
                </a:lnTo>
                <a:lnTo>
                  <a:pt x="580" y="567"/>
                </a:lnTo>
                <a:lnTo>
                  <a:pt x="586" y="566"/>
                </a:lnTo>
                <a:lnTo>
                  <a:pt x="591" y="564"/>
                </a:lnTo>
                <a:lnTo>
                  <a:pt x="595" y="562"/>
                </a:lnTo>
                <a:lnTo>
                  <a:pt x="598" y="557"/>
                </a:lnTo>
                <a:lnTo>
                  <a:pt x="593" y="552"/>
                </a:lnTo>
                <a:lnTo>
                  <a:pt x="595" y="551"/>
                </a:lnTo>
                <a:lnTo>
                  <a:pt x="601" y="552"/>
                </a:lnTo>
                <a:lnTo>
                  <a:pt x="605" y="552"/>
                </a:lnTo>
                <a:lnTo>
                  <a:pt x="610" y="552"/>
                </a:lnTo>
                <a:lnTo>
                  <a:pt x="618" y="549"/>
                </a:lnTo>
                <a:lnTo>
                  <a:pt x="635" y="535"/>
                </a:lnTo>
                <a:lnTo>
                  <a:pt x="630" y="527"/>
                </a:lnTo>
                <a:lnTo>
                  <a:pt x="632" y="524"/>
                </a:lnTo>
                <a:lnTo>
                  <a:pt x="633" y="524"/>
                </a:lnTo>
                <a:lnTo>
                  <a:pt x="635" y="530"/>
                </a:lnTo>
                <a:lnTo>
                  <a:pt x="644" y="530"/>
                </a:lnTo>
                <a:lnTo>
                  <a:pt x="649" y="527"/>
                </a:lnTo>
                <a:lnTo>
                  <a:pt x="664" y="524"/>
                </a:lnTo>
                <a:lnTo>
                  <a:pt x="681" y="529"/>
                </a:lnTo>
                <a:lnTo>
                  <a:pt x="692" y="530"/>
                </a:lnTo>
                <a:lnTo>
                  <a:pt x="696" y="527"/>
                </a:lnTo>
                <a:lnTo>
                  <a:pt x="689" y="524"/>
                </a:lnTo>
                <a:lnTo>
                  <a:pt x="696" y="524"/>
                </a:lnTo>
                <a:lnTo>
                  <a:pt x="708" y="530"/>
                </a:lnTo>
                <a:lnTo>
                  <a:pt x="711" y="535"/>
                </a:lnTo>
                <a:lnTo>
                  <a:pt x="721" y="541"/>
                </a:lnTo>
                <a:lnTo>
                  <a:pt x="723" y="537"/>
                </a:lnTo>
                <a:lnTo>
                  <a:pt x="728" y="535"/>
                </a:lnTo>
                <a:lnTo>
                  <a:pt x="731" y="541"/>
                </a:lnTo>
                <a:lnTo>
                  <a:pt x="733" y="541"/>
                </a:lnTo>
                <a:lnTo>
                  <a:pt x="735" y="539"/>
                </a:lnTo>
                <a:lnTo>
                  <a:pt x="731" y="534"/>
                </a:lnTo>
                <a:lnTo>
                  <a:pt x="733" y="530"/>
                </a:lnTo>
                <a:lnTo>
                  <a:pt x="733" y="530"/>
                </a:lnTo>
                <a:lnTo>
                  <a:pt x="736" y="532"/>
                </a:lnTo>
                <a:lnTo>
                  <a:pt x="738" y="534"/>
                </a:lnTo>
                <a:lnTo>
                  <a:pt x="745" y="537"/>
                </a:lnTo>
                <a:lnTo>
                  <a:pt x="746" y="541"/>
                </a:lnTo>
                <a:lnTo>
                  <a:pt x="753" y="542"/>
                </a:lnTo>
                <a:lnTo>
                  <a:pt x="758" y="541"/>
                </a:lnTo>
                <a:lnTo>
                  <a:pt x="753" y="535"/>
                </a:lnTo>
                <a:lnTo>
                  <a:pt x="746" y="532"/>
                </a:lnTo>
                <a:lnTo>
                  <a:pt x="745" y="529"/>
                </a:lnTo>
                <a:lnTo>
                  <a:pt x="743" y="525"/>
                </a:lnTo>
                <a:lnTo>
                  <a:pt x="750" y="522"/>
                </a:lnTo>
                <a:lnTo>
                  <a:pt x="745" y="517"/>
                </a:lnTo>
                <a:lnTo>
                  <a:pt x="740" y="515"/>
                </a:lnTo>
                <a:lnTo>
                  <a:pt x="735" y="517"/>
                </a:lnTo>
                <a:lnTo>
                  <a:pt x="730" y="517"/>
                </a:lnTo>
                <a:lnTo>
                  <a:pt x="728" y="515"/>
                </a:lnTo>
                <a:lnTo>
                  <a:pt x="731" y="510"/>
                </a:lnTo>
                <a:lnTo>
                  <a:pt x="735" y="510"/>
                </a:lnTo>
                <a:lnTo>
                  <a:pt x="743" y="514"/>
                </a:lnTo>
                <a:lnTo>
                  <a:pt x="746" y="514"/>
                </a:lnTo>
                <a:lnTo>
                  <a:pt x="753" y="509"/>
                </a:lnTo>
                <a:lnTo>
                  <a:pt x="772" y="510"/>
                </a:lnTo>
                <a:lnTo>
                  <a:pt x="777" y="510"/>
                </a:lnTo>
                <a:lnTo>
                  <a:pt x="778" y="502"/>
                </a:lnTo>
                <a:lnTo>
                  <a:pt x="785" y="512"/>
                </a:lnTo>
                <a:lnTo>
                  <a:pt x="785" y="512"/>
                </a:lnTo>
                <a:lnTo>
                  <a:pt x="792" y="512"/>
                </a:lnTo>
                <a:lnTo>
                  <a:pt x="792" y="509"/>
                </a:lnTo>
                <a:lnTo>
                  <a:pt x="799" y="510"/>
                </a:lnTo>
                <a:lnTo>
                  <a:pt x="809" y="509"/>
                </a:lnTo>
                <a:lnTo>
                  <a:pt x="814" y="507"/>
                </a:lnTo>
                <a:lnTo>
                  <a:pt x="815" y="510"/>
                </a:lnTo>
                <a:lnTo>
                  <a:pt x="821" y="514"/>
                </a:lnTo>
                <a:lnTo>
                  <a:pt x="827" y="514"/>
                </a:lnTo>
                <a:lnTo>
                  <a:pt x="831" y="515"/>
                </a:lnTo>
                <a:lnTo>
                  <a:pt x="832" y="517"/>
                </a:lnTo>
                <a:lnTo>
                  <a:pt x="834" y="524"/>
                </a:lnTo>
                <a:lnTo>
                  <a:pt x="836" y="527"/>
                </a:lnTo>
                <a:lnTo>
                  <a:pt x="847" y="524"/>
                </a:lnTo>
                <a:lnTo>
                  <a:pt x="853" y="520"/>
                </a:lnTo>
                <a:lnTo>
                  <a:pt x="858" y="517"/>
                </a:lnTo>
                <a:lnTo>
                  <a:pt x="861" y="515"/>
                </a:lnTo>
                <a:lnTo>
                  <a:pt x="866" y="517"/>
                </a:lnTo>
                <a:lnTo>
                  <a:pt x="883" y="537"/>
                </a:lnTo>
                <a:lnTo>
                  <a:pt x="888" y="539"/>
                </a:lnTo>
                <a:lnTo>
                  <a:pt x="890" y="541"/>
                </a:lnTo>
                <a:lnTo>
                  <a:pt x="893" y="546"/>
                </a:lnTo>
                <a:lnTo>
                  <a:pt x="890" y="573"/>
                </a:lnTo>
                <a:lnTo>
                  <a:pt x="891" y="574"/>
                </a:lnTo>
                <a:lnTo>
                  <a:pt x="896" y="569"/>
                </a:lnTo>
                <a:lnTo>
                  <a:pt x="896" y="573"/>
                </a:lnTo>
                <a:lnTo>
                  <a:pt x="896" y="574"/>
                </a:lnTo>
                <a:lnTo>
                  <a:pt x="893" y="579"/>
                </a:lnTo>
                <a:lnTo>
                  <a:pt x="891" y="579"/>
                </a:lnTo>
                <a:lnTo>
                  <a:pt x="895" y="584"/>
                </a:lnTo>
                <a:lnTo>
                  <a:pt x="900" y="596"/>
                </a:lnTo>
                <a:lnTo>
                  <a:pt x="903" y="596"/>
                </a:lnTo>
                <a:lnTo>
                  <a:pt x="905" y="603"/>
                </a:lnTo>
                <a:lnTo>
                  <a:pt x="908" y="606"/>
                </a:lnTo>
                <a:lnTo>
                  <a:pt x="910" y="615"/>
                </a:lnTo>
                <a:lnTo>
                  <a:pt x="912" y="618"/>
                </a:lnTo>
                <a:lnTo>
                  <a:pt x="918" y="620"/>
                </a:lnTo>
                <a:lnTo>
                  <a:pt x="925" y="632"/>
                </a:lnTo>
                <a:lnTo>
                  <a:pt x="925" y="635"/>
                </a:lnTo>
                <a:lnTo>
                  <a:pt x="927" y="638"/>
                </a:lnTo>
                <a:lnTo>
                  <a:pt x="930" y="637"/>
                </a:lnTo>
                <a:lnTo>
                  <a:pt x="933" y="638"/>
                </a:lnTo>
                <a:lnTo>
                  <a:pt x="937" y="637"/>
                </a:lnTo>
                <a:lnTo>
                  <a:pt x="940" y="635"/>
                </a:lnTo>
                <a:lnTo>
                  <a:pt x="940" y="637"/>
                </a:lnTo>
                <a:lnTo>
                  <a:pt x="938" y="640"/>
                </a:lnTo>
                <a:lnTo>
                  <a:pt x="938" y="640"/>
                </a:lnTo>
                <a:lnTo>
                  <a:pt x="942" y="635"/>
                </a:lnTo>
                <a:lnTo>
                  <a:pt x="942" y="632"/>
                </a:lnTo>
                <a:lnTo>
                  <a:pt x="942" y="628"/>
                </a:lnTo>
                <a:lnTo>
                  <a:pt x="945" y="623"/>
                </a:lnTo>
                <a:lnTo>
                  <a:pt x="949" y="603"/>
                </a:lnTo>
                <a:lnTo>
                  <a:pt x="947" y="594"/>
                </a:lnTo>
                <a:lnTo>
                  <a:pt x="945" y="591"/>
                </a:lnTo>
                <a:lnTo>
                  <a:pt x="944" y="588"/>
                </a:lnTo>
                <a:lnTo>
                  <a:pt x="944" y="586"/>
                </a:lnTo>
                <a:lnTo>
                  <a:pt x="940" y="574"/>
                </a:lnTo>
                <a:lnTo>
                  <a:pt x="937" y="554"/>
                </a:lnTo>
                <a:lnTo>
                  <a:pt x="918" y="517"/>
                </a:lnTo>
                <a:lnTo>
                  <a:pt x="917" y="500"/>
                </a:lnTo>
                <a:lnTo>
                  <a:pt x="923" y="478"/>
                </a:lnTo>
                <a:lnTo>
                  <a:pt x="932" y="466"/>
                </a:lnTo>
                <a:lnTo>
                  <a:pt x="933" y="463"/>
                </a:lnTo>
                <a:lnTo>
                  <a:pt x="937" y="456"/>
                </a:lnTo>
                <a:lnTo>
                  <a:pt x="944" y="456"/>
                </a:lnTo>
                <a:lnTo>
                  <a:pt x="955" y="450"/>
                </a:lnTo>
                <a:lnTo>
                  <a:pt x="962" y="443"/>
                </a:lnTo>
                <a:lnTo>
                  <a:pt x="964" y="438"/>
                </a:lnTo>
                <a:lnTo>
                  <a:pt x="965" y="433"/>
                </a:lnTo>
                <a:lnTo>
                  <a:pt x="972" y="426"/>
                </a:lnTo>
                <a:lnTo>
                  <a:pt x="982" y="423"/>
                </a:lnTo>
                <a:lnTo>
                  <a:pt x="992" y="421"/>
                </a:lnTo>
                <a:lnTo>
                  <a:pt x="997" y="412"/>
                </a:lnTo>
                <a:lnTo>
                  <a:pt x="1006" y="402"/>
                </a:lnTo>
                <a:lnTo>
                  <a:pt x="1021" y="399"/>
                </a:lnTo>
                <a:lnTo>
                  <a:pt x="1023" y="399"/>
                </a:lnTo>
                <a:lnTo>
                  <a:pt x="1023" y="397"/>
                </a:lnTo>
                <a:lnTo>
                  <a:pt x="1028" y="394"/>
                </a:lnTo>
                <a:lnTo>
                  <a:pt x="1026" y="392"/>
                </a:lnTo>
                <a:lnTo>
                  <a:pt x="1024" y="392"/>
                </a:lnTo>
                <a:lnTo>
                  <a:pt x="1024" y="391"/>
                </a:lnTo>
                <a:lnTo>
                  <a:pt x="1023" y="392"/>
                </a:lnTo>
                <a:lnTo>
                  <a:pt x="1019" y="392"/>
                </a:lnTo>
                <a:lnTo>
                  <a:pt x="1018" y="394"/>
                </a:lnTo>
                <a:lnTo>
                  <a:pt x="1014" y="392"/>
                </a:lnTo>
                <a:lnTo>
                  <a:pt x="1011" y="389"/>
                </a:lnTo>
                <a:lnTo>
                  <a:pt x="1016" y="392"/>
                </a:lnTo>
                <a:lnTo>
                  <a:pt x="1018" y="392"/>
                </a:lnTo>
                <a:lnTo>
                  <a:pt x="1019" y="391"/>
                </a:lnTo>
                <a:lnTo>
                  <a:pt x="1021" y="389"/>
                </a:lnTo>
                <a:lnTo>
                  <a:pt x="1019" y="389"/>
                </a:lnTo>
                <a:lnTo>
                  <a:pt x="1023" y="385"/>
                </a:lnTo>
                <a:lnTo>
                  <a:pt x="1023" y="385"/>
                </a:lnTo>
                <a:lnTo>
                  <a:pt x="1016" y="380"/>
                </a:lnTo>
                <a:lnTo>
                  <a:pt x="1013" y="380"/>
                </a:lnTo>
                <a:lnTo>
                  <a:pt x="1011" y="379"/>
                </a:lnTo>
                <a:lnTo>
                  <a:pt x="1021" y="382"/>
                </a:lnTo>
                <a:lnTo>
                  <a:pt x="1021" y="382"/>
                </a:lnTo>
                <a:lnTo>
                  <a:pt x="1019" y="379"/>
                </a:lnTo>
                <a:lnTo>
                  <a:pt x="1021" y="379"/>
                </a:lnTo>
                <a:lnTo>
                  <a:pt x="1023" y="382"/>
                </a:lnTo>
                <a:lnTo>
                  <a:pt x="1024" y="382"/>
                </a:lnTo>
                <a:lnTo>
                  <a:pt x="1026" y="382"/>
                </a:lnTo>
                <a:lnTo>
                  <a:pt x="1031" y="384"/>
                </a:lnTo>
                <a:lnTo>
                  <a:pt x="1033" y="382"/>
                </a:lnTo>
                <a:lnTo>
                  <a:pt x="1036" y="375"/>
                </a:lnTo>
                <a:lnTo>
                  <a:pt x="1036" y="377"/>
                </a:lnTo>
                <a:lnTo>
                  <a:pt x="1038" y="377"/>
                </a:lnTo>
                <a:lnTo>
                  <a:pt x="1040" y="374"/>
                </a:lnTo>
                <a:lnTo>
                  <a:pt x="1040" y="370"/>
                </a:lnTo>
                <a:lnTo>
                  <a:pt x="1036" y="367"/>
                </a:lnTo>
                <a:lnTo>
                  <a:pt x="1035" y="369"/>
                </a:lnTo>
                <a:lnTo>
                  <a:pt x="1033" y="375"/>
                </a:lnTo>
                <a:lnTo>
                  <a:pt x="1031" y="375"/>
                </a:lnTo>
                <a:lnTo>
                  <a:pt x="1033" y="370"/>
                </a:lnTo>
                <a:lnTo>
                  <a:pt x="1033" y="369"/>
                </a:lnTo>
                <a:lnTo>
                  <a:pt x="1033" y="367"/>
                </a:lnTo>
                <a:lnTo>
                  <a:pt x="1026" y="369"/>
                </a:lnTo>
                <a:lnTo>
                  <a:pt x="1018" y="367"/>
                </a:lnTo>
                <a:lnTo>
                  <a:pt x="1019" y="367"/>
                </a:lnTo>
                <a:lnTo>
                  <a:pt x="1018" y="364"/>
                </a:lnTo>
                <a:lnTo>
                  <a:pt x="1018" y="360"/>
                </a:lnTo>
                <a:lnTo>
                  <a:pt x="1019" y="359"/>
                </a:lnTo>
                <a:lnTo>
                  <a:pt x="1019" y="360"/>
                </a:lnTo>
                <a:lnTo>
                  <a:pt x="1019" y="360"/>
                </a:lnTo>
                <a:lnTo>
                  <a:pt x="1019" y="364"/>
                </a:lnTo>
                <a:lnTo>
                  <a:pt x="1021" y="367"/>
                </a:lnTo>
                <a:lnTo>
                  <a:pt x="1023" y="367"/>
                </a:lnTo>
                <a:lnTo>
                  <a:pt x="1026" y="364"/>
                </a:lnTo>
                <a:lnTo>
                  <a:pt x="1024" y="362"/>
                </a:lnTo>
                <a:lnTo>
                  <a:pt x="1029" y="364"/>
                </a:lnTo>
                <a:lnTo>
                  <a:pt x="1031" y="362"/>
                </a:lnTo>
                <a:lnTo>
                  <a:pt x="1029" y="359"/>
                </a:lnTo>
                <a:lnTo>
                  <a:pt x="1029" y="359"/>
                </a:lnTo>
                <a:lnTo>
                  <a:pt x="1035" y="362"/>
                </a:lnTo>
                <a:lnTo>
                  <a:pt x="1035" y="360"/>
                </a:lnTo>
                <a:lnTo>
                  <a:pt x="1036" y="364"/>
                </a:lnTo>
                <a:lnTo>
                  <a:pt x="1038" y="364"/>
                </a:lnTo>
                <a:lnTo>
                  <a:pt x="1036" y="357"/>
                </a:lnTo>
                <a:lnTo>
                  <a:pt x="1035" y="357"/>
                </a:lnTo>
                <a:lnTo>
                  <a:pt x="1033" y="353"/>
                </a:lnTo>
                <a:lnTo>
                  <a:pt x="1036" y="353"/>
                </a:lnTo>
                <a:lnTo>
                  <a:pt x="1036" y="352"/>
                </a:lnTo>
                <a:lnTo>
                  <a:pt x="1035" y="352"/>
                </a:lnTo>
                <a:lnTo>
                  <a:pt x="1035" y="348"/>
                </a:lnTo>
                <a:lnTo>
                  <a:pt x="1036" y="352"/>
                </a:lnTo>
                <a:lnTo>
                  <a:pt x="1040" y="367"/>
                </a:lnTo>
                <a:lnTo>
                  <a:pt x="1043" y="370"/>
                </a:lnTo>
                <a:lnTo>
                  <a:pt x="1045" y="370"/>
                </a:lnTo>
                <a:lnTo>
                  <a:pt x="1040" y="362"/>
                </a:lnTo>
                <a:lnTo>
                  <a:pt x="1035" y="343"/>
                </a:lnTo>
                <a:lnTo>
                  <a:pt x="1028" y="342"/>
                </a:lnTo>
                <a:lnTo>
                  <a:pt x="1026" y="343"/>
                </a:lnTo>
                <a:lnTo>
                  <a:pt x="1023" y="343"/>
                </a:lnTo>
                <a:lnTo>
                  <a:pt x="1023" y="342"/>
                </a:lnTo>
                <a:lnTo>
                  <a:pt x="1018" y="337"/>
                </a:lnTo>
                <a:lnTo>
                  <a:pt x="1014" y="335"/>
                </a:lnTo>
                <a:lnTo>
                  <a:pt x="1014" y="335"/>
                </a:lnTo>
                <a:lnTo>
                  <a:pt x="1016" y="333"/>
                </a:lnTo>
                <a:lnTo>
                  <a:pt x="1019" y="335"/>
                </a:lnTo>
                <a:lnTo>
                  <a:pt x="1024" y="342"/>
                </a:lnTo>
                <a:lnTo>
                  <a:pt x="1028" y="340"/>
                </a:lnTo>
                <a:lnTo>
                  <a:pt x="1028" y="337"/>
                </a:lnTo>
                <a:lnTo>
                  <a:pt x="1026" y="335"/>
                </a:lnTo>
                <a:lnTo>
                  <a:pt x="1024" y="335"/>
                </a:lnTo>
                <a:lnTo>
                  <a:pt x="1021" y="333"/>
                </a:lnTo>
                <a:lnTo>
                  <a:pt x="1018" y="328"/>
                </a:lnTo>
                <a:lnTo>
                  <a:pt x="1018" y="326"/>
                </a:lnTo>
                <a:lnTo>
                  <a:pt x="1023" y="333"/>
                </a:lnTo>
                <a:lnTo>
                  <a:pt x="1026" y="333"/>
                </a:lnTo>
                <a:lnTo>
                  <a:pt x="1024" y="332"/>
                </a:lnTo>
                <a:lnTo>
                  <a:pt x="1026" y="330"/>
                </a:lnTo>
                <a:lnTo>
                  <a:pt x="1028" y="332"/>
                </a:lnTo>
                <a:lnTo>
                  <a:pt x="1028" y="330"/>
                </a:lnTo>
                <a:lnTo>
                  <a:pt x="1028" y="328"/>
                </a:lnTo>
                <a:lnTo>
                  <a:pt x="1028" y="328"/>
                </a:lnTo>
                <a:lnTo>
                  <a:pt x="1026" y="326"/>
                </a:lnTo>
                <a:lnTo>
                  <a:pt x="1028" y="326"/>
                </a:lnTo>
                <a:lnTo>
                  <a:pt x="1021" y="323"/>
                </a:lnTo>
                <a:lnTo>
                  <a:pt x="1014" y="313"/>
                </a:lnTo>
                <a:lnTo>
                  <a:pt x="1024" y="323"/>
                </a:lnTo>
                <a:lnTo>
                  <a:pt x="1028" y="323"/>
                </a:lnTo>
                <a:lnTo>
                  <a:pt x="1029" y="318"/>
                </a:lnTo>
                <a:lnTo>
                  <a:pt x="1028" y="316"/>
                </a:lnTo>
                <a:lnTo>
                  <a:pt x="1023" y="313"/>
                </a:lnTo>
                <a:lnTo>
                  <a:pt x="1023" y="313"/>
                </a:lnTo>
                <a:lnTo>
                  <a:pt x="1014" y="310"/>
                </a:lnTo>
                <a:lnTo>
                  <a:pt x="1013" y="306"/>
                </a:lnTo>
                <a:lnTo>
                  <a:pt x="1008" y="306"/>
                </a:lnTo>
                <a:lnTo>
                  <a:pt x="1006" y="303"/>
                </a:lnTo>
                <a:lnTo>
                  <a:pt x="1008" y="298"/>
                </a:lnTo>
                <a:lnTo>
                  <a:pt x="1011" y="296"/>
                </a:lnTo>
                <a:lnTo>
                  <a:pt x="1008" y="300"/>
                </a:lnTo>
                <a:lnTo>
                  <a:pt x="1008" y="303"/>
                </a:lnTo>
                <a:lnTo>
                  <a:pt x="1011" y="303"/>
                </a:lnTo>
                <a:lnTo>
                  <a:pt x="1016" y="306"/>
                </a:lnTo>
                <a:lnTo>
                  <a:pt x="1014" y="305"/>
                </a:lnTo>
                <a:lnTo>
                  <a:pt x="1016" y="305"/>
                </a:lnTo>
                <a:lnTo>
                  <a:pt x="1018" y="308"/>
                </a:lnTo>
                <a:lnTo>
                  <a:pt x="1021" y="308"/>
                </a:lnTo>
                <a:lnTo>
                  <a:pt x="1026" y="313"/>
                </a:lnTo>
                <a:lnTo>
                  <a:pt x="1026" y="306"/>
                </a:lnTo>
                <a:lnTo>
                  <a:pt x="1021" y="305"/>
                </a:lnTo>
                <a:lnTo>
                  <a:pt x="1019" y="303"/>
                </a:lnTo>
                <a:lnTo>
                  <a:pt x="1019" y="300"/>
                </a:lnTo>
                <a:lnTo>
                  <a:pt x="1021" y="303"/>
                </a:lnTo>
                <a:lnTo>
                  <a:pt x="1026" y="306"/>
                </a:lnTo>
                <a:lnTo>
                  <a:pt x="1026" y="303"/>
                </a:lnTo>
                <a:lnTo>
                  <a:pt x="1023" y="298"/>
                </a:lnTo>
                <a:lnTo>
                  <a:pt x="1023" y="296"/>
                </a:lnTo>
                <a:lnTo>
                  <a:pt x="1026" y="288"/>
                </a:lnTo>
                <a:lnTo>
                  <a:pt x="1021" y="281"/>
                </a:lnTo>
                <a:lnTo>
                  <a:pt x="1026" y="283"/>
                </a:lnTo>
                <a:lnTo>
                  <a:pt x="1026" y="278"/>
                </a:lnTo>
                <a:lnTo>
                  <a:pt x="1028" y="278"/>
                </a:lnTo>
                <a:lnTo>
                  <a:pt x="1028" y="281"/>
                </a:lnTo>
                <a:lnTo>
                  <a:pt x="1028" y="279"/>
                </a:lnTo>
                <a:lnTo>
                  <a:pt x="1028" y="276"/>
                </a:lnTo>
                <a:lnTo>
                  <a:pt x="1029" y="276"/>
                </a:lnTo>
                <a:lnTo>
                  <a:pt x="1029" y="278"/>
                </a:lnTo>
                <a:lnTo>
                  <a:pt x="1033" y="276"/>
                </a:lnTo>
                <a:lnTo>
                  <a:pt x="1031" y="274"/>
                </a:lnTo>
                <a:lnTo>
                  <a:pt x="1033" y="274"/>
                </a:lnTo>
                <a:lnTo>
                  <a:pt x="1035" y="273"/>
                </a:lnTo>
                <a:lnTo>
                  <a:pt x="1033" y="278"/>
                </a:lnTo>
                <a:lnTo>
                  <a:pt x="1036" y="278"/>
                </a:lnTo>
                <a:lnTo>
                  <a:pt x="1031" y="279"/>
                </a:lnTo>
                <a:lnTo>
                  <a:pt x="1028" y="284"/>
                </a:lnTo>
                <a:lnTo>
                  <a:pt x="1029" y="286"/>
                </a:lnTo>
                <a:lnTo>
                  <a:pt x="1033" y="284"/>
                </a:lnTo>
                <a:lnTo>
                  <a:pt x="1031" y="288"/>
                </a:lnTo>
                <a:lnTo>
                  <a:pt x="1028" y="288"/>
                </a:lnTo>
                <a:lnTo>
                  <a:pt x="1026" y="289"/>
                </a:lnTo>
                <a:lnTo>
                  <a:pt x="1028" y="289"/>
                </a:lnTo>
                <a:lnTo>
                  <a:pt x="1031" y="291"/>
                </a:lnTo>
                <a:lnTo>
                  <a:pt x="1031" y="294"/>
                </a:lnTo>
                <a:lnTo>
                  <a:pt x="1029" y="294"/>
                </a:lnTo>
                <a:lnTo>
                  <a:pt x="1028" y="293"/>
                </a:lnTo>
                <a:lnTo>
                  <a:pt x="1028" y="293"/>
                </a:lnTo>
                <a:lnTo>
                  <a:pt x="1026" y="296"/>
                </a:lnTo>
                <a:lnTo>
                  <a:pt x="1026" y="296"/>
                </a:lnTo>
                <a:lnTo>
                  <a:pt x="1028" y="294"/>
                </a:lnTo>
                <a:lnTo>
                  <a:pt x="1033" y="300"/>
                </a:lnTo>
                <a:lnTo>
                  <a:pt x="1033" y="300"/>
                </a:lnTo>
                <a:lnTo>
                  <a:pt x="1031" y="300"/>
                </a:lnTo>
                <a:lnTo>
                  <a:pt x="1026" y="303"/>
                </a:lnTo>
                <a:lnTo>
                  <a:pt x="1029" y="306"/>
                </a:lnTo>
                <a:lnTo>
                  <a:pt x="1031" y="306"/>
                </a:lnTo>
                <a:lnTo>
                  <a:pt x="1033" y="308"/>
                </a:lnTo>
                <a:lnTo>
                  <a:pt x="1036" y="305"/>
                </a:lnTo>
                <a:lnTo>
                  <a:pt x="1038" y="310"/>
                </a:lnTo>
                <a:lnTo>
                  <a:pt x="1036" y="310"/>
                </a:lnTo>
                <a:lnTo>
                  <a:pt x="1036" y="311"/>
                </a:lnTo>
                <a:lnTo>
                  <a:pt x="1036" y="313"/>
                </a:lnTo>
                <a:lnTo>
                  <a:pt x="1040" y="313"/>
                </a:lnTo>
                <a:lnTo>
                  <a:pt x="1036" y="316"/>
                </a:lnTo>
                <a:lnTo>
                  <a:pt x="1041" y="315"/>
                </a:lnTo>
                <a:lnTo>
                  <a:pt x="1041" y="316"/>
                </a:lnTo>
                <a:lnTo>
                  <a:pt x="1041" y="318"/>
                </a:lnTo>
                <a:lnTo>
                  <a:pt x="1038" y="320"/>
                </a:lnTo>
                <a:lnTo>
                  <a:pt x="1036" y="323"/>
                </a:lnTo>
                <a:lnTo>
                  <a:pt x="1033" y="333"/>
                </a:lnTo>
                <a:lnTo>
                  <a:pt x="1035" y="337"/>
                </a:lnTo>
                <a:lnTo>
                  <a:pt x="1036" y="337"/>
                </a:lnTo>
                <a:lnTo>
                  <a:pt x="1036" y="335"/>
                </a:lnTo>
                <a:lnTo>
                  <a:pt x="1040" y="326"/>
                </a:lnTo>
                <a:lnTo>
                  <a:pt x="1041" y="328"/>
                </a:lnTo>
                <a:lnTo>
                  <a:pt x="1043" y="326"/>
                </a:lnTo>
                <a:lnTo>
                  <a:pt x="1041" y="326"/>
                </a:lnTo>
                <a:lnTo>
                  <a:pt x="1046" y="316"/>
                </a:lnTo>
                <a:lnTo>
                  <a:pt x="1050" y="308"/>
                </a:lnTo>
                <a:lnTo>
                  <a:pt x="1051" y="310"/>
                </a:lnTo>
                <a:lnTo>
                  <a:pt x="1053" y="306"/>
                </a:lnTo>
                <a:lnTo>
                  <a:pt x="1055" y="303"/>
                </a:lnTo>
                <a:lnTo>
                  <a:pt x="1053" y="294"/>
                </a:lnTo>
                <a:lnTo>
                  <a:pt x="1050" y="293"/>
                </a:lnTo>
                <a:lnTo>
                  <a:pt x="1046" y="286"/>
                </a:lnTo>
                <a:lnTo>
                  <a:pt x="1046" y="281"/>
                </a:lnTo>
                <a:lnTo>
                  <a:pt x="1041" y="271"/>
                </a:lnTo>
                <a:lnTo>
                  <a:pt x="1045" y="268"/>
                </a:lnTo>
                <a:lnTo>
                  <a:pt x="1048" y="266"/>
                </a:lnTo>
                <a:lnTo>
                  <a:pt x="1046" y="269"/>
                </a:lnTo>
                <a:lnTo>
                  <a:pt x="1043" y="273"/>
                </a:lnTo>
                <a:lnTo>
                  <a:pt x="1046" y="278"/>
                </a:lnTo>
                <a:lnTo>
                  <a:pt x="1048" y="279"/>
                </a:lnTo>
                <a:lnTo>
                  <a:pt x="1053" y="283"/>
                </a:lnTo>
                <a:lnTo>
                  <a:pt x="1056" y="283"/>
                </a:lnTo>
                <a:lnTo>
                  <a:pt x="1058" y="286"/>
                </a:lnTo>
                <a:lnTo>
                  <a:pt x="1055" y="289"/>
                </a:lnTo>
                <a:lnTo>
                  <a:pt x="1056" y="289"/>
                </a:lnTo>
                <a:lnTo>
                  <a:pt x="1058" y="289"/>
                </a:lnTo>
                <a:lnTo>
                  <a:pt x="1065" y="281"/>
                </a:lnTo>
                <a:lnTo>
                  <a:pt x="1068" y="278"/>
                </a:lnTo>
                <a:lnTo>
                  <a:pt x="1068" y="276"/>
                </a:lnTo>
                <a:lnTo>
                  <a:pt x="1068" y="274"/>
                </a:lnTo>
                <a:lnTo>
                  <a:pt x="1070" y="274"/>
                </a:lnTo>
                <a:lnTo>
                  <a:pt x="1073" y="269"/>
                </a:lnTo>
                <a:lnTo>
                  <a:pt x="1077" y="251"/>
                </a:lnTo>
                <a:lnTo>
                  <a:pt x="1072" y="251"/>
                </a:lnTo>
                <a:lnTo>
                  <a:pt x="1070" y="246"/>
                </a:lnTo>
                <a:lnTo>
                  <a:pt x="1073" y="242"/>
                </a:lnTo>
                <a:lnTo>
                  <a:pt x="1075" y="244"/>
                </a:lnTo>
                <a:lnTo>
                  <a:pt x="1078" y="232"/>
                </a:lnTo>
                <a:lnTo>
                  <a:pt x="1078" y="232"/>
                </a:lnTo>
                <a:lnTo>
                  <a:pt x="1078" y="232"/>
                </a:lnTo>
                <a:lnTo>
                  <a:pt x="1077" y="242"/>
                </a:lnTo>
                <a:lnTo>
                  <a:pt x="1077" y="242"/>
                </a:lnTo>
                <a:lnTo>
                  <a:pt x="1078" y="241"/>
                </a:lnTo>
                <a:lnTo>
                  <a:pt x="1080" y="239"/>
                </a:lnTo>
                <a:lnTo>
                  <a:pt x="1082" y="237"/>
                </a:lnTo>
                <a:lnTo>
                  <a:pt x="1090" y="232"/>
                </a:lnTo>
                <a:lnTo>
                  <a:pt x="1100" y="229"/>
                </a:lnTo>
                <a:lnTo>
                  <a:pt x="1131" y="225"/>
                </a:lnTo>
                <a:lnTo>
                  <a:pt x="1131" y="217"/>
                </a:lnTo>
                <a:lnTo>
                  <a:pt x="1132" y="214"/>
                </a:lnTo>
                <a:lnTo>
                  <a:pt x="1132" y="215"/>
                </a:lnTo>
                <a:lnTo>
                  <a:pt x="1137" y="214"/>
                </a:lnTo>
                <a:lnTo>
                  <a:pt x="1136" y="219"/>
                </a:lnTo>
                <a:lnTo>
                  <a:pt x="1136" y="222"/>
                </a:lnTo>
                <a:lnTo>
                  <a:pt x="1139" y="222"/>
                </a:lnTo>
                <a:lnTo>
                  <a:pt x="1141" y="220"/>
                </a:lnTo>
                <a:lnTo>
                  <a:pt x="1142" y="219"/>
                </a:lnTo>
                <a:lnTo>
                  <a:pt x="1142" y="219"/>
                </a:lnTo>
                <a:lnTo>
                  <a:pt x="1144" y="219"/>
                </a:lnTo>
                <a:lnTo>
                  <a:pt x="1144" y="217"/>
                </a:lnTo>
                <a:lnTo>
                  <a:pt x="1146" y="215"/>
                </a:lnTo>
                <a:lnTo>
                  <a:pt x="1147" y="215"/>
                </a:lnTo>
                <a:lnTo>
                  <a:pt x="1147" y="220"/>
                </a:lnTo>
                <a:lnTo>
                  <a:pt x="1163" y="217"/>
                </a:lnTo>
                <a:lnTo>
                  <a:pt x="1163" y="212"/>
                </a:lnTo>
                <a:lnTo>
                  <a:pt x="1159" y="207"/>
                </a:lnTo>
                <a:lnTo>
                  <a:pt x="1158" y="207"/>
                </a:lnTo>
                <a:lnTo>
                  <a:pt x="1156" y="207"/>
                </a:lnTo>
                <a:lnTo>
                  <a:pt x="1156" y="207"/>
                </a:lnTo>
                <a:lnTo>
                  <a:pt x="1158" y="207"/>
                </a:lnTo>
                <a:lnTo>
                  <a:pt x="1159" y="210"/>
                </a:lnTo>
                <a:lnTo>
                  <a:pt x="1161" y="210"/>
                </a:lnTo>
                <a:lnTo>
                  <a:pt x="1161" y="214"/>
                </a:lnTo>
                <a:lnTo>
                  <a:pt x="1154" y="217"/>
                </a:lnTo>
                <a:lnTo>
                  <a:pt x="1151" y="215"/>
                </a:lnTo>
                <a:lnTo>
                  <a:pt x="1151" y="210"/>
                </a:lnTo>
                <a:lnTo>
                  <a:pt x="1144" y="202"/>
                </a:lnTo>
                <a:lnTo>
                  <a:pt x="1142" y="200"/>
                </a:lnTo>
                <a:lnTo>
                  <a:pt x="1139" y="200"/>
                </a:lnTo>
                <a:lnTo>
                  <a:pt x="1139" y="198"/>
                </a:lnTo>
                <a:lnTo>
                  <a:pt x="1144" y="195"/>
                </a:lnTo>
                <a:lnTo>
                  <a:pt x="1142" y="193"/>
                </a:lnTo>
                <a:lnTo>
                  <a:pt x="1147" y="192"/>
                </a:lnTo>
                <a:lnTo>
                  <a:pt x="1149" y="190"/>
                </a:lnTo>
                <a:lnTo>
                  <a:pt x="1147" y="190"/>
                </a:lnTo>
                <a:lnTo>
                  <a:pt x="1146" y="192"/>
                </a:lnTo>
                <a:lnTo>
                  <a:pt x="1144" y="190"/>
                </a:lnTo>
                <a:lnTo>
                  <a:pt x="1144" y="188"/>
                </a:lnTo>
                <a:lnTo>
                  <a:pt x="1142" y="187"/>
                </a:lnTo>
                <a:lnTo>
                  <a:pt x="1146" y="180"/>
                </a:lnTo>
                <a:lnTo>
                  <a:pt x="1149" y="171"/>
                </a:lnTo>
                <a:lnTo>
                  <a:pt x="1153" y="170"/>
                </a:lnTo>
                <a:lnTo>
                  <a:pt x="1154" y="166"/>
                </a:lnTo>
                <a:lnTo>
                  <a:pt x="1156" y="165"/>
                </a:lnTo>
                <a:lnTo>
                  <a:pt x="1156" y="160"/>
                </a:lnTo>
                <a:lnTo>
                  <a:pt x="1163" y="156"/>
                </a:lnTo>
                <a:lnTo>
                  <a:pt x="1163" y="160"/>
                </a:lnTo>
                <a:lnTo>
                  <a:pt x="1164" y="161"/>
                </a:lnTo>
                <a:lnTo>
                  <a:pt x="1168" y="158"/>
                </a:lnTo>
                <a:lnTo>
                  <a:pt x="1166" y="156"/>
                </a:lnTo>
                <a:lnTo>
                  <a:pt x="1169" y="153"/>
                </a:lnTo>
                <a:lnTo>
                  <a:pt x="1168" y="156"/>
                </a:lnTo>
                <a:lnTo>
                  <a:pt x="1171" y="158"/>
                </a:lnTo>
                <a:lnTo>
                  <a:pt x="1174" y="153"/>
                </a:lnTo>
                <a:lnTo>
                  <a:pt x="1176" y="156"/>
                </a:lnTo>
                <a:lnTo>
                  <a:pt x="1179" y="151"/>
                </a:lnTo>
                <a:lnTo>
                  <a:pt x="1186" y="138"/>
                </a:lnTo>
                <a:lnTo>
                  <a:pt x="1188" y="139"/>
                </a:lnTo>
                <a:lnTo>
                  <a:pt x="1186" y="144"/>
                </a:lnTo>
                <a:lnTo>
                  <a:pt x="1193" y="146"/>
                </a:lnTo>
                <a:lnTo>
                  <a:pt x="1191" y="143"/>
                </a:lnTo>
                <a:lnTo>
                  <a:pt x="1193" y="143"/>
                </a:lnTo>
                <a:lnTo>
                  <a:pt x="1200" y="139"/>
                </a:lnTo>
                <a:lnTo>
                  <a:pt x="1201" y="143"/>
                </a:lnTo>
                <a:lnTo>
                  <a:pt x="1203" y="143"/>
                </a:lnTo>
                <a:lnTo>
                  <a:pt x="1205" y="143"/>
                </a:lnTo>
                <a:lnTo>
                  <a:pt x="1206" y="139"/>
                </a:lnTo>
                <a:lnTo>
                  <a:pt x="1208" y="136"/>
                </a:lnTo>
                <a:lnTo>
                  <a:pt x="1212" y="138"/>
                </a:lnTo>
                <a:lnTo>
                  <a:pt x="1212" y="139"/>
                </a:lnTo>
                <a:lnTo>
                  <a:pt x="1213" y="139"/>
                </a:lnTo>
                <a:lnTo>
                  <a:pt x="1213" y="136"/>
                </a:lnTo>
                <a:lnTo>
                  <a:pt x="1217" y="136"/>
                </a:lnTo>
                <a:lnTo>
                  <a:pt x="1222" y="136"/>
                </a:lnTo>
                <a:lnTo>
                  <a:pt x="1227" y="131"/>
                </a:lnTo>
                <a:lnTo>
                  <a:pt x="1223" y="129"/>
                </a:lnTo>
                <a:lnTo>
                  <a:pt x="1222" y="129"/>
                </a:lnTo>
                <a:lnTo>
                  <a:pt x="1223" y="126"/>
                </a:lnTo>
                <a:lnTo>
                  <a:pt x="1222" y="121"/>
                </a:lnTo>
                <a:lnTo>
                  <a:pt x="1218" y="123"/>
                </a:lnTo>
                <a:lnTo>
                  <a:pt x="1217" y="118"/>
                </a:lnTo>
                <a:lnTo>
                  <a:pt x="1218" y="118"/>
                </a:lnTo>
                <a:lnTo>
                  <a:pt x="1218" y="114"/>
                </a:lnTo>
                <a:lnTo>
                  <a:pt x="1220" y="114"/>
                </a:lnTo>
                <a:lnTo>
                  <a:pt x="1220" y="111"/>
                </a:lnTo>
                <a:lnTo>
                  <a:pt x="1218" y="111"/>
                </a:lnTo>
                <a:lnTo>
                  <a:pt x="1212" y="109"/>
                </a:lnTo>
                <a:lnTo>
                  <a:pt x="1213" y="106"/>
                </a:lnTo>
                <a:lnTo>
                  <a:pt x="1210" y="70"/>
                </a:lnTo>
                <a:lnTo>
                  <a:pt x="1208" y="67"/>
                </a:lnTo>
                <a:lnTo>
                  <a:pt x="1203" y="6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69" name="Freeform 30205"/>
          <p:cNvSpPr>
            <a:spLocks/>
          </p:cNvSpPr>
          <p:nvPr/>
        </p:nvSpPr>
        <p:spPr bwMode="auto">
          <a:xfrm>
            <a:off x="1172488" y="3242388"/>
            <a:ext cx="41561" cy="21358"/>
          </a:xfrm>
          <a:custGeom>
            <a:avLst/>
            <a:gdLst>
              <a:gd name="T0" fmla="*/ 46 w 47"/>
              <a:gd name="T1" fmla="*/ 10 h 24"/>
              <a:gd name="T2" fmla="*/ 47 w 47"/>
              <a:gd name="T3" fmla="*/ 7 h 24"/>
              <a:gd name="T4" fmla="*/ 39 w 47"/>
              <a:gd name="T5" fmla="*/ 3 h 24"/>
              <a:gd name="T6" fmla="*/ 27 w 47"/>
              <a:gd name="T7" fmla="*/ 0 h 24"/>
              <a:gd name="T8" fmla="*/ 20 w 47"/>
              <a:gd name="T9" fmla="*/ 2 h 24"/>
              <a:gd name="T10" fmla="*/ 15 w 47"/>
              <a:gd name="T11" fmla="*/ 3 h 24"/>
              <a:gd name="T12" fmla="*/ 7 w 47"/>
              <a:gd name="T13" fmla="*/ 14 h 24"/>
              <a:gd name="T14" fmla="*/ 0 w 47"/>
              <a:gd name="T15" fmla="*/ 17 h 24"/>
              <a:gd name="T16" fmla="*/ 0 w 47"/>
              <a:gd name="T17" fmla="*/ 20 h 24"/>
              <a:gd name="T18" fmla="*/ 0 w 47"/>
              <a:gd name="T19" fmla="*/ 24 h 24"/>
              <a:gd name="T20" fmla="*/ 7 w 47"/>
              <a:gd name="T21" fmla="*/ 24 h 24"/>
              <a:gd name="T22" fmla="*/ 19 w 47"/>
              <a:gd name="T23" fmla="*/ 17 h 24"/>
              <a:gd name="T24" fmla="*/ 20 w 47"/>
              <a:gd name="T25" fmla="*/ 14 h 24"/>
              <a:gd name="T26" fmla="*/ 36 w 47"/>
              <a:gd name="T27" fmla="*/ 10 h 24"/>
              <a:gd name="T28" fmla="*/ 42 w 47"/>
              <a:gd name="T29" fmla="*/ 10 h 24"/>
              <a:gd name="T30" fmla="*/ 46 w 47"/>
              <a:gd name="T31"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24">
                <a:moveTo>
                  <a:pt x="46" y="10"/>
                </a:moveTo>
                <a:lnTo>
                  <a:pt x="47" y="7"/>
                </a:lnTo>
                <a:lnTo>
                  <a:pt x="39" y="3"/>
                </a:lnTo>
                <a:lnTo>
                  <a:pt x="27" y="0"/>
                </a:lnTo>
                <a:lnTo>
                  <a:pt x="20" y="2"/>
                </a:lnTo>
                <a:lnTo>
                  <a:pt x="15" y="3"/>
                </a:lnTo>
                <a:lnTo>
                  <a:pt x="7" y="14"/>
                </a:lnTo>
                <a:lnTo>
                  <a:pt x="0" y="17"/>
                </a:lnTo>
                <a:lnTo>
                  <a:pt x="0" y="20"/>
                </a:lnTo>
                <a:lnTo>
                  <a:pt x="0" y="24"/>
                </a:lnTo>
                <a:lnTo>
                  <a:pt x="7" y="24"/>
                </a:lnTo>
                <a:lnTo>
                  <a:pt x="19" y="17"/>
                </a:lnTo>
                <a:lnTo>
                  <a:pt x="20" y="14"/>
                </a:lnTo>
                <a:lnTo>
                  <a:pt x="36" y="10"/>
                </a:lnTo>
                <a:lnTo>
                  <a:pt x="42" y="10"/>
                </a:lnTo>
                <a:lnTo>
                  <a:pt x="46" y="1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0" name="Freeform 30206"/>
          <p:cNvSpPr>
            <a:spLocks/>
          </p:cNvSpPr>
          <p:nvPr/>
        </p:nvSpPr>
        <p:spPr bwMode="auto">
          <a:xfrm>
            <a:off x="1126506" y="3266417"/>
            <a:ext cx="34487" cy="19579"/>
          </a:xfrm>
          <a:custGeom>
            <a:avLst/>
            <a:gdLst>
              <a:gd name="T0" fmla="*/ 39 w 39"/>
              <a:gd name="T1" fmla="*/ 10 h 22"/>
              <a:gd name="T2" fmla="*/ 35 w 39"/>
              <a:gd name="T3" fmla="*/ 3 h 22"/>
              <a:gd name="T4" fmla="*/ 30 w 39"/>
              <a:gd name="T5" fmla="*/ 0 h 22"/>
              <a:gd name="T6" fmla="*/ 27 w 39"/>
              <a:gd name="T7" fmla="*/ 0 h 22"/>
              <a:gd name="T8" fmla="*/ 19 w 39"/>
              <a:gd name="T9" fmla="*/ 5 h 22"/>
              <a:gd name="T10" fmla="*/ 10 w 39"/>
              <a:gd name="T11" fmla="*/ 7 h 22"/>
              <a:gd name="T12" fmla="*/ 0 w 39"/>
              <a:gd name="T13" fmla="*/ 15 h 22"/>
              <a:gd name="T14" fmla="*/ 2 w 39"/>
              <a:gd name="T15" fmla="*/ 19 h 22"/>
              <a:gd name="T16" fmla="*/ 10 w 39"/>
              <a:gd name="T17" fmla="*/ 22 h 22"/>
              <a:gd name="T18" fmla="*/ 13 w 39"/>
              <a:gd name="T19" fmla="*/ 20 h 22"/>
              <a:gd name="T20" fmla="*/ 17 w 39"/>
              <a:gd name="T21" fmla="*/ 13 h 22"/>
              <a:gd name="T22" fmla="*/ 20 w 39"/>
              <a:gd name="T23" fmla="*/ 12 h 22"/>
              <a:gd name="T24" fmla="*/ 30 w 39"/>
              <a:gd name="T25" fmla="*/ 12 h 22"/>
              <a:gd name="T26" fmla="*/ 39 w 39"/>
              <a:gd name="T2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2">
                <a:moveTo>
                  <a:pt x="39" y="10"/>
                </a:moveTo>
                <a:lnTo>
                  <a:pt x="35" y="3"/>
                </a:lnTo>
                <a:lnTo>
                  <a:pt x="30" y="0"/>
                </a:lnTo>
                <a:lnTo>
                  <a:pt x="27" y="0"/>
                </a:lnTo>
                <a:lnTo>
                  <a:pt x="19" y="5"/>
                </a:lnTo>
                <a:lnTo>
                  <a:pt x="10" y="7"/>
                </a:lnTo>
                <a:lnTo>
                  <a:pt x="0" y="15"/>
                </a:lnTo>
                <a:lnTo>
                  <a:pt x="2" y="19"/>
                </a:lnTo>
                <a:lnTo>
                  <a:pt x="10" y="22"/>
                </a:lnTo>
                <a:lnTo>
                  <a:pt x="13" y="20"/>
                </a:lnTo>
                <a:lnTo>
                  <a:pt x="17" y="13"/>
                </a:lnTo>
                <a:lnTo>
                  <a:pt x="20" y="12"/>
                </a:lnTo>
                <a:lnTo>
                  <a:pt x="30" y="12"/>
                </a:lnTo>
                <a:lnTo>
                  <a:pt x="39" y="1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1" name="Freeform 30207"/>
          <p:cNvSpPr>
            <a:spLocks/>
          </p:cNvSpPr>
          <p:nvPr/>
        </p:nvSpPr>
        <p:spPr bwMode="auto">
          <a:xfrm>
            <a:off x="1159224" y="3260188"/>
            <a:ext cx="8843" cy="8899"/>
          </a:xfrm>
          <a:custGeom>
            <a:avLst/>
            <a:gdLst>
              <a:gd name="T0" fmla="*/ 10 w 10"/>
              <a:gd name="T1" fmla="*/ 9 h 10"/>
              <a:gd name="T2" fmla="*/ 10 w 10"/>
              <a:gd name="T3" fmla="*/ 7 h 10"/>
              <a:gd name="T4" fmla="*/ 10 w 10"/>
              <a:gd name="T5" fmla="*/ 4 h 10"/>
              <a:gd name="T6" fmla="*/ 3 w 10"/>
              <a:gd name="T7" fmla="*/ 0 h 10"/>
              <a:gd name="T8" fmla="*/ 0 w 10"/>
              <a:gd name="T9" fmla="*/ 4 h 10"/>
              <a:gd name="T10" fmla="*/ 2 w 10"/>
              <a:gd name="T11" fmla="*/ 7 h 10"/>
              <a:gd name="T12" fmla="*/ 7 w 10"/>
              <a:gd name="T13" fmla="*/ 10 h 10"/>
              <a:gd name="T14" fmla="*/ 10 w 10"/>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0">
                <a:moveTo>
                  <a:pt x="10" y="9"/>
                </a:moveTo>
                <a:lnTo>
                  <a:pt x="10" y="7"/>
                </a:lnTo>
                <a:lnTo>
                  <a:pt x="10" y="4"/>
                </a:lnTo>
                <a:lnTo>
                  <a:pt x="3" y="0"/>
                </a:lnTo>
                <a:lnTo>
                  <a:pt x="0" y="4"/>
                </a:lnTo>
                <a:lnTo>
                  <a:pt x="2" y="7"/>
                </a:lnTo>
                <a:lnTo>
                  <a:pt x="7" y="10"/>
                </a:lnTo>
                <a:lnTo>
                  <a:pt x="10" y="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72" name="Freeform 30208"/>
          <p:cNvSpPr>
            <a:spLocks/>
          </p:cNvSpPr>
          <p:nvPr/>
        </p:nvSpPr>
        <p:spPr bwMode="auto">
          <a:xfrm>
            <a:off x="1085830" y="3294894"/>
            <a:ext cx="15032" cy="15129"/>
          </a:xfrm>
          <a:custGeom>
            <a:avLst/>
            <a:gdLst>
              <a:gd name="T0" fmla="*/ 6 w 17"/>
              <a:gd name="T1" fmla="*/ 17 h 17"/>
              <a:gd name="T2" fmla="*/ 11 w 17"/>
              <a:gd name="T3" fmla="*/ 14 h 17"/>
              <a:gd name="T4" fmla="*/ 12 w 17"/>
              <a:gd name="T5" fmla="*/ 8 h 17"/>
              <a:gd name="T6" fmla="*/ 14 w 17"/>
              <a:gd name="T7" fmla="*/ 8 h 17"/>
              <a:gd name="T8" fmla="*/ 17 w 17"/>
              <a:gd name="T9" fmla="*/ 5 h 17"/>
              <a:gd name="T10" fmla="*/ 14 w 17"/>
              <a:gd name="T11" fmla="*/ 2 h 17"/>
              <a:gd name="T12" fmla="*/ 9 w 17"/>
              <a:gd name="T13" fmla="*/ 0 h 17"/>
              <a:gd name="T14" fmla="*/ 0 w 17"/>
              <a:gd name="T15" fmla="*/ 2 h 17"/>
              <a:gd name="T16" fmla="*/ 4 w 17"/>
              <a:gd name="T17" fmla="*/ 8 h 17"/>
              <a:gd name="T18" fmla="*/ 6 w 17"/>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6" y="17"/>
                </a:moveTo>
                <a:lnTo>
                  <a:pt x="11" y="14"/>
                </a:lnTo>
                <a:lnTo>
                  <a:pt x="12" y="8"/>
                </a:lnTo>
                <a:lnTo>
                  <a:pt x="14" y="8"/>
                </a:lnTo>
                <a:lnTo>
                  <a:pt x="17" y="5"/>
                </a:lnTo>
                <a:lnTo>
                  <a:pt x="14" y="2"/>
                </a:lnTo>
                <a:lnTo>
                  <a:pt x="9" y="0"/>
                </a:lnTo>
                <a:lnTo>
                  <a:pt x="0" y="2"/>
                </a:lnTo>
                <a:lnTo>
                  <a:pt x="4" y="8"/>
                </a:lnTo>
                <a:lnTo>
                  <a:pt x="6" y="1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3" name="Freeform 30209"/>
          <p:cNvSpPr>
            <a:spLocks/>
          </p:cNvSpPr>
          <p:nvPr/>
        </p:nvSpPr>
        <p:spPr bwMode="auto">
          <a:xfrm>
            <a:off x="1059302" y="3307354"/>
            <a:ext cx="13265" cy="8899"/>
          </a:xfrm>
          <a:custGeom>
            <a:avLst/>
            <a:gdLst>
              <a:gd name="T0" fmla="*/ 14 w 15"/>
              <a:gd name="T1" fmla="*/ 1 h 10"/>
              <a:gd name="T2" fmla="*/ 9 w 15"/>
              <a:gd name="T3" fmla="*/ 0 h 10"/>
              <a:gd name="T4" fmla="*/ 5 w 15"/>
              <a:gd name="T5" fmla="*/ 1 h 10"/>
              <a:gd name="T6" fmla="*/ 2 w 15"/>
              <a:gd name="T7" fmla="*/ 5 h 10"/>
              <a:gd name="T8" fmla="*/ 0 w 15"/>
              <a:gd name="T9" fmla="*/ 5 h 10"/>
              <a:gd name="T10" fmla="*/ 2 w 15"/>
              <a:gd name="T11" fmla="*/ 8 h 10"/>
              <a:gd name="T12" fmla="*/ 5 w 15"/>
              <a:gd name="T13" fmla="*/ 10 h 10"/>
              <a:gd name="T14" fmla="*/ 12 w 15"/>
              <a:gd name="T15" fmla="*/ 8 h 10"/>
              <a:gd name="T16" fmla="*/ 15 w 15"/>
              <a:gd name="T17" fmla="*/ 8 h 10"/>
              <a:gd name="T18" fmla="*/ 14 w 15"/>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4" y="1"/>
                </a:moveTo>
                <a:lnTo>
                  <a:pt x="9" y="0"/>
                </a:lnTo>
                <a:lnTo>
                  <a:pt x="5" y="1"/>
                </a:lnTo>
                <a:lnTo>
                  <a:pt x="2" y="5"/>
                </a:lnTo>
                <a:lnTo>
                  <a:pt x="0" y="5"/>
                </a:lnTo>
                <a:lnTo>
                  <a:pt x="2" y="8"/>
                </a:lnTo>
                <a:lnTo>
                  <a:pt x="5" y="10"/>
                </a:lnTo>
                <a:lnTo>
                  <a:pt x="12" y="8"/>
                </a:lnTo>
                <a:lnTo>
                  <a:pt x="15" y="8"/>
                </a:lnTo>
                <a:lnTo>
                  <a:pt x="14" y="1"/>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74" name="Freeform 30210"/>
          <p:cNvSpPr>
            <a:spLocks/>
          </p:cNvSpPr>
          <p:nvPr/>
        </p:nvSpPr>
        <p:spPr bwMode="auto">
          <a:xfrm>
            <a:off x="5591944" y="3308242"/>
            <a:ext cx="1145121" cy="778676"/>
          </a:xfrm>
          <a:custGeom>
            <a:avLst/>
            <a:gdLst>
              <a:gd name="T0" fmla="*/ 1081 w 1295"/>
              <a:gd name="T1" fmla="*/ 12 h 875"/>
              <a:gd name="T2" fmla="*/ 998 w 1295"/>
              <a:gd name="T3" fmla="*/ 46 h 875"/>
              <a:gd name="T4" fmla="*/ 932 w 1295"/>
              <a:gd name="T5" fmla="*/ 118 h 875"/>
              <a:gd name="T6" fmla="*/ 921 w 1295"/>
              <a:gd name="T7" fmla="*/ 167 h 875"/>
              <a:gd name="T8" fmla="*/ 973 w 1295"/>
              <a:gd name="T9" fmla="*/ 202 h 875"/>
              <a:gd name="T10" fmla="*/ 899 w 1295"/>
              <a:gd name="T11" fmla="*/ 229 h 875"/>
              <a:gd name="T12" fmla="*/ 814 w 1295"/>
              <a:gd name="T13" fmla="*/ 245 h 875"/>
              <a:gd name="T14" fmla="*/ 789 w 1295"/>
              <a:gd name="T15" fmla="*/ 295 h 875"/>
              <a:gd name="T16" fmla="*/ 647 w 1295"/>
              <a:gd name="T17" fmla="*/ 336 h 875"/>
              <a:gd name="T18" fmla="*/ 457 w 1295"/>
              <a:gd name="T19" fmla="*/ 270 h 875"/>
              <a:gd name="T20" fmla="*/ 364 w 1295"/>
              <a:gd name="T21" fmla="*/ 226 h 875"/>
              <a:gd name="T22" fmla="*/ 299 w 1295"/>
              <a:gd name="T23" fmla="*/ 130 h 875"/>
              <a:gd name="T24" fmla="*/ 256 w 1295"/>
              <a:gd name="T25" fmla="*/ 181 h 875"/>
              <a:gd name="T26" fmla="*/ 192 w 1295"/>
              <a:gd name="T27" fmla="*/ 241 h 875"/>
              <a:gd name="T28" fmla="*/ 144 w 1295"/>
              <a:gd name="T29" fmla="*/ 275 h 875"/>
              <a:gd name="T30" fmla="*/ 100 w 1295"/>
              <a:gd name="T31" fmla="*/ 352 h 875"/>
              <a:gd name="T32" fmla="*/ 41 w 1295"/>
              <a:gd name="T33" fmla="*/ 369 h 875"/>
              <a:gd name="T34" fmla="*/ 12 w 1295"/>
              <a:gd name="T35" fmla="*/ 422 h 875"/>
              <a:gd name="T36" fmla="*/ 26 w 1295"/>
              <a:gd name="T37" fmla="*/ 457 h 875"/>
              <a:gd name="T38" fmla="*/ 36 w 1295"/>
              <a:gd name="T39" fmla="*/ 470 h 875"/>
              <a:gd name="T40" fmla="*/ 80 w 1295"/>
              <a:gd name="T41" fmla="*/ 502 h 875"/>
              <a:gd name="T42" fmla="*/ 115 w 1295"/>
              <a:gd name="T43" fmla="*/ 556 h 875"/>
              <a:gd name="T44" fmla="*/ 108 w 1295"/>
              <a:gd name="T45" fmla="*/ 592 h 875"/>
              <a:gd name="T46" fmla="*/ 147 w 1295"/>
              <a:gd name="T47" fmla="*/ 629 h 875"/>
              <a:gd name="T48" fmla="*/ 196 w 1295"/>
              <a:gd name="T49" fmla="*/ 647 h 875"/>
              <a:gd name="T50" fmla="*/ 245 w 1295"/>
              <a:gd name="T51" fmla="*/ 674 h 875"/>
              <a:gd name="T52" fmla="*/ 278 w 1295"/>
              <a:gd name="T53" fmla="*/ 686 h 875"/>
              <a:gd name="T54" fmla="*/ 332 w 1295"/>
              <a:gd name="T55" fmla="*/ 693 h 875"/>
              <a:gd name="T56" fmla="*/ 396 w 1295"/>
              <a:gd name="T57" fmla="*/ 695 h 875"/>
              <a:gd name="T58" fmla="*/ 482 w 1295"/>
              <a:gd name="T59" fmla="*/ 668 h 875"/>
              <a:gd name="T60" fmla="*/ 521 w 1295"/>
              <a:gd name="T61" fmla="*/ 701 h 875"/>
              <a:gd name="T62" fmla="*/ 506 w 1295"/>
              <a:gd name="T63" fmla="*/ 789 h 875"/>
              <a:gd name="T64" fmla="*/ 540 w 1295"/>
              <a:gd name="T65" fmla="*/ 826 h 875"/>
              <a:gd name="T66" fmla="*/ 585 w 1295"/>
              <a:gd name="T67" fmla="*/ 851 h 875"/>
              <a:gd name="T68" fmla="*/ 617 w 1295"/>
              <a:gd name="T69" fmla="*/ 821 h 875"/>
              <a:gd name="T70" fmla="*/ 700 w 1295"/>
              <a:gd name="T71" fmla="*/ 814 h 875"/>
              <a:gd name="T72" fmla="*/ 735 w 1295"/>
              <a:gd name="T73" fmla="*/ 845 h 875"/>
              <a:gd name="T74" fmla="*/ 762 w 1295"/>
              <a:gd name="T75" fmla="*/ 860 h 875"/>
              <a:gd name="T76" fmla="*/ 777 w 1295"/>
              <a:gd name="T77" fmla="*/ 851 h 875"/>
              <a:gd name="T78" fmla="*/ 829 w 1295"/>
              <a:gd name="T79" fmla="*/ 838 h 875"/>
              <a:gd name="T80" fmla="*/ 855 w 1295"/>
              <a:gd name="T81" fmla="*/ 821 h 875"/>
              <a:gd name="T82" fmla="*/ 905 w 1295"/>
              <a:gd name="T83" fmla="*/ 806 h 875"/>
              <a:gd name="T84" fmla="*/ 958 w 1295"/>
              <a:gd name="T85" fmla="*/ 765 h 875"/>
              <a:gd name="T86" fmla="*/ 985 w 1295"/>
              <a:gd name="T87" fmla="*/ 715 h 875"/>
              <a:gd name="T88" fmla="*/ 1015 w 1295"/>
              <a:gd name="T89" fmla="*/ 657 h 875"/>
              <a:gd name="T90" fmla="*/ 988 w 1295"/>
              <a:gd name="T91" fmla="*/ 641 h 875"/>
              <a:gd name="T92" fmla="*/ 1017 w 1295"/>
              <a:gd name="T93" fmla="*/ 600 h 875"/>
              <a:gd name="T94" fmla="*/ 981 w 1295"/>
              <a:gd name="T95" fmla="*/ 538 h 875"/>
              <a:gd name="T96" fmla="*/ 988 w 1295"/>
              <a:gd name="T97" fmla="*/ 491 h 875"/>
              <a:gd name="T98" fmla="*/ 1022 w 1295"/>
              <a:gd name="T99" fmla="*/ 454 h 875"/>
              <a:gd name="T100" fmla="*/ 958 w 1295"/>
              <a:gd name="T101" fmla="*/ 452 h 875"/>
              <a:gd name="T102" fmla="*/ 941 w 1295"/>
              <a:gd name="T103" fmla="*/ 405 h 875"/>
              <a:gd name="T104" fmla="*/ 985 w 1295"/>
              <a:gd name="T105" fmla="*/ 383 h 875"/>
              <a:gd name="T106" fmla="*/ 1008 w 1295"/>
              <a:gd name="T107" fmla="*/ 400 h 875"/>
              <a:gd name="T108" fmla="*/ 1054 w 1295"/>
              <a:gd name="T109" fmla="*/ 391 h 875"/>
              <a:gd name="T110" fmla="*/ 1128 w 1295"/>
              <a:gd name="T111" fmla="*/ 339 h 875"/>
              <a:gd name="T112" fmla="*/ 1163 w 1295"/>
              <a:gd name="T113" fmla="*/ 331 h 875"/>
              <a:gd name="T114" fmla="*/ 1217 w 1295"/>
              <a:gd name="T115" fmla="*/ 295 h 875"/>
              <a:gd name="T116" fmla="*/ 1276 w 1295"/>
              <a:gd name="T117" fmla="*/ 204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5" h="875">
                <a:moveTo>
                  <a:pt x="1210" y="165"/>
                </a:moveTo>
                <a:lnTo>
                  <a:pt x="1204" y="138"/>
                </a:lnTo>
                <a:lnTo>
                  <a:pt x="1202" y="137"/>
                </a:lnTo>
                <a:lnTo>
                  <a:pt x="1177" y="125"/>
                </a:lnTo>
                <a:lnTo>
                  <a:pt x="1162" y="122"/>
                </a:lnTo>
                <a:lnTo>
                  <a:pt x="1145" y="115"/>
                </a:lnTo>
                <a:lnTo>
                  <a:pt x="1141" y="110"/>
                </a:lnTo>
                <a:lnTo>
                  <a:pt x="1113" y="31"/>
                </a:lnTo>
                <a:lnTo>
                  <a:pt x="1106" y="19"/>
                </a:lnTo>
                <a:lnTo>
                  <a:pt x="1099" y="12"/>
                </a:lnTo>
                <a:lnTo>
                  <a:pt x="1094" y="12"/>
                </a:lnTo>
                <a:lnTo>
                  <a:pt x="1081" y="12"/>
                </a:lnTo>
                <a:lnTo>
                  <a:pt x="1074" y="10"/>
                </a:lnTo>
                <a:lnTo>
                  <a:pt x="1064" y="4"/>
                </a:lnTo>
                <a:lnTo>
                  <a:pt x="1054" y="0"/>
                </a:lnTo>
                <a:lnTo>
                  <a:pt x="1006" y="7"/>
                </a:lnTo>
                <a:lnTo>
                  <a:pt x="996" y="10"/>
                </a:lnTo>
                <a:lnTo>
                  <a:pt x="981" y="25"/>
                </a:lnTo>
                <a:lnTo>
                  <a:pt x="981" y="29"/>
                </a:lnTo>
                <a:lnTo>
                  <a:pt x="988" y="27"/>
                </a:lnTo>
                <a:lnTo>
                  <a:pt x="995" y="27"/>
                </a:lnTo>
                <a:lnTo>
                  <a:pt x="998" y="32"/>
                </a:lnTo>
                <a:lnTo>
                  <a:pt x="1000" y="36"/>
                </a:lnTo>
                <a:lnTo>
                  <a:pt x="998" y="46"/>
                </a:lnTo>
                <a:lnTo>
                  <a:pt x="985" y="54"/>
                </a:lnTo>
                <a:lnTo>
                  <a:pt x="979" y="61"/>
                </a:lnTo>
                <a:lnTo>
                  <a:pt x="968" y="79"/>
                </a:lnTo>
                <a:lnTo>
                  <a:pt x="964" y="86"/>
                </a:lnTo>
                <a:lnTo>
                  <a:pt x="963" y="90"/>
                </a:lnTo>
                <a:lnTo>
                  <a:pt x="964" y="90"/>
                </a:lnTo>
                <a:lnTo>
                  <a:pt x="968" y="95"/>
                </a:lnTo>
                <a:lnTo>
                  <a:pt x="968" y="100"/>
                </a:lnTo>
                <a:lnTo>
                  <a:pt x="968" y="103"/>
                </a:lnTo>
                <a:lnTo>
                  <a:pt x="959" y="106"/>
                </a:lnTo>
                <a:lnTo>
                  <a:pt x="936" y="116"/>
                </a:lnTo>
                <a:lnTo>
                  <a:pt x="932" y="118"/>
                </a:lnTo>
                <a:lnTo>
                  <a:pt x="929" y="118"/>
                </a:lnTo>
                <a:lnTo>
                  <a:pt x="917" y="111"/>
                </a:lnTo>
                <a:lnTo>
                  <a:pt x="914" y="108"/>
                </a:lnTo>
                <a:lnTo>
                  <a:pt x="910" y="111"/>
                </a:lnTo>
                <a:lnTo>
                  <a:pt x="888" y="162"/>
                </a:lnTo>
                <a:lnTo>
                  <a:pt x="890" y="172"/>
                </a:lnTo>
                <a:lnTo>
                  <a:pt x="892" y="172"/>
                </a:lnTo>
                <a:lnTo>
                  <a:pt x="895" y="172"/>
                </a:lnTo>
                <a:lnTo>
                  <a:pt x="904" y="167"/>
                </a:lnTo>
                <a:lnTo>
                  <a:pt x="910" y="165"/>
                </a:lnTo>
                <a:lnTo>
                  <a:pt x="917" y="165"/>
                </a:lnTo>
                <a:lnTo>
                  <a:pt x="921" y="167"/>
                </a:lnTo>
                <a:lnTo>
                  <a:pt x="924" y="172"/>
                </a:lnTo>
                <a:lnTo>
                  <a:pt x="926" y="172"/>
                </a:lnTo>
                <a:lnTo>
                  <a:pt x="937" y="164"/>
                </a:lnTo>
                <a:lnTo>
                  <a:pt x="942" y="164"/>
                </a:lnTo>
                <a:lnTo>
                  <a:pt x="951" y="165"/>
                </a:lnTo>
                <a:lnTo>
                  <a:pt x="956" y="169"/>
                </a:lnTo>
                <a:lnTo>
                  <a:pt x="963" y="175"/>
                </a:lnTo>
                <a:lnTo>
                  <a:pt x="971" y="187"/>
                </a:lnTo>
                <a:lnTo>
                  <a:pt x="978" y="194"/>
                </a:lnTo>
                <a:lnTo>
                  <a:pt x="978" y="197"/>
                </a:lnTo>
                <a:lnTo>
                  <a:pt x="976" y="201"/>
                </a:lnTo>
                <a:lnTo>
                  <a:pt x="973" y="202"/>
                </a:lnTo>
                <a:lnTo>
                  <a:pt x="968" y="201"/>
                </a:lnTo>
                <a:lnTo>
                  <a:pt x="958" y="201"/>
                </a:lnTo>
                <a:lnTo>
                  <a:pt x="954" y="201"/>
                </a:lnTo>
                <a:lnTo>
                  <a:pt x="946" y="201"/>
                </a:lnTo>
                <a:lnTo>
                  <a:pt x="924" y="207"/>
                </a:lnTo>
                <a:lnTo>
                  <a:pt x="921" y="211"/>
                </a:lnTo>
                <a:lnTo>
                  <a:pt x="915" y="209"/>
                </a:lnTo>
                <a:lnTo>
                  <a:pt x="912" y="211"/>
                </a:lnTo>
                <a:lnTo>
                  <a:pt x="907" y="213"/>
                </a:lnTo>
                <a:lnTo>
                  <a:pt x="904" y="218"/>
                </a:lnTo>
                <a:lnTo>
                  <a:pt x="900" y="228"/>
                </a:lnTo>
                <a:lnTo>
                  <a:pt x="899" y="229"/>
                </a:lnTo>
                <a:lnTo>
                  <a:pt x="895" y="233"/>
                </a:lnTo>
                <a:lnTo>
                  <a:pt x="888" y="236"/>
                </a:lnTo>
                <a:lnTo>
                  <a:pt x="880" y="236"/>
                </a:lnTo>
                <a:lnTo>
                  <a:pt x="875" y="236"/>
                </a:lnTo>
                <a:lnTo>
                  <a:pt x="870" y="236"/>
                </a:lnTo>
                <a:lnTo>
                  <a:pt x="868" y="236"/>
                </a:lnTo>
                <a:lnTo>
                  <a:pt x="856" y="248"/>
                </a:lnTo>
                <a:lnTo>
                  <a:pt x="850" y="253"/>
                </a:lnTo>
                <a:lnTo>
                  <a:pt x="833" y="255"/>
                </a:lnTo>
                <a:lnTo>
                  <a:pt x="828" y="251"/>
                </a:lnTo>
                <a:lnTo>
                  <a:pt x="821" y="246"/>
                </a:lnTo>
                <a:lnTo>
                  <a:pt x="814" y="245"/>
                </a:lnTo>
                <a:lnTo>
                  <a:pt x="811" y="246"/>
                </a:lnTo>
                <a:lnTo>
                  <a:pt x="808" y="250"/>
                </a:lnTo>
                <a:lnTo>
                  <a:pt x="803" y="256"/>
                </a:lnTo>
                <a:lnTo>
                  <a:pt x="799" y="261"/>
                </a:lnTo>
                <a:lnTo>
                  <a:pt x="799" y="265"/>
                </a:lnTo>
                <a:lnTo>
                  <a:pt x="804" y="273"/>
                </a:lnTo>
                <a:lnTo>
                  <a:pt x="809" y="278"/>
                </a:lnTo>
                <a:lnTo>
                  <a:pt x="811" y="282"/>
                </a:lnTo>
                <a:lnTo>
                  <a:pt x="811" y="285"/>
                </a:lnTo>
                <a:lnTo>
                  <a:pt x="808" y="288"/>
                </a:lnTo>
                <a:lnTo>
                  <a:pt x="794" y="292"/>
                </a:lnTo>
                <a:lnTo>
                  <a:pt x="789" y="295"/>
                </a:lnTo>
                <a:lnTo>
                  <a:pt x="779" y="309"/>
                </a:lnTo>
                <a:lnTo>
                  <a:pt x="776" y="310"/>
                </a:lnTo>
                <a:lnTo>
                  <a:pt x="757" y="320"/>
                </a:lnTo>
                <a:lnTo>
                  <a:pt x="750" y="320"/>
                </a:lnTo>
                <a:lnTo>
                  <a:pt x="740" y="319"/>
                </a:lnTo>
                <a:lnTo>
                  <a:pt x="713" y="320"/>
                </a:lnTo>
                <a:lnTo>
                  <a:pt x="671" y="339"/>
                </a:lnTo>
                <a:lnTo>
                  <a:pt x="664" y="342"/>
                </a:lnTo>
                <a:lnTo>
                  <a:pt x="661" y="342"/>
                </a:lnTo>
                <a:lnTo>
                  <a:pt x="656" y="341"/>
                </a:lnTo>
                <a:lnTo>
                  <a:pt x="653" y="337"/>
                </a:lnTo>
                <a:lnTo>
                  <a:pt x="647" y="336"/>
                </a:lnTo>
                <a:lnTo>
                  <a:pt x="641" y="337"/>
                </a:lnTo>
                <a:lnTo>
                  <a:pt x="632" y="336"/>
                </a:lnTo>
                <a:lnTo>
                  <a:pt x="607" y="325"/>
                </a:lnTo>
                <a:lnTo>
                  <a:pt x="600" y="319"/>
                </a:lnTo>
                <a:lnTo>
                  <a:pt x="595" y="317"/>
                </a:lnTo>
                <a:lnTo>
                  <a:pt x="521" y="315"/>
                </a:lnTo>
                <a:lnTo>
                  <a:pt x="501" y="312"/>
                </a:lnTo>
                <a:lnTo>
                  <a:pt x="482" y="312"/>
                </a:lnTo>
                <a:lnTo>
                  <a:pt x="477" y="309"/>
                </a:lnTo>
                <a:lnTo>
                  <a:pt x="472" y="304"/>
                </a:lnTo>
                <a:lnTo>
                  <a:pt x="459" y="275"/>
                </a:lnTo>
                <a:lnTo>
                  <a:pt x="457" y="270"/>
                </a:lnTo>
                <a:lnTo>
                  <a:pt x="450" y="268"/>
                </a:lnTo>
                <a:lnTo>
                  <a:pt x="442" y="265"/>
                </a:lnTo>
                <a:lnTo>
                  <a:pt x="420" y="250"/>
                </a:lnTo>
                <a:lnTo>
                  <a:pt x="412" y="248"/>
                </a:lnTo>
                <a:lnTo>
                  <a:pt x="405" y="246"/>
                </a:lnTo>
                <a:lnTo>
                  <a:pt x="381" y="246"/>
                </a:lnTo>
                <a:lnTo>
                  <a:pt x="371" y="243"/>
                </a:lnTo>
                <a:lnTo>
                  <a:pt x="363" y="240"/>
                </a:lnTo>
                <a:lnTo>
                  <a:pt x="361" y="236"/>
                </a:lnTo>
                <a:lnTo>
                  <a:pt x="361" y="231"/>
                </a:lnTo>
                <a:lnTo>
                  <a:pt x="361" y="229"/>
                </a:lnTo>
                <a:lnTo>
                  <a:pt x="364" y="226"/>
                </a:lnTo>
                <a:lnTo>
                  <a:pt x="366" y="221"/>
                </a:lnTo>
                <a:lnTo>
                  <a:pt x="369" y="211"/>
                </a:lnTo>
                <a:lnTo>
                  <a:pt x="371" y="206"/>
                </a:lnTo>
                <a:lnTo>
                  <a:pt x="356" y="179"/>
                </a:lnTo>
                <a:lnTo>
                  <a:pt x="351" y="170"/>
                </a:lnTo>
                <a:lnTo>
                  <a:pt x="347" y="169"/>
                </a:lnTo>
                <a:lnTo>
                  <a:pt x="329" y="164"/>
                </a:lnTo>
                <a:lnTo>
                  <a:pt x="309" y="149"/>
                </a:lnTo>
                <a:lnTo>
                  <a:pt x="305" y="143"/>
                </a:lnTo>
                <a:lnTo>
                  <a:pt x="302" y="130"/>
                </a:lnTo>
                <a:lnTo>
                  <a:pt x="300" y="128"/>
                </a:lnTo>
                <a:lnTo>
                  <a:pt x="299" y="130"/>
                </a:lnTo>
                <a:lnTo>
                  <a:pt x="290" y="130"/>
                </a:lnTo>
                <a:lnTo>
                  <a:pt x="285" y="130"/>
                </a:lnTo>
                <a:lnTo>
                  <a:pt x="280" y="132"/>
                </a:lnTo>
                <a:lnTo>
                  <a:pt x="277" y="135"/>
                </a:lnTo>
                <a:lnTo>
                  <a:pt x="277" y="145"/>
                </a:lnTo>
                <a:lnTo>
                  <a:pt x="275" y="149"/>
                </a:lnTo>
                <a:lnTo>
                  <a:pt x="272" y="149"/>
                </a:lnTo>
                <a:lnTo>
                  <a:pt x="260" y="150"/>
                </a:lnTo>
                <a:lnTo>
                  <a:pt x="256" y="154"/>
                </a:lnTo>
                <a:lnTo>
                  <a:pt x="253" y="162"/>
                </a:lnTo>
                <a:lnTo>
                  <a:pt x="253" y="172"/>
                </a:lnTo>
                <a:lnTo>
                  <a:pt x="256" y="181"/>
                </a:lnTo>
                <a:lnTo>
                  <a:pt x="255" y="186"/>
                </a:lnTo>
                <a:lnTo>
                  <a:pt x="250" y="191"/>
                </a:lnTo>
                <a:lnTo>
                  <a:pt x="246" y="192"/>
                </a:lnTo>
                <a:lnTo>
                  <a:pt x="240" y="192"/>
                </a:lnTo>
                <a:lnTo>
                  <a:pt x="226" y="191"/>
                </a:lnTo>
                <a:lnTo>
                  <a:pt x="203" y="184"/>
                </a:lnTo>
                <a:lnTo>
                  <a:pt x="199" y="191"/>
                </a:lnTo>
                <a:lnTo>
                  <a:pt x="187" y="223"/>
                </a:lnTo>
                <a:lnTo>
                  <a:pt x="186" y="229"/>
                </a:lnTo>
                <a:lnTo>
                  <a:pt x="192" y="234"/>
                </a:lnTo>
                <a:lnTo>
                  <a:pt x="192" y="240"/>
                </a:lnTo>
                <a:lnTo>
                  <a:pt x="192" y="241"/>
                </a:lnTo>
                <a:lnTo>
                  <a:pt x="189" y="243"/>
                </a:lnTo>
                <a:lnTo>
                  <a:pt x="186" y="245"/>
                </a:lnTo>
                <a:lnTo>
                  <a:pt x="174" y="241"/>
                </a:lnTo>
                <a:lnTo>
                  <a:pt x="171" y="240"/>
                </a:lnTo>
                <a:lnTo>
                  <a:pt x="139" y="246"/>
                </a:lnTo>
                <a:lnTo>
                  <a:pt x="135" y="248"/>
                </a:lnTo>
                <a:lnTo>
                  <a:pt x="133" y="251"/>
                </a:lnTo>
                <a:lnTo>
                  <a:pt x="133" y="255"/>
                </a:lnTo>
                <a:lnTo>
                  <a:pt x="135" y="258"/>
                </a:lnTo>
                <a:lnTo>
                  <a:pt x="139" y="256"/>
                </a:lnTo>
                <a:lnTo>
                  <a:pt x="144" y="258"/>
                </a:lnTo>
                <a:lnTo>
                  <a:pt x="144" y="275"/>
                </a:lnTo>
                <a:lnTo>
                  <a:pt x="149" y="288"/>
                </a:lnTo>
                <a:lnTo>
                  <a:pt x="150" y="293"/>
                </a:lnTo>
                <a:lnTo>
                  <a:pt x="149" y="299"/>
                </a:lnTo>
                <a:lnTo>
                  <a:pt x="142" y="305"/>
                </a:lnTo>
                <a:lnTo>
                  <a:pt x="139" y="310"/>
                </a:lnTo>
                <a:lnTo>
                  <a:pt x="139" y="314"/>
                </a:lnTo>
                <a:lnTo>
                  <a:pt x="140" y="327"/>
                </a:lnTo>
                <a:lnTo>
                  <a:pt x="140" y="329"/>
                </a:lnTo>
                <a:lnTo>
                  <a:pt x="137" y="332"/>
                </a:lnTo>
                <a:lnTo>
                  <a:pt x="110" y="341"/>
                </a:lnTo>
                <a:lnTo>
                  <a:pt x="106" y="344"/>
                </a:lnTo>
                <a:lnTo>
                  <a:pt x="100" y="352"/>
                </a:lnTo>
                <a:lnTo>
                  <a:pt x="95" y="357"/>
                </a:lnTo>
                <a:lnTo>
                  <a:pt x="90" y="357"/>
                </a:lnTo>
                <a:lnTo>
                  <a:pt x="85" y="357"/>
                </a:lnTo>
                <a:lnTo>
                  <a:pt x="73" y="356"/>
                </a:lnTo>
                <a:lnTo>
                  <a:pt x="71" y="356"/>
                </a:lnTo>
                <a:lnTo>
                  <a:pt x="66" y="361"/>
                </a:lnTo>
                <a:lnTo>
                  <a:pt x="63" y="371"/>
                </a:lnTo>
                <a:lnTo>
                  <a:pt x="59" y="374"/>
                </a:lnTo>
                <a:lnTo>
                  <a:pt x="51" y="374"/>
                </a:lnTo>
                <a:lnTo>
                  <a:pt x="46" y="376"/>
                </a:lnTo>
                <a:lnTo>
                  <a:pt x="42" y="376"/>
                </a:lnTo>
                <a:lnTo>
                  <a:pt x="41" y="369"/>
                </a:lnTo>
                <a:lnTo>
                  <a:pt x="41" y="368"/>
                </a:lnTo>
                <a:lnTo>
                  <a:pt x="37" y="369"/>
                </a:lnTo>
                <a:lnTo>
                  <a:pt x="5" y="388"/>
                </a:lnTo>
                <a:lnTo>
                  <a:pt x="4" y="391"/>
                </a:lnTo>
                <a:lnTo>
                  <a:pt x="2" y="400"/>
                </a:lnTo>
                <a:lnTo>
                  <a:pt x="2" y="413"/>
                </a:lnTo>
                <a:lnTo>
                  <a:pt x="0" y="415"/>
                </a:lnTo>
                <a:lnTo>
                  <a:pt x="0" y="418"/>
                </a:lnTo>
                <a:lnTo>
                  <a:pt x="4" y="425"/>
                </a:lnTo>
                <a:lnTo>
                  <a:pt x="9" y="423"/>
                </a:lnTo>
                <a:lnTo>
                  <a:pt x="10" y="422"/>
                </a:lnTo>
                <a:lnTo>
                  <a:pt x="12" y="422"/>
                </a:lnTo>
                <a:lnTo>
                  <a:pt x="19" y="422"/>
                </a:lnTo>
                <a:lnTo>
                  <a:pt x="22" y="425"/>
                </a:lnTo>
                <a:lnTo>
                  <a:pt x="24" y="430"/>
                </a:lnTo>
                <a:lnTo>
                  <a:pt x="26" y="437"/>
                </a:lnTo>
                <a:lnTo>
                  <a:pt x="26" y="437"/>
                </a:lnTo>
                <a:lnTo>
                  <a:pt x="27" y="438"/>
                </a:lnTo>
                <a:lnTo>
                  <a:pt x="26" y="443"/>
                </a:lnTo>
                <a:lnTo>
                  <a:pt x="27" y="445"/>
                </a:lnTo>
                <a:lnTo>
                  <a:pt x="26" y="450"/>
                </a:lnTo>
                <a:lnTo>
                  <a:pt x="29" y="452"/>
                </a:lnTo>
                <a:lnTo>
                  <a:pt x="26" y="454"/>
                </a:lnTo>
                <a:lnTo>
                  <a:pt x="26" y="457"/>
                </a:lnTo>
                <a:lnTo>
                  <a:pt x="22" y="459"/>
                </a:lnTo>
                <a:lnTo>
                  <a:pt x="21" y="460"/>
                </a:lnTo>
                <a:lnTo>
                  <a:pt x="15" y="460"/>
                </a:lnTo>
                <a:lnTo>
                  <a:pt x="15" y="462"/>
                </a:lnTo>
                <a:lnTo>
                  <a:pt x="17" y="464"/>
                </a:lnTo>
                <a:lnTo>
                  <a:pt x="17" y="464"/>
                </a:lnTo>
                <a:lnTo>
                  <a:pt x="21" y="465"/>
                </a:lnTo>
                <a:lnTo>
                  <a:pt x="22" y="467"/>
                </a:lnTo>
                <a:lnTo>
                  <a:pt x="24" y="464"/>
                </a:lnTo>
                <a:lnTo>
                  <a:pt x="32" y="467"/>
                </a:lnTo>
                <a:lnTo>
                  <a:pt x="32" y="472"/>
                </a:lnTo>
                <a:lnTo>
                  <a:pt x="36" y="470"/>
                </a:lnTo>
                <a:lnTo>
                  <a:pt x="42" y="470"/>
                </a:lnTo>
                <a:lnTo>
                  <a:pt x="48" y="477"/>
                </a:lnTo>
                <a:lnTo>
                  <a:pt x="48" y="482"/>
                </a:lnTo>
                <a:lnTo>
                  <a:pt x="44" y="489"/>
                </a:lnTo>
                <a:lnTo>
                  <a:pt x="48" y="489"/>
                </a:lnTo>
                <a:lnTo>
                  <a:pt x="51" y="496"/>
                </a:lnTo>
                <a:lnTo>
                  <a:pt x="56" y="492"/>
                </a:lnTo>
                <a:lnTo>
                  <a:pt x="58" y="492"/>
                </a:lnTo>
                <a:lnTo>
                  <a:pt x="59" y="496"/>
                </a:lnTo>
                <a:lnTo>
                  <a:pt x="61" y="496"/>
                </a:lnTo>
                <a:lnTo>
                  <a:pt x="66" y="501"/>
                </a:lnTo>
                <a:lnTo>
                  <a:pt x="80" y="502"/>
                </a:lnTo>
                <a:lnTo>
                  <a:pt x="83" y="504"/>
                </a:lnTo>
                <a:lnTo>
                  <a:pt x="83" y="504"/>
                </a:lnTo>
                <a:lnTo>
                  <a:pt x="88" y="504"/>
                </a:lnTo>
                <a:lnTo>
                  <a:pt x="88" y="509"/>
                </a:lnTo>
                <a:lnTo>
                  <a:pt x="95" y="528"/>
                </a:lnTo>
                <a:lnTo>
                  <a:pt x="103" y="528"/>
                </a:lnTo>
                <a:lnTo>
                  <a:pt x="108" y="536"/>
                </a:lnTo>
                <a:lnTo>
                  <a:pt x="106" y="538"/>
                </a:lnTo>
                <a:lnTo>
                  <a:pt x="103" y="539"/>
                </a:lnTo>
                <a:lnTo>
                  <a:pt x="105" y="553"/>
                </a:lnTo>
                <a:lnTo>
                  <a:pt x="108" y="556"/>
                </a:lnTo>
                <a:lnTo>
                  <a:pt x="115" y="556"/>
                </a:lnTo>
                <a:lnTo>
                  <a:pt x="115" y="558"/>
                </a:lnTo>
                <a:lnTo>
                  <a:pt x="117" y="561"/>
                </a:lnTo>
                <a:lnTo>
                  <a:pt x="122" y="561"/>
                </a:lnTo>
                <a:lnTo>
                  <a:pt x="122" y="566"/>
                </a:lnTo>
                <a:lnTo>
                  <a:pt x="125" y="575"/>
                </a:lnTo>
                <a:lnTo>
                  <a:pt x="117" y="582"/>
                </a:lnTo>
                <a:lnTo>
                  <a:pt x="112" y="582"/>
                </a:lnTo>
                <a:lnTo>
                  <a:pt x="108" y="578"/>
                </a:lnTo>
                <a:lnTo>
                  <a:pt x="108" y="575"/>
                </a:lnTo>
                <a:lnTo>
                  <a:pt x="101" y="577"/>
                </a:lnTo>
                <a:lnTo>
                  <a:pt x="103" y="585"/>
                </a:lnTo>
                <a:lnTo>
                  <a:pt x="108" y="592"/>
                </a:lnTo>
                <a:lnTo>
                  <a:pt x="106" y="597"/>
                </a:lnTo>
                <a:lnTo>
                  <a:pt x="110" y="600"/>
                </a:lnTo>
                <a:lnTo>
                  <a:pt x="108" y="604"/>
                </a:lnTo>
                <a:lnTo>
                  <a:pt x="108" y="607"/>
                </a:lnTo>
                <a:lnTo>
                  <a:pt x="112" y="609"/>
                </a:lnTo>
                <a:lnTo>
                  <a:pt x="115" y="605"/>
                </a:lnTo>
                <a:lnTo>
                  <a:pt x="118" y="607"/>
                </a:lnTo>
                <a:lnTo>
                  <a:pt x="127" y="617"/>
                </a:lnTo>
                <a:lnTo>
                  <a:pt x="130" y="615"/>
                </a:lnTo>
                <a:lnTo>
                  <a:pt x="140" y="622"/>
                </a:lnTo>
                <a:lnTo>
                  <a:pt x="139" y="625"/>
                </a:lnTo>
                <a:lnTo>
                  <a:pt x="147" y="629"/>
                </a:lnTo>
                <a:lnTo>
                  <a:pt x="147" y="629"/>
                </a:lnTo>
                <a:lnTo>
                  <a:pt x="155" y="636"/>
                </a:lnTo>
                <a:lnTo>
                  <a:pt x="159" y="639"/>
                </a:lnTo>
                <a:lnTo>
                  <a:pt x="160" y="641"/>
                </a:lnTo>
                <a:lnTo>
                  <a:pt x="164" y="637"/>
                </a:lnTo>
                <a:lnTo>
                  <a:pt x="165" y="631"/>
                </a:lnTo>
                <a:lnTo>
                  <a:pt x="167" y="632"/>
                </a:lnTo>
                <a:lnTo>
                  <a:pt x="169" y="629"/>
                </a:lnTo>
                <a:lnTo>
                  <a:pt x="179" y="632"/>
                </a:lnTo>
                <a:lnTo>
                  <a:pt x="181" y="639"/>
                </a:lnTo>
                <a:lnTo>
                  <a:pt x="189" y="642"/>
                </a:lnTo>
                <a:lnTo>
                  <a:pt x="196" y="647"/>
                </a:lnTo>
                <a:lnTo>
                  <a:pt x="201" y="651"/>
                </a:lnTo>
                <a:lnTo>
                  <a:pt x="203" y="649"/>
                </a:lnTo>
                <a:lnTo>
                  <a:pt x="206" y="652"/>
                </a:lnTo>
                <a:lnTo>
                  <a:pt x="213" y="661"/>
                </a:lnTo>
                <a:lnTo>
                  <a:pt x="214" y="659"/>
                </a:lnTo>
                <a:lnTo>
                  <a:pt x="221" y="657"/>
                </a:lnTo>
                <a:lnTo>
                  <a:pt x="224" y="659"/>
                </a:lnTo>
                <a:lnTo>
                  <a:pt x="224" y="664"/>
                </a:lnTo>
                <a:lnTo>
                  <a:pt x="224" y="668"/>
                </a:lnTo>
                <a:lnTo>
                  <a:pt x="238" y="678"/>
                </a:lnTo>
                <a:lnTo>
                  <a:pt x="241" y="674"/>
                </a:lnTo>
                <a:lnTo>
                  <a:pt x="245" y="674"/>
                </a:lnTo>
                <a:lnTo>
                  <a:pt x="243" y="678"/>
                </a:lnTo>
                <a:lnTo>
                  <a:pt x="243" y="681"/>
                </a:lnTo>
                <a:lnTo>
                  <a:pt x="251" y="683"/>
                </a:lnTo>
                <a:lnTo>
                  <a:pt x="256" y="681"/>
                </a:lnTo>
                <a:lnTo>
                  <a:pt x="262" y="686"/>
                </a:lnTo>
                <a:lnTo>
                  <a:pt x="262" y="693"/>
                </a:lnTo>
                <a:lnTo>
                  <a:pt x="265" y="691"/>
                </a:lnTo>
                <a:lnTo>
                  <a:pt x="265" y="686"/>
                </a:lnTo>
                <a:lnTo>
                  <a:pt x="270" y="691"/>
                </a:lnTo>
                <a:lnTo>
                  <a:pt x="273" y="689"/>
                </a:lnTo>
                <a:lnTo>
                  <a:pt x="275" y="686"/>
                </a:lnTo>
                <a:lnTo>
                  <a:pt x="278" y="686"/>
                </a:lnTo>
                <a:lnTo>
                  <a:pt x="283" y="689"/>
                </a:lnTo>
                <a:lnTo>
                  <a:pt x="287" y="693"/>
                </a:lnTo>
                <a:lnTo>
                  <a:pt x="295" y="693"/>
                </a:lnTo>
                <a:lnTo>
                  <a:pt x="299" y="695"/>
                </a:lnTo>
                <a:lnTo>
                  <a:pt x="302" y="691"/>
                </a:lnTo>
                <a:lnTo>
                  <a:pt x="307" y="693"/>
                </a:lnTo>
                <a:lnTo>
                  <a:pt x="315" y="689"/>
                </a:lnTo>
                <a:lnTo>
                  <a:pt x="317" y="691"/>
                </a:lnTo>
                <a:lnTo>
                  <a:pt x="319" y="693"/>
                </a:lnTo>
                <a:lnTo>
                  <a:pt x="319" y="703"/>
                </a:lnTo>
                <a:lnTo>
                  <a:pt x="321" y="710"/>
                </a:lnTo>
                <a:lnTo>
                  <a:pt x="332" y="693"/>
                </a:lnTo>
                <a:lnTo>
                  <a:pt x="339" y="686"/>
                </a:lnTo>
                <a:lnTo>
                  <a:pt x="342" y="684"/>
                </a:lnTo>
                <a:lnTo>
                  <a:pt x="342" y="683"/>
                </a:lnTo>
                <a:lnTo>
                  <a:pt x="347" y="683"/>
                </a:lnTo>
                <a:lnTo>
                  <a:pt x="349" y="686"/>
                </a:lnTo>
                <a:lnTo>
                  <a:pt x="354" y="689"/>
                </a:lnTo>
                <a:lnTo>
                  <a:pt x="374" y="689"/>
                </a:lnTo>
                <a:lnTo>
                  <a:pt x="376" y="693"/>
                </a:lnTo>
                <a:lnTo>
                  <a:pt x="380" y="700"/>
                </a:lnTo>
                <a:lnTo>
                  <a:pt x="383" y="698"/>
                </a:lnTo>
                <a:lnTo>
                  <a:pt x="390" y="696"/>
                </a:lnTo>
                <a:lnTo>
                  <a:pt x="396" y="695"/>
                </a:lnTo>
                <a:lnTo>
                  <a:pt x="400" y="693"/>
                </a:lnTo>
                <a:lnTo>
                  <a:pt x="412" y="679"/>
                </a:lnTo>
                <a:lnTo>
                  <a:pt x="417" y="676"/>
                </a:lnTo>
                <a:lnTo>
                  <a:pt x="423" y="673"/>
                </a:lnTo>
                <a:lnTo>
                  <a:pt x="435" y="664"/>
                </a:lnTo>
                <a:lnTo>
                  <a:pt x="440" y="661"/>
                </a:lnTo>
                <a:lnTo>
                  <a:pt x="444" y="661"/>
                </a:lnTo>
                <a:lnTo>
                  <a:pt x="445" y="663"/>
                </a:lnTo>
                <a:lnTo>
                  <a:pt x="455" y="666"/>
                </a:lnTo>
                <a:lnTo>
                  <a:pt x="459" y="666"/>
                </a:lnTo>
                <a:lnTo>
                  <a:pt x="472" y="656"/>
                </a:lnTo>
                <a:lnTo>
                  <a:pt x="482" y="668"/>
                </a:lnTo>
                <a:lnTo>
                  <a:pt x="484" y="673"/>
                </a:lnTo>
                <a:lnTo>
                  <a:pt x="481" y="678"/>
                </a:lnTo>
                <a:lnTo>
                  <a:pt x="479" y="681"/>
                </a:lnTo>
                <a:lnTo>
                  <a:pt x="479" y="681"/>
                </a:lnTo>
                <a:lnTo>
                  <a:pt x="503" y="686"/>
                </a:lnTo>
                <a:lnTo>
                  <a:pt x="503" y="684"/>
                </a:lnTo>
                <a:lnTo>
                  <a:pt x="504" y="681"/>
                </a:lnTo>
                <a:lnTo>
                  <a:pt x="508" y="679"/>
                </a:lnTo>
                <a:lnTo>
                  <a:pt x="513" y="683"/>
                </a:lnTo>
                <a:lnTo>
                  <a:pt x="516" y="688"/>
                </a:lnTo>
                <a:lnTo>
                  <a:pt x="518" y="698"/>
                </a:lnTo>
                <a:lnTo>
                  <a:pt x="521" y="701"/>
                </a:lnTo>
                <a:lnTo>
                  <a:pt x="523" y="701"/>
                </a:lnTo>
                <a:lnTo>
                  <a:pt x="528" y="701"/>
                </a:lnTo>
                <a:lnTo>
                  <a:pt x="530" y="703"/>
                </a:lnTo>
                <a:lnTo>
                  <a:pt x="531" y="730"/>
                </a:lnTo>
                <a:lnTo>
                  <a:pt x="524" y="747"/>
                </a:lnTo>
                <a:lnTo>
                  <a:pt x="518" y="754"/>
                </a:lnTo>
                <a:lnTo>
                  <a:pt x="513" y="757"/>
                </a:lnTo>
                <a:lnTo>
                  <a:pt x="511" y="759"/>
                </a:lnTo>
                <a:lnTo>
                  <a:pt x="506" y="767"/>
                </a:lnTo>
                <a:lnTo>
                  <a:pt x="508" y="780"/>
                </a:lnTo>
                <a:lnTo>
                  <a:pt x="506" y="786"/>
                </a:lnTo>
                <a:lnTo>
                  <a:pt x="506" y="789"/>
                </a:lnTo>
                <a:lnTo>
                  <a:pt x="508" y="789"/>
                </a:lnTo>
                <a:lnTo>
                  <a:pt x="511" y="789"/>
                </a:lnTo>
                <a:lnTo>
                  <a:pt x="518" y="784"/>
                </a:lnTo>
                <a:lnTo>
                  <a:pt x="526" y="782"/>
                </a:lnTo>
                <a:lnTo>
                  <a:pt x="531" y="782"/>
                </a:lnTo>
                <a:lnTo>
                  <a:pt x="531" y="784"/>
                </a:lnTo>
                <a:lnTo>
                  <a:pt x="535" y="802"/>
                </a:lnTo>
                <a:lnTo>
                  <a:pt x="536" y="807"/>
                </a:lnTo>
                <a:lnTo>
                  <a:pt x="541" y="806"/>
                </a:lnTo>
                <a:lnTo>
                  <a:pt x="546" y="807"/>
                </a:lnTo>
                <a:lnTo>
                  <a:pt x="546" y="809"/>
                </a:lnTo>
                <a:lnTo>
                  <a:pt x="540" y="826"/>
                </a:lnTo>
                <a:lnTo>
                  <a:pt x="541" y="831"/>
                </a:lnTo>
                <a:lnTo>
                  <a:pt x="543" y="831"/>
                </a:lnTo>
                <a:lnTo>
                  <a:pt x="553" y="831"/>
                </a:lnTo>
                <a:lnTo>
                  <a:pt x="556" y="834"/>
                </a:lnTo>
                <a:lnTo>
                  <a:pt x="558" y="843"/>
                </a:lnTo>
                <a:lnTo>
                  <a:pt x="563" y="846"/>
                </a:lnTo>
                <a:lnTo>
                  <a:pt x="565" y="846"/>
                </a:lnTo>
                <a:lnTo>
                  <a:pt x="572" y="845"/>
                </a:lnTo>
                <a:lnTo>
                  <a:pt x="577" y="841"/>
                </a:lnTo>
                <a:lnTo>
                  <a:pt x="578" y="845"/>
                </a:lnTo>
                <a:lnTo>
                  <a:pt x="582" y="850"/>
                </a:lnTo>
                <a:lnTo>
                  <a:pt x="585" y="851"/>
                </a:lnTo>
                <a:lnTo>
                  <a:pt x="592" y="853"/>
                </a:lnTo>
                <a:lnTo>
                  <a:pt x="594" y="850"/>
                </a:lnTo>
                <a:lnTo>
                  <a:pt x="595" y="846"/>
                </a:lnTo>
                <a:lnTo>
                  <a:pt x="594" y="841"/>
                </a:lnTo>
                <a:lnTo>
                  <a:pt x="592" y="836"/>
                </a:lnTo>
                <a:lnTo>
                  <a:pt x="590" y="831"/>
                </a:lnTo>
                <a:lnTo>
                  <a:pt x="590" y="828"/>
                </a:lnTo>
                <a:lnTo>
                  <a:pt x="594" y="824"/>
                </a:lnTo>
                <a:lnTo>
                  <a:pt x="604" y="819"/>
                </a:lnTo>
                <a:lnTo>
                  <a:pt x="609" y="818"/>
                </a:lnTo>
                <a:lnTo>
                  <a:pt x="612" y="818"/>
                </a:lnTo>
                <a:lnTo>
                  <a:pt x="617" y="821"/>
                </a:lnTo>
                <a:lnTo>
                  <a:pt x="621" y="823"/>
                </a:lnTo>
                <a:lnTo>
                  <a:pt x="627" y="818"/>
                </a:lnTo>
                <a:lnTo>
                  <a:pt x="631" y="818"/>
                </a:lnTo>
                <a:lnTo>
                  <a:pt x="646" y="818"/>
                </a:lnTo>
                <a:lnTo>
                  <a:pt x="653" y="816"/>
                </a:lnTo>
                <a:lnTo>
                  <a:pt x="656" y="814"/>
                </a:lnTo>
                <a:lnTo>
                  <a:pt x="668" y="804"/>
                </a:lnTo>
                <a:lnTo>
                  <a:pt x="671" y="802"/>
                </a:lnTo>
                <a:lnTo>
                  <a:pt x="676" y="809"/>
                </a:lnTo>
                <a:lnTo>
                  <a:pt x="685" y="813"/>
                </a:lnTo>
                <a:lnTo>
                  <a:pt x="698" y="813"/>
                </a:lnTo>
                <a:lnTo>
                  <a:pt x="700" y="814"/>
                </a:lnTo>
                <a:lnTo>
                  <a:pt x="700" y="818"/>
                </a:lnTo>
                <a:lnTo>
                  <a:pt x="696" y="826"/>
                </a:lnTo>
                <a:lnTo>
                  <a:pt x="696" y="831"/>
                </a:lnTo>
                <a:lnTo>
                  <a:pt x="700" y="836"/>
                </a:lnTo>
                <a:lnTo>
                  <a:pt x="708" y="843"/>
                </a:lnTo>
                <a:lnTo>
                  <a:pt x="715" y="845"/>
                </a:lnTo>
                <a:lnTo>
                  <a:pt x="723" y="845"/>
                </a:lnTo>
                <a:lnTo>
                  <a:pt x="725" y="846"/>
                </a:lnTo>
                <a:lnTo>
                  <a:pt x="725" y="846"/>
                </a:lnTo>
                <a:lnTo>
                  <a:pt x="730" y="846"/>
                </a:lnTo>
                <a:lnTo>
                  <a:pt x="733" y="846"/>
                </a:lnTo>
                <a:lnTo>
                  <a:pt x="735" y="845"/>
                </a:lnTo>
                <a:lnTo>
                  <a:pt x="737" y="841"/>
                </a:lnTo>
                <a:lnTo>
                  <a:pt x="738" y="839"/>
                </a:lnTo>
                <a:lnTo>
                  <a:pt x="738" y="838"/>
                </a:lnTo>
                <a:lnTo>
                  <a:pt x="745" y="846"/>
                </a:lnTo>
                <a:lnTo>
                  <a:pt x="752" y="848"/>
                </a:lnTo>
                <a:lnTo>
                  <a:pt x="755" y="848"/>
                </a:lnTo>
                <a:lnTo>
                  <a:pt x="757" y="845"/>
                </a:lnTo>
                <a:lnTo>
                  <a:pt x="759" y="843"/>
                </a:lnTo>
                <a:lnTo>
                  <a:pt x="765" y="846"/>
                </a:lnTo>
                <a:lnTo>
                  <a:pt x="765" y="848"/>
                </a:lnTo>
                <a:lnTo>
                  <a:pt x="762" y="856"/>
                </a:lnTo>
                <a:lnTo>
                  <a:pt x="762" y="860"/>
                </a:lnTo>
                <a:lnTo>
                  <a:pt x="764" y="868"/>
                </a:lnTo>
                <a:lnTo>
                  <a:pt x="769" y="875"/>
                </a:lnTo>
                <a:lnTo>
                  <a:pt x="776" y="873"/>
                </a:lnTo>
                <a:lnTo>
                  <a:pt x="779" y="871"/>
                </a:lnTo>
                <a:lnTo>
                  <a:pt x="779" y="868"/>
                </a:lnTo>
                <a:lnTo>
                  <a:pt x="776" y="868"/>
                </a:lnTo>
                <a:lnTo>
                  <a:pt x="772" y="860"/>
                </a:lnTo>
                <a:lnTo>
                  <a:pt x="772" y="860"/>
                </a:lnTo>
                <a:lnTo>
                  <a:pt x="774" y="855"/>
                </a:lnTo>
                <a:lnTo>
                  <a:pt x="776" y="851"/>
                </a:lnTo>
                <a:lnTo>
                  <a:pt x="776" y="851"/>
                </a:lnTo>
                <a:lnTo>
                  <a:pt x="777" y="851"/>
                </a:lnTo>
                <a:lnTo>
                  <a:pt x="782" y="853"/>
                </a:lnTo>
                <a:lnTo>
                  <a:pt x="786" y="850"/>
                </a:lnTo>
                <a:lnTo>
                  <a:pt x="792" y="846"/>
                </a:lnTo>
                <a:lnTo>
                  <a:pt x="801" y="846"/>
                </a:lnTo>
                <a:lnTo>
                  <a:pt x="803" y="846"/>
                </a:lnTo>
                <a:lnTo>
                  <a:pt x="808" y="841"/>
                </a:lnTo>
                <a:lnTo>
                  <a:pt x="809" y="839"/>
                </a:lnTo>
                <a:lnTo>
                  <a:pt x="813" y="843"/>
                </a:lnTo>
                <a:lnTo>
                  <a:pt x="819" y="841"/>
                </a:lnTo>
                <a:lnTo>
                  <a:pt x="823" y="839"/>
                </a:lnTo>
                <a:lnTo>
                  <a:pt x="828" y="839"/>
                </a:lnTo>
                <a:lnTo>
                  <a:pt x="829" y="838"/>
                </a:lnTo>
                <a:lnTo>
                  <a:pt x="829" y="836"/>
                </a:lnTo>
                <a:lnTo>
                  <a:pt x="831" y="833"/>
                </a:lnTo>
                <a:lnTo>
                  <a:pt x="836" y="834"/>
                </a:lnTo>
                <a:lnTo>
                  <a:pt x="840" y="833"/>
                </a:lnTo>
                <a:lnTo>
                  <a:pt x="841" y="829"/>
                </a:lnTo>
                <a:lnTo>
                  <a:pt x="843" y="821"/>
                </a:lnTo>
                <a:lnTo>
                  <a:pt x="841" y="819"/>
                </a:lnTo>
                <a:lnTo>
                  <a:pt x="843" y="816"/>
                </a:lnTo>
                <a:lnTo>
                  <a:pt x="845" y="818"/>
                </a:lnTo>
                <a:lnTo>
                  <a:pt x="848" y="823"/>
                </a:lnTo>
                <a:lnTo>
                  <a:pt x="851" y="823"/>
                </a:lnTo>
                <a:lnTo>
                  <a:pt x="855" y="821"/>
                </a:lnTo>
                <a:lnTo>
                  <a:pt x="862" y="818"/>
                </a:lnTo>
                <a:lnTo>
                  <a:pt x="867" y="818"/>
                </a:lnTo>
                <a:lnTo>
                  <a:pt x="867" y="823"/>
                </a:lnTo>
                <a:lnTo>
                  <a:pt x="873" y="821"/>
                </a:lnTo>
                <a:lnTo>
                  <a:pt x="877" y="819"/>
                </a:lnTo>
                <a:lnTo>
                  <a:pt x="880" y="816"/>
                </a:lnTo>
                <a:lnTo>
                  <a:pt x="882" y="816"/>
                </a:lnTo>
                <a:lnTo>
                  <a:pt x="890" y="819"/>
                </a:lnTo>
                <a:lnTo>
                  <a:pt x="894" y="814"/>
                </a:lnTo>
                <a:lnTo>
                  <a:pt x="904" y="813"/>
                </a:lnTo>
                <a:lnTo>
                  <a:pt x="905" y="811"/>
                </a:lnTo>
                <a:lnTo>
                  <a:pt x="905" y="806"/>
                </a:lnTo>
                <a:lnTo>
                  <a:pt x="907" y="804"/>
                </a:lnTo>
                <a:lnTo>
                  <a:pt x="912" y="802"/>
                </a:lnTo>
                <a:lnTo>
                  <a:pt x="917" y="797"/>
                </a:lnTo>
                <a:lnTo>
                  <a:pt x="927" y="794"/>
                </a:lnTo>
                <a:lnTo>
                  <a:pt x="934" y="787"/>
                </a:lnTo>
                <a:lnTo>
                  <a:pt x="936" y="786"/>
                </a:lnTo>
                <a:lnTo>
                  <a:pt x="936" y="775"/>
                </a:lnTo>
                <a:lnTo>
                  <a:pt x="936" y="774"/>
                </a:lnTo>
                <a:lnTo>
                  <a:pt x="937" y="774"/>
                </a:lnTo>
                <a:lnTo>
                  <a:pt x="947" y="775"/>
                </a:lnTo>
                <a:lnTo>
                  <a:pt x="951" y="770"/>
                </a:lnTo>
                <a:lnTo>
                  <a:pt x="958" y="765"/>
                </a:lnTo>
                <a:lnTo>
                  <a:pt x="961" y="755"/>
                </a:lnTo>
                <a:lnTo>
                  <a:pt x="963" y="752"/>
                </a:lnTo>
                <a:lnTo>
                  <a:pt x="968" y="750"/>
                </a:lnTo>
                <a:lnTo>
                  <a:pt x="969" y="747"/>
                </a:lnTo>
                <a:lnTo>
                  <a:pt x="971" y="743"/>
                </a:lnTo>
                <a:lnTo>
                  <a:pt x="969" y="738"/>
                </a:lnTo>
                <a:lnTo>
                  <a:pt x="973" y="732"/>
                </a:lnTo>
                <a:lnTo>
                  <a:pt x="969" y="725"/>
                </a:lnTo>
                <a:lnTo>
                  <a:pt x="973" y="722"/>
                </a:lnTo>
                <a:lnTo>
                  <a:pt x="979" y="722"/>
                </a:lnTo>
                <a:lnTo>
                  <a:pt x="981" y="720"/>
                </a:lnTo>
                <a:lnTo>
                  <a:pt x="985" y="715"/>
                </a:lnTo>
                <a:lnTo>
                  <a:pt x="990" y="710"/>
                </a:lnTo>
                <a:lnTo>
                  <a:pt x="993" y="700"/>
                </a:lnTo>
                <a:lnTo>
                  <a:pt x="1001" y="684"/>
                </a:lnTo>
                <a:lnTo>
                  <a:pt x="1003" y="683"/>
                </a:lnTo>
                <a:lnTo>
                  <a:pt x="1006" y="686"/>
                </a:lnTo>
                <a:lnTo>
                  <a:pt x="1008" y="686"/>
                </a:lnTo>
                <a:lnTo>
                  <a:pt x="1012" y="681"/>
                </a:lnTo>
                <a:lnTo>
                  <a:pt x="1012" y="676"/>
                </a:lnTo>
                <a:lnTo>
                  <a:pt x="1012" y="669"/>
                </a:lnTo>
                <a:lnTo>
                  <a:pt x="1015" y="661"/>
                </a:lnTo>
                <a:lnTo>
                  <a:pt x="1017" y="657"/>
                </a:lnTo>
                <a:lnTo>
                  <a:pt x="1015" y="657"/>
                </a:lnTo>
                <a:lnTo>
                  <a:pt x="1012" y="657"/>
                </a:lnTo>
                <a:lnTo>
                  <a:pt x="1012" y="656"/>
                </a:lnTo>
                <a:lnTo>
                  <a:pt x="1017" y="649"/>
                </a:lnTo>
                <a:lnTo>
                  <a:pt x="1020" y="646"/>
                </a:lnTo>
                <a:lnTo>
                  <a:pt x="1020" y="646"/>
                </a:lnTo>
                <a:lnTo>
                  <a:pt x="1015" y="644"/>
                </a:lnTo>
                <a:lnTo>
                  <a:pt x="1012" y="642"/>
                </a:lnTo>
                <a:lnTo>
                  <a:pt x="1006" y="636"/>
                </a:lnTo>
                <a:lnTo>
                  <a:pt x="1005" y="636"/>
                </a:lnTo>
                <a:lnTo>
                  <a:pt x="1000" y="636"/>
                </a:lnTo>
                <a:lnTo>
                  <a:pt x="991" y="641"/>
                </a:lnTo>
                <a:lnTo>
                  <a:pt x="988" y="641"/>
                </a:lnTo>
                <a:lnTo>
                  <a:pt x="981" y="639"/>
                </a:lnTo>
                <a:lnTo>
                  <a:pt x="986" y="636"/>
                </a:lnTo>
                <a:lnTo>
                  <a:pt x="995" y="632"/>
                </a:lnTo>
                <a:lnTo>
                  <a:pt x="1003" y="625"/>
                </a:lnTo>
                <a:lnTo>
                  <a:pt x="1010" y="624"/>
                </a:lnTo>
                <a:lnTo>
                  <a:pt x="1015" y="624"/>
                </a:lnTo>
                <a:lnTo>
                  <a:pt x="1017" y="622"/>
                </a:lnTo>
                <a:lnTo>
                  <a:pt x="1017" y="619"/>
                </a:lnTo>
                <a:lnTo>
                  <a:pt x="1013" y="609"/>
                </a:lnTo>
                <a:lnTo>
                  <a:pt x="1010" y="605"/>
                </a:lnTo>
                <a:lnTo>
                  <a:pt x="1008" y="605"/>
                </a:lnTo>
                <a:lnTo>
                  <a:pt x="1017" y="600"/>
                </a:lnTo>
                <a:lnTo>
                  <a:pt x="1017" y="598"/>
                </a:lnTo>
                <a:lnTo>
                  <a:pt x="1017" y="595"/>
                </a:lnTo>
                <a:lnTo>
                  <a:pt x="1013" y="593"/>
                </a:lnTo>
                <a:lnTo>
                  <a:pt x="1008" y="590"/>
                </a:lnTo>
                <a:lnTo>
                  <a:pt x="1005" y="583"/>
                </a:lnTo>
                <a:lnTo>
                  <a:pt x="998" y="580"/>
                </a:lnTo>
                <a:lnTo>
                  <a:pt x="996" y="578"/>
                </a:lnTo>
                <a:lnTo>
                  <a:pt x="998" y="570"/>
                </a:lnTo>
                <a:lnTo>
                  <a:pt x="995" y="565"/>
                </a:lnTo>
                <a:lnTo>
                  <a:pt x="990" y="558"/>
                </a:lnTo>
                <a:lnTo>
                  <a:pt x="985" y="543"/>
                </a:lnTo>
                <a:lnTo>
                  <a:pt x="981" y="538"/>
                </a:lnTo>
                <a:lnTo>
                  <a:pt x="968" y="526"/>
                </a:lnTo>
                <a:lnTo>
                  <a:pt x="961" y="523"/>
                </a:lnTo>
                <a:lnTo>
                  <a:pt x="961" y="518"/>
                </a:lnTo>
                <a:lnTo>
                  <a:pt x="963" y="514"/>
                </a:lnTo>
                <a:lnTo>
                  <a:pt x="976" y="501"/>
                </a:lnTo>
                <a:lnTo>
                  <a:pt x="979" y="496"/>
                </a:lnTo>
                <a:lnTo>
                  <a:pt x="981" y="492"/>
                </a:lnTo>
                <a:lnTo>
                  <a:pt x="979" y="486"/>
                </a:lnTo>
                <a:lnTo>
                  <a:pt x="985" y="486"/>
                </a:lnTo>
                <a:lnTo>
                  <a:pt x="986" y="486"/>
                </a:lnTo>
                <a:lnTo>
                  <a:pt x="986" y="489"/>
                </a:lnTo>
                <a:lnTo>
                  <a:pt x="988" y="491"/>
                </a:lnTo>
                <a:lnTo>
                  <a:pt x="993" y="489"/>
                </a:lnTo>
                <a:lnTo>
                  <a:pt x="993" y="479"/>
                </a:lnTo>
                <a:lnTo>
                  <a:pt x="1000" y="475"/>
                </a:lnTo>
                <a:lnTo>
                  <a:pt x="1017" y="469"/>
                </a:lnTo>
                <a:lnTo>
                  <a:pt x="1022" y="469"/>
                </a:lnTo>
                <a:lnTo>
                  <a:pt x="1023" y="469"/>
                </a:lnTo>
                <a:lnTo>
                  <a:pt x="1030" y="470"/>
                </a:lnTo>
                <a:lnTo>
                  <a:pt x="1030" y="464"/>
                </a:lnTo>
                <a:lnTo>
                  <a:pt x="1032" y="457"/>
                </a:lnTo>
                <a:lnTo>
                  <a:pt x="1030" y="457"/>
                </a:lnTo>
                <a:lnTo>
                  <a:pt x="1025" y="455"/>
                </a:lnTo>
                <a:lnTo>
                  <a:pt x="1022" y="454"/>
                </a:lnTo>
                <a:lnTo>
                  <a:pt x="1012" y="455"/>
                </a:lnTo>
                <a:lnTo>
                  <a:pt x="1006" y="454"/>
                </a:lnTo>
                <a:lnTo>
                  <a:pt x="998" y="445"/>
                </a:lnTo>
                <a:lnTo>
                  <a:pt x="996" y="445"/>
                </a:lnTo>
                <a:lnTo>
                  <a:pt x="991" y="447"/>
                </a:lnTo>
                <a:lnTo>
                  <a:pt x="986" y="448"/>
                </a:lnTo>
                <a:lnTo>
                  <a:pt x="981" y="455"/>
                </a:lnTo>
                <a:lnTo>
                  <a:pt x="973" y="460"/>
                </a:lnTo>
                <a:lnTo>
                  <a:pt x="966" y="462"/>
                </a:lnTo>
                <a:lnTo>
                  <a:pt x="959" y="462"/>
                </a:lnTo>
                <a:lnTo>
                  <a:pt x="958" y="459"/>
                </a:lnTo>
                <a:lnTo>
                  <a:pt x="958" y="452"/>
                </a:lnTo>
                <a:lnTo>
                  <a:pt x="958" y="445"/>
                </a:lnTo>
                <a:lnTo>
                  <a:pt x="958" y="440"/>
                </a:lnTo>
                <a:lnTo>
                  <a:pt x="954" y="437"/>
                </a:lnTo>
                <a:lnTo>
                  <a:pt x="944" y="437"/>
                </a:lnTo>
                <a:lnTo>
                  <a:pt x="936" y="433"/>
                </a:lnTo>
                <a:lnTo>
                  <a:pt x="931" y="432"/>
                </a:lnTo>
                <a:lnTo>
                  <a:pt x="929" y="427"/>
                </a:lnTo>
                <a:lnTo>
                  <a:pt x="927" y="422"/>
                </a:lnTo>
                <a:lnTo>
                  <a:pt x="931" y="415"/>
                </a:lnTo>
                <a:lnTo>
                  <a:pt x="934" y="406"/>
                </a:lnTo>
                <a:lnTo>
                  <a:pt x="937" y="405"/>
                </a:lnTo>
                <a:lnTo>
                  <a:pt x="941" y="405"/>
                </a:lnTo>
                <a:lnTo>
                  <a:pt x="946" y="411"/>
                </a:lnTo>
                <a:lnTo>
                  <a:pt x="947" y="411"/>
                </a:lnTo>
                <a:lnTo>
                  <a:pt x="951" y="408"/>
                </a:lnTo>
                <a:lnTo>
                  <a:pt x="956" y="408"/>
                </a:lnTo>
                <a:lnTo>
                  <a:pt x="961" y="406"/>
                </a:lnTo>
                <a:lnTo>
                  <a:pt x="963" y="403"/>
                </a:lnTo>
                <a:lnTo>
                  <a:pt x="964" y="400"/>
                </a:lnTo>
                <a:lnTo>
                  <a:pt x="966" y="395"/>
                </a:lnTo>
                <a:lnTo>
                  <a:pt x="969" y="390"/>
                </a:lnTo>
                <a:lnTo>
                  <a:pt x="973" y="386"/>
                </a:lnTo>
                <a:lnTo>
                  <a:pt x="978" y="384"/>
                </a:lnTo>
                <a:lnTo>
                  <a:pt x="985" y="383"/>
                </a:lnTo>
                <a:lnTo>
                  <a:pt x="988" y="381"/>
                </a:lnTo>
                <a:lnTo>
                  <a:pt x="998" y="368"/>
                </a:lnTo>
                <a:lnTo>
                  <a:pt x="1003" y="363"/>
                </a:lnTo>
                <a:lnTo>
                  <a:pt x="1012" y="363"/>
                </a:lnTo>
                <a:lnTo>
                  <a:pt x="1018" y="366"/>
                </a:lnTo>
                <a:lnTo>
                  <a:pt x="1027" y="373"/>
                </a:lnTo>
                <a:lnTo>
                  <a:pt x="1027" y="376"/>
                </a:lnTo>
                <a:lnTo>
                  <a:pt x="1025" y="378"/>
                </a:lnTo>
                <a:lnTo>
                  <a:pt x="1020" y="383"/>
                </a:lnTo>
                <a:lnTo>
                  <a:pt x="1017" y="388"/>
                </a:lnTo>
                <a:lnTo>
                  <a:pt x="1008" y="396"/>
                </a:lnTo>
                <a:lnTo>
                  <a:pt x="1008" y="400"/>
                </a:lnTo>
                <a:lnTo>
                  <a:pt x="1008" y="403"/>
                </a:lnTo>
                <a:lnTo>
                  <a:pt x="1013" y="401"/>
                </a:lnTo>
                <a:lnTo>
                  <a:pt x="1017" y="403"/>
                </a:lnTo>
                <a:lnTo>
                  <a:pt x="1013" y="408"/>
                </a:lnTo>
                <a:lnTo>
                  <a:pt x="1005" y="415"/>
                </a:lnTo>
                <a:lnTo>
                  <a:pt x="1005" y="418"/>
                </a:lnTo>
                <a:lnTo>
                  <a:pt x="1008" y="418"/>
                </a:lnTo>
                <a:lnTo>
                  <a:pt x="1013" y="415"/>
                </a:lnTo>
                <a:lnTo>
                  <a:pt x="1018" y="410"/>
                </a:lnTo>
                <a:lnTo>
                  <a:pt x="1025" y="405"/>
                </a:lnTo>
                <a:lnTo>
                  <a:pt x="1047" y="393"/>
                </a:lnTo>
                <a:lnTo>
                  <a:pt x="1054" y="391"/>
                </a:lnTo>
                <a:lnTo>
                  <a:pt x="1065" y="390"/>
                </a:lnTo>
                <a:lnTo>
                  <a:pt x="1069" y="388"/>
                </a:lnTo>
                <a:lnTo>
                  <a:pt x="1070" y="390"/>
                </a:lnTo>
                <a:lnTo>
                  <a:pt x="1072" y="383"/>
                </a:lnTo>
                <a:lnTo>
                  <a:pt x="1077" y="378"/>
                </a:lnTo>
                <a:lnTo>
                  <a:pt x="1082" y="374"/>
                </a:lnTo>
                <a:lnTo>
                  <a:pt x="1097" y="366"/>
                </a:lnTo>
                <a:lnTo>
                  <a:pt x="1106" y="361"/>
                </a:lnTo>
                <a:lnTo>
                  <a:pt x="1113" y="354"/>
                </a:lnTo>
                <a:lnTo>
                  <a:pt x="1119" y="341"/>
                </a:lnTo>
                <a:lnTo>
                  <a:pt x="1123" y="339"/>
                </a:lnTo>
                <a:lnTo>
                  <a:pt x="1128" y="339"/>
                </a:lnTo>
                <a:lnTo>
                  <a:pt x="1129" y="344"/>
                </a:lnTo>
                <a:lnTo>
                  <a:pt x="1135" y="347"/>
                </a:lnTo>
                <a:lnTo>
                  <a:pt x="1140" y="349"/>
                </a:lnTo>
                <a:lnTo>
                  <a:pt x="1148" y="349"/>
                </a:lnTo>
                <a:lnTo>
                  <a:pt x="1153" y="347"/>
                </a:lnTo>
                <a:lnTo>
                  <a:pt x="1153" y="346"/>
                </a:lnTo>
                <a:lnTo>
                  <a:pt x="1148" y="336"/>
                </a:lnTo>
                <a:lnTo>
                  <a:pt x="1148" y="332"/>
                </a:lnTo>
                <a:lnTo>
                  <a:pt x="1151" y="329"/>
                </a:lnTo>
                <a:lnTo>
                  <a:pt x="1155" y="329"/>
                </a:lnTo>
                <a:lnTo>
                  <a:pt x="1158" y="329"/>
                </a:lnTo>
                <a:lnTo>
                  <a:pt x="1163" y="331"/>
                </a:lnTo>
                <a:lnTo>
                  <a:pt x="1168" y="331"/>
                </a:lnTo>
                <a:lnTo>
                  <a:pt x="1182" y="320"/>
                </a:lnTo>
                <a:lnTo>
                  <a:pt x="1185" y="312"/>
                </a:lnTo>
                <a:lnTo>
                  <a:pt x="1188" y="307"/>
                </a:lnTo>
                <a:lnTo>
                  <a:pt x="1190" y="305"/>
                </a:lnTo>
                <a:lnTo>
                  <a:pt x="1194" y="305"/>
                </a:lnTo>
                <a:lnTo>
                  <a:pt x="1199" y="314"/>
                </a:lnTo>
                <a:lnTo>
                  <a:pt x="1200" y="314"/>
                </a:lnTo>
                <a:lnTo>
                  <a:pt x="1212" y="307"/>
                </a:lnTo>
                <a:lnTo>
                  <a:pt x="1217" y="302"/>
                </a:lnTo>
                <a:lnTo>
                  <a:pt x="1217" y="299"/>
                </a:lnTo>
                <a:lnTo>
                  <a:pt x="1217" y="295"/>
                </a:lnTo>
                <a:lnTo>
                  <a:pt x="1217" y="293"/>
                </a:lnTo>
                <a:lnTo>
                  <a:pt x="1219" y="288"/>
                </a:lnTo>
                <a:lnTo>
                  <a:pt x="1217" y="272"/>
                </a:lnTo>
                <a:lnTo>
                  <a:pt x="1214" y="261"/>
                </a:lnTo>
                <a:lnTo>
                  <a:pt x="1214" y="255"/>
                </a:lnTo>
                <a:lnTo>
                  <a:pt x="1231" y="241"/>
                </a:lnTo>
                <a:lnTo>
                  <a:pt x="1234" y="243"/>
                </a:lnTo>
                <a:lnTo>
                  <a:pt x="1247" y="248"/>
                </a:lnTo>
                <a:lnTo>
                  <a:pt x="1253" y="250"/>
                </a:lnTo>
                <a:lnTo>
                  <a:pt x="1258" y="245"/>
                </a:lnTo>
                <a:lnTo>
                  <a:pt x="1266" y="231"/>
                </a:lnTo>
                <a:lnTo>
                  <a:pt x="1276" y="204"/>
                </a:lnTo>
                <a:lnTo>
                  <a:pt x="1281" y="182"/>
                </a:lnTo>
                <a:lnTo>
                  <a:pt x="1288" y="179"/>
                </a:lnTo>
                <a:lnTo>
                  <a:pt x="1295" y="172"/>
                </a:lnTo>
                <a:lnTo>
                  <a:pt x="1293" y="167"/>
                </a:lnTo>
                <a:lnTo>
                  <a:pt x="1291" y="159"/>
                </a:lnTo>
                <a:lnTo>
                  <a:pt x="1290" y="157"/>
                </a:lnTo>
                <a:lnTo>
                  <a:pt x="1281" y="157"/>
                </a:lnTo>
                <a:lnTo>
                  <a:pt x="1258" y="164"/>
                </a:lnTo>
                <a:lnTo>
                  <a:pt x="1242" y="170"/>
                </a:lnTo>
                <a:lnTo>
                  <a:pt x="1214" y="172"/>
                </a:lnTo>
                <a:lnTo>
                  <a:pt x="1210" y="165"/>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30275" name="Freeform 30211"/>
          <p:cNvSpPr>
            <a:spLocks/>
          </p:cNvSpPr>
          <p:nvPr/>
        </p:nvSpPr>
        <p:spPr bwMode="auto">
          <a:xfrm>
            <a:off x="6254349" y="4091368"/>
            <a:ext cx="43329" cy="40046"/>
          </a:xfrm>
          <a:custGeom>
            <a:avLst/>
            <a:gdLst>
              <a:gd name="T0" fmla="*/ 22 w 49"/>
              <a:gd name="T1" fmla="*/ 3 h 45"/>
              <a:gd name="T2" fmla="*/ 20 w 49"/>
              <a:gd name="T3" fmla="*/ 3 h 45"/>
              <a:gd name="T4" fmla="*/ 19 w 49"/>
              <a:gd name="T5" fmla="*/ 7 h 45"/>
              <a:gd name="T6" fmla="*/ 17 w 49"/>
              <a:gd name="T7" fmla="*/ 8 h 45"/>
              <a:gd name="T8" fmla="*/ 14 w 49"/>
              <a:gd name="T9" fmla="*/ 8 h 45"/>
              <a:gd name="T10" fmla="*/ 5 w 49"/>
              <a:gd name="T11" fmla="*/ 15 h 45"/>
              <a:gd name="T12" fmla="*/ 2 w 49"/>
              <a:gd name="T13" fmla="*/ 17 h 45"/>
              <a:gd name="T14" fmla="*/ 0 w 49"/>
              <a:gd name="T15" fmla="*/ 20 h 45"/>
              <a:gd name="T16" fmla="*/ 0 w 49"/>
              <a:gd name="T17" fmla="*/ 24 h 45"/>
              <a:gd name="T18" fmla="*/ 2 w 49"/>
              <a:gd name="T19" fmla="*/ 37 h 45"/>
              <a:gd name="T20" fmla="*/ 17 w 49"/>
              <a:gd name="T21" fmla="*/ 45 h 45"/>
              <a:gd name="T22" fmla="*/ 22 w 49"/>
              <a:gd name="T23" fmla="*/ 37 h 45"/>
              <a:gd name="T24" fmla="*/ 36 w 49"/>
              <a:gd name="T25" fmla="*/ 34 h 45"/>
              <a:gd name="T26" fmla="*/ 37 w 49"/>
              <a:gd name="T27" fmla="*/ 30 h 45"/>
              <a:gd name="T28" fmla="*/ 36 w 49"/>
              <a:gd name="T29" fmla="*/ 27 h 45"/>
              <a:gd name="T30" fmla="*/ 39 w 49"/>
              <a:gd name="T31" fmla="*/ 20 h 45"/>
              <a:gd name="T32" fmla="*/ 44 w 49"/>
              <a:gd name="T33" fmla="*/ 13 h 45"/>
              <a:gd name="T34" fmla="*/ 49 w 49"/>
              <a:gd name="T35" fmla="*/ 8 h 45"/>
              <a:gd name="T36" fmla="*/ 44 w 49"/>
              <a:gd name="T37" fmla="*/ 0 h 45"/>
              <a:gd name="T38" fmla="*/ 36 w 49"/>
              <a:gd name="T39" fmla="*/ 2 h 45"/>
              <a:gd name="T40" fmla="*/ 31 w 49"/>
              <a:gd name="T41" fmla="*/ 2 h 45"/>
              <a:gd name="T42" fmla="*/ 29 w 49"/>
              <a:gd name="T43" fmla="*/ 5 h 45"/>
              <a:gd name="T44" fmla="*/ 22 w 49"/>
              <a:gd name="T45"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45">
                <a:moveTo>
                  <a:pt x="22" y="3"/>
                </a:moveTo>
                <a:lnTo>
                  <a:pt x="20" y="3"/>
                </a:lnTo>
                <a:lnTo>
                  <a:pt x="19" y="7"/>
                </a:lnTo>
                <a:lnTo>
                  <a:pt x="17" y="8"/>
                </a:lnTo>
                <a:lnTo>
                  <a:pt x="14" y="8"/>
                </a:lnTo>
                <a:lnTo>
                  <a:pt x="5" y="15"/>
                </a:lnTo>
                <a:lnTo>
                  <a:pt x="2" y="17"/>
                </a:lnTo>
                <a:lnTo>
                  <a:pt x="0" y="20"/>
                </a:lnTo>
                <a:lnTo>
                  <a:pt x="0" y="24"/>
                </a:lnTo>
                <a:lnTo>
                  <a:pt x="2" y="37"/>
                </a:lnTo>
                <a:lnTo>
                  <a:pt x="17" y="45"/>
                </a:lnTo>
                <a:lnTo>
                  <a:pt x="22" y="37"/>
                </a:lnTo>
                <a:lnTo>
                  <a:pt x="36" y="34"/>
                </a:lnTo>
                <a:lnTo>
                  <a:pt x="37" y="30"/>
                </a:lnTo>
                <a:lnTo>
                  <a:pt x="36" y="27"/>
                </a:lnTo>
                <a:lnTo>
                  <a:pt x="39" y="20"/>
                </a:lnTo>
                <a:lnTo>
                  <a:pt x="44" y="13"/>
                </a:lnTo>
                <a:lnTo>
                  <a:pt x="49" y="8"/>
                </a:lnTo>
                <a:lnTo>
                  <a:pt x="44" y="0"/>
                </a:lnTo>
                <a:lnTo>
                  <a:pt x="36" y="2"/>
                </a:lnTo>
                <a:lnTo>
                  <a:pt x="31" y="2"/>
                </a:lnTo>
                <a:lnTo>
                  <a:pt x="29" y="5"/>
                </a:lnTo>
                <a:lnTo>
                  <a:pt x="22"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6" name="Freeform 30212"/>
          <p:cNvSpPr>
            <a:spLocks/>
          </p:cNvSpPr>
          <p:nvPr/>
        </p:nvSpPr>
        <p:spPr bwMode="auto">
          <a:xfrm>
            <a:off x="2824291" y="4093145"/>
            <a:ext cx="52172" cy="41826"/>
          </a:xfrm>
          <a:custGeom>
            <a:avLst/>
            <a:gdLst>
              <a:gd name="T0" fmla="*/ 25 w 59"/>
              <a:gd name="T1" fmla="*/ 1 h 47"/>
              <a:gd name="T2" fmla="*/ 21 w 59"/>
              <a:gd name="T3" fmla="*/ 1 h 47"/>
              <a:gd name="T4" fmla="*/ 20 w 59"/>
              <a:gd name="T5" fmla="*/ 3 h 47"/>
              <a:gd name="T6" fmla="*/ 20 w 59"/>
              <a:gd name="T7" fmla="*/ 5 h 47"/>
              <a:gd name="T8" fmla="*/ 23 w 59"/>
              <a:gd name="T9" fmla="*/ 6 h 47"/>
              <a:gd name="T10" fmla="*/ 32 w 59"/>
              <a:gd name="T11" fmla="*/ 8 h 47"/>
              <a:gd name="T12" fmla="*/ 35 w 59"/>
              <a:gd name="T13" fmla="*/ 10 h 47"/>
              <a:gd name="T14" fmla="*/ 37 w 59"/>
              <a:gd name="T15" fmla="*/ 13 h 47"/>
              <a:gd name="T16" fmla="*/ 35 w 59"/>
              <a:gd name="T17" fmla="*/ 22 h 47"/>
              <a:gd name="T18" fmla="*/ 37 w 59"/>
              <a:gd name="T19" fmla="*/ 23 h 47"/>
              <a:gd name="T20" fmla="*/ 45 w 59"/>
              <a:gd name="T21" fmla="*/ 30 h 47"/>
              <a:gd name="T22" fmla="*/ 37 w 59"/>
              <a:gd name="T23" fmla="*/ 33 h 47"/>
              <a:gd name="T24" fmla="*/ 30 w 59"/>
              <a:gd name="T25" fmla="*/ 33 h 47"/>
              <a:gd name="T26" fmla="*/ 3 w 59"/>
              <a:gd name="T27" fmla="*/ 30 h 47"/>
              <a:gd name="T28" fmla="*/ 0 w 59"/>
              <a:gd name="T29" fmla="*/ 32 h 47"/>
              <a:gd name="T30" fmla="*/ 0 w 59"/>
              <a:gd name="T31" fmla="*/ 33 h 47"/>
              <a:gd name="T32" fmla="*/ 1 w 59"/>
              <a:gd name="T33" fmla="*/ 37 h 47"/>
              <a:gd name="T34" fmla="*/ 11 w 59"/>
              <a:gd name="T35" fmla="*/ 42 h 47"/>
              <a:gd name="T36" fmla="*/ 11 w 59"/>
              <a:gd name="T37" fmla="*/ 43 h 47"/>
              <a:gd name="T38" fmla="*/ 16 w 59"/>
              <a:gd name="T39" fmla="*/ 38 h 47"/>
              <a:gd name="T40" fmla="*/ 20 w 59"/>
              <a:gd name="T41" fmla="*/ 38 h 47"/>
              <a:gd name="T42" fmla="*/ 32 w 59"/>
              <a:gd name="T43" fmla="*/ 40 h 47"/>
              <a:gd name="T44" fmla="*/ 40 w 59"/>
              <a:gd name="T45" fmla="*/ 40 h 47"/>
              <a:gd name="T46" fmla="*/ 47 w 59"/>
              <a:gd name="T47" fmla="*/ 38 h 47"/>
              <a:gd name="T48" fmla="*/ 52 w 59"/>
              <a:gd name="T49" fmla="*/ 40 h 47"/>
              <a:gd name="T50" fmla="*/ 59 w 59"/>
              <a:gd name="T51" fmla="*/ 47 h 47"/>
              <a:gd name="T52" fmla="*/ 54 w 59"/>
              <a:gd name="T53" fmla="*/ 32 h 47"/>
              <a:gd name="T54" fmla="*/ 54 w 59"/>
              <a:gd name="T55" fmla="*/ 30 h 47"/>
              <a:gd name="T56" fmla="*/ 57 w 59"/>
              <a:gd name="T57" fmla="*/ 25 h 47"/>
              <a:gd name="T58" fmla="*/ 57 w 59"/>
              <a:gd name="T59" fmla="*/ 23 h 47"/>
              <a:gd name="T60" fmla="*/ 57 w 59"/>
              <a:gd name="T61" fmla="*/ 5 h 47"/>
              <a:gd name="T62" fmla="*/ 55 w 59"/>
              <a:gd name="T63" fmla="*/ 5 h 47"/>
              <a:gd name="T64" fmla="*/ 50 w 59"/>
              <a:gd name="T65" fmla="*/ 5 h 47"/>
              <a:gd name="T66" fmla="*/ 32 w 59"/>
              <a:gd name="T67" fmla="*/ 0 h 47"/>
              <a:gd name="T68" fmla="*/ 25 w 59"/>
              <a:gd name="T69"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47">
                <a:moveTo>
                  <a:pt x="25" y="1"/>
                </a:moveTo>
                <a:lnTo>
                  <a:pt x="21" y="1"/>
                </a:lnTo>
                <a:lnTo>
                  <a:pt x="20" y="3"/>
                </a:lnTo>
                <a:lnTo>
                  <a:pt x="20" y="5"/>
                </a:lnTo>
                <a:lnTo>
                  <a:pt x="23" y="6"/>
                </a:lnTo>
                <a:lnTo>
                  <a:pt x="32" y="8"/>
                </a:lnTo>
                <a:lnTo>
                  <a:pt x="35" y="10"/>
                </a:lnTo>
                <a:lnTo>
                  <a:pt x="37" y="13"/>
                </a:lnTo>
                <a:lnTo>
                  <a:pt x="35" y="22"/>
                </a:lnTo>
                <a:lnTo>
                  <a:pt x="37" y="23"/>
                </a:lnTo>
                <a:lnTo>
                  <a:pt x="45" y="30"/>
                </a:lnTo>
                <a:lnTo>
                  <a:pt x="37" y="33"/>
                </a:lnTo>
                <a:lnTo>
                  <a:pt x="30" y="33"/>
                </a:lnTo>
                <a:lnTo>
                  <a:pt x="3" y="30"/>
                </a:lnTo>
                <a:lnTo>
                  <a:pt x="0" y="32"/>
                </a:lnTo>
                <a:lnTo>
                  <a:pt x="0" y="33"/>
                </a:lnTo>
                <a:lnTo>
                  <a:pt x="1" y="37"/>
                </a:lnTo>
                <a:lnTo>
                  <a:pt x="11" y="42"/>
                </a:lnTo>
                <a:lnTo>
                  <a:pt x="11" y="43"/>
                </a:lnTo>
                <a:lnTo>
                  <a:pt x="16" y="38"/>
                </a:lnTo>
                <a:lnTo>
                  <a:pt x="20" y="38"/>
                </a:lnTo>
                <a:lnTo>
                  <a:pt x="32" y="40"/>
                </a:lnTo>
                <a:lnTo>
                  <a:pt x="40" y="40"/>
                </a:lnTo>
                <a:lnTo>
                  <a:pt x="47" y="38"/>
                </a:lnTo>
                <a:lnTo>
                  <a:pt x="52" y="40"/>
                </a:lnTo>
                <a:lnTo>
                  <a:pt x="59" y="47"/>
                </a:lnTo>
                <a:lnTo>
                  <a:pt x="54" y="32"/>
                </a:lnTo>
                <a:lnTo>
                  <a:pt x="54" y="30"/>
                </a:lnTo>
                <a:lnTo>
                  <a:pt x="57" y="25"/>
                </a:lnTo>
                <a:lnTo>
                  <a:pt x="57" y="23"/>
                </a:lnTo>
                <a:lnTo>
                  <a:pt x="57" y="5"/>
                </a:lnTo>
                <a:lnTo>
                  <a:pt x="55" y="5"/>
                </a:lnTo>
                <a:lnTo>
                  <a:pt x="50" y="5"/>
                </a:lnTo>
                <a:lnTo>
                  <a:pt x="32" y="0"/>
                </a:lnTo>
                <a:lnTo>
                  <a:pt x="25" y="1"/>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7" name="Freeform 30213"/>
          <p:cNvSpPr>
            <a:spLocks/>
          </p:cNvSpPr>
          <p:nvPr/>
        </p:nvSpPr>
        <p:spPr bwMode="auto">
          <a:xfrm>
            <a:off x="2872043" y="4093148"/>
            <a:ext cx="65435" cy="48055"/>
          </a:xfrm>
          <a:custGeom>
            <a:avLst/>
            <a:gdLst>
              <a:gd name="T0" fmla="*/ 72 w 74"/>
              <a:gd name="T1" fmla="*/ 28 h 54"/>
              <a:gd name="T2" fmla="*/ 69 w 74"/>
              <a:gd name="T3" fmla="*/ 25 h 54"/>
              <a:gd name="T4" fmla="*/ 60 w 74"/>
              <a:gd name="T5" fmla="*/ 22 h 54"/>
              <a:gd name="T6" fmla="*/ 50 w 74"/>
              <a:gd name="T7" fmla="*/ 18 h 54"/>
              <a:gd name="T8" fmla="*/ 45 w 74"/>
              <a:gd name="T9" fmla="*/ 13 h 54"/>
              <a:gd name="T10" fmla="*/ 42 w 74"/>
              <a:gd name="T11" fmla="*/ 10 h 54"/>
              <a:gd name="T12" fmla="*/ 40 w 74"/>
              <a:gd name="T13" fmla="*/ 6 h 54"/>
              <a:gd name="T14" fmla="*/ 33 w 74"/>
              <a:gd name="T15" fmla="*/ 6 h 54"/>
              <a:gd name="T16" fmla="*/ 25 w 74"/>
              <a:gd name="T17" fmla="*/ 3 h 54"/>
              <a:gd name="T18" fmla="*/ 23 w 74"/>
              <a:gd name="T19" fmla="*/ 3 h 54"/>
              <a:gd name="T20" fmla="*/ 21 w 74"/>
              <a:gd name="T21" fmla="*/ 0 h 54"/>
              <a:gd name="T22" fmla="*/ 18 w 74"/>
              <a:gd name="T23" fmla="*/ 1 h 54"/>
              <a:gd name="T24" fmla="*/ 15 w 74"/>
              <a:gd name="T25" fmla="*/ 3 h 54"/>
              <a:gd name="T26" fmla="*/ 11 w 74"/>
              <a:gd name="T27" fmla="*/ 3 h 54"/>
              <a:gd name="T28" fmla="*/ 6 w 74"/>
              <a:gd name="T29" fmla="*/ 1 h 54"/>
              <a:gd name="T30" fmla="*/ 3 w 74"/>
              <a:gd name="T31" fmla="*/ 5 h 54"/>
              <a:gd name="T32" fmla="*/ 3 w 74"/>
              <a:gd name="T33" fmla="*/ 23 h 54"/>
              <a:gd name="T34" fmla="*/ 3 w 74"/>
              <a:gd name="T35" fmla="*/ 25 h 54"/>
              <a:gd name="T36" fmla="*/ 0 w 74"/>
              <a:gd name="T37" fmla="*/ 30 h 54"/>
              <a:gd name="T38" fmla="*/ 0 w 74"/>
              <a:gd name="T39" fmla="*/ 32 h 54"/>
              <a:gd name="T40" fmla="*/ 5 w 74"/>
              <a:gd name="T41" fmla="*/ 47 h 54"/>
              <a:gd name="T42" fmla="*/ 8 w 74"/>
              <a:gd name="T43" fmla="*/ 52 h 54"/>
              <a:gd name="T44" fmla="*/ 10 w 74"/>
              <a:gd name="T45" fmla="*/ 54 h 54"/>
              <a:gd name="T46" fmla="*/ 15 w 74"/>
              <a:gd name="T47" fmla="*/ 47 h 54"/>
              <a:gd name="T48" fmla="*/ 16 w 74"/>
              <a:gd name="T49" fmla="*/ 38 h 54"/>
              <a:gd name="T50" fmla="*/ 23 w 74"/>
              <a:gd name="T51" fmla="*/ 35 h 54"/>
              <a:gd name="T52" fmla="*/ 25 w 74"/>
              <a:gd name="T53" fmla="*/ 33 h 54"/>
              <a:gd name="T54" fmla="*/ 26 w 74"/>
              <a:gd name="T55" fmla="*/ 33 h 54"/>
              <a:gd name="T56" fmla="*/ 30 w 74"/>
              <a:gd name="T57" fmla="*/ 38 h 54"/>
              <a:gd name="T58" fmla="*/ 33 w 74"/>
              <a:gd name="T59" fmla="*/ 40 h 54"/>
              <a:gd name="T60" fmla="*/ 42 w 74"/>
              <a:gd name="T61" fmla="*/ 33 h 54"/>
              <a:gd name="T62" fmla="*/ 43 w 74"/>
              <a:gd name="T63" fmla="*/ 33 h 54"/>
              <a:gd name="T64" fmla="*/ 47 w 74"/>
              <a:gd name="T65" fmla="*/ 33 h 54"/>
              <a:gd name="T66" fmla="*/ 50 w 74"/>
              <a:gd name="T67" fmla="*/ 33 h 54"/>
              <a:gd name="T68" fmla="*/ 57 w 74"/>
              <a:gd name="T69" fmla="*/ 33 h 54"/>
              <a:gd name="T70" fmla="*/ 62 w 74"/>
              <a:gd name="T71" fmla="*/ 33 h 54"/>
              <a:gd name="T72" fmla="*/ 65 w 74"/>
              <a:gd name="T73" fmla="*/ 40 h 54"/>
              <a:gd name="T74" fmla="*/ 69 w 74"/>
              <a:gd name="T75" fmla="*/ 42 h 54"/>
              <a:gd name="T76" fmla="*/ 70 w 74"/>
              <a:gd name="T77" fmla="*/ 37 h 54"/>
              <a:gd name="T78" fmla="*/ 72 w 74"/>
              <a:gd name="T79" fmla="*/ 35 h 54"/>
              <a:gd name="T80" fmla="*/ 74 w 74"/>
              <a:gd name="T81" fmla="*/ 32 h 54"/>
              <a:gd name="T82" fmla="*/ 72 w 74"/>
              <a:gd name="T83" fmla="*/ 2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54">
                <a:moveTo>
                  <a:pt x="72" y="28"/>
                </a:moveTo>
                <a:lnTo>
                  <a:pt x="69" y="25"/>
                </a:lnTo>
                <a:lnTo>
                  <a:pt x="60" y="22"/>
                </a:lnTo>
                <a:lnTo>
                  <a:pt x="50" y="18"/>
                </a:lnTo>
                <a:lnTo>
                  <a:pt x="45" y="13"/>
                </a:lnTo>
                <a:lnTo>
                  <a:pt x="42" y="10"/>
                </a:lnTo>
                <a:lnTo>
                  <a:pt x="40" y="6"/>
                </a:lnTo>
                <a:lnTo>
                  <a:pt x="33" y="6"/>
                </a:lnTo>
                <a:lnTo>
                  <a:pt x="25" y="3"/>
                </a:lnTo>
                <a:lnTo>
                  <a:pt x="23" y="3"/>
                </a:lnTo>
                <a:lnTo>
                  <a:pt x="21" y="0"/>
                </a:lnTo>
                <a:lnTo>
                  <a:pt x="18" y="1"/>
                </a:lnTo>
                <a:lnTo>
                  <a:pt x="15" y="3"/>
                </a:lnTo>
                <a:lnTo>
                  <a:pt x="11" y="3"/>
                </a:lnTo>
                <a:lnTo>
                  <a:pt x="6" y="1"/>
                </a:lnTo>
                <a:lnTo>
                  <a:pt x="3" y="5"/>
                </a:lnTo>
                <a:lnTo>
                  <a:pt x="3" y="23"/>
                </a:lnTo>
                <a:lnTo>
                  <a:pt x="3" y="25"/>
                </a:lnTo>
                <a:lnTo>
                  <a:pt x="0" y="30"/>
                </a:lnTo>
                <a:lnTo>
                  <a:pt x="0" y="32"/>
                </a:lnTo>
                <a:lnTo>
                  <a:pt x="5" y="47"/>
                </a:lnTo>
                <a:lnTo>
                  <a:pt x="8" y="52"/>
                </a:lnTo>
                <a:lnTo>
                  <a:pt x="10" y="54"/>
                </a:lnTo>
                <a:lnTo>
                  <a:pt x="15" y="47"/>
                </a:lnTo>
                <a:lnTo>
                  <a:pt x="16" y="38"/>
                </a:lnTo>
                <a:lnTo>
                  <a:pt x="23" y="35"/>
                </a:lnTo>
                <a:lnTo>
                  <a:pt x="25" y="33"/>
                </a:lnTo>
                <a:lnTo>
                  <a:pt x="26" y="33"/>
                </a:lnTo>
                <a:lnTo>
                  <a:pt x="30" y="38"/>
                </a:lnTo>
                <a:lnTo>
                  <a:pt x="33" y="40"/>
                </a:lnTo>
                <a:lnTo>
                  <a:pt x="42" y="33"/>
                </a:lnTo>
                <a:lnTo>
                  <a:pt x="43" y="33"/>
                </a:lnTo>
                <a:lnTo>
                  <a:pt x="47" y="33"/>
                </a:lnTo>
                <a:lnTo>
                  <a:pt x="50" y="33"/>
                </a:lnTo>
                <a:lnTo>
                  <a:pt x="57" y="33"/>
                </a:lnTo>
                <a:lnTo>
                  <a:pt x="62" y="33"/>
                </a:lnTo>
                <a:lnTo>
                  <a:pt x="65" y="40"/>
                </a:lnTo>
                <a:lnTo>
                  <a:pt x="69" y="42"/>
                </a:lnTo>
                <a:lnTo>
                  <a:pt x="70" y="37"/>
                </a:lnTo>
                <a:lnTo>
                  <a:pt x="72" y="35"/>
                </a:lnTo>
                <a:lnTo>
                  <a:pt x="74" y="32"/>
                </a:lnTo>
                <a:lnTo>
                  <a:pt x="72" y="28"/>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8" name="Freeform 30214"/>
          <p:cNvSpPr>
            <a:spLocks/>
          </p:cNvSpPr>
          <p:nvPr/>
        </p:nvSpPr>
        <p:spPr bwMode="auto">
          <a:xfrm>
            <a:off x="6461266" y="4122516"/>
            <a:ext cx="77816" cy="115689"/>
          </a:xfrm>
          <a:custGeom>
            <a:avLst/>
            <a:gdLst>
              <a:gd name="T0" fmla="*/ 16 w 88"/>
              <a:gd name="T1" fmla="*/ 12 h 130"/>
              <a:gd name="T2" fmla="*/ 12 w 88"/>
              <a:gd name="T3" fmla="*/ 39 h 130"/>
              <a:gd name="T4" fmla="*/ 14 w 88"/>
              <a:gd name="T5" fmla="*/ 49 h 130"/>
              <a:gd name="T6" fmla="*/ 12 w 88"/>
              <a:gd name="T7" fmla="*/ 58 h 130"/>
              <a:gd name="T8" fmla="*/ 0 w 88"/>
              <a:gd name="T9" fmla="*/ 54 h 130"/>
              <a:gd name="T10" fmla="*/ 4 w 88"/>
              <a:gd name="T11" fmla="*/ 66 h 130"/>
              <a:gd name="T12" fmla="*/ 7 w 88"/>
              <a:gd name="T13" fmla="*/ 85 h 130"/>
              <a:gd name="T14" fmla="*/ 16 w 88"/>
              <a:gd name="T15" fmla="*/ 93 h 130"/>
              <a:gd name="T16" fmla="*/ 22 w 88"/>
              <a:gd name="T17" fmla="*/ 88 h 130"/>
              <a:gd name="T18" fmla="*/ 34 w 88"/>
              <a:gd name="T19" fmla="*/ 95 h 130"/>
              <a:gd name="T20" fmla="*/ 31 w 88"/>
              <a:gd name="T21" fmla="*/ 100 h 130"/>
              <a:gd name="T22" fmla="*/ 24 w 88"/>
              <a:gd name="T23" fmla="*/ 96 h 130"/>
              <a:gd name="T24" fmla="*/ 21 w 88"/>
              <a:gd name="T25" fmla="*/ 106 h 130"/>
              <a:gd name="T26" fmla="*/ 29 w 88"/>
              <a:gd name="T27" fmla="*/ 113 h 130"/>
              <a:gd name="T28" fmla="*/ 34 w 88"/>
              <a:gd name="T29" fmla="*/ 112 h 130"/>
              <a:gd name="T30" fmla="*/ 39 w 88"/>
              <a:gd name="T31" fmla="*/ 108 h 130"/>
              <a:gd name="T32" fmla="*/ 51 w 88"/>
              <a:gd name="T33" fmla="*/ 113 h 130"/>
              <a:gd name="T34" fmla="*/ 61 w 88"/>
              <a:gd name="T35" fmla="*/ 118 h 130"/>
              <a:gd name="T36" fmla="*/ 58 w 88"/>
              <a:gd name="T37" fmla="*/ 108 h 130"/>
              <a:gd name="T38" fmla="*/ 73 w 88"/>
              <a:gd name="T39" fmla="*/ 120 h 130"/>
              <a:gd name="T40" fmla="*/ 76 w 88"/>
              <a:gd name="T41" fmla="*/ 127 h 130"/>
              <a:gd name="T42" fmla="*/ 88 w 88"/>
              <a:gd name="T43" fmla="*/ 128 h 130"/>
              <a:gd name="T44" fmla="*/ 81 w 88"/>
              <a:gd name="T45" fmla="*/ 113 h 130"/>
              <a:gd name="T46" fmla="*/ 88 w 88"/>
              <a:gd name="T47" fmla="*/ 110 h 130"/>
              <a:gd name="T48" fmla="*/ 85 w 88"/>
              <a:gd name="T49" fmla="*/ 110 h 130"/>
              <a:gd name="T50" fmla="*/ 75 w 88"/>
              <a:gd name="T51" fmla="*/ 113 h 130"/>
              <a:gd name="T52" fmla="*/ 68 w 88"/>
              <a:gd name="T53" fmla="*/ 108 h 130"/>
              <a:gd name="T54" fmla="*/ 64 w 88"/>
              <a:gd name="T55" fmla="*/ 98 h 130"/>
              <a:gd name="T56" fmla="*/ 58 w 88"/>
              <a:gd name="T57" fmla="*/ 98 h 130"/>
              <a:gd name="T58" fmla="*/ 53 w 88"/>
              <a:gd name="T59" fmla="*/ 106 h 130"/>
              <a:gd name="T60" fmla="*/ 46 w 88"/>
              <a:gd name="T61" fmla="*/ 103 h 130"/>
              <a:gd name="T62" fmla="*/ 43 w 88"/>
              <a:gd name="T63" fmla="*/ 96 h 130"/>
              <a:gd name="T64" fmla="*/ 34 w 88"/>
              <a:gd name="T65" fmla="*/ 74 h 130"/>
              <a:gd name="T66" fmla="*/ 38 w 88"/>
              <a:gd name="T67" fmla="*/ 64 h 130"/>
              <a:gd name="T68" fmla="*/ 39 w 88"/>
              <a:gd name="T69" fmla="*/ 61 h 130"/>
              <a:gd name="T70" fmla="*/ 51 w 88"/>
              <a:gd name="T71" fmla="*/ 51 h 130"/>
              <a:gd name="T72" fmla="*/ 58 w 88"/>
              <a:gd name="T73" fmla="*/ 34 h 130"/>
              <a:gd name="T74" fmla="*/ 51 w 88"/>
              <a:gd name="T75" fmla="*/ 26 h 130"/>
              <a:gd name="T76" fmla="*/ 51 w 88"/>
              <a:gd name="T77" fmla="*/ 12 h 130"/>
              <a:gd name="T78" fmla="*/ 53 w 88"/>
              <a:gd name="T79" fmla="*/ 4 h 130"/>
              <a:gd name="T80" fmla="*/ 49 w 88"/>
              <a:gd name="T81" fmla="*/ 4 h 130"/>
              <a:gd name="T82" fmla="*/ 41 w 88"/>
              <a:gd name="T83" fmla="*/ 5 h 130"/>
              <a:gd name="T84" fmla="*/ 24 w 88"/>
              <a:gd name="T85" fmla="*/ 0 h 130"/>
              <a:gd name="T86" fmla="*/ 21 w 88"/>
              <a:gd name="T87" fmla="*/ 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130">
                <a:moveTo>
                  <a:pt x="21" y="2"/>
                </a:moveTo>
                <a:lnTo>
                  <a:pt x="16" y="12"/>
                </a:lnTo>
                <a:lnTo>
                  <a:pt x="14" y="34"/>
                </a:lnTo>
                <a:lnTo>
                  <a:pt x="12" y="39"/>
                </a:lnTo>
                <a:lnTo>
                  <a:pt x="14" y="46"/>
                </a:lnTo>
                <a:lnTo>
                  <a:pt x="14" y="49"/>
                </a:lnTo>
                <a:lnTo>
                  <a:pt x="14" y="54"/>
                </a:lnTo>
                <a:lnTo>
                  <a:pt x="12" y="58"/>
                </a:lnTo>
                <a:lnTo>
                  <a:pt x="2" y="51"/>
                </a:lnTo>
                <a:lnTo>
                  <a:pt x="0" y="54"/>
                </a:lnTo>
                <a:lnTo>
                  <a:pt x="4" y="59"/>
                </a:lnTo>
                <a:lnTo>
                  <a:pt x="4" y="66"/>
                </a:lnTo>
                <a:lnTo>
                  <a:pt x="2" y="71"/>
                </a:lnTo>
                <a:lnTo>
                  <a:pt x="7" y="85"/>
                </a:lnTo>
                <a:lnTo>
                  <a:pt x="14" y="91"/>
                </a:lnTo>
                <a:lnTo>
                  <a:pt x="16" y="93"/>
                </a:lnTo>
                <a:lnTo>
                  <a:pt x="19" y="86"/>
                </a:lnTo>
                <a:lnTo>
                  <a:pt x="22" y="88"/>
                </a:lnTo>
                <a:lnTo>
                  <a:pt x="27" y="93"/>
                </a:lnTo>
                <a:lnTo>
                  <a:pt x="34" y="95"/>
                </a:lnTo>
                <a:lnTo>
                  <a:pt x="36" y="98"/>
                </a:lnTo>
                <a:lnTo>
                  <a:pt x="31" y="100"/>
                </a:lnTo>
                <a:lnTo>
                  <a:pt x="27" y="98"/>
                </a:lnTo>
                <a:lnTo>
                  <a:pt x="24" y="96"/>
                </a:lnTo>
                <a:lnTo>
                  <a:pt x="19" y="103"/>
                </a:lnTo>
                <a:lnTo>
                  <a:pt x="21" y="106"/>
                </a:lnTo>
                <a:lnTo>
                  <a:pt x="26" y="110"/>
                </a:lnTo>
                <a:lnTo>
                  <a:pt x="29" y="113"/>
                </a:lnTo>
                <a:lnTo>
                  <a:pt x="32" y="113"/>
                </a:lnTo>
                <a:lnTo>
                  <a:pt x="34" y="112"/>
                </a:lnTo>
                <a:lnTo>
                  <a:pt x="36" y="110"/>
                </a:lnTo>
                <a:lnTo>
                  <a:pt x="39" y="108"/>
                </a:lnTo>
                <a:lnTo>
                  <a:pt x="43" y="108"/>
                </a:lnTo>
                <a:lnTo>
                  <a:pt x="51" y="113"/>
                </a:lnTo>
                <a:lnTo>
                  <a:pt x="58" y="122"/>
                </a:lnTo>
                <a:lnTo>
                  <a:pt x="61" y="118"/>
                </a:lnTo>
                <a:lnTo>
                  <a:pt x="58" y="110"/>
                </a:lnTo>
                <a:lnTo>
                  <a:pt x="58" y="108"/>
                </a:lnTo>
                <a:lnTo>
                  <a:pt x="61" y="108"/>
                </a:lnTo>
                <a:lnTo>
                  <a:pt x="73" y="120"/>
                </a:lnTo>
                <a:lnTo>
                  <a:pt x="76" y="123"/>
                </a:lnTo>
                <a:lnTo>
                  <a:pt x="76" y="127"/>
                </a:lnTo>
                <a:lnTo>
                  <a:pt x="86" y="130"/>
                </a:lnTo>
                <a:lnTo>
                  <a:pt x="88" y="128"/>
                </a:lnTo>
                <a:lnTo>
                  <a:pt x="80" y="117"/>
                </a:lnTo>
                <a:lnTo>
                  <a:pt x="81" y="113"/>
                </a:lnTo>
                <a:lnTo>
                  <a:pt x="85" y="113"/>
                </a:lnTo>
                <a:lnTo>
                  <a:pt x="88" y="110"/>
                </a:lnTo>
                <a:lnTo>
                  <a:pt x="86" y="110"/>
                </a:lnTo>
                <a:lnTo>
                  <a:pt x="85" y="110"/>
                </a:lnTo>
                <a:lnTo>
                  <a:pt x="80" y="106"/>
                </a:lnTo>
                <a:lnTo>
                  <a:pt x="75" y="113"/>
                </a:lnTo>
                <a:lnTo>
                  <a:pt x="71" y="112"/>
                </a:lnTo>
                <a:lnTo>
                  <a:pt x="68" y="108"/>
                </a:lnTo>
                <a:lnTo>
                  <a:pt x="66" y="101"/>
                </a:lnTo>
                <a:lnTo>
                  <a:pt x="64" y="98"/>
                </a:lnTo>
                <a:lnTo>
                  <a:pt x="61" y="98"/>
                </a:lnTo>
                <a:lnTo>
                  <a:pt x="58" y="98"/>
                </a:lnTo>
                <a:lnTo>
                  <a:pt x="54" y="103"/>
                </a:lnTo>
                <a:lnTo>
                  <a:pt x="53" y="106"/>
                </a:lnTo>
                <a:lnTo>
                  <a:pt x="49" y="106"/>
                </a:lnTo>
                <a:lnTo>
                  <a:pt x="46" y="103"/>
                </a:lnTo>
                <a:lnTo>
                  <a:pt x="44" y="103"/>
                </a:lnTo>
                <a:lnTo>
                  <a:pt x="43" y="96"/>
                </a:lnTo>
                <a:lnTo>
                  <a:pt x="39" y="85"/>
                </a:lnTo>
                <a:lnTo>
                  <a:pt x="34" y="74"/>
                </a:lnTo>
                <a:lnTo>
                  <a:pt x="38" y="71"/>
                </a:lnTo>
                <a:lnTo>
                  <a:pt x="38" y="64"/>
                </a:lnTo>
                <a:lnTo>
                  <a:pt x="38" y="63"/>
                </a:lnTo>
                <a:lnTo>
                  <a:pt x="39" y="61"/>
                </a:lnTo>
                <a:lnTo>
                  <a:pt x="44" y="58"/>
                </a:lnTo>
                <a:lnTo>
                  <a:pt x="51" y="51"/>
                </a:lnTo>
                <a:lnTo>
                  <a:pt x="54" y="46"/>
                </a:lnTo>
                <a:lnTo>
                  <a:pt x="58" y="34"/>
                </a:lnTo>
                <a:lnTo>
                  <a:pt x="58" y="31"/>
                </a:lnTo>
                <a:lnTo>
                  <a:pt x="51" y="26"/>
                </a:lnTo>
                <a:lnTo>
                  <a:pt x="51" y="17"/>
                </a:lnTo>
                <a:lnTo>
                  <a:pt x="51" y="12"/>
                </a:lnTo>
                <a:lnTo>
                  <a:pt x="53" y="9"/>
                </a:lnTo>
                <a:lnTo>
                  <a:pt x="53" y="4"/>
                </a:lnTo>
                <a:lnTo>
                  <a:pt x="51" y="2"/>
                </a:lnTo>
                <a:lnTo>
                  <a:pt x="49" y="4"/>
                </a:lnTo>
                <a:lnTo>
                  <a:pt x="48" y="5"/>
                </a:lnTo>
                <a:lnTo>
                  <a:pt x="41" y="5"/>
                </a:lnTo>
                <a:lnTo>
                  <a:pt x="29" y="0"/>
                </a:lnTo>
                <a:lnTo>
                  <a:pt x="24" y="0"/>
                </a:lnTo>
                <a:lnTo>
                  <a:pt x="21" y="2"/>
                </a:lnTo>
                <a:lnTo>
                  <a:pt x="21"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79" name="Freeform 30215"/>
          <p:cNvSpPr>
            <a:spLocks/>
          </p:cNvSpPr>
          <p:nvPr/>
        </p:nvSpPr>
        <p:spPr bwMode="auto">
          <a:xfrm>
            <a:off x="6475415" y="4227525"/>
            <a:ext cx="17685" cy="25808"/>
          </a:xfrm>
          <a:custGeom>
            <a:avLst/>
            <a:gdLst>
              <a:gd name="T0" fmla="*/ 16 w 20"/>
              <a:gd name="T1" fmla="*/ 2 h 29"/>
              <a:gd name="T2" fmla="*/ 13 w 20"/>
              <a:gd name="T3" fmla="*/ 0 h 29"/>
              <a:gd name="T4" fmla="*/ 0 w 20"/>
              <a:gd name="T5" fmla="*/ 2 h 29"/>
              <a:gd name="T6" fmla="*/ 3 w 20"/>
              <a:gd name="T7" fmla="*/ 7 h 29"/>
              <a:gd name="T8" fmla="*/ 8 w 20"/>
              <a:gd name="T9" fmla="*/ 19 h 29"/>
              <a:gd name="T10" fmla="*/ 8 w 20"/>
              <a:gd name="T11" fmla="*/ 21 h 29"/>
              <a:gd name="T12" fmla="*/ 10 w 20"/>
              <a:gd name="T13" fmla="*/ 24 h 29"/>
              <a:gd name="T14" fmla="*/ 15 w 20"/>
              <a:gd name="T15" fmla="*/ 29 h 29"/>
              <a:gd name="T16" fmla="*/ 16 w 20"/>
              <a:gd name="T17" fmla="*/ 24 h 29"/>
              <a:gd name="T18" fmla="*/ 18 w 20"/>
              <a:gd name="T19" fmla="*/ 21 h 29"/>
              <a:gd name="T20" fmla="*/ 20 w 20"/>
              <a:gd name="T21" fmla="*/ 17 h 29"/>
              <a:gd name="T22" fmla="*/ 20 w 20"/>
              <a:gd name="T23" fmla="*/ 7 h 29"/>
              <a:gd name="T24" fmla="*/ 16 w 20"/>
              <a:gd name="T25"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29">
                <a:moveTo>
                  <a:pt x="16" y="2"/>
                </a:moveTo>
                <a:lnTo>
                  <a:pt x="13" y="0"/>
                </a:lnTo>
                <a:lnTo>
                  <a:pt x="0" y="2"/>
                </a:lnTo>
                <a:lnTo>
                  <a:pt x="3" y="7"/>
                </a:lnTo>
                <a:lnTo>
                  <a:pt x="8" y="19"/>
                </a:lnTo>
                <a:lnTo>
                  <a:pt x="8" y="21"/>
                </a:lnTo>
                <a:lnTo>
                  <a:pt x="10" y="24"/>
                </a:lnTo>
                <a:lnTo>
                  <a:pt x="15" y="29"/>
                </a:lnTo>
                <a:lnTo>
                  <a:pt x="16" y="24"/>
                </a:lnTo>
                <a:lnTo>
                  <a:pt x="18" y="21"/>
                </a:lnTo>
                <a:lnTo>
                  <a:pt x="20" y="17"/>
                </a:lnTo>
                <a:lnTo>
                  <a:pt x="20" y="7"/>
                </a:lnTo>
                <a:lnTo>
                  <a:pt x="16"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0" name="Freeform 30216"/>
          <p:cNvSpPr>
            <a:spLocks/>
          </p:cNvSpPr>
          <p:nvPr/>
        </p:nvSpPr>
        <p:spPr bwMode="auto">
          <a:xfrm>
            <a:off x="6503710" y="4262230"/>
            <a:ext cx="19454" cy="25808"/>
          </a:xfrm>
          <a:custGeom>
            <a:avLst/>
            <a:gdLst>
              <a:gd name="T0" fmla="*/ 16 w 22"/>
              <a:gd name="T1" fmla="*/ 7 h 29"/>
              <a:gd name="T2" fmla="*/ 13 w 22"/>
              <a:gd name="T3" fmla="*/ 7 h 29"/>
              <a:gd name="T4" fmla="*/ 6 w 22"/>
              <a:gd name="T5" fmla="*/ 3 h 29"/>
              <a:gd name="T6" fmla="*/ 3 w 22"/>
              <a:gd name="T7" fmla="*/ 0 h 29"/>
              <a:gd name="T8" fmla="*/ 1 w 22"/>
              <a:gd name="T9" fmla="*/ 12 h 29"/>
              <a:gd name="T10" fmla="*/ 0 w 22"/>
              <a:gd name="T11" fmla="*/ 29 h 29"/>
              <a:gd name="T12" fmla="*/ 8 w 22"/>
              <a:gd name="T13" fmla="*/ 25 h 29"/>
              <a:gd name="T14" fmla="*/ 16 w 22"/>
              <a:gd name="T15" fmla="*/ 19 h 29"/>
              <a:gd name="T16" fmla="*/ 22 w 22"/>
              <a:gd name="T17" fmla="*/ 14 h 29"/>
              <a:gd name="T18" fmla="*/ 22 w 22"/>
              <a:gd name="T19" fmla="*/ 10 h 29"/>
              <a:gd name="T20" fmla="*/ 22 w 22"/>
              <a:gd name="T21" fmla="*/ 5 h 29"/>
              <a:gd name="T22" fmla="*/ 16 w 22"/>
              <a:gd name="T23"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9">
                <a:moveTo>
                  <a:pt x="16" y="7"/>
                </a:moveTo>
                <a:lnTo>
                  <a:pt x="13" y="7"/>
                </a:lnTo>
                <a:lnTo>
                  <a:pt x="6" y="3"/>
                </a:lnTo>
                <a:lnTo>
                  <a:pt x="3" y="0"/>
                </a:lnTo>
                <a:lnTo>
                  <a:pt x="1" y="12"/>
                </a:lnTo>
                <a:lnTo>
                  <a:pt x="0" y="29"/>
                </a:lnTo>
                <a:lnTo>
                  <a:pt x="8" y="25"/>
                </a:lnTo>
                <a:lnTo>
                  <a:pt x="16" y="19"/>
                </a:lnTo>
                <a:lnTo>
                  <a:pt x="22" y="14"/>
                </a:lnTo>
                <a:lnTo>
                  <a:pt x="22" y="10"/>
                </a:lnTo>
                <a:lnTo>
                  <a:pt x="22" y="5"/>
                </a:lnTo>
                <a:lnTo>
                  <a:pt x="16"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1" name="Freeform 30217"/>
          <p:cNvSpPr>
            <a:spLocks/>
          </p:cNvSpPr>
          <p:nvPr/>
        </p:nvSpPr>
        <p:spPr bwMode="auto">
          <a:xfrm>
            <a:off x="6547923" y="4246212"/>
            <a:ext cx="22107" cy="28478"/>
          </a:xfrm>
          <a:custGeom>
            <a:avLst/>
            <a:gdLst>
              <a:gd name="T0" fmla="*/ 20 w 25"/>
              <a:gd name="T1" fmla="*/ 6 h 32"/>
              <a:gd name="T2" fmla="*/ 19 w 25"/>
              <a:gd name="T3" fmla="*/ 1 h 32"/>
              <a:gd name="T4" fmla="*/ 15 w 25"/>
              <a:gd name="T5" fmla="*/ 0 h 32"/>
              <a:gd name="T6" fmla="*/ 0 w 25"/>
              <a:gd name="T7" fmla="*/ 3 h 32"/>
              <a:gd name="T8" fmla="*/ 2 w 25"/>
              <a:gd name="T9" fmla="*/ 8 h 32"/>
              <a:gd name="T10" fmla="*/ 14 w 25"/>
              <a:gd name="T11" fmla="*/ 16 h 32"/>
              <a:gd name="T12" fmla="*/ 14 w 25"/>
              <a:gd name="T13" fmla="*/ 20 h 32"/>
              <a:gd name="T14" fmla="*/ 14 w 25"/>
              <a:gd name="T15" fmla="*/ 23 h 32"/>
              <a:gd name="T16" fmla="*/ 14 w 25"/>
              <a:gd name="T17" fmla="*/ 25 h 32"/>
              <a:gd name="T18" fmla="*/ 15 w 25"/>
              <a:gd name="T19" fmla="*/ 26 h 32"/>
              <a:gd name="T20" fmla="*/ 17 w 25"/>
              <a:gd name="T21" fmla="*/ 30 h 32"/>
              <a:gd name="T22" fmla="*/ 22 w 25"/>
              <a:gd name="T23" fmla="*/ 32 h 32"/>
              <a:gd name="T24" fmla="*/ 25 w 25"/>
              <a:gd name="T25" fmla="*/ 32 h 32"/>
              <a:gd name="T26" fmla="*/ 25 w 25"/>
              <a:gd name="T27" fmla="*/ 30 h 32"/>
              <a:gd name="T28" fmla="*/ 22 w 25"/>
              <a:gd name="T29" fmla="*/ 21 h 32"/>
              <a:gd name="T30" fmla="*/ 20 w 25"/>
              <a:gd name="T31"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32">
                <a:moveTo>
                  <a:pt x="20" y="6"/>
                </a:moveTo>
                <a:lnTo>
                  <a:pt x="19" y="1"/>
                </a:lnTo>
                <a:lnTo>
                  <a:pt x="15" y="0"/>
                </a:lnTo>
                <a:lnTo>
                  <a:pt x="0" y="3"/>
                </a:lnTo>
                <a:lnTo>
                  <a:pt x="2" y="8"/>
                </a:lnTo>
                <a:lnTo>
                  <a:pt x="14" y="16"/>
                </a:lnTo>
                <a:lnTo>
                  <a:pt x="14" y="20"/>
                </a:lnTo>
                <a:lnTo>
                  <a:pt x="14" y="23"/>
                </a:lnTo>
                <a:lnTo>
                  <a:pt x="14" y="25"/>
                </a:lnTo>
                <a:lnTo>
                  <a:pt x="15" y="26"/>
                </a:lnTo>
                <a:lnTo>
                  <a:pt x="17" y="30"/>
                </a:lnTo>
                <a:lnTo>
                  <a:pt x="22" y="32"/>
                </a:lnTo>
                <a:lnTo>
                  <a:pt x="25" y="32"/>
                </a:lnTo>
                <a:lnTo>
                  <a:pt x="25" y="30"/>
                </a:lnTo>
                <a:lnTo>
                  <a:pt x="22" y="21"/>
                </a:lnTo>
                <a:lnTo>
                  <a:pt x="20" y="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2" name="Freeform 30218"/>
          <p:cNvSpPr>
            <a:spLocks/>
          </p:cNvSpPr>
          <p:nvPr/>
        </p:nvSpPr>
        <p:spPr bwMode="auto">
          <a:xfrm>
            <a:off x="6510784" y="4279140"/>
            <a:ext cx="19454" cy="37376"/>
          </a:xfrm>
          <a:custGeom>
            <a:avLst/>
            <a:gdLst>
              <a:gd name="T0" fmla="*/ 19 w 22"/>
              <a:gd name="T1" fmla="*/ 13 h 42"/>
              <a:gd name="T2" fmla="*/ 22 w 22"/>
              <a:gd name="T3" fmla="*/ 5 h 42"/>
              <a:gd name="T4" fmla="*/ 22 w 22"/>
              <a:gd name="T5" fmla="*/ 1 h 42"/>
              <a:gd name="T6" fmla="*/ 20 w 22"/>
              <a:gd name="T7" fmla="*/ 0 h 42"/>
              <a:gd name="T8" fmla="*/ 19 w 22"/>
              <a:gd name="T9" fmla="*/ 0 h 42"/>
              <a:gd name="T10" fmla="*/ 14 w 22"/>
              <a:gd name="T11" fmla="*/ 1 h 42"/>
              <a:gd name="T12" fmla="*/ 8 w 22"/>
              <a:gd name="T13" fmla="*/ 20 h 42"/>
              <a:gd name="T14" fmla="*/ 7 w 22"/>
              <a:gd name="T15" fmla="*/ 23 h 42"/>
              <a:gd name="T16" fmla="*/ 2 w 22"/>
              <a:gd name="T17" fmla="*/ 25 h 42"/>
              <a:gd name="T18" fmla="*/ 0 w 22"/>
              <a:gd name="T19" fmla="*/ 28 h 42"/>
              <a:gd name="T20" fmla="*/ 2 w 22"/>
              <a:gd name="T21" fmla="*/ 33 h 42"/>
              <a:gd name="T22" fmla="*/ 10 w 22"/>
              <a:gd name="T23" fmla="*/ 38 h 42"/>
              <a:gd name="T24" fmla="*/ 14 w 22"/>
              <a:gd name="T25" fmla="*/ 42 h 42"/>
              <a:gd name="T26" fmla="*/ 15 w 22"/>
              <a:gd name="T27" fmla="*/ 42 h 42"/>
              <a:gd name="T28" fmla="*/ 19 w 22"/>
              <a:gd name="T29" fmla="*/ 37 h 42"/>
              <a:gd name="T30" fmla="*/ 15 w 22"/>
              <a:gd name="T31" fmla="*/ 30 h 42"/>
              <a:gd name="T32" fmla="*/ 19 w 22"/>
              <a:gd name="T33"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42">
                <a:moveTo>
                  <a:pt x="19" y="13"/>
                </a:moveTo>
                <a:lnTo>
                  <a:pt x="22" y="5"/>
                </a:lnTo>
                <a:lnTo>
                  <a:pt x="22" y="1"/>
                </a:lnTo>
                <a:lnTo>
                  <a:pt x="20" y="0"/>
                </a:lnTo>
                <a:lnTo>
                  <a:pt x="19" y="0"/>
                </a:lnTo>
                <a:lnTo>
                  <a:pt x="14" y="1"/>
                </a:lnTo>
                <a:lnTo>
                  <a:pt x="8" y="20"/>
                </a:lnTo>
                <a:lnTo>
                  <a:pt x="7" y="23"/>
                </a:lnTo>
                <a:lnTo>
                  <a:pt x="2" y="25"/>
                </a:lnTo>
                <a:lnTo>
                  <a:pt x="0" y="28"/>
                </a:lnTo>
                <a:lnTo>
                  <a:pt x="2" y="33"/>
                </a:lnTo>
                <a:lnTo>
                  <a:pt x="10" y="38"/>
                </a:lnTo>
                <a:lnTo>
                  <a:pt x="14" y="42"/>
                </a:lnTo>
                <a:lnTo>
                  <a:pt x="15" y="42"/>
                </a:lnTo>
                <a:lnTo>
                  <a:pt x="19" y="37"/>
                </a:lnTo>
                <a:lnTo>
                  <a:pt x="15" y="30"/>
                </a:lnTo>
                <a:lnTo>
                  <a:pt x="19" y="1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3" name="Freeform 30219"/>
          <p:cNvSpPr>
            <a:spLocks/>
          </p:cNvSpPr>
          <p:nvPr/>
        </p:nvSpPr>
        <p:spPr bwMode="auto">
          <a:xfrm>
            <a:off x="6443581" y="4272909"/>
            <a:ext cx="16802" cy="24028"/>
          </a:xfrm>
          <a:custGeom>
            <a:avLst/>
            <a:gdLst>
              <a:gd name="T0" fmla="*/ 19 w 19"/>
              <a:gd name="T1" fmla="*/ 17 h 27"/>
              <a:gd name="T2" fmla="*/ 14 w 19"/>
              <a:gd name="T3" fmla="*/ 5 h 27"/>
              <a:gd name="T4" fmla="*/ 15 w 19"/>
              <a:gd name="T5" fmla="*/ 2 h 27"/>
              <a:gd name="T6" fmla="*/ 14 w 19"/>
              <a:gd name="T7" fmla="*/ 0 h 27"/>
              <a:gd name="T8" fmla="*/ 12 w 19"/>
              <a:gd name="T9" fmla="*/ 2 h 27"/>
              <a:gd name="T10" fmla="*/ 10 w 19"/>
              <a:gd name="T11" fmla="*/ 7 h 27"/>
              <a:gd name="T12" fmla="*/ 9 w 19"/>
              <a:gd name="T13" fmla="*/ 13 h 27"/>
              <a:gd name="T14" fmla="*/ 7 w 19"/>
              <a:gd name="T15" fmla="*/ 18 h 27"/>
              <a:gd name="T16" fmla="*/ 4 w 19"/>
              <a:gd name="T17" fmla="*/ 22 h 27"/>
              <a:gd name="T18" fmla="*/ 2 w 19"/>
              <a:gd name="T19" fmla="*/ 23 h 27"/>
              <a:gd name="T20" fmla="*/ 0 w 19"/>
              <a:gd name="T21" fmla="*/ 27 h 27"/>
              <a:gd name="T22" fmla="*/ 4 w 19"/>
              <a:gd name="T23" fmla="*/ 27 h 27"/>
              <a:gd name="T24" fmla="*/ 7 w 19"/>
              <a:gd name="T25" fmla="*/ 25 h 27"/>
              <a:gd name="T26" fmla="*/ 12 w 19"/>
              <a:gd name="T27" fmla="*/ 22 h 27"/>
              <a:gd name="T28" fmla="*/ 17 w 19"/>
              <a:gd name="T29" fmla="*/ 17 h 27"/>
              <a:gd name="T30" fmla="*/ 19 w 19"/>
              <a:gd name="T31"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27">
                <a:moveTo>
                  <a:pt x="19" y="17"/>
                </a:moveTo>
                <a:lnTo>
                  <a:pt x="14" y="5"/>
                </a:lnTo>
                <a:lnTo>
                  <a:pt x="15" y="2"/>
                </a:lnTo>
                <a:lnTo>
                  <a:pt x="14" y="0"/>
                </a:lnTo>
                <a:lnTo>
                  <a:pt x="12" y="2"/>
                </a:lnTo>
                <a:lnTo>
                  <a:pt x="10" y="7"/>
                </a:lnTo>
                <a:lnTo>
                  <a:pt x="9" y="13"/>
                </a:lnTo>
                <a:lnTo>
                  <a:pt x="7" y="18"/>
                </a:lnTo>
                <a:lnTo>
                  <a:pt x="4" y="22"/>
                </a:lnTo>
                <a:lnTo>
                  <a:pt x="2" y="23"/>
                </a:lnTo>
                <a:lnTo>
                  <a:pt x="0" y="27"/>
                </a:lnTo>
                <a:lnTo>
                  <a:pt x="4" y="27"/>
                </a:lnTo>
                <a:lnTo>
                  <a:pt x="7" y="25"/>
                </a:lnTo>
                <a:lnTo>
                  <a:pt x="12" y="22"/>
                </a:lnTo>
                <a:lnTo>
                  <a:pt x="17" y="17"/>
                </a:lnTo>
                <a:lnTo>
                  <a:pt x="19" y="1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84" name="Freeform 30220"/>
          <p:cNvSpPr>
            <a:spLocks/>
          </p:cNvSpPr>
          <p:nvPr/>
        </p:nvSpPr>
        <p:spPr bwMode="auto">
          <a:xfrm>
            <a:off x="6414400" y="4299607"/>
            <a:ext cx="26528" cy="28478"/>
          </a:xfrm>
          <a:custGeom>
            <a:avLst/>
            <a:gdLst>
              <a:gd name="T0" fmla="*/ 26 w 30"/>
              <a:gd name="T1" fmla="*/ 12 h 32"/>
              <a:gd name="T2" fmla="*/ 30 w 30"/>
              <a:gd name="T3" fmla="*/ 10 h 32"/>
              <a:gd name="T4" fmla="*/ 30 w 30"/>
              <a:gd name="T5" fmla="*/ 5 h 32"/>
              <a:gd name="T6" fmla="*/ 30 w 30"/>
              <a:gd name="T7" fmla="*/ 0 h 32"/>
              <a:gd name="T8" fmla="*/ 20 w 30"/>
              <a:gd name="T9" fmla="*/ 10 h 32"/>
              <a:gd name="T10" fmla="*/ 10 w 30"/>
              <a:gd name="T11" fmla="*/ 19 h 32"/>
              <a:gd name="T12" fmla="*/ 5 w 30"/>
              <a:gd name="T13" fmla="*/ 22 h 32"/>
              <a:gd name="T14" fmla="*/ 1 w 30"/>
              <a:gd name="T15" fmla="*/ 27 h 32"/>
              <a:gd name="T16" fmla="*/ 0 w 30"/>
              <a:gd name="T17" fmla="*/ 32 h 32"/>
              <a:gd name="T18" fmla="*/ 3 w 30"/>
              <a:gd name="T19" fmla="*/ 32 h 32"/>
              <a:gd name="T20" fmla="*/ 6 w 30"/>
              <a:gd name="T21" fmla="*/ 29 h 32"/>
              <a:gd name="T22" fmla="*/ 13 w 30"/>
              <a:gd name="T23" fmla="*/ 27 h 32"/>
              <a:gd name="T24" fmla="*/ 15 w 30"/>
              <a:gd name="T25" fmla="*/ 24 h 32"/>
              <a:gd name="T26" fmla="*/ 18 w 30"/>
              <a:gd name="T27" fmla="*/ 17 h 32"/>
              <a:gd name="T28" fmla="*/ 20 w 30"/>
              <a:gd name="T29" fmla="*/ 17 h 32"/>
              <a:gd name="T30" fmla="*/ 25 w 30"/>
              <a:gd name="T31" fmla="*/ 14 h 32"/>
              <a:gd name="T32" fmla="*/ 26 w 30"/>
              <a:gd name="T3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2">
                <a:moveTo>
                  <a:pt x="26" y="12"/>
                </a:moveTo>
                <a:lnTo>
                  <a:pt x="30" y="10"/>
                </a:lnTo>
                <a:lnTo>
                  <a:pt x="30" y="5"/>
                </a:lnTo>
                <a:lnTo>
                  <a:pt x="30" y="0"/>
                </a:lnTo>
                <a:lnTo>
                  <a:pt x="20" y="10"/>
                </a:lnTo>
                <a:lnTo>
                  <a:pt x="10" y="19"/>
                </a:lnTo>
                <a:lnTo>
                  <a:pt x="5" y="22"/>
                </a:lnTo>
                <a:lnTo>
                  <a:pt x="1" y="27"/>
                </a:lnTo>
                <a:lnTo>
                  <a:pt x="0" y="32"/>
                </a:lnTo>
                <a:lnTo>
                  <a:pt x="3" y="32"/>
                </a:lnTo>
                <a:lnTo>
                  <a:pt x="6" y="29"/>
                </a:lnTo>
                <a:lnTo>
                  <a:pt x="13" y="27"/>
                </a:lnTo>
                <a:lnTo>
                  <a:pt x="15" y="24"/>
                </a:lnTo>
                <a:lnTo>
                  <a:pt x="18" y="17"/>
                </a:lnTo>
                <a:lnTo>
                  <a:pt x="20" y="17"/>
                </a:lnTo>
                <a:lnTo>
                  <a:pt x="25" y="14"/>
                </a:lnTo>
                <a:lnTo>
                  <a:pt x="26"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85" name="Freeform 30221"/>
          <p:cNvSpPr>
            <a:spLocks/>
          </p:cNvSpPr>
          <p:nvPr/>
        </p:nvSpPr>
        <p:spPr bwMode="auto">
          <a:xfrm>
            <a:off x="6501941" y="4303167"/>
            <a:ext cx="86658" cy="85432"/>
          </a:xfrm>
          <a:custGeom>
            <a:avLst/>
            <a:gdLst>
              <a:gd name="T0" fmla="*/ 76 w 98"/>
              <a:gd name="T1" fmla="*/ 3 h 96"/>
              <a:gd name="T2" fmla="*/ 77 w 98"/>
              <a:gd name="T3" fmla="*/ 15 h 96"/>
              <a:gd name="T4" fmla="*/ 72 w 98"/>
              <a:gd name="T5" fmla="*/ 16 h 96"/>
              <a:gd name="T6" fmla="*/ 67 w 98"/>
              <a:gd name="T7" fmla="*/ 23 h 96"/>
              <a:gd name="T8" fmla="*/ 62 w 98"/>
              <a:gd name="T9" fmla="*/ 18 h 96"/>
              <a:gd name="T10" fmla="*/ 56 w 98"/>
              <a:gd name="T11" fmla="*/ 27 h 96"/>
              <a:gd name="T12" fmla="*/ 49 w 98"/>
              <a:gd name="T13" fmla="*/ 35 h 96"/>
              <a:gd name="T14" fmla="*/ 42 w 98"/>
              <a:gd name="T15" fmla="*/ 37 h 96"/>
              <a:gd name="T16" fmla="*/ 39 w 98"/>
              <a:gd name="T17" fmla="*/ 32 h 96"/>
              <a:gd name="T18" fmla="*/ 29 w 98"/>
              <a:gd name="T19" fmla="*/ 28 h 96"/>
              <a:gd name="T20" fmla="*/ 20 w 98"/>
              <a:gd name="T21" fmla="*/ 33 h 96"/>
              <a:gd name="T22" fmla="*/ 18 w 98"/>
              <a:gd name="T23" fmla="*/ 38 h 96"/>
              <a:gd name="T24" fmla="*/ 8 w 98"/>
              <a:gd name="T25" fmla="*/ 42 h 96"/>
              <a:gd name="T26" fmla="*/ 2 w 98"/>
              <a:gd name="T27" fmla="*/ 57 h 96"/>
              <a:gd name="T28" fmla="*/ 2 w 98"/>
              <a:gd name="T29" fmla="*/ 62 h 96"/>
              <a:gd name="T30" fmla="*/ 5 w 98"/>
              <a:gd name="T31" fmla="*/ 65 h 96"/>
              <a:gd name="T32" fmla="*/ 18 w 98"/>
              <a:gd name="T33" fmla="*/ 43 h 96"/>
              <a:gd name="T34" fmla="*/ 20 w 98"/>
              <a:gd name="T35" fmla="*/ 52 h 96"/>
              <a:gd name="T36" fmla="*/ 30 w 98"/>
              <a:gd name="T37" fmla="*/ 48 h 96"/>
              <a:gd name="T38" fmla="*/ 32 w 98"/>
              <a:gd name="T39" fmla="*/ 45 h 96"/>
              <a:gd name="T40" fmla="*/ 42 w 98"/>
              <a:gd name="T41" fmla="*/ 47 h 96"/>
              <a:gd name="T42" fmla="*/ 49 w 98"/>
              <a:gd name="T43" fmla="*/ 57 h 96"/>
              <a:gd name="T44" fmla="*/ 44 w 98"/>
              <a:gd name="T45" fmla="*/ 72 h 96"/>
              <a:gd name="T46" fmla="*/ 52 w 98"/>
              <a:gd name="T47" fmla="*/ 82 h 96"/>
              <a:gd name="T48" fmla="*/ 64 w 98"/>
              <a:gd name="T49" fmla="*/ 89 h 96"/>
              <a:gd name="T50" fmla="*/ 71 w 98"/>
              <a:gd name="T51" fmla="*/ 84 h 96"/>
              <a:gd name="T52" fmla="*/ 69 w 98"/>
              <a:gd name="T53" fmla="*/ 91 h 96"/>
              <a:gd name="T54" fmla="*/ 74 w 98"/>
              <a:gd name="T55" fmla="*/ 96 h 96"/>
              <a:gd name="T56" fmla="*/ 79 w 98"/>
              <a:gd name="T57" fmla="*/ 85 h 96"/>
              <a:gd name="T58" fmla="*/ 74 w 98"/>
              <a:gd name="T59" fmla="*/ 70 h 96"/>
              <a:gd name="T60" fmla="*/ 81 w 98"/>
              <a:gd name="T61" fmla="*/ 57 h 96"/>
              <a:gd name="T62" fmla="*/ 88 w 98"/>
              <a:gd name="T63" fmla="*/ 65 h 96"/>
              <a:gd name="T64" fmla="*/ 89 w 98"/>
              <a:gd name="T65" fmla="*/ 70 h 96"/>
              <a:gd name="T66" fmla="*/ 98 w 98"/>
              <a:gd name="T67" fmla="*/ 53 h 96"/>
              <a:gd name="T68" fmla="*/ 96 w 98"/>
              <a:gd name="T69" fmla="*/ 45 h 96"/>
              <a:gd name="T70" fmla="*/ 96 w 98"/>
              <a:gd name="T71" fmla="*/ 33 h 96"/>
              <a:gd name="T72" fmla="*/ 89 w 98"/>
              <a:gd name="T73" fmla="*/ 30 h 96"/>
              <a:gd name="T74" fmla="*/ 91 w 98"/>
              <a:gd name="T75" fmla="*/ 20 h 96"/>
              <a:gd name="T76" fmla="*/ 88 w 98"/>
              <a:gd name="T77" fmla="*/ 1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96">
                <a:moveTo>
                  <a:pt x="77" y="0"/>
                </a:moveTo>
                <a:lnTo>
                  <a:pt x="76" y="3"/>
                </a:lnTo>
                <a:lnTo>
                  <a:pt x="77" y="8"/>
                </a:lnTo>
                <a:lnTo>
                  <a:pt x="77" y="15"/>
                </a:lnTo>
                <a:lnTo>
                  <a:pt x="77" y="16"/>
                </a:lnTo>
                <a:lnTo>
                  <a:pt x="72" y="16"/>
                </a:lnTo>
                <a:lnTo>
                  <a:pt x="71" y="18"/>
                </a:lnTo>
                <a:lnTo>
                  <a:pt x="67" y="23"/>
                </a:lnTo>
                <a:lnTo>
                  <a:pt x="66" y="18"/>
                </a:lnTo>
                <a:lnTo>
                  <a:pt x="62" y="18"/>
                </a:lnTo>
                <a:lnTo>
                  <a:pt x="61" y="30"/>
                </a:lnTo>
                <a:lnTo>
                  <a:pt x="56" y="27"/>
                </a:lnTo>
                <a:lnTo>
                  <a:pt x="50" y="28"/>
                </a:lnTo>
                <a:lnTo>
                  <a:pt x="49" y="35"/>
                </a:lnTo>
                <a:lnTo>
                  <a:pt x="47" y="37"/>
                </a:lnTo>
                <a:lnTo>
                  <a:pt x="42" y="37"/>
                </a:lnTo>
                <a:lnTo>
                  <a:pt x="39" y="38"/>
                </a:lnTo>
                <a:lnTo>
                  <a:pt x="39" y="32"/>
                </a:lnTo>
                <a:lnTo>
                  <a:pt x="35" y="28"/>
                </a:lnTo>
                <a:lnTo>
                  <a:pt x="29" y="28"/>
                </a:lnTo>
                <a:lnTo>
                  <a:pt x="24" y="32"/>
                </a:lnTo>
                <a:lnTo>
                  <a:pt x="20" y="33"/>
                </a:lnTo>
                <a:lnTo>
                  <a:pt x="20" y="38"/>
                </a:lnTo>
                <a:lnTo>
                  <a:pt x="18" y="38"/>
                </a:lnTo>
                <a:lnTo>
                  <a:pt x="12" y="40"/>
                </a:lnTo>
                <a:lnTo>
                  <a:pt x="8" y="42"/>
                </a:lnTo>
                <a:lnTo>
                  <a:pt x="7" y="45"/>
                </a:lnTo>
                <a:lnTo>
                  <a:pt x="2" y="57"/>
                </a:lnTo>
                <a:lnTo>
                  <a:pt x="0" y="60"/>
                </a:lnTo>
                <a:lnTo>
                  <a:pt x="2" y="62"/>
                </a:lnTo>
                <a:lnTo>
                  <a:pt x="2" y="64"/>
                </a:lnTo>
                <a:lnTo>
                  <a:pt x="5" y="65"/>
                </a:lnTo>
                <a:lnTo>
                  <a:pt x="13" y="45"/>
                </a:lnTo>
                <a:lnTo>
                  <a:pt x="18" y="43"/>
                </a:lnTo>
                <a:lnTo>
                  <a:pt x="20" y="47"/>
                </a:lnTo>
                <a:lnTo>
                  <a:pt x="20" y="52"/>
                </a:lnTo>
                <a:lnTo>
                  <a:pt x="25" y="52"/>
                </a:lnTo>
                <a:lnTo>
                  <a:pt x="30" y="48"/>
                </a:lnTo>
                <a:lnTo>
                  <a:pt x="32" y="45"/>
                </a:lnTo>
                <a:lnTo>
                  <a:pt x="32" y="45"/>
                </a:lnTo>
                <a:lnTo>
                  <a:pt x="35" y="43"/>
                </a:lnTo>
                <a:lnTo>
                  <a:pt x="42" y="47"/>
                </a:lnTo>
                <a:lnTo>
                  <a:pt x="47" y="52"/>
                </a:lnTo>
                <a:lnTo>
                  <a:pt x="49" y="57"/>
                </a:lnTo>
                <a:lnTo>
                  <a:pt x="44" y="65"/>
                </a:lnTo>
                <a:lnTo>
                  <a:pt x="44" y="72"/>
                </a:lnTo>
                <a:lnTo>
                  <a:pt x="45" y="77"/>
                </a:lnTo>
                <a:lnTo>
                  <a:pt x="52" y="82"/>
                </a:lnTo>
                <a:lnTo>
                  <a:pt x="62" y="89"/>
                </a:lnTo>
                <a:lnTo>
                  <a:pt x="64" y="89"/>
                </a:lnTo>
                <a:lnTo>
                  <a:pt x="67" y="82"/>
                </a:lnTo>
                <a:lnTo>
                  <a:pt x="71" y="84"/>
                </a:lnTo>
                <a:lnTo>
                  <a:pt x="71" y="87"/>
                </a:lnTo>
                <a:lnTo>
                  <a:pt x="69" y="91"/>
                </a:lnTo>
                <a:lnTo>
                  <a:pt x="71" y="94"/>
                </a:lnTo>
                <a:lnTo>
                  <a:pt x="74" y="96"/>
                </a:lnTo>
                <a:lnTo>
                  <a:pt x="77" y="91"/>
                </a:lnTo>
                <a:lnTo>
                  <a:pt x="79" y="85"/>
                </a:lnTo>
                <a:lnTo>
                  <a:pt x="77" y="79"/>
                </a:lnTo>
                <a:lnTo>
                  <a:pt x="74" y="70"/>
                </a:lnTo>
                <a:lnTo>
                  <a:pt x="77" y="64"/>
                </a:lnTo>
                <a:lnTo>
                  <a:pt x="81" y="57"/>
                </a:lnTo>
                <a:lnTo>
                  <a:pt x="84" y="57"/>
                </a:lnTo>
                <a:lnTo>
                  <a:pt x="88" y="65"/>
                </a:lnTo>
                <a:lnTo>
                  <a:pt x="88" y="70"/>
                </a:lnTo>
                <a:lnTo>
                  <a:pt x="89" y="70"/>
                </a:lnTo>
                <a:lnTo>
                  <a:pt x="96" y="59"/>
                </a:lnTo>
                <a:lnTo>
                  <a:pt x="98" y="53"/>
                </a:lnTo>
                <a:lnTo>
                  <a:pt x="98" y="50"/>
                </a:lnTo>
                <a:lnTo>
                  <a:pt x="96" y="45"/>
                </a:lnTo>
                <a:lnTo>
                  <a:pt x="94" y="38"/>
                </a:lnTo>
                <a:lnTo>
                  <a:pt x="96" y="33"/>
                </a:lnTo>
                <a:lnTo>
                  <a:pt x="94" y="30"/>
                </a:lnTo>
                <a:lnTo>
                  <a:pt x="89" y="30"/>
                </a:lnTo>
                <a:lnTo>
                  <a:pt x="88" y="28"/>
                </a:lnTo>
                <a:lnTo>
                  <a:pt x="91" y="20"/>
                </a:lnTo>
                <a:lnTo>
                  <a:pt x="89" y="16"/>
                </a:lnTo>
                <a:lnTo>
                  <a:pt x="88" y="13"/>
                </a:lnTo>
                <a:lnTo>
                  <a:pt x="77"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6" name="Freeform 30222"/>
          <p:cNvSpPr>
            <a:spLocks/>
          </p:cNvSpPr>
          <p:nvPr/>
        </p:nvSpPr>
        <p:spPr bwMode="auto">
          <a:xfrm>
            <a:off x="2959583" y="4122516"/>
            <a:ext cx="28296" cy="12459"/>
          </a:xfrm>
          <a:custGeom>
            <a:avLst/>
            <a:gdLst>
              <a:gd name="T0" fmla="*/ 3 w 32"/>
              <a:gd name="T1" fmla="*/ 0 h 14"/>
              <a:gd name="T2" fmla="*/ 2 w 32"/>
              <a:gd name="T3" fmla="*/ 0 h 14"/>
              <a:gd name="T4" fmla="*/ 0 w 32"/>
              <a:gd name="T5" fmla="*/ 2 h 14"/>
              <a:gd name="T6" fmla="*/ 2 w 32"/>
              <a:gd name="T7" fmla="*/ 5 h 14"/>
              <a:gd name="T8" fmla="*/ 2 w 32"/>
              <a:gd name="T9" fmla="*/ 10 h 14"/>
              <a:gd name="T10" fmla="*/ 2 w 32"/>
              <a:gd name="T11" fmla="*/ 14 h 14"/>
              <a:gd name="T12" fmla="*/ 7 w 32"/>
              <a:gd name="T13" fmla="*/ 14 h 14"/>
              <a:gd name="T14" fmla="*/ 10 w 32"/>
              <a:gd name="T15" fmla="*/ 12 h 14"/>
              <a:gd name="T16" fmla="*/ 17 w 32"/>
              <a:gd name="T17" fmla="*/ 12 h 14"/>
              <a:gd name="T18" fmla="*/ 24 w 32"/>
              <a:gd name="T19" fmla="*/ 12 h 14"/>
              <a:gd name="T20" fmla="*/ 27 w 32"/>
              <a:gd name="T21" fmla="*/ 12 h 14"/>
              <a:gd name="T22" fmla="*/ 29 w 32"/>
              <a:gd name="T23" fmla="*/ 9 h 14"/>
              <a:gd name="T24" fmla="*/ 30 w 32"/>
              <a:gd name="T25" fmla="*/ 9 h 14"/>
              <a:gd name="T26" fmla="*/ 32 w 32"/>
              <a:gd name="T27" fmla="*/ 5 h 14"/>
              <a:gd name="T28" fmla="*/ 30 w 32"/>
              <a:gd name="T29" fmla="*/ 4 h 14"/>
              <a:gd name="T30" fmla="*/ 27 w 32"/>
              <a:gd name="T31" fmla="*/ 2 h 14"/>
              <a:gd name="T32" fmla="*/ 12 w 32"/>
              <a:gd name="T33" fmla="*/ 0 h 14"/>
              <a:gd name="T34" fmla="*/ 8 w 32"/>
              <a:gd name="T35" fmla="*/ 0 h 14"/>
              <a:gd name="T36" fmla="*/ 3 w 32"/>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14">
                <a:moveTo>
                  <a:pt x="3" y="0"/>
                </a:moveTo>
                <a:lnTo>
                  <a:pt x="2" y="0"/>
                </a:lnTo>
                <a:lnTo>
                  <a:pt x="0" y="2"/>
                </a:lnTo>
                <a:lnTo>
                  <a:pt x="2" y="5"/>
                </a:lnTo>
                <a:lnTo>
                  <a:pt x="2" y="10"/>
                </a:lnTo>
                <a:lnTo>
                  <a:pt x="2" y="14"/>
                </a:lnTo>
                <a:lnTo>
                  <a:pt x="7" y="14"/>
                </a:lnTo>
                <a:lnTo>
                  <a:pt x="10" y="12"/>
                </a:lnTo>
                <a:lnTo>
                  <a:pt x="17" y="12"/>
                </a:lnTo>
                <a:lnTo>
                  <a:pt x="24" y="12"/>
                </a:lnTo>
                <a:lnTo>
                  <a:pt x="27" y="12"/>
                </a:lnTo>
                <a:lnTo>
                  <a:pt x="29" y="9"/>
                </a:lnTo>
                <a:lnTo>
                  <a:pt x="30" y="9"/>
                </a:lnTo>
                <a:lnTo>
                  <a:pt x="32" y="5"/>
                </a:lnTo>
                <a:lnTo>
                  <a:pt x="30" y="4"/>
                </a:lnTo>
                <a:lnTo>
                  <a:pt x="27" y="2"/>
                </a:lnTo>
                <a:lnTo>
                  <a:pt x="12" y="0"/>
                </a:lnTo>
                <a:lnTo>
                  <a:pt x="8" y="0"/>
                </a:lnTo>
                <a:lnTo>
                  <a:pt x="3"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7" name="Freeform 30223"/>
          <p:cNvSpPr>
            <a:spLocks/>
          </p:cNvSpPr>
          <p:nvPr/>
        </p:nvSpPr>
        <p:spPr bwMode="auto">
          <a:xfrm>
            <a:off x="2750897" y="4122516"/>
            <a:ext cx="38908" cy="15129"/>
          </a:xfrm>
          <a:custGeom>
            <a:avLst/>
            <a:gdLst>
              <a:gd name="T0" fmla="*/ 10 w 44"/>
              <a:gd name="T1" fmla="*/ 12 h 17"/>
              <a:gd name="T2" fmla="*/ 13 w 44"/>
              <a:gd name="T3" fmla="*/ 14 h 17"/>
              <a:gd name="T4" fmla="*/ 20 w 44"/>
              <a:gd name="T5" fmla="*/ 17 h 17"/>
              <a:gd name="T6" fmla="*/ 22 w 44"/>
              <a:gd name="T7" fmla="*/ 17 h 17"/>
              <a:gd name="T8" fmla="*/ 25 w 44"/>
              <a:gd name="T9" fmla="*/ 15 h 17"/>
              <a:gd name="T10" fmla="*/ 27 w 44"/>
              <a:gd name="T11" fmla="*/ 14 h 17"/>
              <a:gd name="T12" fmla="*/ 32 w 44"/>
              <a:gd name="T13" fmla="*/ 12 h 17"/>
              <a:gd name="T14" fmla="*/ 40 w 44"/>
              <a:gd name="T15" fmla="*/ 15 h 17"/>
              <a:gd name="T16" fmla="*/ 44 w 44"/>
              <a:gd name="T17" fmla="*/ 15 h 17"/>
              <a:gd name="T18" fmla="*/ 44 w 44"/>
              <a:gd name="T19" fmla="*/ 14 h 17"/>
              <a:gd name="T20" fmla="*/ 40 w 44"/>
              <a:gd name="T21" fmla="*/ 10 h 17"/>
              <a:gd name="T22" fmla="*/ 25 w 44"/>
              <a:gd name="T23" fmla="*/ 4 h 17"/>
              <a:gd name="T24" fmla="*/ 12 w 44"/>
              <a:gd name="T25" fmla="*/ 0 h 17"/>
              <a:gd name="T26" fmla="*/ 5 w 44"/>
              <a:gd name="T27" fmla="*/ 2 h 17"/>
              <a:gd name="T28" fmla="*/ 0 w 44"/>
              <a:gd name="T29" fmla="*/ 5 h 17"/>
              <a:gd name="T30" fmla="*/ 2 w 44"/>
              <a:gd name="T31" fmla="*/ 7 h 17"/>
              <a:gd name="T32" fmla="*/ 7 w 44"/>
              <a:gd name="T33" fmla="*/ 7 h 17"/>
              <a:gd name="T34" fmla="*/ 10 w 44"/>
              <a:gd name="T3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17">
                <a:moveTo>
                  <a:pt x="10" y="12"/>
                </a:moveTo>
                <a:lnTo>
                  <a:pt x="13" y="14"/>
                </a:lnTo>
                <a:lnTo>
                  <a:pt x="20" y="17"/>
                </a:lnTo>
                <a:lnTo>
                  <a:pt x="22" y="17"/>
                </a:lnTo>
                <a:lnTo>
                  <a:pt x="25" y="15"/>
                </a:lnTo>
                <a:lnTo>
                  <a:pt x="27" y="14"/>
                </a:lnTo>
                <a:lnTo>
                  <a:pt x="32" y="12"/>
                </a:lnTo>
                <a:lnTo>
                  <a:pt x="40" y="15"/>
                </a:lnTo>
                <a:lnTo>
                  <a:pt x="44" y="15"/>
                </a:lnTo>
                <a:lnTo>
                  <a:pt x="44" y="14"/>
                </a:lnTo>
                <a:lnTo>
                  <a:pt x="40" y="10"/>
                </a:lnTo>
                <a:lnTo>
                  <a:pt x="25" y="4"/>
                </a:lnTo>
                <a:lnTo>
                  <a:pt x="12" y="0"/>
                </a:lnTo>
                <a:lnTo>
                  <a:pt x="5" y="2"/>
                </a:lnTo>
                <a:lnTo>
                  <a:pt x="0" y="5"/>
                </a:lnTo>
                <a:lnTo>
                  <a:pt x="2" y="7"/>
                </a:lnTo>
                <a:lnTo>
                  <a:pt x="7" y="7"/>
                </a:lnTo>
                <a:lnTo>
                  <a:pt x="10" y="1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88" name="Freeform 30224"/>
          <p:cNvSpPr>
            <a:spLocks/>
          </p:cNvSpPr>
          <p:nvPr/>
        </p:nvSpPr>
        <p:spPr bwMode="auto">
          <a:xfrm>
            <a:off x="4114432" y="4193707"/>
            <a:ext cx="149441" cy="112130"/>
          </a:xfrm>
          <a:custGeom>
            <a:avLst/>
            <a:gdLst>
              <a:gd name="T0" fmla="*/ 67 w 169"/>
              <a:gd name="T1" fmla="*/ 18 h 126"/>
              <a:gd name="T2" fmla="*/ 57 w 169"/>
              <a:gd name="T3" fmla="*/ 26 h 126"/>
              <a:gd name="T4" fmla="*/ 49 w 169"/>
              <a:gd name="T5" fmla="*/ 42 h 126"/>
              <a:gd name="T6" fmla="*/ 44 w 169"/>
              <a:gd name="T7" fmla="*/ 45 h 126"/>
              <a:gd name="T8" fmla="*/ 35 w 169"/>
              <a:gd name="T9" fmla="*/ 38 h 126"/>
              <a:gd name="T10" fmla="*/ 29 w 169"/>
              <a:gd name="T11" fmla="*/ 43 h 126"/>
              <a:gd name="T12" fmla="*/ 20 w 169"/>
              <a:gd name="T13" fmla="*/ 70 h 126"/>
              <a:gd name="T14" fmla="*/ 10 w 169"/>
              <a:gd name="T15" fmla="*/ 74 h 126"/>
              <a:gd name="T16" fmla="*/ 7 w 169"/>
              <a:gd name="T17" fmla="*/ 77 h 126"/>
              <a:gd name="T18" fmla="*/ 7 w 169"/>
              <a:gd name="T19" fmla="*/ 94 h 126"/>
              <a:gd name="T20" fmla="*/ 2 w 169"/>
              <a:gd name="T21" fmla="*/ 107 h 126"/>
              <a:gd name="T22" fmla="*/ 0 w 169"/>
              <a:gd name="T23" fmla="*/ 109 h 126"/>
              <a:gd name="T24" fmla="*/ 8 w 169"/>
              <a:gd name="T25" fmla="*/ 111 h 126"/>
              <a:gd name="T26" fmla="*/ 12 w 169"/>
              <a:gd name="T27" fmla="*/ 117 h 126"/>
              <a:gd name="T28" fmla="*/ 22 w 169"/>
              <a:gd name="T29" fmla="*/ 126 h 126"/>
              <a:gd name="T30" fmla="*/ 29 w 169"/>
              <a:gd name="T31" fmla="*/ 126 h 126"/>
              <a:gd name="T32" fmla="*/ 39 w 169"/>
              <a:gd name="T33" fmla="*/ 121 h 126"/>
              <a:gd name="T34" fmla="*/ 52 w 169"/>
              <a:gd name="T35" fmla="*/ 123 h 126"/>
              <a:gd name="T36" fmla="*/ 61 w 169"/>
              <a:gd name="T37" fmla="*/ 124 h 126"/>
              <a:gd name="T38" fmla="*/ 57 w 169"/>
              <a:gd name="T39" fmla="*/ 101 h 126"/>
              <a:gd name="T40" fmla="*/ 61 w 169"/>
              <a:gd name="T41" fmla="*/ 96 h 126"/>
              <a:gd name="T42" fmla="*/ 113 w 169"/>
              <a:gd name="T43" fmla="*/ 91 h 126"/>
              <a:gd name="T44" fmla="*/ 135 w 169"/>
              <a:gd name="T45" fmla="*/ 96 h 126"/>
              <a:gd name="T46" fmla="*/ 138 w 169"/>
              <a:gd name="T47" fmla="*/ 94 h 126"/>
              <a:gd name="T48" fmla="*/ 145 w 169"/>
              <a:gd name="T49" fmla="*/ 87 h 126"/>
              <a:gd name="T50" fmla="*/ 152 w 169"/>
              <a:gd name="T51" fmla="*/ 84 h 126"/>
              <a:gd name="T52" fmla="*/ 162 w 169"/>
              <a:gd name="T53" fmla="*/ 84 h 126"/>
              <a:gd name="T54" fmla="*/ 169 w 169"/>
              <a:gd name="T55" fmla="*/ 70 h 126"/>
              <a:gd name="T56" fmla="*/ 162 w 169"/>
              <a:gd name="T57" fmla="*/ 57 h 126"/>
              <a:gd name="T58" fmla="*/ 153 w 169"/>
              <a:gd name="T59" fmla="*/ 57 h 126"/>
              <a:gd name="T60" fmla="*/ 138 w 169"/>
              <a:gd name="T61" fmla="*/ 47 h 126"/>
              <a:gd name="T62" fmla="*/ 142 w 169"/>
              <a:gd name="T63" fmla="*/ 40 h 126"/>
              <a:gd name="T64" fmla="*/ 140 w 169"/>
              <a:gd name="T65" fmla="*/ 37 h 126"/>
              <a:gd name="T66" fmla="*/ 126 w 169"/>
              <a:gd name="T67" fmla="*/ 23 h 126"/>
              <a:gd name="T68" fmla="*/ 123 w 169"/>
              <a:gd name="T69" fmla="*/ 10 h 126"/>
              <a:gd name="T70" fmla="*/ 111 w 169"/>
              <a:gd name="T71" fmla="*/ 1 h 126"/>
              <a:gd name="T72" fmla="*/ 103 w 169"/>
              <a:gd name="T73" fmla="*/ 0 h 126"/>
              <a:gd name="T74" fmla="*/ 81 w 169"/>
              <a:gd name="T75" fmla="*/ 15 h 126"/>
              <a:gd name="T76" fmla="*/ 74 w 169"/>
              <a:gd name="T77" fmla="*/ 2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26">
                <a:moveTo>
                  <a:pt x="74" y="21"/>
                </a:moveTo>
                <a:lnTo>
                  <a:pt x="67" y="18"/>
                </a:lnTo>
                <a:lnTo>
                  <a:pt x="64" y="20"/>
                </a:lnTo>
                <a:lnTo>
                  <a:pt x="57" y="26"/>
                </a:lnTo>
                <a:lnTo>
                  <a:pt x="54" y="33"/>
                </a:lnTo>
                <a:lnTo>
                  <a:pt x="49" y="42"/>
                </a:lnTo>
                <a:lnTo>
                  <a:pt x="47" y="43"/>
                </a:lnTo>
                <a:lnTo>
                  <a:pt x="44" y="45"/>
                </a:lnTo>
                <a:lnTo>
                  <a:pt x="39" y="40"/>
                </a:lnTo>
                <a:lnTo>
                  <a:pt x="35" y="38"/>
                </a:lnTo>
                <a:lnTo>
                  <a:pt x="34" y="38"/>
                </a:lnTo>
                <a:lnTo>
                  <a:pt x="29" y="43"/>
                </a:lnTo>
                <a:lnTo>
                  <a:pt x="22" y="65"/>
                </a:lnTo>
                <a:lnTo>
                  <a:pt x="20" y="70"/>
                </a:lnTo>
                <a:lnTo>
                  <a:pt x="15" y="72"/>
                </a:lnTo>
                <a:lnTo>
                  <a:pt x="10" y="74"/>
                </a:lnTo>
                <a:lnTo>
                  <a:pt x="8" y="74"/>
                </a:lnTo>
                <a:lnTo>
                  <a:pt x="7" y="77"/>
                </a:lnTo>
                <a:lnTo>
                  <a:pt x="7" y="85"/>
                </a:lnTo>
                <a:lnTo>
                  <a:pt x="7" y="94"/>
                </a:lnTo>
                <a:lnTo>
                  <a:pt x="3" y="104"/>
                </a:lnTo>
                <a:lnTo>
                  <a:pt x="2" y="107"/>
                </a:lnTo>
                <a:lnTo>
                  <a:pt x="2" y="107"/>
                </a:lnTo>
                <a:lnTo>
                  <a:pt x="0" y="109"/>
                </a:lnTo>
                <a:lnTo>
                  <a:pt x="3" y="111"/>
                </a:lnTo>
                <a:lnTo>
                  <a:pt x="8" y="111"/>
                </a:lnTo>
                <a:lnTo>
                  <a:pt x="12" y="112"/>
                </a:lnTo>
                <a:lnTo>
                  <a:pt x="12" y="117"/>
                </a:lnTo>
                <a:lnTo>
                  <a:pt x="17" y="123"/>
                </a:lnTo>
                <a:lnTo>
                  <a:pt x="22" y="126"/>
                </a:lnTo>
                <a:lnTo>
                  <a:pt x="25" y="126"/>
                </a:lnTo>
                <a:lnTo>
                  <a:pt x="29" y="126"/>
                </a:lnTo>
                <a:lnTo>
                  <a:pt x="34" y="123"/>
                </a:lnTo>
                <a:lnTo>
                  <a:pt x="39" y="121"/>
                </a:lnTo>
                <a:lnTo>
                  <a:pt x="46" y="121"/>
                </a:lnTo>
                <a:lnTo>
                  <a:pt x="52" y="123"/>
                </a:lnTo>
                <a:lnTo>
                  <a:pt x="59" y="126"/>
                </a:lnTo>
                <a:lnTo>
                  <a:pt x="61" y="124"/>
                </a:lnTo>
                <a:lnTo>
                  <a:pt x="61" y="121"/>
                </a:lnTo>
                <a:lnTo>
                  <a:pt x="57" y="101"/>
                </a:lnTo>
                <a:lnTo>
                  <a:pt x="59" y="97"/>
                </a:lnTo>
                <a:lnTo>
                  <a:pt x="61" y="96"/>
                </a:lnTo>
                <a:lnTo>
                  <a:pt x="103" y="96"/>
                </a:lnTo>
                <a:lnTo>
                  <a:pt x="113" y="91"/>
                </a:lnTo>
                <a:lnTo>
                  <a:pt x="130" y="94"/>
                </a:lnTo>
                <a:lnTo>
                  <a:pt x="135" y="96"/>
                </a:lnTo>
                <a:lnTo>
                  <a:pt x="138" y="96"/>
                </a:lnTo>
                <a:lnTo>
                  <a:pt x="138" y="94"/>
                </a:lnTo>
                <a:lnTo>
                  <a:pt x="142" y="94"/>
                </a:lnTo>
                <a:lnTo>
                  <a:pt x="145" y="87"/>
                </a:lnTo>
                <a:lnTo>
                  <a:pt x="148" y="85"/>
                </a:lnTo>
                <a:lnTo>
                  <a:pt x="152" y="84"/>
                </a:lnTo>
                <a:lnTo>
                  <a:pt x="158" y="85"/>
                </a:lnTo>
                <a:lnTo>
                  <a:pt x="162" y="84"/>
                </a:lnTo>
                <a:lnTo>
                  <a:pt x="167" y="79"/>
                </a:lnTo>
                <a:lnTo>
                  <a:pt x="169" y="70"/>
                </a:lnTo>
                <a:lnTo>
                  <a:pt x="167" y="67"/>
                </a:lnTo>
                <a:lnTo>
                  <a:pt x="162" y="57"/>
                </a:lnTo>
                <a:lnTo>
                  <a:pt x="157" y="57"/>
                </a:lnTo>
                <a:lnTo>
                  <a:pt x="153" y="57"/>
                </a:lnTo>
                <a:lnTo>
                  <a:pt x="148" y="55"/>
                </a:lnTo>
                <a:lnTo>
                  <a:pt x="138" y="47"/>
                </a:lnTo>
                <a:lnTo>
                  <a:pt x="138" y="45"/>
                </a:lnTo>
                <a:lnTo>
                  <a:pt x="142" y="40"/>
                </a:lnTo>
                <a:lnTo>
                  <a:pt x="142" y="38"/>
                </a:lnTo>
                <a:lnTo>
                  <a:pt x="140" y="37"/>
                </a:lnTo>
                <a:lnTo>
                  <a:pt x="132" y="30"/>
                </a:lnTo>
                <a:lnTo>
                  <a:pt x="126" y="23"/>
                </a:lnTo>
                <a:lnTo>
                  <a:pt x="123" y="15"/>
                </a:lnTo>
                <a:lnTo>
                  <a:pt x="123" y="10"/>
                </a:lnTo>
                <a:lnTo>
                  <a:pt x="125" y="3"/>
                </a:lnTo>
                <a:lnTo>
                  <a:pt x="111" y="1"/>
                </a:lnTo>
                <a:lnTo>
                  <a:pt x="108" y="0"/>
                </a:lnTo>
                <a:lnTo>
                  <a:pt x="103" y="0"/>
                </a:lnTo>
                <a:lnTo>
                  <a:pt x="83" y="11"/>
                </a:lnTo>
                <a:lnTo>
                  <a:pt x="81" y="15"/>
                </a:lnTo>
                <a:lnTo>
                  <a:pt x="78" y="23"/>
                </a:lnTo>
                <a:lnTo>
                  <a:pt x="74" y="21"/>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89" name="Freeform 30225"/>
          <p:cNvSpPr>
            <a:spLocks/>
          </p:cNvSpPr>
          <p:nvPr/>
        </p:nvSpPr>
        <p:spPr bwMode="auto">
          <a:xfrm>
            <a:off x="2574930" y="4196376"/>
            <a:ext cx="84005" cy="85432"/>
          </a:xfrm>
          <a:custGeom>
            <a:avLst/>
            <a:gdLst>
              <a:gd name="T0" fmla="*/ 78 w 95"/>
              <a:gd name="T1" fmla="*/ 5 h 96"/>
              <a:gd name="T2" fmla="*/ 73 w 95"/>
              <a:gd name="T3" fmla="*/ 8 h 96"/>
              <a:gd name="T4" fmla="*/ 68 w 95"/>
              <a:gd name="T5" fmla="*/ 7 h 96"/>
              <a:gd name="T6" fmla="*/ 64 w 95"/>
              <a:gd name="T7" fmla="*/ 5 h 96"/>
              <a:gd name="T8" fmla="*/ 61 w 95"/>
              <a:gd name="T9" fmla="*/ 5 h 96"/>
              <a:gd name="T10" fmla="*/ 59 w 95"/>
              <a:gd name="T11" fmla="*/ 7 h 96"/>
              <a:gd name="T12" fmla="*/ 54 w 95"/>
              <a:gd name="T13" fmla="*/ 15 h 96"/>
              <a:gd name="T14" fmla="*/ 42 w 95"/>
              <a:gd name="T15" fmla="*/ 25 h 96"/>
              <a:gd name="T16" fmla="*/ 36 w 95"/>
              <a:gd name="T17" fmla="*/ 22 h 96"/>
              <a:gd name="T18" fmla="*/ 30 w 95"/>
              <a:gd name="T19" fmla="*/ 27 h 96"/>
              <a:gd name="T20" fmla="*/ 22 w 95"/>
              <a:gd name="T21" fmla="*/ 27 h 96"/>
              <a:gd name="T22" fmla="*/ 22 w 95"/>
              <a:gd name="T23" fmla="*/ 37 h 96"/>
              <a:gd name="T24" fmla="*/ 19 w 95"/>
              <a:gd name="T25" fmla="*/ 42 h 96"/>
              <a:gd name="T26" fmla="*/ 17 w 95"/>
              <a:gd name="T27" fmla="*/ 44 h 96"/>
              <a:gd name="T28" fmla="*/ 0 w 95"/>
              <a:gd name="T29" fmla="*/ 44 h 96"/>
              <a:gd name="T30" fmla="*/ 2 w 95"/>
              <a:gd name="T31" fmla="*/ 47 h 96"/>
              <a:gd name="T32" fmla="*/ 3 w 95"/>
              <a:gd name="T33" fmla="*/ 49 h 96"/>
              <a:gd name="T34" fmla="*/ 10 w 95"/>
              <a:gd name="T35" fmla="*/ 54 h 96"/>
              <a:gd name="T36" fmla="*/ 37 w 95"/>
              <a:gd name="T37" fmla="*/ 82 h 96"/>
              <a:gd name="T38" fmla="*/ 41 w 95"/>
              <a:gd name="T39" fmla="*/ 89 h 96"/>
              <a:gd name="T40" fmla="*/ 44 w 95"/>
              <a:gd name="T41" fmla="*/ 86 h 96"/>
              <a:gd name="T42" fmla="*/ 61 w 95"/>
              <a:gd name="T43" fmla="*/ 93 h 96"/>
              <a:gd name="T44" fmla="*/ 66 w 95"/>
              <a:gd name="T45" fmla="*/ 91 h 96"/>
              <a:gd name="T46" fmla="*/ 69 w 95"/>
              <a:gd name="T47" fmla="*/ 91 h 96"/>
              <a:gd name="T48" fmla="*/ 73 w 95"/>
              <a:gd name="T49" fmla="*/ 91 h 96"/>
              <a:gd name="T50" fmla="*/ 74 w 95"/>
              <a:gd name="T51" fmla="*/ 94 h 96"/>
              <a:gd name="T52" fmla="*/ 83 w 95"/>
              <a:gd name="T53" fmla="*/ 96 h 96"/>
              <a:gd name="T54" fmla="*/ 84 w 95"/>
              <a:gd name="T55" fmla="*/ 94 h 96"/>
              <a:gd name="T56" fmla="*/ 81 w 95"/>
              <a:gd name="T57" fmla="*/ 86 h 96"/>
              <a:gd name="T58" fmla="*/ 81 w 95"/>
              <a:gd name="T59" fmla="*/ 79 h 96"/>
              <a:gd name="T60" fmla="*/ 81 w 95"/>
              <a:gd name="T61" fmla="*/ 66 h 96"/>
              <a:gd name="T62" fmla="*/ 86 w 95"/>
              <a:gd name="T63" fmla="*/ 45 h 96"/>
              <a:gd name="T64" fmla="*/ 86 w 95"/>
              <a:gd name="T65" fmla="*/ 37 h 96"/>
              <a:gd name="T66" fmla="*/ 86 w 95"/>
              <a:gd name="T67" fmla="*/ 29 h 96"/>
              <a:gd name="T68" fmla="*/ 91 w 95"/>
              <a:gd name="T69" fmla="*/ 20 h 96"/>
              <a:gd name="T70" fmla="*/ 93 w 95"/>
              <a:gd name="T71" fmla="*/ 13 h 96"/>
              <a:gd name="T72" fmla="*/ 95 w 95"/>
              <a:gd name="T73" fmla="*/ 8 h 96"/>
              <a:gd name="T74" fmla="*/ 93 w 95"/>
              <a:gd name="T75" fmla="*/ 5 h 96"/>
              <a:gd name="T76" fmla="*/ 91 w 95"/>
              <a:gd name="T77" fmla="*/ 0 h 96"/>
              <a:gd name="T78" fmla="*/ 78 w 95"/>
              <a:gd name="T79"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96">
                <a:moveTo>
                  <a:pt x="78" y="5"/>
                </a:moveTo>
                <a:lnTo>
                  <a:pt x="73" y="8"/>
                </a:lnTo>
                <a:lnTo>
                  <a:pt x="68" y="7"/>
                </a:lnTo>
                <a:lnTo>
                  <a:pt x="64" y="5"/>
                </a:lnTo>
                <a:lnTo>
                  <a:pt x="61" y="5"/>
                </a:lnTo>
                <a:lnTo>
                  <a:pt x="59" y="7"/>
                </a:lnTo>
                <a:lnTo>
                  <a:pt x="54" y="15"/>
                </a:lnTo>
                <a:lnTo>
                  <a:pt x="42" y="25"/>
                </a:lnTo>
                <a:lnTo>
                  <a:pt x="36" y="22"/>
                </a:lnTo>
                <a:lnTo>
                  <a:pt x="30" y="27"/>
                </a:lnTo>
                <a:lnTo>
                  <a:pt x="22" y="27"/>
                </a:lnTo>
                <a:lnTo>
                  <a:pt x="22" y="37"/>
                </a:lnTo>
                <a:lnTo>
                  <a:pt x="19" y="42"/>
                </a:lnTo>
                <a:lnTo>
                  <a:pt x="17" y="44"/>
                </a:lnTo>
                <a:lnTo>
                  <a:pt x="0" y="44"/>
                </a:lnTo>
                <a:lnTo>
                  <a:pt x="2" y="47"/>
                </a:lnTo>
                <a:lnTo>
                  <a:pt x="3" y="49"/>
                </a:lnTo>
                <a:lnTo>
                  <a:pt x="10" y="54"/>
                </a:lnTo>
                <a:lnTo>
                  <a:pt x="37" y="82"/>
                </a:lnTo>
                <a:lnTo>
                  <a:pt x="41" y="89"/>
                </a:lnTo>
                <a:lnTo>
                  <a:pt x="44" y="86"/>
                </a:lnTo>
                <a:lnTo>
                  <a:pt x="61" y="93"/>
                </a:lnTo>
                <a:lnTo>
                  <a:pt x="66" y="91"/>
                </a:lnTo>
                <a:lnTo>
                  <a:pt x="69" y="91"/>
                </a:lnTo>
                <a:lnTo>
                  <a:pt x="73" y="91"/>
                </a:lnTo>
                <a:lnTo>
                  <a:pt x="74" y="94"/>
                </a:lnTo>
                <a:lnTo>
                  <a:pt x="83" y="96"/>
                </a:lnTo>
                <a:lnTo>
                  <a:pt x="84" y="94"/>
                </a:lnTo>
                <a:lnTo>
                  <a:pt x="81" y="86"/>
                </a:lnTo>
                <a:lnTo>
                  <a:pt x="81" y="79"/>
                </a:lnTo>
                <a:lnTo>
                  <a:pt x="81" y="66"/>
                </a:lnTo>
                <a:lnTo>
                  <a:pt x="86" y="45"/>
                </a:lnTo>
                <a:lnTo>
                  <a:pt x="86" y="37"/>
                </a:lnTo>
                <a:lnTo>
                  <a:pt x="86" y="29"/>
                </a:lnTo>
                <a:lnTo>
                  <a:pt x="91" y="20"/>
                </a:lnTo>
                <a:lnTo>
                  <a:pt x="93" y="13"/>
                </a:lnTo>
                <a:lnTo>
                  <a:pt x="95" y="8"/>
                </a:lnTo>
                <a:lnTo>
                  <a:pt x="93" y="5"/>
                </a:lnTo>
                <a:lnTo>
                  <a:pt x="91" y="0"/>
                </a:lnTo>
                <a:lnTo>
                  <a:pt x="78"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90" name="Freeform 30226"/>
          <p:cNvSpPr>
            <a:spLocks/>
          </p:cNvSpPr>
          <p:nvPr/>
        </p:nvSpPr>
        <p:spPr bwMode="auto">
          <a:xfrm>
            <a:off x="6136742" y="4203496"/>
            <a:ext cx="97269" cy="87212"/>
          </a:xfrm>
          <a:custGeom>
            <a:avLst/>
            <a:gdLst>
              <a:gd name="T0" fmla="*/ 56 w 110"/>
              <a:gd name="T1" fmla="*/ 7 h 98"/>
              <a:gd name="T2" fmla="*/ 39 w 110"/>
              <a:gd name="T3" fmla="*/ 7 h 98"/>
              <a:gd name="T4" fmla="*/ 20 w 110"/>
              <a:gd name="T5" fmla="*/ 7 h 98"/>
              <a:gd name="T6" fmla="*/ 12 w 110"/>
              <a:gd name="T7" fmla="*/ 12 h 98"/>
              <a:gd name="T8" fmla="*/ 2 w 110"/>
              <a:gd name="T9" fmla="*/ 27 h 98"/>
              <a:gd name="T10" fmla="*/ 0 w 110"/>
              <a:gd name="T11" fmla="*/ 39 h 98"/>
              <a:gd name="T12" fmla="*/ 8 w 110"/>
              <a:gd name="T13" fmla="*/ 53 h 98"/>
              <a:gd name="T14" fmla="*/ 8 w 110"/>
              <a:gd name="T15" fmla="*/ 59 h 98"/>
              <a:gd name="T16" fmla="*/ 15 w 110"/>
              <a:gd name="T17" fmla="*/ 85 h 98"/>
              <a:gd name="T18" fmla="*/ 24 w 110"/>
              <a:gd name="T19" fmla="*/ 83 h 98"/>
              <a:gd name="T20" fmla="*/ 29 w 110"/>
              <a:gd name="T21" fmla="*/ 86 h 98"/>
              <a:gd name="T22" fmla="*/ 27 w 110"/>
              <a:gd name="T23" fmla="*/ 90 h 98"/>
              <a:gd name="T24" fmla="*/ 27 w 110"/>
              <a:gd name="T25" fmla="*/ 95 h 98"/>
              <a:gd name="T26" fmla="*/ 32 w 110"/>
              <a:gd name="T27" fmla="*/ 95 h 98"/>
              <a:gd name="T28" fmla="*/ 39 w 110"/>
              <a:gd name="T29" fmla="*/ 93 h 98"/>
              <a:gd name="T30" fmla="*/ 44 w 110"/>
              <a:gd name="T31" fmla="*/ 98 h 98"/>
              <a:gd name="T32" fmla="*/ 54 w 110"/>
              <a:gd name="T33" fmla="*/ 93 h 98"/>
              <a:gd name="T34" fmla="*/ 67 w 110"/>
              <a:gd name="T35" fmla="*/ 86 h 98"/>
              <a:gd name="T36" fmla="*/ 79 w 110"/>
              <a:gd name="T37" fmla="*/ 88 h 98"/>
              <a:gd name="T38" fmla="*/ 81 w 110"/>
              <a:gd name="T39" fmla="*/ 83 h 98"/>
              <a:gd name="T40" fmla="*/ 73 w 110"/>
              <a:gd name="T41" fmla="*/ 74 h 98"/>
              <a:gd name="T42" fmla="*/ 84 w 110"/>
              <a:gd name="T43" fmla="*/ 64 h 98"/>
              <a:gd name="T44" fmla="*/ 105 w 110"/>
              <a:gd name="T45" fmla="*/ 54 h 98"/>
              <a:gd name="T46" fmla="*/ 110 w 110"/>
              <a:gd name="T47" fmla="*/ 48 h 98"/>
              <a:gd name="T48" fmla="*/ 110 w 110"/>
              <a:gd name="T49" fmla="*/ 31 h 98"/>
              <a:gd name="T50" fmla="*/ 106 w 110"/>
              <a:gd name="T51" fmla="*/ 17 h 98"/>
              <a:gd name="T52" fmla="*/ 108 w 110"/>
              <a:gd name="T53" fmla="*/ 0 h 98"/>
              <a:gd name="T54" fmla="*/ 93 w 110"/>
              <a:gd name="T55" fmla="*/ 7 h 98"/>
              <a:gd name="T56" fmla="*/ 86 w 110"/>
              <a:gd name="T57" fmla="*/ 2 h 98"/>
              <a:gd name="T58" fmla="*/ 78 w 110"/>
              <a:gd name="T59" fmla="*/ 7 h 98"/>
              <a:gd name="T60" fmla="*/ 81 w 110"/>
              <a:gd name="T61" fmla="*/ 10 h 98"/>
              <a:gd name="T62" fmla="*/ 81 w 110"/>
              <a:gd name="T63" fmla="*/ 15 h 98"/>
              <a:gd name="T64" fmla="*/ 74 w 110"/>
              <a:gd name="T65" fmla="*/ 1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98">
                <a:moveTo>
                  <a:pt x="64" y="10"/>
                </a:moveTo>
                <a:lnTo>
                  <a:pt x="56" y="7"/>
                </a:lnTo>
                <a:lnTo>
                  <a:pt x="44" y="5"/>
                </a:lnTo>
                <a:lnTo>
                  <a:pt x="39" y="7"/>
                </a:lnTo>
                <a:lnTo>
                  <a:pt x="32" y="5"/>
                </a:lnTo>
                <a:lnTo>
                  <a:pt x="20" y="7"/>
                </a:lnTo>
                <a:lnTo>
                  <a:pt x="17" y="7"/>
                </a:lnTo>
                <a:lnTo>
                  <a:pt x="12" y="12"/>
                </a:lnTo>
                <a:lnTo>
                  <a:pt x="2" y="26"/>
                </a:lnTo>
                <a:lnTo>
                  <a:pt x="2" y="27"/>
                </a:lnTo>
                <a:lnTo>
                  <a:pt x="0" y="32"/>
                </a:lnTo>
                <a:lnTo>
                  <a:pt x="0" y="39"/>
                </a:lnTo>
                <a:lnTo>
                  <a:pt x="2" y="46"/>
                </a:lnTo>
                <a:lnTo>
                  <a:pt x="8" y="53"/>
                </a:lnTo>
                <a:lnTo>
                  <a:pt x="8" y="58"/>
                </a:lnTo>
                <a:lnTo>
                  <a:pt x="8" y="59"/>
                </a:lnTo>
                <a:lnTo>
                  <a:pt x="14" y="74"/>
                </a:lnTo>
                <a:lnTo>
                  <a:pt x="15" y="85"/>
                </a:lnTo>
                <a:lnTo>
                  <a:pt x="19" y="85"/>
                </a:lnTo>
                <a:lnTo>
                  <a:pt x="24" y="83"/>
                </a:lnTo>
                <a:lnTo>
                  <a:pt x="25" y="81"/>
                </a:lnTo>
                <a:lnTo>
                  <a:pt x="29" y="86"/>
                </a:lnTo>
                <a:lnTo>
                  <a:pt x="29" y="88"/>
                </a:lnTo>
                <a:lnTo>
                  <a:pt x="27" y="90"/>
                </a:lnTo>
                <a:lnTo>
                  <a:pt x="25" y="93"/>
                </a:lnTo>
                <a:lnTo>
                  <a:pt x="27" y="95"/>
                </a:lnTo>
                <a:lnTo>
                  <a:pt x="30" y="95"/>
                </a:lnTo>
                <a:lnTo>
                  <a:pt x="32" y="95"/>
                </a:lnTo>
                <a:lnTo>
                  <a:pt x="35" y="93"/>
                </a:lnTo>
                <a:lnTo>
                  <a:pt x="39" y="93"/>
                </a:lnTo>
                <a:lnTo>
                  <a:pt x="42" y="96"/>
                </a:lnTo>
                <a:lnTo>
                  <a:pt x="44" y="98"/>
                </a:lnTo>
                <a:lnTo>
                  <a:pt x="47" y="96"/>
                </a:lnTo>
                <a:lnTo>
                  <a:pt x="54" y="93"/>
                </a:lnTo>
                <a:lnTo>
                  <a:pt x="61" y="88"/>
                </a:lnTo>
                <a:lnTo>
                  <a:pt x="67" y="86"/>
                </a:lnTo>
                <a:lnTo>
                  <a:pt x="73" y="86"/>
                </a:lnTo>
                <a:lnTo>
                  <a:pt x="79" y="88"/>
                </a:lnTo>
                <a:lnTo>
                  <a:pt x="81" y="85"/>
                </a:lnTo>
                <a:lnTo>
                  <a:pt x="81" y="83"/>
                </a:lnTo>
                <a:lnTo>
                  <a:pt x="74" y="78"/>
                </a:lnTo>
                <a:lnTo>
                  <a:pt x="73" y="74"/>
                </a:lnTo>
                <a:lnTo>
                  <a:pt x="74" y="69"/>
                </a:lnTo>
                <a:lnTo>
                  <a:pt x="84" y="64"/>
                </a:lnTo>
                <a:lnTo>
                  <a:pt x="98" y="58"/>
                </a:lnTo>
                <a:lnTo>
                  <a:pt x="105" y="54"/>
                </a:lnTo>
                <a:lnTo>
                  <a:pt x="108" y="53"/>
                </a:lnTo>
                <a:lnTo>
                  <a:pt x="110" y="48"/>
                </a:lnTo>
                <a:lnTo>
                  <a:pt x="110" y="36"/>
                </a:lnTo>
                <a:lnTo>
                  <a:pt x="110" y="31"/>
                </a:lnTo>
                <a:lnTo>
                  <a:pt x="110" y="27"/>
                </a:lnTo>
                <a:lnTo>
                  <a:pt x="106" y="17"/>
                </a:lnTo>
                <a:lnTo>
                  <a:pt x="106" y="10"/>
                </a:lnTo>
                <a:lnTo>
                  <a:pt x="108" y="0"/>
                </a:lnTo>
                <a:lnTo>
                  <a:pt x="96" y="7"/>
                </a:lnTo>
                <a:lnTo>
                  <a:pt x="93" y="7"/>
                </a:lnTo>
                <a:lnTo>
                  <a:pt x="89" y="4"/>
                </a:lnTo>
                <a:lnTo>
                  <a:pt x="86" y="2"/>
                </a:lnTo>
                <a:lnTo>
                  <a:pt x="81" y="4"/>
                </a:lnTo>
                <a:lnTo>
                  <a:pt x="78" y="7"/>
                </a:lnTo>
                <a:lnTo>
                  <a:pt x="79" y="10"/>
                </a:lnTo>
                <a:lnTo>
                  <a:pt x="81" y="10"/>
                </a:lnTo>
                <a:lnTo>
                  <a:pt x="81" y="14"/>
                </a:lnTo>
                <a:lnTo>
                  <a:pt x="81" y="15"/>
                </a:lnTo>
                <a:lnTo>
                  <a:pt x="78" y="17"/>
                </a:lnTo>
                <a:lnTo>
                  <a:pt x="74" y="14"/>
                </a:lnTo>
                <a:lnTo>
                  <a:pt x="64"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1" name="Freeform 30227"/>
          <p:cNvSpPr>
            <a:spLocks/>
          </p:cNvSpPr>
          <p:nvPr/>
        </p:nvSpPr>
        <p:spPr bwMode="auto">
          <a:xfrm>
            <a:off x="4490242" y="4277360"/>
            <a:ext cx="239636" cy="177983"/>
          </a:xfrm>
          <a:custGeom>
            <a:avLst/>
            <a:gdLst>
              <a:gd name="T0" fmla="*/ 172 w 271"/>
              <a:gd name="T1" fmla="*/ 0 h 200"/>
              <a:gd name="T2" fmla="*/ 165 w 271"/>
              <a:gd name="T3" fmla="*/ 0 h 200"/>
              <a:gd name="T4" fmla="*/ 151 w 271"/>
              <a:gd name="T5" fmla="*/ 13 h 200"/>
              <a:gd name="T6" fmla="*/ 150 w 271"/>
              <a:gd name="T7" fmla="*/ 20 h 200"/>
              <a:gd name="T8" fmla="*/ 121 w 271"/>
              <a:gd name="T9" fmla="*/ 44 h 200"/>
              <a:gd name="T10" fmla="*/ 96 w 271"/>
              <a:gd name="T11" fmla="*/ 45 h 200"/>
              <a:gd name="T12" fmla="*/ 92 w 271"/>
              <a:gd name="T13" fmla="*/ 56 h 200"/>
              <a:gd name="T14" fmla="*/ 84 w 271"/>
              <a:gd name="T15" fmla="*/ 69 h 200"/>
              <a:gd name="T16" fmla="*/ 72 w 271"/>
              <a:gd name="T17" fmla="*/ 69 h 200"/>
              <a:gd name="T18" fmla="*/ 52 w 271"/>
              <a:gd name="T19" fmla="*/ 79 h 200"/>
              <a:gd name="T20" fmla="*/ 49 w 271"/>
              <a:gd name="T21" fmla="*/ 79 h 200"/>
              <a:gd name="T22" fmla="*/ 32 w 271"/>
              <a:gd name="T23" fmla="*/ 79 h 200"/>
              <a:gd name="T24" fmla="*/ 23 w 271"/>
              <a:gd name="T25" fmla="*/ 81 h 200"/>
              <a:gd name="T26" fmla="*/ 22 w 271"/>
              <a:gd name="T27" fmla="*/ 81 h 200"/>
              <a:gd name="T28" fmla="*/ 10 w 271"/>
              <a:gd name="T29" fmla="*/ 101 h 200"/>
              <a:gd name="T30" fmla="*/ 1 w 271"/>
              <a:gd name="T31" fmla="*/ 111 h 200"/>
              <a:gd name="T32" fmla="*/ 0 w 271"/>
              <a:gd name="T33" fmla="*/ 118 h 200"/>
              <a:gd name="T34" fmla="*/ 3 w 271"/>
              <a:gd name="T35" fmla="*/ 138 h 200"/>
              <a:gd name="T36" fmla="*/ 12 w 271"/>
              <a:gd name="T37" fmla="*/ 157 h 200"/>
              <a:gd name="T38" fmla="*/ 15 w 271"/>
              <a:gd name="T39" fmla="*/ 167 h 200"/>
              <a:gd name="T40" fmla="*/ 30 w 271"/>
              <a:gd name="T41" fmla="*/ 189 h 200"/>
              <a:gd name="T42" fmla="*/ 33 w 271"/>
              <a:gd name="T43" fmla="*/ 200 h 200"/>
              <a:gd name="T44" fmla="*/ 40 w 271"/>
              <a:gd name="T45" fmla="*/ 192 h 200"/>
              <a:gd name="T46" fmla="*/ 47 w 271"/>
              <a:gd name="T47" fmla="*/ 172 h 200"/>
              <a:gd name="T48" fmla="*/ 60 w 271"/>
              <a:gd name="T49" fmla="*/ 168 h 200"/>
              <a:gd name="T50" fmla="*/ 79 w 271"/>
              <a:gd name="T51" fmla="*/ 172 h 200"/>
              <a:gd name="T52" fmla="*/ 87 w 271"/>
              <a:gd name="T53" fmla="*/ 168 h 200"/>
              <a:gd name="T54" fmla="*/ 87 w 271"/>
              <a:gd name="T55" fmla="*/ 155 h 200"/>
              <a:gd name="T56" fmla="*/ 96 w 271"/>
              <a:gd name="T57" fmla="*/ 141 h 200"/>
              <a:gd name="T58" fmla="*/ 104 w 271"/>
              <a:gd name="T59" fmla="*/ 135 h 200"/>
              <a:gd name="T60" fmla="*/ 113 w 271"/>
              <a:gd name="T61" fmla="*/ 136 h 200"/>
              <a:gd name="T62" fmla="*/ 123 w 271"/>
              <a:gd name="T63" fmla="*/ 145 h 200"/>
              <a:gd name="T64" fmla="*/ 130 w 271"/>
              <a:gd name="T65" fmla="*/ 152 h 200"/>
              <a:gd name="T66" fmla="*/ 162 w 271"/>
              <a:gd name="T67" fmla="*/ 158 h 200"/>
              <a:gd name="T68" fmla="*/ 168 w 271"/>
              <a:gd name="T69" fmla="*/ 157 h 200"/>
              <a:gd name="T70" fmla="*/ 178 w 271"/>
              <a:gd name="T71" fmla="*/ 141 h 200"/>
              <a:gd name="T72" fmla="*/ 187 w 271"/>
              <a:gd name="T73" fmla="*/ 147 h 200"/>
              <a:gd name="T74" fmla="*/ 207 w 271"/>
              <a:gd name="T75" fmla="*/ 138 h 200"/>
              <a:gd name="T76" fmla="*/ 222 w 271"/>
              <a:gd name="T77" fmla="*/ 138 h 200"/>
              <a:gd name="T78" fmla="*/ 227 w 271"/>
              <a:gd name="T79" fmla="*/ 138 h 200"/>
              <a:gd name="T80" fmla="*/ 229 w 271"/>
              <a:gd name="T81" fmla="*/ 130 h 200"/>
              <a:gd name="T82" fmla="*/ 251 w 271"/>
              <a:gd name="T83" fmla="*/ 135 h 200"/>
              <a:gd name="T84" fmla="*/ 258 w 271"/>
              <a:gd name="T85" fmla="*/ 138 h 200"/>
              <a:gd name="T86" fmla="*/ 271 w 271"/>
              <a:gd name="T87" fmla="*/ 131 h 200"/>
              <a:gd name="T88" fmla="*/ 269 w 271"/>
              <a:gd name="T89" fmla="*/ 121 h 200"/>
              <a:gd name="T90" fmla="*/ 256 w 271"/>
              <a:gd name="T91" fmla="*/ 114 h 200"/>
              <a:gd name="T92" fmla="*/ 251 w 271"/>
              <a:gd name="T93" fmla="*/ 108 h 200"/>
              <a:gd name="T94" fmla="*/ 248 w 271"/>
              <a:gd name="T95" fmla="*/ 96 h 200"/>
              <a:gd name="T96" fmla="*/ 234 w 271"/>
              <a:gd name="T97" fmla="*/ 88 h 200"/>
              <a:gd name="T98" fmla="*/ 229 w 271"/>
              <a:gd name="T99" fmla="*/ 79 h 200"/>
              <a:gd name="T100" fmla="*/ 227 w 271"/>
              <a:gd name="T101" fmla="*/ 71 h 200"/>
              <a:gd name="T102" fmla="*/ 215 w 271"/>
              <a:gd name="T103" fmla="*/ 67 h 200"/>
              <a:gd name="T104" fmla="*/ 207 w 271"/>
              <a:gd name="T105" fmla="*/ 61 h 200"/>
              <a:gd name="T106" fmla="*/ 202 w 271"/>
              <a:gd name="T107" fmla="*/ 54 h 200"/>
              <a:gd name="T108" fmla="*/ 190 w 271"/>
              <a:gd name="T109" fmla="*/ 52 h 200"/>
              <a:gd name="T110" fmla="*/ 194 w 271"/>
              <a:gd name="T111" fmla="*/ 30 h 200"/>
              <a:gd name="T112" fmla="*/ 190 w 271"/>
              <a:gd name="T113" fmla="*/ 1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1" h="200">
                <a:moveTo>
                  <a:pt x="177" y="2"/>
                </a:moveTo>
                <a:lnTo>
                  <a:pt x="172" y="0"/>
                </a:lnTo>
                <a:lnTo>
                  <a:pt x="168" y="0"/>
                </a:lnTo>
                <a:lnTo>
                  <a:pt x="165" y="0"/>
                </a:lnTo>
                <a:lnTo>
                  <a:pt x="153" y="10"/>
                </a:lnTo>
                <a:lnTo>
                  <a:pt x="151" y="13"/>
                </a:lnTo>
                <a:lnTo>
                  <a:pt x="151" y="17"/>
                </a:lnTo>
                <a:lnTo>
                  <a:pt x="150" y="20"/>
                </a:lnTo>
                <a:lnTo>
                  <a:pt x="124" y="44"/>
                </a:lnTo>
                <a:lnTo>
                  <a:pt x="121" y="44"/>
                </a:lnTo>
                <a:lnTo>
                  <a:pt x="101" y="45"/>
                </a:lnTo>
                <a:lnTo>
                  <a:pt x="96" y="45"/>
                </a:lnTo>
                <a:lnTo>
                  <a:pt x="94" y="47"/>
                </a:lnTo>
                <a:lnTo>
                  <a:pt x="92" y="56"/>
                </a:lnTo>
                <a:lnTo>
                  <a:pt x="87" y="67"/>
                </a:lnTo>
                <a:lnTo>
                  <a:pt x="84" y="69"/>
                </a:lnTo>
                <a:lnTo>
                  <a:pt x="81" y="69"/>
                </a:lnTo>
                <a:lnTo>
                  <a:pt x="72" y="69"/>
                </a:lnTo>
                <a:lnTo>
                  <a:pt x="64" y="72"/>
                </a:lnTo>
                <a:lnTo>
                  <a:pt x="52" y="79"/>
                </a:lnTo>
                <a:lnTo>
                  <a:pt x="50" y="79"/>
                </a:lnTo>
                <a:lnTo>
                  <a:pt x="49" y="79"/>
                </a:lnTo>
                <a:lnTo>
                  <a:pt x="44" y="72"/>
                </a:lnTo>
                <a:lnTo>
                  <a:pt x="32" y="79"/>
                </a:lnTo>
                <a:lnTo>
                  <a:pt x="27" y="81"/>
                </a:lnTo>
                <a:lnTo>
                  <a:pt x="23" y="81"/>
                </a:lnTo>
                <a:lnTo>
                  <a:pt x="23" y="79"/>
                </a:lnTo>
                <a:lnTo>
                  <a:pt x="22" y="81"/>
                </a:lnTo>
                <a:lnTo>
                  <a:pt x="18" y="84"/>
                </a:lnTo>
                <a:lnTo>
                  <a:pt x="10" y="101"/>
                </a:lnTo>
                <a:lnTo>
                  <a:pt x="7" y="106"/>
                </a:lnTo>
                <a:lnTo>
                  <a:pt x="1" y="111"/>
                </a:lnTo>
                <a:lnTo>
                  <a:pt x="0" y="113"/>
                </a:lnTo>
                <a:lnTo>
                  <a:pt x="0" y="118"/>
                </a:lnTo>
                <a:lnTo>
                  <a:pt x="0" y="125"/>
                </a:lnTo>
                <a:lnTo>
                  <a:pt x="3" y="138"/>
                </a:lnTo>
                <a:lnTo>
                  <a:pt x="5" y="143"/>
                </a:lnTo>
                <a:lnTo>
                  <a:pt x="12" y="157"/>
                </a:lnTo>
                <a:lnTo>
                  <a:pt x="13" y="163"/>
                </a:lnTo>
                <a:lnTo>
                  <a:pt x="15" y="167"/>
                </a:lnTo>
                <a:lnTo>
                  <a:pt x="25" y="180"/>
                </a:lnTo>
                <a:lnTo>
                  <a:pt x="30" y="189"/>
                </a:lnTo>
                <a:lnTo>
                  <a:pt x="32" y="195"/>
                </a:lnTo>
                <a:lnTo>
                  <a:pt x="33" y="200"/>
                </a:lnTo>
                <a:lnTo>
                  <a:pt x="37" y="197"/>
                </a:lnTo>
                <a:lnTo>
                  <a:pt x="40" y="192"/>
                </a:lnTo>
                <a:lnTo>
                  <a:pt x="45" y="175"/>
                </a:lnTo>
                <a:lnTo>
                  <a:pt x="47" y="172"/>
                </a:lnTo>
                <a:lnTo>
                  <a:pt x="52" y="170"/>
                </a:lnTo>
                <a:lnTo>
                  <a:pt x="60" y="168"/>
                </a:lnTo>
                <a:lnTo>
                  <a:pt x="71" y="170"/>
                </a:lnTo>
                <a:lnTo>
                  <a:pt x="79" y="172"/>
                </a:lnTo>
                <a:lnTo>
                  <a:pt x="86" y="168"/>
                </a:lnTo>
                <a:lnTo>
                  <a:pt x="87" y="168"/>
                </a:lnTo>
                <a:lnTo>
                  <a:pt x="87" y="158"/>
                </a:lnTo>
                <a:lnTo>
                  <a:pt x="87" y="155"/>
                </a:lnTo>
                <a:lnTo>
                  <a:pt x="87" y="152"/>
                </a:lnTo>
                <a:lnTo>
                  <a:pt x="96" y="141"/>
                </a:lnTo>
                <a:lnTo>
                  <a:pt x="99" y="138"/>
                </a:lnTo>
                <a:lnTo>
                  <a:pt x="104" y="135"/>
                </a:lnTo>
                <a:lnTo>
                  <a:pt x="109" y="135"/>
                </a:lnTo>
                <a:lnTo>
                  <a:pt x="113" y="136"/>
                </a:lnTo>
                <a:lnTo>
                  <a:pt x="119" y="141"/>
                </a:lnTo>
                <a:lnTo>
                  <a:pt x="123" y="145"/>
                </a:lnTo>
                <a:lnTo>
                  <a:pt x="124" y="148"/>
                </a:lnTo>
                <a:lnTo>
                  <a:pt x="130" y="152"/>
                </a:lnTo>
                <a:lnTo>
                  <a:pt x="143" y="153"/>
                </a:lnTo>
                <a:lnTo>
                  <a:pt x="162" y="158"/>
                </a:lnTo>
                <a:lnTo>
                  <a:pt x="167" y="158"/>
                </a:lnTo>
                <a:lnTo>
                  <a:pt x="168" y="157"/>
                </a:lnTo>
                <a:lnTo>
                  <a:pt x="175" y="143"/>
                </a:lnTo>
                <a:lnTo>
                  <a:pt x="178" y="141"/>
                </a:lnTo>
                <a:lnTo>
                  <a:pt x="182" y="143"/>
                </a:lnTo>
                <a:lnTo>
                  <a:pt x="187" y="147"/>
                </a:lnTo>
                <a:lnTo>
                  <a:pt x="190" y="147"/>
                </a:lnTo>
                <a:lnTo>
                  <a:pt x="207" y="138"/>
                </a:lnTo>
                <a:lnTo>
                  <a:pt x="214" y="136"/>
                </a:lnTo>
                <a:lnTo>
                  <a:pt x="222" y="138"/>
                </a:lnTo>
                <a:lnTo>
                  <a:pt x="226" y="138"/>
                </a:lnTo>
                <a:lnTo>
                  <a:pt x="227" y="138"/>
                </a:lnTo>
                <a:lnTo>
                  <a:pt x="229" y="136"/>
                </a:lnTo>
                <a:lnTo>
                  <a:pt x="229" y="130"/>
                </a:lnTo>
                <a:lnTo>
                  <a:pt x="234" y="128"/>
                </a:lnTo>
                <a:lnTo>
                  <a:pt x="251" y="135"/>
                </a:lnTo>
                <a:lnTo>
                  <a:pt x="254" y="136"/>
                </a:lnTo>
                <a:lnTo>
                  <a:pt x="258" y="138"/>
                </a:lnTo>
                <a:lnTo>
                  <a:pt x="271" y="131"/>
                </a:lnTo>
                <a:lnTo>
                  <a:pt x="271" y="131"/>
                </a:lnTo>
                <a:lnTo>
                  <a:pt x="271" y="125"/>
                </a:lnTo>
                <a:lnTo>
                  <a:pt x="269" y="121"/>
                </a:lnTo>
                <a:lnTo>
                  <a:pt x="264" y="116"/>
                </a:lnTo>
                <a:lnTo>
                  <a:pt x="256" y="114"/>
                </a:lnTo>
                <a:lnTo>
                  <a:pt x="253" y="113"/>
                </a:lnTo>
                <a:lnTo>
                  <a:pt x="251" y="108"/>
                </a:lnTo>
                <a:lnTo>
                  <a:pt x="251" y="101"/>
                </a:lnTo>
                <a:lnTo>
                  <a:pt x="248" y="96"/>
                </a:lnTo>
                <a:lnTo>
                  <a:pt x="246" y="96"/>
                </a:lnTo>
                <a:lnTo>
                  <a:pt x="234" y="88"/>
                </a:lnTo>
                <a:lnTo>
                  <a:pt x="229" y="82"/>
                </a:lnTo>
                <a:lnTo>
                  <a:pt x="229" y="79"/>
                </a:lnTo>
                <a:lnTo>
                  <a:pt x="229" y="74"/>
                </a:lnTo>
                <a:lnTo>
                  <a:pt x="227" y="71"/>
                </a:lnTo>
                <a:lnTo>
                  <a:pt x="224" y="69"/>
                </a:lnTo>
                <a:lnTo>
                  <a:pt x="215" y="67"/>
                </a:lnTo>
                <a:lnTo>
                  <a:pt x="209" y="62"/>
                </a:lnTo>
                <a:lnTo>
                  <a:pt x="207" y="61"/>
                </a:lnTo>
                <a:lnTo>
                  <a:pt x="204" y="56"/>
                </a:lnTo>
                <a:lnTo>
                  <a:pt x="202" y="54"/>
                </a:lnTo>
                <a:lnTo>
                  <a:pt x="192" y="54"/>
                </a:lnTo>
                <a:lnTo>
                  <a:pt x="190" y="52"/>
                </a:lnTo>
                <a:lnTo>
                  <a:pt x="190" y="45"/>
                </a:lnTo>
                <a:lnTo>
                  <a:pt x="194" y="30"/>
                </a:lnTo>
                <a:lnTo>
                  <a:pt x="194" y="25"/>
                </a:lnTo>
                <a:lnTo>
                  <a:pt x="190" y="18"/>
                </a:lnTo>
                <a:lnTo>
                  <a:pt x="177"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2" name="Freeform 30228"/>
          <p:cNvSpPr>
            <a:spLocks/>
          </p:cNvSpPr>
          <p:nvPr/>
        </p:nvSpPr>
        <p:spPr bwMode="auto">
          <a:xfrm>
            <a:off x="3971180" y="4299606"/>
            <a:ext cx="53940" cy="61404"/>
          </a:xfrm>
          <a:custGeom>
            <a:avLst/>
            <a:gdLst>
              <a:gd name="T0" fmla="*/ 41 w 61"/>
              <a:gd name="T1" fmla="*/ 0 h 69"/>
              <a:gd name="T2" fmla="*/ 37 w 61"/>
              <a:gd name="T3" fmla="*/ 0 h 69"/>
              <a:gd name="T4" fmla="*/ 26 w 61"/>
              <a:gd name="T5" fmla="*/ 2 h 69"/>
              <a:gd name="T6" fmla="*/ 20 w 61"/>
              <a:gd name="T7" fmla="*/ 0 h 69"/>
              <a:gd name="T8" fmla="*/ 19 w 61"/>
              <a:gd name="T9" fmla="*/ 2 h 69"/>
              <a:gd name="T10" fmla="*/ 2 w 61"/>
              <a:gd name="T11" fmla="*/ 24 h 69"/>
              <a:gd name="T12" fmla="*/ 2 w 61"/>
              <a:gd name="T13" fmla="*/ 25 h 69"/>
              <a:gd name="T14" fmla="*/ 2 w 61"/>
              <a:gd name="T15" fmla="*/ 27 h 69"/>
              <a:gd name="T16" fmla="*/ 5 w 61"/>
              <a:gd name="T17" fmla="*/ 29 h 69"/>
              <a:gd name="T18" fmla="*/ 7 w 61"/>
              <a:gd name="T19" fmla="*/ 31 h 69"/>
              <a:gd name="T20" fmla="*/ 5 w 61"/>
              <a:gd name="T21" fmla="*/ 32 h 69"/>
              <a:gd name="T22" fmla="*/ 0 w 61"/>
              <a:gd name="T23" fmla="*/ 36 h 69"/>
              <a:gd name="T24" fmla="*/ 4 w 61"/>
              <a:gd name="T25" fmla="*/ 41 h 69"/>
              <a:gd name="T26" fmla="*/ 7 w 61"/>
              <a:gd name="T27" fmla="*/ 44 h 69"/>
              <a:gd name="T28" fmla="*/ 15 w 61"/>
              <a:gd name="T29" fmla="*/ 49 h 69"/>
              <a:gd name="T30" fmla="*/ 20 w 61"/>
              <a:gd name="T31" fmla="*/ 51 h 69"/>
              <a:gd name="T32" fmla="*/ 20 w 61"/>
              <a:gd name="T33" fmla="*/ 52 h 69"/>
              <a:gd name="T34" fmla="*/ 20 w 61"/>
              <a:gd name="T35" fmla="*/ 57 h 69"/>
              <a:gd name="T36" fmla="*/ 20 w 61"/>
              <a:gd name="T37" fmla="*/ 57 h 69"/>
              <a:gd name="T38" fmla="*/ 26 w 61"/>
              <a:gd name="T39" fmla="*/ 61 h 69"/>
              <a:gd name="T40" fmla="*/ 32 w 61"/>
              <a:gd name="T41" fmla="*/ 64 h 69"/>
              <a:gd name="T42" fmla="*/ 37 w 61"/>
              <a:gd name="T43" fmla="*/ 69 h 69"/>
              <a:gd name="T44" fmla="*/ 37 w 61"/>
              <a:gd name="T45" fmla="*/ 68 h 69"/>
              <a:gd name="T46" fmla="*/ 58 w 61"/>
              <a:gd name="T47" fmla="*/ 46 h 69"/>
              <a:gd name="T48" fmla="*/ 61 w 61"/>
              <a:gd name="T49" fmla="*/ 42 h 69"/>
              <a:gd name="T50" fmla="*/ 58 w 61"/>
              <a:gd name="T51" fmla="*/ 36 h 69"/>
              <a:gd name="T52" fmla="*/ 56 w 61"/>
              <a:gd name="T53" fmla="*/ 20 h 69"/>
              <a:gd name="T54" fmla="*/ 54 w 61"/>
              <a:gd name="T55" fmla="*/ 14 h 69"/>
              <a:gd name="T56" fmla="*/ 49 w 61"/>
              <a:gd name="T57" fmla="*/ 7 h 69"/>
              <a:gd name="T58" fmla="*/ 46 w 61"/>
              <a:gd name="T59" fmla="*/ 2 h 69"/>
              <a:gd name="T60" fmla="*/ 41 w 61"/>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69">
                <a:moveTo>
                  <a:pt x="41" y="0"/>
                </a:moveTo>
                <a:lnTo>
                  <a:pt x="37" y="0"/>
                </a:lnTo>
                <a:lnTo>
                  <a:pt x="26" y="2"/>
                </a:lnTo>
                <a:lnTo>
                  <a:pt x="20" y="0"/>
                </a:lnTo>
                <a:lnTo>
                  <a:pt x="19" y="2"/>
                </a:lnTo>
                <a:lnTo>
                  <a:pt x="2" y="24"/>
                </a:lnTo>
                <a:lnTo>
                  <a:pt x="2" y="25"/>
                </a:lnTo>
                <a:lnTo>
                  <a:pt x="2" y="27"/>
                </a:lnTo>
                <a:lnTo>
                  <a:pt x="5" y="29"/>
                </a:lnTo>
                <a:lnTo>
                  <a:pt x="7" y="31"/>
                </a:lnTo>
                <a:lnTo>
                  <a:pt x="5" y="32"/>
                </a:lnTo>
                <a:lnTo>
                  <a:pt x="0" y="36"/>
                </a:lnTo>
                <a:lnTo>
                  <a:pt x="4" y="41"/>
                </a:lnTo>
                <a:lnTo>
                  <a:pt x="7" y="44"/>
                </a:lnTo>
                <a:lnTo>
                  <a:pt x="15" y="49"/>
                </a:lnTo>
                <a:lnTo>
                  <a:pt x="20" y="51"/>
                </a:lnTo>
                <a:lnTo>
                  <a:pt x="20" y="52"/>
                </a:lnTo>
                <a:lnTo>
                  <a:pt x="20" y="57"/>
                </a:lnTo>
                <a:lnTo>
                  <a:pt x="20" y="57"/>
                </a:lnTo>
                <a:lnTo>
                  <a:pt x="26" y="61"/>
                </a:lnTo>
                <a:lnTo>
                  <a:pt x="32" y="64"/>
                </a:lnTo>
                <a:lnTo>
                  <a:pt x="37" y="69"/>
                </a:lnTo>
                <a:lnTo>
                  <a:pt x="37" y="68"/>
                </a:lnTo>
                <a:lnTo>
                  <a:pt x="58" y="46"/>
                </a:lnTo>
                <a:lnTo>
                  <a:pt x="61" y="42"/>
                </a:lnTo>
                <a:lnTo>
                  <a:pt x="58" y="36"/>
                </a:lnTo>
                <a:lnTo>
                  <a:pt x="56" y="20"/>
                </a:lnTo>
                <a:lnTo>
                  <a:pt x="54" y="14"/>
                </a:lnTo>
                <a:lnTo>
                  <a:pt x="49" y="7"/>
                </a:lnTo>
                <a:lnTo>
                  <a:pt x="46" y="2"/>
                </a:lnTo>
                <a:lnTo>
                  <a:pt x="41"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3" name="Freeform 30229"/>
          <p:cNvSpPr>
            <a:spLocks/>
          </p:cNvSpPr>
          <p:nvPr/>
        </p:nvSpPr>
        <p:spPr bwMode="auto">
          <a:xfrm>
            <a:off x="5712296" y="4304058"/>
            <a:ext cx="41561" cy="74753"/>
          </a:xfrm>
          <a:custGeom>
            <a:avLst/>
            <a:gdLst>
              <a:gd name="T0" fmla="*/ 15 w 47"/>
              <a:gd name="T1" fmla="*/ 5 h 84"/>
              <a:gd name="T2" fmla="*/ 10 w 47"/>
              <a:gd name="T3" fmla="*/ 0 h 84"/>
              <a:gd name="T4" fmla="*/ 12 w 47"/>
              <a:gd name="T5" fmla="*/ 5 h 84"/>
              <a:gd name="T6" fmla="*/ 8 w 47"/>
              <a:gd name="T7" fmla="*/ 9 h 84"/>
              <a:gd name="T8" fmla="*/ 8 w 47"/>
              <a:gd name="T9" fmla="*/ 12 h 84"/>
              <a:gd name="T10" fmla="*/ 5 w 47"/>
              <a:gd name="T11" fmla="*/ 17 h 84"/>
              <a:gd name="T12" fmla="*/ 1 w 47"/>
              <a:gd name="T13" fmla="*/ 17 h 84"/>
              <a:gd name="T14" fmla="*/ 0 w 47"/>
              <a:gd name="T15" fmla="*/ 19 h 84"/>
              <a:gd name="T16" fmla="*/ 3 w 47"/>
              <a:gd name="T17" fmla="*/ 24 h 84"/>
              <a:gd name="T18" fmla="*/ 1 w 47"/>
              <a:gd name="T19" fmla="*/ 29 h 84"/>
              <a:gd name="T20" fmla="*/ 3 w 47"/>
              <a:gd name="T21" fmla="*/ 36 h 84"/>
              <a:gd name="T22" fmla="*/ 3 w 47"/>
              <a:gd name="T23" fmla="*/ 59 h 84"/>
              <a:gd name="T24" fmla="*/ 10 w 47"/>
              <a:gd name="T25" fmla="*/ 78 h 84"/>
              <a:gd name="T26" fmla="*/ 12 w 47"/>
              <a:gd name="T27" fmla="*/ 83 h 84"/>
              <a:gd name="T28" fmla="*/ 15 w 47"/>
              <a:gd name="T29" fmla="*/ 84 h 84"/>
              <a:gd name="T30" fmla="*/ 20 w 47"/>
              <a:gd name="T31" fmla="*/ 84 h 84"/>
              <a:gd name="T32" fmla="*/ 25 w 47"/>
              <a:gd name="T33" fmla="*/ 84 h 84"/>
              <a:gd name="T34" fmla="*/ 33 w 47"/>
              <a:gd name="T35" fmla="*/ 81 h 84"/>
              <a:gd name="T36" fmla="*/ 38 w 47"/>
              <a:gd name="T37" fmla="*/ 78 h 84"/>
              <a:gd name="T38" fmla="*/ 40 w 47"/>
              <a:gd name="T39" fmla="*/ 73 h 84"/>
              <a:gd name="T40" fmla="*/ 45 w 47"/>
              <a:gd name="T41" fmla="*/ 66 h 84"/>
              <a:gd name="T42" fmla="*/ 47 w 47"/>
              <a:gd name="T43" fmla="*/ 59 h 84"/>
              <a:gd name="T44" fmla="*/ 45 w 47"/>
              <a:gd name="T45" fmla="*/ 54 h 84"/>
              <a:gd name="T46" fmla="*/ 38 w 47"/>
              <a:gd name="T47" fmla="*/ 41 h 84"/>
              <a:gd name="T48" fmla="*/ 35 w 47"/>
              <a:gd name="T49" fmla="*/ 32 h 84"/>
              <a:gd name="T50" fmla="*/ 30 w 47"/>
              <a:gd name="T51" fmla="*/ 29 h 84"/>
              <a:gd name="T52" fmla="*/ 30 w 47"/>
              <a:gd name="T53" fmla="*/ 27 h 84"/>
              <a:gd name="T54" fmla="*/ 30 w 47"/>
              <a:gd name="T55" fmla="*/ 24 h 84"/>
              <a:gd name="T56" fmla="*/ 28 w 47"/>
              <a:gd name="T57" fmla="*/ 20 h 84"/>
              <a:gd name="T58" fmla="*/ 22 w 47"/>
              <a:gd name="T59" fmla="*/ 9 h 84"/>
              <a:gd name="T60" fmla="*/ 15 w 47"/>
              <a:gd name="T61"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 h="84">
                <a:moveTo>
                  <a:pt x="15" y="5"/>
                </a:moveTo>
                <a:lnTo>
                  <a:pt x="10" y="0"/>
                </a:lnTo>
                <a:lnTo>
                  <a:pt x="12" y="5"/>
                </a:lnTo>
                <a:lnTo>
                  <a:pt x="8" y="9"/>
                </a:lnTo>
                <a:lnTo>
                  <a:pt x="8" y="12"/>
                </a:lnTo>
                <a:lnTo>
                  <a:pt x="5" y="17"/>
                </a:lnTo>
                <a:lnTo>
                  <a:pt x="1" y="17"/>
                </a:lnTo>
                <a:lnTo>
                  <a:pt x="0" y="19"/>
                </a:lnTo>
                <a:lnTo>
                  <a:pt x="3" y="24"/>
                </a:lnTo>
                <a:lnTo>
                  <a:pt x="1" y="29"/>
                </a:lnTo>
                <a:lnTo>
                  <a:pt x="3" y="36"/>
                </a:lnTo>
                <a:lnTo>
                  <a:pt x="3" y="59"/>
                </a:lnTo>
                <a:lnTo>
                  <a:pt x="10" y="78"/>
                </a:lnTo>
                <a:lnTo>
                  <a:pt x="12" y="83"/>
                </a:lnTo>
                <a:lnTo>
                  <a:pt x="15" y="84"/>
                </a:lnTo>
                <a:lnTo>
                  <a:pt x="20" y="84"/>
                </a:lnTo>
                <a:lnTo>
                  <a:pt x="25" y="84"/>
                </a:lnTo>
                <a:lnTo>
                  <a:pt x="33" y="81"/>
                </a:lnTo>
                <a:lnTo>
                  <a:pt x="38" y="78"/>
                </a:lnTo>
                <a:lnTo>
                  <a:pt x="40" y="73"/>
                </a:lnTo>
                <a:lnTo>
                  <a:pt x="45" y="66"/>
                </a:lnTo>
                <a:lnTo>
                  <a:pt x="47" y="59"/>
                </a:lnTo>
                <a:lnTo>
                  <a:pt x="45" y="54"/>
                </a:lnTo>
                <a:lnTo>
                  <a:pt x="38" y="41"/>
                </a:lnTo>
                <a:lnTo>
                  <a:pt x="35" y="32"/>
                </a:lnTo>
                <a:lnTo>
                  <a:pt x="30" y="29"/>
                </a:lnTo>
                <a:lnTo>
                  <a:pt x="30" y="27"/>
                </a:lnTo>
                <a:lnTo>
                  <a:pt x="30" y="24"/>
                </a:lnTo>
                <a:lnTo>
                  <a:pt x="28" y="20"/>
                </a:lnTo>
                <a:lnTo>
                  <a:pt x="22" y="9"/>
                </a:lnTo>
                <a:lnTo>
                  <a:pt x="15"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94" name="Freeform 30230"/>
          <p:cNvSpPr>
            <a:spLocks/>
          </p:cNvSpPr>
          <p:nvPr/>
        </p:nvSpPr>
        <p:spPr bwMode="auto">
          <a:xfrm>
            <a:off x="2664240" y="4305838"/>
            <a:ext cx="108765" cy="49835"/>
          </a:xfrm>
          <a:custGeom>
            <a:avLst/>
            <a:gdLst>
              <a:gd name="T0" fmla="*/ 117 w 123"/>
              <a:gd name="T1" fmla="*/ 22 h 56"/>
              <a:gd name="T2" fmla="*/ 106 w 123"/>
              <a:gd name="T3" fmla="*/ 8 h 56"/>
              <a:gd name="T4" fmla="*/ 93 w 123"/>
              <a:gd name="T5" fmla="*/ 3 h 56"/>
              <a:gd name="T6" fmla="*/ 85 w 123"/>
              <a:gd name="T7" fmla="*/ 2 h 56"/>
              <a:gd name="T8" fmla="*/ 73 w 123"/>
              <a:gd name="T9" fmla="*/ 0 h 56"/>
              <a:gd name="T10" fmla="*/ 56 w 123"/>
              <a:gd name="T11" fmla="*/ 8 h 56"/>
              <a:gd name="T12" fmla="*/ 37 w 123"/>
              <a:gd name="T13" fmla="*/ 17 h 56"/>
              <a:gd name="T14" fmla="*/ 27 w 123"/>
              <a:gd name="T15" fmla="*/ 12 h 56"/>
              <a:gd name="T16" fmla="*/ 19 w 123"/>
              <a:gd name="T17" fmla="*/ 13 h 56"/>
              <a:gd name="T18" fmla="*/ 15 w 123"/>
              <a:gd name="T19" fmla="*/ 8 h 56"/>
              <a:gd name="T20" fmla="*/ 9 w 123"/>
              <a:gd name="T21" fmla="*/ 0 h 56"/>
              <a:gd name="T22" fmla="*/ 4 w 123"/>
              <a:gd name="T23" fmla="*/ 0 h 56"/>
              <a:gd name="T24" fmla="*/ 0 w 123"/>
              <a:gd name="T25" fmla="*/ 5 h 56"/>
              <a:gd name="T26" fmla="*/ 5 w 123"/>
              <a:gd name="T27" fmla="*/ 13 h 56"/>
              <a:gd name="T28" fmla="*/ 4 w 123"/>
              <a:gd name="T29" fmla="*/ 24 h 56"/>
              <a:gd name="T30" fmla="*/ 2 w 123"/>
              <a:gd name="T31" fmla="*/ 29 h 56"/>
              <a:gd name="T32" fmla="*/ 4 w 123"/>
              <a:gd name="T33" fmla="*/ 30 h 56"/>
              <a:gd name="T34" fmla="*/ 12 w 123"/>
              <a:gd name="T35" fmla="*/ 29 h 56"/>
              <a:gd name="T36" fmla="*/ 26 w 123"/>
              <a:gd name="T37" fmla="*/ 32 h 56"/>
              <a:gd name="T38" fmla="*/ 31 w 123"/>
              <a:gd name="T39" fmla="*/ 40 h 56"/>
              <a:gd name="T40" fmla="*/ 39 w 123"/>
              <a:gd name="T41" fmla="*/ 37 h 56"/>
              <a:gd name="T42" fmla="*/ 46 w 123"/>
              <a:gd name="T43" fmla="*/ 50 h 56"/>
              <a:gd name="T44" fmla="*/ 46 w 123"/>
              <a:gd name="T45" fmla="*/ 52 h 56"/>
              <a:gd name="T46" fmla="*/ 54 w 123"/>
              <a:gd name="T47" fmla="*/ 52 h 56"/>
              <a:gd name="T48" fmla="*/ 61 w 123"/>
              <a:gd name="T49" fmla="*/ 49 h 56"/>
              <a:gd name="T50" fmla="*/ 64 w 123"/>
              <a:gd name="T51" fmla="*/ 45 h 56"/>
              <a:gd name="T52" fmla="*/ 54 w 123"/>
              <a:gd name="T53" fmla="*/ 35 h 56"/>
              <a:gd name="T54" fmla="*/ 58 w 123"/>
              <a:gd name="T55" fmla="*/ 29 h 56"/>
              <a:gd name="T56" fmla="*/ 69 w 123"/>
              <a:gd name="T57" fmla="*/ 22 h 56"/>
              <a:gd name="T58" fmla="*/ 69 w 123"/>
              <a:gd name="T59" fmla="*/ 17 h 56"/>
              <a:gd name="T60" fmla="*/ 78 w 123"/>
              <a:gd name="T61" fmla="*/ 13 h 56"/>
              <a:gd name="T62" fmla="*/ 86 w 123"/>
              <a:gd name="T63" fmla="*/ 15 h 56"/>
              <a:gd name="T64" fmla="*/ 90 w 123"/>
              <a:gd name="T65" fmla="*/ 17 h 56"/>
              <a:gd name="T66" fmla="*/ 93 w 123"/>
              <a:gd name="T67" fmla="*/ 17 h 56"/>
              <a:gd name="T68" fmla="*/ 95 w 123"/>
              <a:gd name="T69" fmla="*/ 24 h 56"/>
              <a:gd name="T70" fmla="*/ 101 w 123"/>
              <a:gd name="T71" fmla="*/ 27 h 56"/>
              <a:gd name="T72" fmla="*/ 105 w 123"/>
              <a:gd name="T73" fmla="*/ 29 h 56"/>
              <a:gd name="T74" fmla="*/ 110 w 123"/>
              <a:gd name="T75" fmla="*/ 32 h 56"/>
              <a:gd name="T76" fmla="*/ 100 w 123"/>
              <a:gd name="T77" fmla="*/ 32 h 56"/>
              <a:gd name="T78" fmla="*/ 100 w 123"/>
              <a:gd name="T79" fmla="*/ 39 h 56"/>
              <a:gd name="T80" fmla="*/ 110 w 123"/>
              <a:gd name="T81" fmla="*/ 47 h 56"/>
              <a:gd name="T82" fmla="*/ 111 w 123"/>
              <a:gd name="T83" fmla="*/ 42 h 56"/>
              <a:gd name="T84" fmla="*/ 115 w 123"/>
              <a:gd name="T85" fmla="*/ 45 h 56"/>
              <a:gd name="T86" fmla="*/ 122 w 123"/>
              <a:gd name="T87" fmla="*/ 37 h 56"/>
              <a:gd name="T88" fmla="*/ 118 w 123"/>
              <a:gd name="T8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 h="56">
                <a:moveTo>
                  <a:pt x="117" y="25"/>
                </a:moveTo>
                <a:lnTo>
                  <a:pt x="117" y="22"/>
                </a:lnTo>
                <a:lnTo>
                  <a:pt x="113" y="13"/>
                </a:lnTo>
                <a:lnTo>
                  <a:pt x="106" y="8"/>
                </a:lnTo>
                <a:lnTo>
                  <a:pt x="100" y="5"/>
                </a:lnTo>
                <a:lnTo>
                  <a:pt x="93" y="3"/>
                </a:lnTo>
                <a:lnTo>
                  <a:pt x="85" y="3"/>
                </a:lnTo>
                <a:lnTo>
                  <a:pt x="85" y="2"/>
                </a:lnTo>
                <a:lnTo>
                  <a:pt x="78" y="0"/>
                </a:lnTo>
                <a:lnTo>
                  <a:pt x="73" y="0"/>
                </a:lnTo>
                <a:lnTo>
                  <a:pt x="61" y="8"/>
                </a:lnTo>
                <a:lnTo>
                  <a:pt x="56" y="8"/>
                </a:lnTo>
                <a:lnTo>
                  <a:pt x="42" y="17"/>
                </a:lnTo>
                <a:lnTo>
                  <a:pt x="37" y="17"/>
                </a:lnTo>
                <a:lnTo>
                  <a:pt x="31" y="17"/>
                </a:lnTo>
                <a:lnTo>
                  <a:pt x="27" y="12"/>
                </a:lnTo>
                <a:lnTo>
                  <a:pt x="26" y="13"/>
                </a:lnTo>
                <a:lnTo>
                  <a:pt x="19" y="13"/>
                </a:lnTo>
                <a:lnTo>
                  <a:pt x="15" y="12"/>
                </a:lnTo>
                <a:lnTo>
                  <a:pt x="15" y="8"/>
                </a:lnTo>
                <a:lnTo>
                  <a:pt x="14" y="3"/>
                </a:lnTo>
                <a:lnTo>
                  <a:pt x="9" y="0"/>
                </a:lnTo>
                <a:lnTo>
                  <a:pt x="9" y="2"/>
                </a:lnTo>
                <a:lnTo>
                  <a:pt x="4" y="0"/>
                </a:lnTo>
                <a:lnTo>
                  <a:pt x="2" y="2"/>
                </a:lnTo>
                <a:lnTo>
                  <a:pt x="0" y="5"/>
                </a:lnTo>
                <a:lnTo>
                  <a:pt x="2" y="10"/>
                </a:lnTo>
                <a:lnTo>
                  <a:pt x="5" y="13"/>
                </a:lnTo>
                <a:lnTo>
                  <a:pt x="2" y="17"/>
                </a:lnTo>
                <a:lnTo>
                  <a:pt x="4" y="24"/>
                </a:lnTo>
                <a:lnTo>
                  <a:pt x="0" y="27"/>
                </a:lnTo>
                <a:lnTo>
                  <a:pt x="2" y="29"/>
                </a:lnTo>
                <a:lnTo>
                  <a:pt x="0" y="35"/>
                </a:lnTo>
                <a:lnTo>
                  <a:pt x="4" y="30"/>
                </a:lnTo>
                <a:lnTo>
                  <a:pt x="7" y="29"/>
                </a:lnTo>
                <a:lnTo>
                  <a:pt x="12" y="29"/>
                </a:lnTo>
                <a:lnTo>
                  <a:pt x="17" y="32"/>
                </a:lnTo>
                <a:lnTo>
                  <a:pt x="26" y="32"/>
                </a:lnTo>
                <a:lnTo>
                  <a:pt x="27" y="32"/>
                </a:lnTo>
                <a:lnTo>
                  <a:pt x="31" y="40"/>
                </a:lnTo>
                <a:lnTo>
                  <a:pt x="37" y="44"/>
                </a:lnTo>
                <a:lnTo>
                  <a:pt x="39" y="37"/>
                </a:lnTo>
                <a:lnTo>
                  <a:pt x="42" y="40"/>
                </a:lnTo>
                <a:lnTo>
                  <a:pt x="46" y="50"/>
                </a:lnTo>
                <a:lnTo>
                  <a:pt x="44" y="50"/>
                </a:lnTo>
                <a:lnTo>
                  <a:pt x="46" y="52"/>
                </a:lnTo>
                <a:lnTo>
                  <a:pt x="49" y="54"/>
                </a:lnTo>
                <a:lnTo>
                  <a:pt x="54" y="52"/>
                </a:lnTo>
                <a:lnTo>
                  <a:pt x="59" y="49"/>
                </a:lnTo>
                <a:lnTo>
                  <a:pt x="61" y="49"/>
                </a:lnTo>
                <a:lnTo>
                  <a:pt x="64" y="47"/>
                </a:lnTo>
                <a:lnTo>
                  <a:pt x="64" y="45"/>
                </a:lnTo>
                <a:lnTo>
                  <a:pt x="63" y="42"/>
                </a:lnTo>
                <a:lnTo>
                  <a:pt x="54" y="35"/>
                </a:lnTo>
                <a:lnTo>
                  <a:pt x="54" y="32"/>
                </a:lnTo>
                <a:lnTo>
                  <a:pt x="58" y="29"/>
                </a:lnTo>
                <a:lnTo>
                  <a:pt x="61" y="27"/>
                </a:lnTo>
                <a:lnTo>
                  <a:pt x="69" y="22"/>
                </a:lnTo>
                <a:lnTo>
                  <a:pt x="68" y="20"/>
                </a:lnTo>
                <a:lnTo>
                  <a:pt x="69" y="17"/>
                </a:lnTo>
                <a:lnTo>
                  <a:pt x="73" y="15"/>
                </a:lnTo>
                <a:lnTo>
                  <a:pt x="78" y="13"/>
                </a:lnTo>
                <a:lnTo>
                  <a:pt x="83" y="13"/>
                </a:lnTo>
                <a:lnTo>
                  <a:pt x="86" y="15"/>
                </a:lnTo>
                <a:lnTo>
                  <a:pt x="88" y="17"/>
                </a:lnTo>
                <a:lnTo>
                  <a:pt x="90" y="17"/>
                </a:lnTo>
                <a:lnTo>
                  <a:pt x="91" y="18"/>
                </a:lnTo>
                <a:lnTo>
                  <a:pt x="93" y="17"/>
                </a:lnTo>
                <a:lnTo>
                  <a:pt x="95" y="20"/>
                </a:lnTo>
                <a:lnTo>
                  <a:pt x="95" y="24"/>
                </a:lnTo>
                <a:lnTo>
                  <a:pt x="96" y="27"/>
                </a:lnTo>
                <a:lnTo>
                  <a:pt x="101" y="27"/>
                </a:lnTo>
                <a:lnTo>
                  <a:pt x="105" y="24"/>
                </a:lnTo>
                <a:lnTo>
                  <a:pt x="105" y="29"/>
                </a:lnTo>
                <a:lnTo>
                  <a:pt x="106" y="30"/>
                </a:lnTo>
                <a:lnTo>
                  <a:pt x="110" y="32"/>
                </a:lnTo>
                <a:lnTo>
                  <a:pt x="101" y="30"/>
                </a:lnTo>
                <a:lnTo>
                  <a:pt x="100" y="32"/>
                </a:lnTo>
                <a:lnTo>
                  <a:pt x="98" y="34"/>
                </a:lnTo>
                <a:lnTo>
                  <a:pt x="100" y="39"/>
                </a:lnTo>
                <a:lnTo>
                  <a:pt x="108" y="56"/>
                </a:lnTo>
                <a:lnTo>
                  <a:pt x="110" y="47"/>
                </a:lnTo>
                <a:lnTo>
                  <a:pt x="113" y="45"/>
                </a:lnTo>
                <a:lnTo>
                  <a:pt x="111" y="42"/>
                </a:lnTo>
                <a:lnTo>
                  <a:pt x="113" y="42"/>
                </a:lnTo>
                <a:lnTo>
                  <a:pt x="115" y="45"/>
                </a:lnTo>
                <a:lnTo>
                  <a:pt x="120" y="42"/>
                </a:lnTo>
                <a:lnTo>
                  <a:pt x="122" y="37"/>
                </a:lnTo>
                <a:lnTo>
                  <a:pt x="123" y="37"/>
                </a:lnTo>
                <a:lnTo>
                  <a:pt x="118" y="25"/>
                </a:lnTo>
                <a:lnTo>
                  <a:pt x="117" y="2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95" name="Freeform 30231"/>
          <p:cNvSpPr>
            <a:spLocks/>
          </p:cNvSpPr>
          <p:nvPr/>
        </p:nvSpPr>
        <p:spPr bwMode="auto">
          <a:xfrm>
            <a:off x="3071002" y="4329866"/>
            <a:ext cx="84889" cy="145057"/>
          </a:xfrm>
          <a:custGeom>
            <a:avLst/>
            <a:gdLst>
              <a:gd name="T0" fmla="*/ 31 w 96"/>
              <a:gd name="T1" fmla="*/ 7 h 163"/>
              <a:gd name="T2" fmla="*/ 14 w 96"/>
              <a:gd name="T3" fmla="*/ 22 h 163"/>
              <a:gd name="T4" fmla="*/ 21 w 96"/>
              <a:gd name="T5" fmla="*/ 30 h 163"/>
              <a:gd name="T6" fmla="*/ 19 w 96"/>
              <a:gd name="T7" fmla="*/ 35 h 163"/>
              <a:gd name="T8" fmla="*/ 5 w 96"/>
              <a:gd name="T9" fmla="*/ 39 h 163"/>
              <a:gd name="T10" fmla="*/ 0 w 96"/>
              <a:gd name="T11" fmla="*/ 55 h 163"/>
              <a:gd name="T12" fmla="*/ 4 w 96"/>
              <a:gd name="T13" fmla="*/ 62 h 163"/>
              <a:gd name="T14" fmla="*/ 19 w 96"/>
              <a:gd name="T15" fmla="*/ 74 h 163"/>
              <a:gd name="T16" fmla="*/ 27 w 96"/>
              <a:gd name="T17" fmla="*/ 76 h 163"/>
              <a:gd name="T18" fmla="*/ 29 w 96"/>
              <a:gd name="T19" fmla="*/ 77 h 163"/>
              <a:gd name="T20" fmla="*/ 27 w 96"/>
              <a:gd name="T21" fmla="*/ 89 h 163"/>
              <a:gd name="T22" fmla="*/ 37 w 96"/>
              <a:gd name="T23" fmla="*/ 101 h 163"/>
              <a:gd name="T24" fmla="*/ 27 w 96"/>
              <a:gd name="T25" fmla="*/ 128 h 163"/>
              <a:gd name="T26" fmla="*/ 34 w 96"/>
              <a:gd name="T27" fmla="*/ 140 h 163"/>
              <a:gd name="T28" fmla="*/ 32 w 96"/>
              <a:gd name="T29" fmla="*/ 148 h 163"/>
              <a:gd name="T30" fmla="*/ 46 w 96"/>
              <a:gd name="T31" fmla="*/ 160 h 163"/>
              <a:gd name="T32" fmla="*/ 58 w 96"/>
              <a:gd name="T33" fmla="*/ 163 h 163"/>
              <a:gd name="T34" fmla="*/ 69 w 96"/>
              <a:gd name="T35" fmla="*/ 155 h 163"/>
              <a:gd name="T36" fmla="*/ 96 w 96"/>
              <a:gd name="T37" fmla="*/ 148 h 163"/>
              <a:gd name="T38" fmla="*/ 90 w 96"/>
              <a:gd name="T39" fmla="*/ 128 h 163"/>
              <a:gd name="T40" fmla="*/ 85 w 96"/>
              <a:gd name="T41" fmla="*/ 116 h 163"/>
              <a:gd name="T42" fmla="*/ 69 w 96"/>
              <a:gd name="T43" fmla="*/ 101 h 163"/>
              <a:gd name="T44" fmla="*/ 73 w 96"/>
              <a:gd name="T45" fmla="*/ 89 h 163"/>
              <a:gd name="T46" fmla="*/ 74 w 96"/>
              <a:gd name="T47" fmla="*/ 79 h 163"/>
              <a:gd name="T48" fmla="*/ 86 w 96"/>
              <a:gd name="T49" fmla="*/ 76 h 163"/>
              <a:gd name="T50" fmla="*/ 90 w 96"/>
              <a:gd name="T51" fmla="*/ 62 h 163"/>
              <a:gd name="T52" fmla="*/ 86 w 96"/>
              <a:gd name="T53" fmla="*/ 50 h 163"/>
              <a:gd name="T54" fmla="*/ 74 w 96"/>
              <a:gd name="T55" fmla="*/ 40 h 163"/>
              <a:gd name="T56" fmla="*/ 69 w 96"/>
              <a:gd name="T57" fmla="*/ 37 h 163"/>
              <a:gd name="T58" fmla="*/ 61 w 96"/>
              <a:gd name="T59" fmla="*/ 35 h 163"/>
              <a:gd name="T60" fmla="*/ 58 w 96"/>
              <a:gd name="T61" fmla="*/ 32 h 163"/>
              <a:gd name="T62" fmla="*/ 56 w 96"/>
              <a:gd name="T63" fmla="*/ 20 h 163"/>
              <a:gd name="T64" fmla="*/ 31 w 96"/>
              <a:gd name="T65" fmla="*/ 0 h 163"/>
              <a:gd name="T66" fmla="*/ 31 w 96"/>
              <a:gd name="T67" fmla="*/ 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163">
                <a:moveTo>
                  <a:pt x="31" y="2"/>
                </a:moveTo>
                <a:lnTo>
                  <a:pt x="31" y="7"/>
                </a:lnTo>
                <a:lnTo>
                  <a:pt x="16" y="18"/>
                </a:lnTo>
                <a:lnTo>
                  <a:pt x="14" y="22"/>
                </a:lnTo>
                <a:lnTo>
                  <a:pt x="14" y="23"/>
                </a:lnTo>
                <a:lnTo>
                  <a:pt x="21" y="30"/>
                </a:lnTo>
                <a:lnTo>
                  <a:pt x="22" y="34"/>
                </a:lnTo>
                <a:lnTo>
                  <a:pt x="19" y="35"/>
                </a:lnTo>
                <a:lnTo>
                  <a:pt x="16" y="37"/>
                </a:lnTo>
                <a:lnTo>
                  <a:pt x="5" y="39"/>
                </a:lnTo>
                <a:lnTo>
                  <a:pt x="5" y="50"/>
                </a:lnTo>
                <a:lnTo>
                  <a:pt x="0" y="55"/>
                </a:lnTo>
                <a:lnTo>
                  <a:pt x="0" y="57"/>
                </a:lnTo>
                <a:lnTo>
                  <a:pt x="4" y="62"/>
                </a:lnTo>
                <a:lnTo>
                  <a:pt x="16" y="76"/>
                </a:lnTo>
                <a:lnTo>
                  <a:pt x="19" y="74"/>
                </a:lnTo>
                <a:lnTo>
                  <a:pt x="22" y="74"/>
                </a:lnTo>
                <a:lnTo>
                  <a:pt x="27" y="76"/>
                </a:lnTo>
                <a:lnTo>
                  <a:pt x="29" y="76"/>
                </a:lnTo>
                <a:lnTo>
                  <a:pt x="29" y="77"/>
                </a:lnTo>
                <a:lnTo>
                  <a:pt x="26" y="89"/>
                </a:lnTo>
                <a:lnTo>
                  <a:pt x="27" y="89"/>
                </a:lnTo>
                <a:lnTo>
                  <a:pt x="32" y="91"/>
                </a:lnTo>
                <a:lnTo>
                  <a:pt x="37" y="101"/>
                </a:lnTo>
                <a:lnTo>
                  <a:pt x="31" y="120"/>
                </a:lnTo>
                <a:lnTo>
                  <a:pt x="27" y="128"/>
                </a:lnTo>
                <a:lnTo>
                  <a:pt x="31" y="133"/>
                </a:lnTo>
                <a:lnTo>
                  <a:pt x="34" y="140"/>
                </a:lnTo>
                <a:lnTo>
                  <a:pt x="32" y="143"/>
                </a:lnTo>
                <a:lnTo>
                  <a:pt x="32" y="148"/>
                </a:lnTo>
                <a:lnTo>
                  <a:pt x="36" y="152"/>
                </a:lnTo>
                <a:lnTo>
                  <a:pt x="46" y="160"/>
                </a:lnTo>
                <a:lnTo>
                  <a:pt x="51" y="163"/>
                </a:lnTo>
                <a:lnTo>
                  <a:pt x="58" y="163"/>
                </a:lnTo>
                <a:lnTo>
                  <a:pt x="64" y="158"/>
                </a:lnTo>
                <a:lnTo>
                  <a:pt x="69" y="155"/>
                </a:lnTo>
                <a:lnTo>
                  <a:pt x="88" y="147"/>
                </a:lnTo>
                <a:lnTo>
                  <a:pt x="96" y="148"/>
                </a:lnTo>
                <a:lnTo>
                  <a:pt x="96" y="145"/>
                </a:lnTo>
                <a:lnTo>
                  <a:pt x="90" y="128"/>
                </a:lnTo>
                <a:lnTo>
                  <a:pt x="86" y="120"/>
                </a:lnTo>
                <a:lnTo>
                  <a:pt x="85" y="116"/>
                </a:lnTo>
                <a:lnTo>
                  <a:pt x="80" y="116"/>
                </a:lnTo>
                <a:lnTo>
                  <a:pt x="69" y="101"/>
                </a:lnTo>
                <a:lnTo>
                  <a:pt x="73" y="94"/>
                </a:lnTo>
                <a:lnTo>
                  <a:pt x="73" y="89"/>
                </a:lnTo>
                <a:lnTo>
                  <a:pt x="73" y="81"/>
                </a:lnTo>
                <a:lnTo>
                  <a:pt x="74" y="79"/>
                </a:lnTo>
                <a:lnTo>
                  <a:pt x="85" y="77"/>
                </a:lnTo>
                <a:lnTo>
                  <a:pt x="86" y="76"/>
                </a:lnTo>
                <a:lnTo>
                  <a:pt x="88" y="66"/>
                </a:lnTo>
                <a:lnTo>
                  <a:pt x="90" y="62"/>
                </a:lnTo>
                <a:lnTo>
                  <a:pt x="90" y="59"/>
                </a:lnTo>
                <a:lnTo>
                  <a:pt x="86" y="50"/>
                </a:lnTo>
                <a:lnTo>
                  <a:pt x="81" y="47"/>
                </a:lnTo>
                <a:lnTo>
                  <a:pt x="74" y="40"/>
                </a:lnTo>
                <a:lnTo>
                  <a:pt x="71" y="37"/>
                </a:lnTo>
                <a:lnTo>
                  <a:pt x="69" y="37"/>
                </a:lnTo>
                <a:lnTo>
                  <a:pt x="63" y="35"/>
                </a:lnTo>
                <a:lnTo>
                  <a:pt x="61" y="35"/>
                </a:lnTo>
                <a:lnTo>
                  <a:pt x="59" y="42"/>
                </a:lnTo>
                <a:lnTo>
                  <a:pt x="58" y="32"/>
                </a:lnTo>
                <a:lnTo>
                  <a:pt x="58" y="25"/>
                </a:lnTo>
                <a:lnTo>
                  <a:pt x="56" y="20"/>
                </a:lnTo>
                <a:lnTo>
                  <a:pt x="51" y="13"/>
                </a:lnTo>
                <a:lnTo>
                  <a:pt x="31" y="0"/>
                </a:lnTo>
                <a:lnTo>
                  <a:pt x="31" y="0"/>
                </a:lnTo>
                <a:lnTo>
                  <a:pt x="31"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6" name="Freeform 30232"/>
          <p:cNvSpPr>
            <a:spLocks/>
          </p:cNvSpPr>
          <p:nvPr/>
        </p:nvSpPr>
        <p:spPr bwMode="auto">
          <a:xfrm>
            <a:off x="4003897" y="4329866"/>
            <a:ext cx="77816" cy="80983"/>
          </a:xfrm>
          <a:custGeom>
            <a:avLst/>
            <a:gdLst>
              <a:gd name="T0" fmla="*/ 26 w 88"/>
              <a:gd name="T1" fmla="*/ 3 h 91"/>
              <a:gd name="T2" fmla="*/ 21 w 88"/>
              <a:gd name="T3" fmla="*/ 12 h 91"/>
              <a:gd name="T4" fmla="*/ 0 w 88"/>
              <a:gd name="T5" fmla="*/ 34 h 91"/>
              <a:gd name="T6" fmla="*/ 0 w 88"/>
              <a:gd name="T7" fmla="*/ 35 h 91"/>
              <a:gd name="T8" fmla="*/ 7 w 88"/>
              <a:gd name="T9" fmla="*/ 40 h 91"/>
              <a:gd name="T10" fmla="*/ 22 w 88"/>
              <a:gd name="T11" fmla="*/ 50 h 91"/>
              <a:gd name="T12" fmla="*/ 32 w 88"/>
              <a:gd name="T13" fmla="*/ 57 h 91"/>
              <a:gd name="T14" fmla="*/ 48 w 88"/>
              <a:gd name="T15" fmla="*/ 72 h 91"/>
              <a:gd name="T16" fmla="*/ 83 w 88"/>
              <a:gd name="T17" fmla="*/ 91 h 91"/>
              <a:gd name="T18" fmla="*/ 83 w 88"/>
              <a:gd name="T19" fmla="*/ 82 h 91"/>
              <a:gd name="T20" fmla="*/ 86 w 88"/>
              <a:gd name="T21" fmla="*/ 67 h 91"/>
              <a:gd name="T22" fmla="*/ 88 w 88"/>
              <a:gd name="T23" fmla="*/ 64 h 91"/>
              <a:gd name="T24" fmla="*/ 86 w 88"/>
              <a:gd name="T25" fmla="*/ 61 h 91"/>
              <a:gd name="T26" fmla="*/ 74 w 88"/>
              <a:gd name="T27" fmla="*/ 47 h 91"/>
              <a:gd name="T28" fmla="*/ 68 w 88"/>
              <a:gd name="T29" fmla="*/ 47 h 91"/>
              <a:gd name="T30" fmla="*/ 64 w 88"/>
              <a:gd name="T31" fmla="*/ 47 h 91"/>
              <a:gd name="T32" fmla="*/ 63 w 88"/>
              <a:gd name="T33" fmla="*/ 44 h 91"/>
              <a:gd name="T34" fmla="*/ 63 w 88"/>
              <a:gd name="T35" fmla="*/ 42 h 91"/>
              <a:gd name="T36" fmla="*/ 68 w 88"/>
              <a:gd name="T37" fmla="*/ 34 h 91"/>
              <a:gd name="T38" fmla="*/ 68 w 88"/>
              <a:gd name="T39" fmla="*/ 30 h 91"/>
              <a:gd name="T40" fmla="*/ 68 w 88"/>
              <a:gd name="T41" fmla="*/ 23 h 91"/>
              <a:gd name="T42" fmla="*/ 68 w 88"/>
              <a:gd name="T43" fmla="*/ 22 h 91"/>
              <a:gd name="T44" fmla="*/ 64 w 88"/>
              <a:gd name="T45" fmla="*/ 20 h 91"/>
              <a:gd name="T46" fmla="*/ 61 w 88"/>
              <a:gd name="T47" fmla="*/ 18 h 91"/>
              <a:gd name="T48" fmla="*/ 59 w 88"/>
              <a:gd name="T49" fmla="*/ 18 h 91"/>
              <a:gd name="T50" fmla="*/ 53 w 88"/>
              <a:gd name="T51" fmla="*/ 29 h 91"/>
              <a:gd name="T52" fmla="*/ 49 w 88"/>
              <a:gd name="T53" fmla="*/ 29 h 91"/>
              <a:gd name="T54" fmla="*/ 46 w 88"/>
              <a:gd name="T55" fmla="*/ 25 h 91"/>
              <a:gd name="T56" fmla="*/ 42 w 88"/>
              <a:gd name="T57" fmla="*/ 22 h 91"/>
              <a:gd name="T58" fmla="*/ 42 w 88"/>
              <a:gd name="T59" fmla="*/ 18 h 91"/>
              <a:gd name="T60" fmla="*/ 42 w 88"/>
              <a:gd name="T61" fmla="*/ 12 h 91"/>
              <a:gd name="T62" fmla="*/ 41 w 88"/>
              <a:gd name="T63" fmla="*/ 5 h 91"/>
              <a:gd name="T64" fmla="*/ 39 w 88"/>
              <a:gd name="T65" fmla="*/ 0 h 91"/>
              <a:gd name="T66" fmla="*/ 36 w 88"/>
              <a:gd name="T67" fmla="*/ 0 h 91"/>
              <a:gd name="T68" fmla="*/ 31 w 88"/>
              <a:gd name="T69" fmla="*/ 0 h 91"/>
              <a:gd name="T70" fmla="*/ 27 w 88"/>
              <a:gd name="T71" fmla="*/ 2 h 91"/>
              <a:gd name="T72" fmla="*/ 26 w 88"/>
              <a:gd name="T73"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91">
                <a:moveTo>
                  <a:pt x="26" y="3"/>
                </a:moveTo>
                <a:lnTo>
                  <a:pt x="21" y="12"/>
                </a:lnTo>
                <a:lnTo>
                  <a:pt x="0" y="34"/>
                </a:lnTo>
                <a:lnTo>
                  <a:pt x="0" y="35"/>
                </a:lnTo>
                <a:lnTo>
                  <a:pt x="7" y="40"/>
                </a:lnTo>
                <a:lnTo>
                  <a:pt x="22" y="50"/>
                </a:lnTo>
                <a:lnTo>
                  <a:pt x="32" y="57"/>
                </a:lnTo>
                <a:lnTo>
                  <a:pt x="48" y="72"/>
                </a:lnTo>
                <a:lnTo>
                  <a:pt x="83" y="91"/>
                </a:lnTo>
                <a:lnTo>
                  <a:pt x="83" y="82"/>
                </a:lnTo>
                <a:lnTo>
                  <a:pt x="86" y="67"/>
                </a:lnTo>
                <a:lnTo>
                  <a:pt x="88" y="64"/>
                </a:lnTo>
                <a:lnTo>
                  <a:pt x="86" y="61"/>
                </a:lnTo>
                <a:lnTo>
                  <a:pt x="74" y="47"/>
                </a:lnTo>
                <a:lnTo>
                  <a:pt x="68" y="47"/>
                </a:lnTo>
                <a:lnTo>
                  <a:pt x="64" y="47"/>
                </a:lnTo>
                <a:lnTo>
                  <a:pt x="63" y="44"/>
                </a:lnTo>
                <a:lnTo>
                  <a:pt x="63" y="42"/>
                </a:lnTo>
                <a:lnTo>
                  <a:pt x="68" y="34"/>
                </a:lnTo>
                <a:lnTo>
                  <a:pt x="68" y="30"/>
                </a:lnTo>
                <a:lnTo>
                  <a:pt x="68" y="23"/>
                </a:lnTo>
                <a:lnTo>
                  <a:pt x="68" y="22"/>
                </a:lnTo>
                <a:lnTo>
                  <a:pt x="64" y="20"/>
                </a:lnTo>
                <a:lnTo>
                  <a:pt x="61" y="18"/>
                </a:lnTo>
                <a:lnTo>
                  <a:pt x="59" y="18"/>
                </a:lnTo>
                <a:lnTo>
                  <a:pt x="53" y="29"/>
                </a:lnTo>
                <a:lnTo>
                  <a:pt x="49" y="29"/>
                </a:lnTo>
                <a:lnTo>
                  <a:pt x="46" y="25"/>
                </a:lnTo>
                <a:lnTo>
                  <a:pt x="42" y="22"/>
                </a:lnTo>
                <a:lnTo>
                  <a:pt x="42" y="18"/>
                </a:lnTo>
                <a:lnTo>
                  <a:pt x="42" y="12"/>
                </a:lnTo>
                <a:lnTo>
                  <a:pt x="41" y="5"/>
                </a:lnTo>
                <a:lnTo>
                  <a:pt x="39" y="0"/>
                </a:lnTo>
                <a:lnTo>
                  <a:pt x="36" y="0"/>
                </a:lnTo>
                <a:lnTo>
                  <a:pt x="31" y="0"/>
                </a:lnTo>
                <a:lnTo>
                  <a:pt x="27" y="2"/>
                </a:lnTo>
                <a:lnTo>
                  <a:pt x="26" y="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7" name="Freeform 30233"/>
          <p:cNvSpPr>
            <a:spLocks/>
          </p:cNvSpPr>
          <p:nvPr/>
        </p:nvSpPr>
        <p:spPr bwMode="auto">
          <a:xfrm>
            <a:off x="4003897" y="4329866"/>
            <a:ext cx="77816" cy="80983"/>
          </a:xfrm>
          <a:custGeom>
            <a:avLst/>
            <a:gdLst>
              <a:gd name="T0" fmla="*/ 26 w 88"/>
              <a:gd name="T1" fmla="*/ 3 h 91"/>
              <a:gd name="T2" fmla="*/ 21 w 88"/>
              <a:gd name="T3" fmla="*/ 12 h 91"/>
              <a:gd name="T4" fmla="*/ 0 w 88"/>
              <a:gd name="T5" fmla="*/ 34 h 91"/>
              <a:gd name="T6" fmla="*/ 0 w 88"/>
              <a:gd name="T7" fmla="*/ 35 h 91"/>
              <a:gd name="T8" fmla="*/ 7 w 88"/>
              <a:gd name="T9" fmla="*/ 40 h 91"/>
              <a:gd name="T10" fmla="*/ 22 w 88"/>
              <a:gd name="T11" fmla="*/ 50 h 91"/>
              <a:gd name="T12" fmla="*/ 32 w 88"/>
              <a:gd name="T13" fmla="*/ 57 h 91"/>
              <a:gd name="T14" fmla="*/ 48 w 88"/>
              <a:gd name="T15" fmla="*/ 72 h 91"/>
              <a:gd name="T16" fmla="*/ 83 w 88"/>
              <a:gd name="T17" fmla="*/ 91 h 91"/>
              <a:gd name="T18" fmla="*/ 83 w 88"/>
              <a:gd name="T19" fmla="*/ 82 h 91"/>
              <a:gd name="T20" fmla="*/ 86 w 88"/>
              <a:gd name="T21" fmla="*/ 67 h 91"/>
              <a:gd name="T22" fmla="*/ 88 w 88"/>
              <a:gd name="T23" fmla="*/ 64 h 91"/>
              <a:gd name="T24" fmla="*/ 86 w 88"/>
              <a:gd name="T25" fmla="*/ 61 h 91"/>
              <a:gd name="T26" fmla="*/ 74 w 88"/>
              <a:gd name="T27" fmla="*/ 47 h 91"/>
              <a:gd name="T28" fmla="*/ 68 w 88"/>
              <a:gd name="T29" fmla="*/ 47 h 91"/>
              <a:gd name="T30" fmla="*/ 64 w 88"/>
              <a:gd name="T31" fmla="*/ 47 h 91"/>
              <a:gd name="T32" fmla="*/ 63 w 88"/>
              <a:gd name="T33" fmla="*/ 44 h 91"/>
              <a:gd name="T34" fmla="*/ 63 w 88"/>
              <a:gd name="T35" fmla="*/ 42 h 91"/>
              <a:gd name="T36" fmla="*/ 68 w 88"/>
              <a:gd name="T37" fmla="*/ 34 h 91"/>
              <a:gd name="T38" fmla="*/ 68 w 88"/>
              <a:gd name="T39" fmla="*/ 30 h 91"/>
              <a:gd name="T40" fmla="*/ 68 w 88"/>
              <a:gd name="T41" fmla="*/ 23 h 91"/>
              <a:gd name="T42" fmla="*/ 68 w 88"/>
              <a:gd name="T43" fmla="*/ 22 h 91"/>
              <a:gd name="T44" fmla="*/ 64 w 88"/>
              <a:gd name="T45" fmla="*/ 20 h 91"/>
              <a:gd name="T46" fmla="*/ 61 w 88"/>
              <a:gd name="T47" fmla="*/ 18 h 91"/>
              <a:gd name="T48" fmla="*/ 59 w 88"/>
              <a:gd name="T49" fmla="*/ 18 h 91"/>
              <a:gd name="T50" fmla="*/ 53 w 88"/>
              <a:gd name="T51" fmla="*/ 29 h 91"/>
              <a:gd name="T52" fmla="*/ 49 w 88"/>
              <a:gd name="T53" fmla="*/ 29 h 91"/>
              <a:gd name="T54" fmla="*/ 46 w 88"/>
              <a:gd name="T55" fmla="*/ 25 h 91"/>
              <a:gd name="T56" fmla="*/ 42 w 88"/>
              <a:gd name="T57" fmla="*/ 22 h 91"/>
              <a:gd name="T58" fmla="*/ 42 w 88"/>
              <a:gd name="T59" fmla="*/ 18 h 91"/>
              <a:gd name="T60" fmla="*/ 42 w 88"/>
              <a:gd name="T61" fmla="*/ 12 h 91"/>
              <a:gd name="T62" fmla="*/ 41 w 88"/>
              <a:gd name="T63" fmla="*/ 5 h 91"/>
              <a:gd name="T64" fmla="*/ 39 w 88"/>
              <a:gd name="T65" fmla="*/ 0 h 91"/>
              <a:gd name="T66" fmla="*/ 36 w 88"/>
              <a:gd name="T67" fmla="*/ 0 h 91"/>
              <a:gd name="T68" fmla="*/ 31 w 88"/>
              <a:gd name="T69" fmla="*/ 0 h 91"/>
              <a:gd name="T70" fmla="*/ 27 w 88"/>
              <a:gd name="T71" fmla="*/ 2 h 91"/>
              <a:gd name="T72" fmla="*/ 26 w 88"/>
              <a:gd name="T73"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91">
                <a:moveTo>
                  <a:pt x="26" y="3"/>
                </a:moveTo>
                <a:lnTo>
                  <a:pt x="21" y="12"/>
                </a:lnTo>
                <a:lnTo>
                  <a:pt x="0" y="34"/>
                </a:lnTo>
                <a:lnTo>
                  <a:pt x="0" y="35"/>
                </a:lnTo>
                <a:lnTo>
                  <a:pt x="7" y="40"/>
                </a:lnTo>
                <a:lnTo>
                  <a:pt x="22" y="50"/>
                </a:lnTo>
                <a:lnTo>
                  <a:pt x="32" y="57"/>
                </a:lnTo>
                <a:lnTo>
                  <a:pt x="48" y="72"/>
                </a:lnTo>
                <a:lnTo>
                  <a:pt x="83" y="91"/>
                </a:lnTo>
                <a:lnTo>
                  <a:pt x="83" y="82"/>
                </a:lnTo>
                <a:lnTo>
                  <a:pt x="86" y="67"/>
                </a:lnTo>
                <a:lnTo>
                  <a:pt x="88" y="64"/>
                </a:lnTo>
                <a:lnTo>
                  <a:pt x="86" y="61"/>
                </a:lnTo>
                <a:lnTo>
                  <a:pt x="74" y="47"/>
                </a:lnTo>
                <a:lnTo>
                  <a:pt x="68" y="47"/>
                </a:lnTo>
                <a:lnTo>
                  <a:pt x="64" y="47"/>
                </a:lnTo>
                <a:lnTo>
                  <a:pt x="63" y="44"/>
                </a:lnTo>
                <a:lnTo>
                  <a:pt x="63" y="42"/>
                </a:lnTo>
                <a:lnTo>
                  <a:pt x="68" y="34"/>
                </a:lnTo>
                <a:lnTo>
                  <a:pt x="68" y="30"/>
                </a:lnTo>
                <a:lnTo>
                  <a:pt x="68" y="23"/>
                </a:lnTo>
                <a:lnTo>
                  <a:pt x="68" y="22"/>
                </a:lnTo>
                <a:lnTo>
                  <a:pt x="64" y="20"/>
                </a:lnTo>
                <a:lnTo>
                  <a:pt x="61" y="18"/>
                </a:lnTo>
                <a:lnTo>
                  <a:pt x="59" y="18"/>
                </a:lnTo>
                <a:lnTo>
                  <a:pt x="53" y="29"/>
                </a:lnTo>
                <a:lnTo>
                  <a:pt x="49" y="29"/>
                </a:lnTo>
                <a:lnTo>
                  <a:pt x="46" y="25"/>
                </a:lnTo>
                <a:lnTo>
                  <a:pt x="42" y="22"/>
                </a:lnTo>
                <a:lnTo>
                  <a:pt x="42" y="18"/>
                </a:lnTo>
                <a:lnTo>
                  <a:pt x="42" y="12"/>
                </a:lnTo>
                <a:lnTo>
                  <a:pt x="41" y="5"/>
                </a:lnTo>
                <a:lnTo>
                  <a:pt x="39" y="0"/>
                </a:lnTo>
                <a:lnTo>
                  <a:pt x="36" y="0"/>
                </a:lnTo>
                <a:lnTo>
                  <a:pt x="31" y="0"/>
                </a:lnTo>
                <a:lnTo>
                  <a:pt x="27" y="2"/>
                </a:lnTo>
                <a:lnTo>
                  <a:pt x="26" y="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8" name="Freeform 30234"/>
          <p:cNvSpPr>
            <a:spLocks/>
          </p:cNvSpPr>
          <p:nvPr/>
        </p:nvSpPr>
        <p:spPr bwMode="auto">
          <a:xfrm>
            <a:off x="4448682" y="4391267"/>
            <a:ext cx="355474" cy="379104"/>
          </a:xfrm>
          <a:custGeom>
            <a:avLst/>
            <a:gdLst>
              <a:gd name="T0" fmla="*/ 134 w 402"/>
              <a:gd name="T1" fmla="*/ 42 h 426"/>
              <a:gd name="T2" fmla="*/ 121 w 402"/>
              <a:gd name="T3" fmla="*/ 74 h 426"/>
              <a:gd name="T4" fmla="*/ 106 w 402"/>
              <a:gd name="T5" fmla="*/ 145 h 426"/>
              <a:gd name="T6" fmla="*/ 82 w 402"/>
              <a:gd name="T7" fmla="*/ 174 h 426"/>
              <a:gd name="T8" fmla="*/ 70 w 402"/>
              <a:gd name="T9" fmla="*/ 214 h 426"/>
              <a:gd name="T10" fmla="*/ 45 w 402"/>
              <a:gd name="T11" fmla="*/ 229 h 426"/>
              <a:gd name="T12" fmla="*/ 23 w 402"/>
              <a:gd name="T13" fmla="*/ 233 h 426"/>
              <a:gd name="T14" fmla="*/ 8 w 402"/>
              <a:gd name="T15" fmla="*/ 236 h 426"/>
              <a:gd name="T16" fmla="*/ 0 w 402"/>
              <a:gd name="T17" fmla="*/ 251 h 426"/>
              <a:gd name="T18" fmla="*/ 15 w 402"/>
              <a:gd name="T19" fmla="*/ 256 h 426"/>
              <a:gd name="T20" fmla="*/ 92 w 402"/>
              <a:gd name="T21" fmla="*/ 256 h 426"/>
              <a:gd name="T22" fmla="*/ 99 w 402"/>
              <a:gd name="T23" fmla="*/ 283 h 426"/>
              <a:gd name="T24" fmla="*/ 123 w 402"/>
              <a:gd name="T25" fmla="*/ 303 h 426"/>
              <a:gd name="T26" fmla="*/ 155 w 402"/>
              <a:gd name="T27" fmla="*/ 283 h 426"/>
              <a:gd name="T28" fmla="*/ 177 w 402"/>
              <a:gd name="T29" fmla="*/ 285 h 426"/>
              <a:gd name="T30" fmla="*/ 202 w 402"/>
              <a:gd name="T31" fmla="*/ 290 h 426"/>
              <a:gd name="T32" fmla="*/ 203 w 402"/>
              <a:gd name="T33" fmla="*/ 324 h 426"/>
              <a:gd name="T34" fmla="*/ 210 w 402"/>
              <a:gd name="T35" fmla="*/ 349 h 426"/>
              <a:gd name="T36" fmla="*/ 210 w 402"/>
              <a:gd name="T37" fmla="*/ 371 h 426"/>
              <a:gd name="T38" fmla="*/ 236 w 402"/>
              <a:gd name="T39" fmla="*/ 369 h 426"/>
              <a:gd name="T40" fmla="*/ 261 w 402"/>
              <a:gd name="T41" fmla="*/ 379 h 426"/>
              <a:gd name="T42" fmla="*/ 284 w 402"/>
              <a:gd name="T43" fmla="*/ 389 h 426"/>
              <a:gd name="T44" fmla="*/ 315 w 402"/>
              <a:gd name="T45" fmla="*/ 383 h 426"/>
              <a:gd name="T46" fmla="*/ 338 w 402"/>
              <a:gd name="T47" fmla="*/ 404 h 426"/>
              <a:gd name="T48" fmla="*/ 372 w 402"/>
              <a:gd name="T49" fmla="*/ 426 h 426"/>
              <a:gd name="T50" fmla="*/ 367 w 402"/>
              <a:gd name="T51" fmla="*/ 398 h 426"/>
              <a:gd name="T52" fmla="*/ 345 w 402"/>
              <a:gd name="T53" fmla="*/ 391 h 426"/>
              <a:gd name="T54" fmla="*/ 343 w 402"/>
              <a:gd name="T55" fmla="*/ 337 h 426"/>
              <a:gd name="T56" fmla="*/ 357 w 402"/>
              <a:gd name="T57" fmla="*/ 313 h 426"/>
              <a:gd name="T58" fmla="*/ 370 w 402"/>
              <a:gd name="T59" fmla="*/ 273 h 426"/>
              <a:gd name="T60" fmla="*/ 362 w 402"/>
              <a:gd name="T61" fmla="*/ 236 h 426"/>
              <a:gd name="T62" fmla="*/ 359 w 402"/>
              <a:gd name="T63" fmla="*/ 194 h 426"/>
              <a:gd name="T64" fmla="*/ 362 w 402"/>
              <a:gd name="T65" fmla="*/ 157 h 426"/>
              <a:gd name="T66" fmla="*/ 369 w 402"/>
              <a:gd name="T67" fmla="*/ 126 h 426"/>
              <a:gd name="T68" fmla="*/ 401 w 402"/>
              <a:gd name="T69" fmla="*/ 81 h 426"/>
              <a:gd name="T70" fmla="*/ 394 w 402"/>
              <a:gd name="T71" fmla="*/ 71 h 426"/>
              <a:gd name="T72" fmla="*/ 394 w 402"/>
              <a:gd name="T73" fmla="*/ 44 h 426"/>
              <a:gd name="T74" fmla="*/ 367 w 402"/>
              <a:gd name="T75" fmla="*/ 19 h 426"/>
              <a:gd name="T76" fmla="*/ 353 w 402"/>
              <a:gd name="T77" fmla="*/ 20 h 426"/>
              <a:gd name="T78" fmla="*/ 338 w 402"/>
              <a:gd name="T79" fmla="*/ 27 h 426"/>
              <a:gd name="T80" fmla="*/ 320 w 402"/>
              <a:gd name="T81" fmla="*/ 7 h 426"/>
              <a:gd name="T82" fmla="*/ 298 w 402"/>
              <a:gd name="T83" fmla="*/ 7 h 426"/>
              <a:gd name="T84" fmla="*/ 274 w 402"/>
              <a:gd name="T85" fmla="*/ 10 h 426"/>
              <a:gd name="T86" fmla="*/ 254 w 402"/>
              <a:gd name="T87" fmla="*/ 10 h 426"/>
              <a:gd name="T88" fmla="*/ 225 w 402"/>
              <a:gd name="T89" fmla="*/ 13 h 426"/>
              <a:gd name="T90" fmla="*/ 209 w 402"/>
              <a:gd name="T91" fmla="*/ 30 h 426"/>
              <a:gd name="T92" fmla="*/ 170 w 402"/>
              <a:gd name="T93" fmla="*/ 17 h 426"/>
              <a:gd name="T94" fmla="*/ 151 w 402"/>
              <a:gd name="T95" fmla="*/ 7 h 426"/>
              <a:gd name="T96" fmla="*/ 134 w 402"/>
              <a:gd name="T97" fmla="*/ 27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2" h="426">
                <a:moveTo>
                  <a:pt x="134" y="30"/>
                </a:moveTo>
                <a:lnTo>
                  <a:pt x="134" y="40"/>
                </a:lnTo>
                <a:lnTo>
                  <a:pt x="133" y="40"/>
                </a:lnTo>
                <a:lnTo>
                  <a:pt x="134" y="42"/>
                </a:lnTo>
                <a:lnTo>
                  <a:pt x="134" y="45"/>
                </a:lnTo>
                <a:lnTo>
                  <a:pt x="129" y="57"/>
                </a:lnTo>
                <a:lnTo>
                  <a:pt x="124" y="66"/>
                </a:lnTo>
                <a:lnTo>
                  <a:pt x="121" y="74"/>
                </a:lnTo>
                <a:lnTo>
                  <a:pt x="119" y="88"/>
                </a:lnTo>
                <a:lnTo>
                  <a:pt x="118" y="108"/>
                </a:lnTo>
                <a:lnTo>
                  <a:pt x="111" y="140"/>
                </a:lnTo>
                <a:lnTo>
                  <a:pt x="106" y="145"/>
                </a:lnTo>
                <a:lnTo>
                  <a:pt x="101" y="147"/>
                </a:lnTo>
                <a:lnTo>
                  <a:pt x="94" y="153"/>
                </a:lnTo>
                <a:lnTo>
                  <a:pt x="89" y="157"/>
                </a:lnTo>
                <a:lnTo>
                  <a:pt x="82" y="174"/>
                </a:lnTo>
                <a:lnTo>
                  <a:pt x="79" y="189"/>
                </a:lnTo>
                <a:lnTo>
                  <a:pt x="80" y="195"/>
                </a:lnTo>
                <a:lnTo>
                  <a:pt x="79" y="204"/>
                </a:lnTo>
                <a:lnTo>
                  <a:pt x="70" y="214"/>
                </a:lnTo>
                <a:lnTo>
                  <a:pt x="67" y="216"/>
                </a:lnTo>
                <a:lnTo>
                  <a:pt x="52" y="227"/>
                </a:lnTo>
                <a:lnTo>
                  <a:pt x="47" y="231"/>
                </a:lnTo>
                <a:lnTo>
                  <a:pt x="45" y="229"/>
                </a:lnTo>
                <a:lnTo>
                  <a:pt x="45" y="217"/>
                </a:lnTo>
                <a:lnTo>
                  <a:pt x="30" y="224"/>
                </a:lnTo>
                <a:lnTo>
                  <a:pt x="27" y="229"/>
                </a:lnTo>
                <a:lnTo>
                  <a:pt x="23" y="233"/>
                </a:lnTo>
                <a:lnTo>
                  <a:pt x="21" y="233"/>
                </a:lnTo>
                <a:lnTo>
                  <a:pt x="16" y="227"/>
                </a:lnTo>
                <a:lnTo>
                  <a:pt x="11" y="234"/>
                </a:lnTo>
                <a:lnTo>
                  <a:pt x="8" y="236"/>
                </a:lnTo>
                <a:lnTo>
                  <a:pt x="6" y="238"/>
                </a:lnTo>
                <a:lnTo>
                  <a:pt x="6" y="246"/>
                </a:lnTo>
                <a:lnTo>
                  <a:pt x="6" y="248"/>
                </a:lnTo>
                <a:lnTo>
                  <a:pt x="0" y="251"/>
                </a:lnTo>
                <a:lnTo>
                  <a:pt x="0" y="251"/>
                </a:lnTo>
                <a:lnTo>
                  <a:pt x="3" y="261"/>
                </a:lnTo>
                <a:lnTo>
                  <a:pt x="8" y="261"/>
                </a:lnTo>
                <a:lnTo>
                  <a:pt x="15" y="256"/>
                </a:lnTo>
                <a:lnTo>
                  <a:pt x="23" y="256"/>
                </a:lnTo>
                <a:lnTo>
                  <a:pt x="27" y="254"/>
                </a:lnTo>
                <a:lnTo>
                  <a:pt x="89" y="256"/>
                </a:lnTo>
                <a:lnTo>
                  <a:pt x="92" y="256"/>
                </a:lnTo>
                <a:lnTo>
                  <a:pt x="92" y="258"/>
                </a:lnTo>
                <a:lnTo>
                  <a:pt x="94" y="263"/>
                </a:lnTo>
                <a:lnTo>
                  <a:pt x="94" y="270"/>
                </a:lnTo>
                <a:lnTo>
                  <a:pt x="99" y="283"/>
                </a:lnTo>
                <a:lnTo>
                  <a:pt x="104" y="295"/>
                </a:lnTo>
                <a:lnTo>
                  <a:pt x="111" y="303"/>
                </a:lnTo>
                <a:lnTo>
                  <a:pt x="114" y="303"/>
                </a:lnTo>
                <a:lnTo>
                  <a:pt x="123" y="303"/>
                </a:lnTo>
                <a:lnTo>
                  <a:pt x="131" y="302"/>
                </a:lnTo>
                <a:lnTo>
                  <a:pt x="150" y="303"/>
                </a:lnTo>
                <a:lnTo>
                  <a:pt x="155" y="288"/>
                </a:lnTo>
                <a:lnTo>
                  <a:pt x="155" y="283"/>
                </a:lnTo>
                <a:lnTo>
                  <a:pt x="155" y="280"/>
                </a:lnTo>
                <a:lnTo>
                  <a:pt x="175" y="278"/>
                </a:lnTo>
                <a:lnTo>
                  <a:pt x="177" y="281"/>
                </a:lnTo>
                <a:lnTo>
                  <a:pt x="177" y="285"/>
                </a:lnTo>
                <a:lnTo>
                  <a:pt x="178" y="288"/>
                </a:lnTo>
                <a:lnTo>
                  <a:pt x="198" y="286"/>
                </a:lnTo>
                <a:lnTo>
                  <a:pt x="202" y="288"/>
                </a:lnTo>
                <a:lnTo>
                  <a:pt x="202" y="290"/>
                </a:lnTo>
                <a:lnTo>
                  <a:pt x="200" y="300"/>
                </a:lnTo>
                <a:lnTo>
                  <a:pt x="203" y="307"/>
                </a:lnTo>
                <a:lnTo>
                  <a:pt x="203" y="312"/>
                </a:lnTo>
                <a:lnTo>
                  <a:pt x="203" y="324"/>
                </a:lnTo>
                <a:lnTo>
                  <a:pt x="200" y="334"/>
                </a:lnTo>
                <a:lnTo>
                  <a:pt x="200" y="335"/>
                </a:lnTo>
                <a:lnTo>
                  <a:pt x="202" y="339"/>
                </a:lnTo>
                <a:lnTo>
                  <a:pt x="210" y="349"/>
                </a:lnTo>
                <a:lnTo>
                  <a:pt x="212" y="354"/>
                </a:lnTo>
                <a:lnTo>
                  <a:pt x="212" y="359"/>
                </a:lnTo>
                <a:lnTo>
                  <a:pt x="210" y="369"/>
                </a:lnTo>
                <a:lnTo>
                  <a:pt x="210" y="371"/>
                </a:lnTo>
                <a:lnTo>
                  <a:pt x="212" y="374"/>
                </a:lnTo>
                <a:lnTo>
                  <a:pt x="219" y="374"/>
                </a:lnTo>
                <a:lnTo>
                  <a:pt x="227" y="371"/>
                </a:lnTo>
                <a:lnTo>
                  <a:pt x="236" y="369"/>
                </a:lnTo>
                <a:lnTo>
                  <a:pt x="254" y="371"/>
                </a:lnTo>
                <a:lnTo>
                  <a:pt x="257" y="376"/>
                </a:lnTo>
                <a:lnTo>
                  <a:pt x="259" y="379"/>
                </a:lnTo>
                <a:lnTo>
                  <a:pt x="261" y="379"/>
                </a:lnTo>
                <a:lnTo>
                  <a:pt x="273" y="377"/>
                </a:lnTo>
                <a:lnTo>
                  <a:pt x="274" y="376"/>
                </a:lnTo>
                <a:lnTo>
                  <a:pt x="279" y="386"/>
                </a:lnTo>
                <a:lnTo>
                  <a:pt x="284" y="389"/>
                </a:lnTo>
                <a:lnTo>
                  <a:pt x="305" y="394"/>
                </a:lnTo>
                <a:lnTo>
                  <a:pt x="308" y="393"/>
                </a:lnTo>
                <a:lnTo>
                  <a:pt x="313" y="386"/>
                </a:lnTo>
                <a:lnTo>
                  <a:pt x="315" y="383"/>
                </a:lnTo>
                <a:lnTo>
                  <a:pt x="321" y="396"/>
                </a:lnTo>
                <a:lnTo>
                  <a:pt x="327" y="399"/>
                </a:lnTo>
                <a:lnTo>
                  <a:pt x="335" y="403"/>
                </a:lnTo>
                <a:lnTo>
                  <a:pt x="338" y="404"/>
                </a:lnTo>
                <a:lnTo>
                  <a:pt x="343" y="410"/>
                </a:lnTo>
                <a:lnTo>
                  <a:pt x="352" y="423"/>
                </a:lnTo>
                <a:lnTo>
                  <a:pt x="355" y="425"/>
                </a:lnTo>
                <a:lnTo>
                  <a:pt x="372" y="426"/>
                </a:lnTo>
                <a:lnTo>
                  <a:pt x="372" y="421"/>
                </a:lnTo>
                <a:lnTo>
                  <a:pt x="372" y="398"/>
                </a:lnTo>
                <a:lnTo>
                  <a:pt x="370" y="396"/>
                </a:lnTo>
                <a:lnTo>
                  <a:pt x="367" y="398"/>
                </a:lnTo>
                <a:lnTo>
                  <a:pt x="362" y="403"/>
                </a:lnTo>
                <a:lnTo>
                  <a:pt x="357" y="403"/>
                </a:lnTo>
                <a:lnTo>
                  <a:pt x="353" y="399"/>
                </a:lnTo>
                <a:lnTo>
                  <a:pt x="345" y="391"/>
                </a:lnTo>
                <a:lnTo>
                  <a:pt x="342" y="384"/>
                </a:lnTo>
                <a:lnTo>
                  <a:pt x="340" y="381"/>
                </a:lnTo>
                <a:lnTo>
                  <a:pt x="347" y="359"/>
                </a:lnTo>
                <a:lnTo>
                  <a:pt x="343" y="337"/>
                </a:lnTo>
                <a:lnTo>
                  <a:pt x="343" y="332"/>
                </a:lnTo>
                <a:lnTo>
                  <a:pt x="352" y="319"/>
                </a:lnTo>
                <a:lnTo>
                  <a:pt x="353" y="317"/>
                </a:lnTo>
                <a:lnTo>
                  <a:pt x="357" y="313"/>
                </a:lnTo>
                <a:lnTo>
                  <a:pt x="391" y="308"/>
                </a:lnTo>
                <a:lnTo>
                  <a:pt x="384" y="290"/>
                </a:lnTo>
                <a:lnTo>
                  <a:pt x="380" y="281"/>
                </a:lnTo>
                <a:lnTo>
                  <a:pt x="370" y="273"/>
                </a:lnTo>
                <a:lnTo>
                  <a:pt x="367" y="266"/>
                </a:lnTo>
                <a:lnTo>
                  <a:pt x="365" y="260"/>
                </a:lnTo>
                <a:lnTo>
                  <a:pt x="365" y="249"/>
                </a:lnTo>
                <a:lnTo>
                  <a:pt x="362" y="236"/>
                </a:lnTo>
                <a:lnTo>
                  <a:pt x="362" y="214"/>
                </a:lnTo>
                <a:lnTo>
                  <a:pt x="360" y="207"/>
                </a:lnTo>
                <a:lnTo>
                  <a:pt x="360" y="197"/>
                </a:lnTo>
                <a:lnTo>
                  <a:pt x="359" y="194"/>
                </a:lnTo>
                <a:lnTo>
                  <a:pt x="352" y="180"/>
                </a:lnTo>
                <a:lnTo>
                  <a:pt x="357" y="162"/>
                </a:lnTo>
                <a:lnTo>
                  <a:pt x="359" y="158"/>
                </a:lnTo>
                <a:lnTo>
                  <a:pt x="362" y="157"/>
                </a:lnTo>
                <a:lnTo>
                  <a:pt x="367" y="153"/>
                </a:lnTo>
                <a:lnTo>
                  <a:pt x="369" y="150"/>
                </a:lnTo>
                <a:lnTo>
                  <a:pt x="369" y="147"/>
                </a:lnTo>
                <a:lnTo>
                  <a:pt x="369" y="126"/>
                </a:lnTo>
                <a:lnTo>
                  <a:pt x="372" y="111"/>
                </a:lnTo>
                <a:lnTo>
                  <a:pt x="375" y="104"/>
                </a:lnTo>
                <a:lnTo>
                  <a:pt x="377" y="101"/>
                </a:lnTo>
                <a:lnTo>
                  <a:pt x="401" y="81"/>
                </a:lnTo>
                <a:lnTo>
                  <a:pt x="402" y="76"/>
                </a:lnTo>
                <a:lnTo>
                  <a:pt x="402" y="72"/>
                </a:lnTo>
                <a:lnTo>
                  <a:pt x="399" y="71"/>
                </a:lnTo>
                <a:lnTo>
                  <a:pt x="394" y="71"/>
                </a:lnTo>
                <a:lnTo>
                  <a:pt x="392" y="71"/>
                </a:lnTo>
                <a:lnTo>
                  <a:pt x="391" y="67"/>
                </a:lnTo>
                <a:lnTo>
                  <a:pt x="394" y="49"/>
                </a:lnTo>
                <a:lnTo>
                  <a:pt x="394" y="44"/>
                </a:lnTo>
                <a:lnTo>
                  <a:pt x="392" y="42"/>
                </a:lnTo>
                <a:lnTo>
                  <a:pt x="392" y="42"/>
                </a:lnTo>
                <a:lnTo>
                  <a:pt x="370" y="19"/>
                </a:lnTo>
                <a:lnTo>
                  <a:pt x="367" y="19"/>
                </a:lnTo>
                <a:lnTo>
                  <a:pt x="365" y="20"/>
                </a:lnTo>
                <a:lnTo>
                  <a:pt x="362" y="25"/>
                </a:lnTo>
                <a:lnTo>
                  <a:pt x="360" y="27"/>
                </a:lnTo>
                <a:lnTo>
                  <a:pt x="353" y="20"/>
                </a:lnTo>
                <a:lnTo>
                  <a:pt x="350" y="20"/>
                </a:lnTo>
                <a:lnTo>
                  <a:pt x="345" y="24"/>
                </a:lnTo>
                <a:lnTo>
                  <a:pt x="342" y="27"/>
                </a:lnTo>
                <a:lnTo>
                  <a:pt x="338" y="27"/>
                </a:lnTo>
                <a:lnTo>
                  <a:pt x="335" y="25"/>
                </a:lnTo>
                <a:lnTo>
                  <a:pt x="330" y="20"/>
                </a:lnTo>
                <a:lnTo>
                  <a:pt x="327" y="13"/>
                </a:lnTo>
                <a:lnTo>
                  <a:pt x="320" y="7"/>
                </a:lnTo>
                <a:lnTo>
                  <a:pt x="318" y="3"/>
                </a:lnTo>
                <a:lnTo>
                  <a:pt x="305" y="10"/>
                </a:lnTo>
                <a:lnTo>
                  <a:pt x="301" y="8"/>
                </a:lnTo>
                <a:lnTo>
                  <a:pt x="298" y="7"/>
                </a:lnTo>
                <a:lnTo>
                  <a:pt x="281" y="0"/>
                </a:lnTo>
                <a:lnTo>
                  <a:pt x="276" y="2"/>
                </a:lnTo>
                <a:lnTo>
                  <a:pt x="276" y="8"/>
                </a:lnTo>
                <a:lnTo>
                  <a:pt x="274" y="10"/>
                </a:lnTo>
                <a:lnTo>
                  <a:pt x="273" y="10"/>
                </a:lnTo>
                <a:lnTo>
                  <a:pt x="269" y="10"/>
                </a:lnTo>
                <a:lnTo>
                  <a:pt x="261" y="8"/>
                </a:lnTo>
                <a:lnTo>
                  <a:pt x="254" y="10"/>
                </a:lnTo>
                <a:lnTo>
                  <a:pt x="237" y="19"/>
                </a:lnTo>
                <a:lnTo>
                  <a:pt x="234" y="19"/>
                </a:lnTo>
                <a:lnTo>
                  <a:pt x="229" y="15"/>
                </a:lnTo>
                <a:lnTo>
                  <a:pt x="225" y="13"/>
                </a:lnTo>
                <a:lnTo>
                  <a:pt x="222" y="15"/>
                </a:lnTo>
                <a:lnTo>
                  <a:pt x="215" y="29"/>
                </a:lnTo>
                <a:lnTo>
                  <a:pt x="214" y="30"/>
                </a:lnTo>
                <a:lnTo>
                  <a:pt x="209" y="30"/>
                </a:lnTo>
                <a:lnTo>
                  <a:pt x="190" y="25"/>
                </a:lnTo>
                <a:lnTo>
                  <a:pt x="177" y="24"/>
                </a:lnTo>
                <a:lnTo>
                  <a:pt x="171" y="20"/>
                </a:lnTo>
                <a:lnTo>
                  <a:pt x="170" y="17"/>
                </a:lnTo>
                <a:lnTo>
                  <a:pt x="166" y="13"/>
                </a:lnTo>
                <a:lnTo>
                  <a:pt x="160" y="8"/>
                </a:lnTo>
                <a:lnTo>
                  <a:pt x="156" y="7"/>
                </a:lnTo>
                <a:lnTo>
                  <a:pt x="151" y="7"/>
                </a:lnTo>
                <a:lnTo>
                  <a:pt x="146" y="10"/>
                </a:lnTo>
                <a:lnTo>
                  <a:pt x="143" y="13"/>
                </a:lnTo>
                <a:lnTo>
                  <a:pt x="134" y="24"/>
                </a:lnTo>
                <a:lnTo>
                  <a:pt x="134" y="27"/>
                </a:lnTo>
                <a:lnTo>
                  <a:pt x="134" y="3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99" name="Freeform 30235"/>
          <p:cNvSpPr>
            <a:spLocks/>
          </p:cNvSpPr>
          <p:nvPr/>
        </p:nvSpPr>
        <p:spPr bwMode="auto">
          <a:xfrm>
            <a:off x="4768785" y="4522087"/>
            <a:ext cx="208686" cy="214469"/>
          </a:xfrm>
          <a:custGeom>
            <a:avLst/>
            <a:gdLst>
              <a:gd name="T0" fmla="*/ 234 w 236"/>
              <a:gd name="T1" fmla="*/ 209 h 241"/>
              <a:gd name="T2" fmla="*/ 219 w 236"/>
              <a:gd name="T3" fmla="*/ 195 h 241"/>
              <a:gd name="T4" fmla="*/ 214 w 236"/>
              <a:gd name="T5" fmla="*/ 172 h 241"/>
              <a:gd name="T6" fmla="*/ 216 w 236"/>
              <a:gd name="T7" fmla="*/ 155 h 241"/>
              <a:gd name="T8" fmla="*/ 211 w 236"/>
              <a:gd name="T9" fmla="*/ 151 h 241"/>
              <a:gd name="T10" fmla="*/ 214 w 236"/>
              <a:gd name="T11" fmla="*/ 139 h 241"/>
              <a:gd name="T12" fmla="*/ 217 w 236"/>
              <a:gd name="T13" fmla="*/ 133 h 241"/>
              <a:gd name="T14" fmla="*/ 204 w 236"/>
              <a:gd name="T15" fmla="*/ 118 h 241"/>
              <a:gd name="T16" fmla="*/ 204 w 236"/>
              <a:gd name="T17" fmla="*/ 101 h 241"/>
              <a:gd name="T18" fmla="*/ 211 w 236"/>
              <a:gd name="T19" fmla="*/ 84 h 241"/>
              <a:gd name="T20" fmla="*/ 177 w 236"/>
              <a:gd name="T21" fmla="*/ 55 h 241"/>
              <a:gd name="T22" fmla="*/ 175 w 236"/>
              <a:gd name="T23" fmla="*/ 45 h 241"/>
              <a:gd name="T24" fmla="*/ 27 w 236"/>
              <a:gd name="T25" fmla="*/ 0 h 241"/>
              <a:gd name="T26" fmla="*/ 34 w 236"/>
              <a:gd name="T27" fmla="*/ 22 h 241"/>
              <a:gd name="T28" fmla="*/ 30 w 236"/>
              <a:gd name="T29" fmla="*/ 28 h 241"/>
              <a:gd name="T30" fmla="*/ 24 w 236"/>
              <a:gd name="T31" fmla="*/ 30 h 241"/>
              <a:gd name="T32" fmla="*/ 25 w 236"/>
              <a:gd name="T33" fmla="*/ 42 h 241"/>
              <a:gd name="T34" fmla="*/ 32 w 236"/>
              <a:gd name="T35" fmla="*/ 43 h 241"/>
              <a:gd name="T36" fmla="*/ 32 w 236"/>
              <a:gd name="T37" fmla="*/ 48 h 241"/>
              <a:gd name="T38" fmla="*/ 22 w 236"/>
              <a:gd name="T39" fmla="*/ 60 h 241"/>
              <a:gd name="T40" fmla="*/ 13 w 236"/>
              <a:gd name="T41" fmla="*/ 77 h 241"/>
              <a:gd name="T42" fmla="*/ 0 w 236"/>
              <a:gd name="T43" fmla="*/ 89 h 241"/>
              <a:gd name="T44" fmla="*/ 3 w 236"/>
              <a:gd name="T45" fmla="*/ 113 h 241"/>
              <a:gd name="T46" fmla="*/ 8 w 236"/>
              <a:gd name="T47" fmla="*/ 126 h 241"/>
              <a:gd name="T48" fmla="*/ 22 w 236"/>
              <a:gd name="T49" fmla="*/ 143 h 241"/>
              <a:gd name="T50" fmla="*/ 35 w 236"/>
              <a:gd name="T51" fmla="*/ 168 h 241"/>
              <a:gd name="T52" fmla="*/ 72 w 236"/>
              <a:gd name="T53" fmla="*/ 185 h 241"/>
              <a:gd name="T54" fmla="*/ 82 w 236"/>
              <a:gd name="T55" fmla="*/ 192 h 241"/>
              <a:gd name="T56" fmla="*/ 94 w 236"/>
              <a:gd name="T57" fmla="*/ 193 h 241"/>
              <a:gd name="T58" fmla="*/ 104 w 236"/>
              <a:gd name="T59" fmla="*/ 207 h 241"/>
              <a:gd name="T60" fmla="*/ 109 w 236"/>
              <a:gd name="T61" fmla="*/ 237 h 241"/>
              <a:gd name="T62" fmla="*/ 128 w 236"/>
              <a:gd name="T63" fmla="*/ 239 h 241"/>
              <a:gd name="T64" fmla="*/ 140 w 236"/>
              <a:gd name="T65" fmla="*/ 234 h 241"/>
              <a:gd name="T66" fmla="*/ 141 w 236"/>
              <a:gd name="T67" fmla="*/ 234 h 241"/>
              <a:gd name="T68" fmla="*/ 150 w 236"/>
              <a:gd name="T69" fmla="*/ 241 h 241"/>
              <a:gd name="T70" fmla="*/ 174 w 236"/>
              <a:gd name="T71" fmla="*/ 241 h 241"/>
              <a:gd name="T72" fmla="*/ 184 w 236"/>
              <a:gd name="T73" fmla="*/ 227 h 241"/>
              <a:gd name="T74" fmla="*/ 192 w 236"/>
              <a:gd name="T75" fmla="*/ 234 h 241"/>
              <a:gd name="T76" fmla="*/ 221 w 236"/>
              <a:gd name="T77" fmla="*/ 224 h 241"/>
              <a:gd name="T78" fmla="*/ 236 w 236"/>
              <a:gd name="T79" fmla="*/ 21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41">
                <a:moveTo>
                  <a:pt x="236" y="210"/>
                </a:moveTo>
                <a:lnTo>
                  <a:pt x="234" y="209"/>
                </a:lnTo>
                <a:lnTo>
                  <a:pt x="222" y="200"/>
                </a:lnTo>
                <a:lnTo>
                  <a:pt x="219" y="195"/>
                </a:lnTo>
                <a:lnTo>
                  <a:pt x="217" y="190"/>
                </a:lnTo>
                <a:lnTo>
                  <a:pt x="214" y="172"/>
                </a:lnTo>
                <a:lnTo>
                  <a:pt x="214" y="161"/>
                </a:lnTo>
                <a:lnTo>
                  <a:pt x="216" y="155"/>
                </a:lnTo>
                <a:lnTo>
                  <a:pt x="214" y="153"/>
                </a:lnTo>
                <a:lnTo>
                  <a:pt x="211" y="151"/>
                </a:lnTo>
                <a:lnTo>
                  <a:pt x="211" y="150"/>
                </a:lnTo>
                <a:lnTo>
                  <a:pt x="214" y="139"/>
                </a:lnTo>
                <a:lnTo>
                  <a:pt x="217" y="136"/>
                </a:lnTo>
                <a:lnTo>
                  <a:pt x="217" y="133"/>
                </a:lnTo>
                <a:lnTo>
                  <a:pt x="211" y="128"/>
                </a:lnTo>
                <a:lnTo>
                  <a:pt x="204" y="118"/>
                </a:lnTo>
                <a:lnTo>
                  <a:pt x="202" y="111"/>
                </a:lnTo>
                <a:lnTo>
                  <a:pt x="204" y="101"/>
                </a:lnTo>
                <a:lnTo>
                  <a:pt x="207" y="87"/>
                </a:lnTo>
                <a:lnTo>
                  <a:pt x="211" y="84"/>
                </a:lnTo>
                <a:lnTo>
                  <a:pt x="177" y="57"/>
                </a:lnTo>
                <a:lnTo>
                  <a:pt x="177" y="55"/>
                </a:lnTo>
                <a:lnTo>
                  <a:pt x="177" y="48"/>
                </a:lnTo>
                <a:lnTo>
                  <a:pt x="175" y="45"/>
                </a:lnTo>
                <a:lnTo>
                  <a:pt x="98" y="0"/>
                </a:lnTo>
                <a:lnTo>
                  <a:pt x="27" y="0"/>
                </a:lnTo>
                <a:lnTo>
                  <a:pt x="29" y="8"/>
                </a:lnTo>
                <a:lnTo>
                  <a:pt x="34" y="22"/>
                </a:lnTo>
                <a:lnTo>
                  <a:pt x="32" y="27"/>
                </a:lnTo>
                <a:lnTo>
                  <a:pt x="30" y="28"/>
                </a:lnTo>
                <a:lnTo>
                  <a:pt x="27" y="30"/>
                </a:lnTo>
                <a:lnTo>
                  <a:pt x="24" y="30"/>
                </a:lnTo>
                <a:lnTo>
                  <a:pt x="24" y="40"/>
                </a:lnTo>
                <a:lnTo>
                  <a:pt x="25" y="42"/>
                </a:lnTo>
                <a:lnTo>
                  <a:pt x="29" y="42"/>
                </a:lnTo>
                <a:lnTo>
                  <a:pt x="32" y="43"/>
                </a:lnTo>
                <a:lnTo>
                  <a:pt x="32" y="47"/>
                </a:lnTo>
                <a:lnTo>
                  <a:pt x="32" y="48"/>
                </a:lnTo>
                <a:lnTo>
                  <a:pt x="29" y="52"/>
                </a:lnTo>
                <a:lnTo>
                  <a:pt x="22" y="60"/>
                </a:lnTo>
                <a:lnTo>
                  <a:pt x="15" y="72"/>
                </a:lnTo>
                <a:lnTo>
                  <a:pt x="13" y="77"/>
                </a:lnTo>
                <a:lnTo>
                  <a:pt x="0" y="80"/>
                </a:lnTo>
                <a:lnTo>
                  <a:pt x="0" y="89"/>
                </a:lnTo>
                <a:lnTo>
                  <a:pt x="3" y="102"/>
                </a:lnTo>
                <a:lnTo>
                  <a:pt x="3" y="113"/>
                </a:lnTo>
                <a:lnTo>
                  <a:pt x="5" y="119"/>
                </a:lnTo>
                <a:lnTo>
                  <a:pt x="8" y="126"/>
                </a:lnTo>
                <a:lnTo>
                  <a:pt x="18" y="134"/>
                </a:lnTo>
                <a:lnTo>
                  <a:pt x="22" y="143"/>
                </a:lnTo>
                <a:lnTo>
                  <a:pt x="29" y="161"/>
                </a:lnTo>
                <a:lnTo>
                  <a:pt x="35" y="168"/>
                </a:lnTo>
                <a:lnTo>
                  <a:pt x="37" y="170"/>
                </a:lnTo>
                <a:lnTo>
                  <a:pt x="72" y="185"/>
                </a:lnTo>
                <a:lnTo>
                  <a:pt x="79" y="188"/>
                </a:lnTo>
                <a:lnTo>
                  <a:pt x="82" y="192"/>
                </a:lnTo>
                <a:lnTo>
                  <a:pt x="84" y="192"/>
                </a:lnTo>
                <a:lnTo>
                  <a:pt x="94" y="193"/>
                </a:lnTo>
                <a:lnTo>
                  <a:pt x="101" y="198"/>
                </a:lnTo>
                <a:lnTo>
                  <a:pt x="104" y="207"/>
                </a:lnTo>
                <a:lnTo>
                  <a:pt x="108" y="230"/>
                </a:lnTo>
                <a:lnTo>
                  <a:pt x="109" y="237"/>
                </a:lnTo>
                <a:lnTo>
                  <a:pt x="118" y="237"/>
                </a:lnTo>
                <a:lnTo>
                  <a:pt x="128" y="239"/>
                </a:lnTo>
                <a:lnTo>
                  <a:pt x="133" y="237"/>
                </a:lnTo>
                <a:lnTo>
                  <a:pt x="140" y="234"/>
                </a:lnTo>
                <a:lnTo>
                  <a:pt x="140" y="232"/>
                </a:lnTo>
                <a:lnTo>
                  <a:pt x="141" y="234"/>
                </a:lnTo>
                <a:lnTo>
                  <a:pt x="145" y="237"/>
                </a:lnTo>
                <a:lnTo>
                  <a:pt x="150" y="241"/>
                </a:lnTo>
                <a:lnTo>
                  <a:pt x="168" y="241"/>
                </a:lnTo>
                <a:lnTo>
                  <a:pt x="174" y="241"/>
                </a:lnTo>
                <a:lnTo>
                  <a:pt x="177" y="239"/>
                </a:lnTo>
                <a:lnTo>
                  <a:pt x="184" y="227"/>
                </a:lnTo>
                <a:lnTo>
                  <a:pt x="187" y="229"/>
                </a:lnTo>
                <a:lnTo>
                  <a:pt x="192" y="234"/>
                </a:lnTo>
                <a:lnTo>
                  <a:pt x="197" y="232"/>
                </a:lnTo>
                <a:lnTo>
                  <a:pt x="221" y="224"/>
                </a:lnTo>
                <a:lnTo>
                  <a:pt x="226" y="220"/>
                </a:lnTo>
                <a:lnTo>
                  <a:pt x="236" y="21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00" name="Freeform 30236"/>
          <p:cNvSpPr>
            <a:spLocks/>
          </p:cNvSpPr>
          <p:nvPr/>
        </p:nvSpPr>
        <p:spPr bwMode="auto">
          <a:xfrm>
            <a:off x="4759943" y="4522086"/>
            <a:ext cx="38908" cy="35597"/>
          </a:xfrm>
          <a:custGeom>
            <a:avLst/>
            <a:gdLst>
              <a:gd name="T0" fmla="*/ 37 w 44"/>
              <a:gd name="T1" fmla="*/ 0 h 40"/>
              <a:gd name="T2" fmla="*/ 34 w 44"/>
              <a:gd name="T3" fmla="*/ 0 h 40"/>
              <a:gd name="T4" fmla="*/ 28 w 44"/>
              <a:gd name="T5" fmla="*/ 5 h 40"/>
              <a:gd name="T6" fmla="*/ 25 w 44"/>
              <a:gd name="T7" fmla="*/ 8 h 40"/>
              <a:gd name="T8" fmla="*/ 20 w 44"/>
              <a:gd name="T9" fmla="*/ 10 h 40"/>
              <a:gd name="T10" fmla="*/ 15 w 44"/>
              <a:gd name="T11" fmla="*/ 6 h 40"/>
              <a:gd name="T12" fmla="*/ 15 w 44"/>
              <a:gd name="T13" fmla="*/ 6 h 40"/>
              <a:gd name="T14" fmla="*/ 10 w 44"/>
              <a:gd name="T15" fmla="*/ 10 h 40"/>
              <a:gd name="T16" fmla="*/ 7 w 44"/>
              <a:gd name="T17" fmla="*/ 11 h 40"/>
              <a:gd name="T18" fmla="*/ 5 w 44"/>
              <a:gd name="T19" fmla="*/ 15 h 40"/>
              <a:gd name="T20" fmla="*/ 0 w 44"/>
              <a:gd name="T21" fmla="*/ 33 h 40"/>
              <a:gd name="T22" fmla="*/ 1 w 44"/>
              <a:gd name="T23" fmla="*/ 37 h 40"/>
              <a:gd name="T24" fmla="*/ 7 w 44"/>
              <a:gd name="T25" fmla="*/ 37 h 40"/>
              <a:gd name="T26" fmla="*/ 15 w 44"/>
              <a:gd name="T27" fmla="*/ 40 h 40"/>
              <a:gd name="T28" fmla="*/ 18 w 44"/>
              <a:gd name="T29" fmla="*/ 38 h 40"/>
              <a:gd name="T30" fmla="*/ 20 w 44"/>
              <a:gd name="T31" fmla="*/ 38 h 40"/>
              <a:gd name="T32" fmla="*/ 23 w 44"/>
              <a:gd name="T33" fmla="*/ 32 h 40"/>
              <a:gd name="T34" fmla="*/ 28 w 44"/>
              <a:gd name="T35" fmla="*/ 30 h 40"/>
              <a:gd name="T36" fmla="*/ 37 w 44"/>
              <a:gd name="T37" fmla="*/ 30 h 40"/>
              <a:gd name="T38" fmla="*/ 40 w 44"/>
              <a:gd name="T39" fmla="*/ 28 h 40"/>
              <a:gd name="T40" fmla="*/ 42 w 44"/>
              <a:gd name="T41" fmla="*/ 27 h 40"/>
              <a:gd name="T42" fmla="*/ 44 w 44"/>
              <a:gd name="T43" fmla="*/ 22 h 40"/>
              <a:gd name="T44" fmla="*/ 39 w 44"/>
              <a:gd name="T45" fmla="*/ 8 h 40"/>
              <a:gd name="T46" fmla="*/ 37 w 44"/>
              <a:gd name="T4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0">
                <a:moveTo>
                  <a:pt x="37" y="0"/>
                </a:moveTo>
                <a:lnTo>
                  <a:pt x="34" y="0"/>
                </a:lnTo>
                <a:lnTo>
                  <a:pt x="28" y="5"/>
                </a:lnTo>
                <a:lnTo>
                  <a:pt x="25" y="8"/>
                </a:lnTo>
                <a:lnTo>
                  <a:pt x="20" y="10"/>
                </a:lnTo>
                <a:lnTo>
                  <a:pt x="15" y="6"/>
                </a:lnTo>
                <a:lnTo>
                  <a:pt x="15" y="6"/>
                </a:lnTo>
                <a:lnTo>
                  <a:pt x="10" y="10"/>
                </a:lnTo>
                <a:lnTo>
                  <a:pt x="7" y="11"/>
                </a:lnTo>
                <a:lnTo>
                  <a:pt x="5" y="15"/>
                </a:lnTo>
                <a:lnTo>
                  <a:pt x="0" y="33"/>
                </a:lnTo>
                <a:lnTo>
                  <a:pt x="1" y="37"/>
                </a:lnTo>
                <a:lnTo>
                  <a:pt x="7" y="37"/>
                </a:lnTo>
                <a:lnTo>
                  <a:pt x="15" y="40"/>
                </a:lnTo>
                <a:lnTo>
                  <a:pt x="18" y="38"/>
                </a:lnTo>
                <a:lnTo>
                  <a:pt x="20" y="38"/>
                </a:lnTo>
                <a:lnTo>
                  <a:pt x="23" y="32"/>
                </a:lnTo>
                <a:lnTo>
                  <a:pt x="28" y="30"/>
                </a:lnTo>
                <a:lnTo>
                  <a:pt x="37" y="30"/>
                </a:lnTo>
                <a:lnTo>
                  <a:pt x="40" y="28"/>
                </a:lnTo>
                <a:lnTo>
                  <a:pt x="42" y="27"/>
                </a:lnTo>
                <a:lnTo>
                  <a:pt x="44" y="22"/>
                </a:lnTo>
                <a:lnTo>
                  <a:pt x="39" y="8"/>
                </a:lnTo>
                <a:lnTo>
                  <a:pt x="37"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1" name="Freeform 30237"/>
          <p:cNvSpPr>
            <a:spLocks/>
          </p:cNvSpPr>
          <p:nvPr/>
        </p:nvSpPr>
        <p:spPr bwMode="auto">
          <a:xfrm>
            <a:off x="4760829" y="4548782"/>
            <a:ext cx="36255" cy="44496"/>
          </a:xfrm>
          <a:custGeom>
            <a:avLst/>
            <a:gdLst>
              <a:gd name="T0" fmla="*/ 33 w 41"/>
              <a:gd name="T1" fmla="*/ 0 h 50"/>
              <a:gd name="T2" fmla="*/ 27 w 41"/>
              <a:gd name="T3" fmla="*/ 0 h 50"/>
              <a:gd name="T4" fmla="*/ 22 w 41"/>
              <a:gd name="T5" fmla="*/ 2 h 50"/>
              <a:gd name="T6" fmla="*/ 19 w 41"/>
              <a:gd name="T7" fmla="*/ 8 h 50"/>
              <a:gd name="T8" fmla="*/ 17 w 41"/>
              <a:gd name="T9" fmla="*/ 8 h 50"/>
              <a:gd name="T10" fmla="*/ 14 w 41"/>
              <a:gd name="T11" fmla="*/ 10 h 50"/>
              <a:gd name="T12" fmla="*/ 6 w 41"/>
              <a:gd name="T13" fmla="*/ 7 h 50"/>
              <a:gd name="T14" fmla="*/ 0 w 41"/>
              <a:gd name="T15" fmla="*/ 7 h 50"/>
              <a:gd name="T16" fmla="*/ 6 w 41"/>
              <a:gd name="T17" fmla="*/ 17 h 50"/>
              <a:gd name="T18" fmla="*/ 7 w 41"/>
              <a:gd name="T19" fmla="*/ 20 h 50"/>
              <a:gd name="T20" fmla="*/ 7 w 41"/>
              <a:gd name="T21" fmla="*/ 30 h 50"/>
              <a:gd name="T22" fmla="*/ 9 w 41"/>
              <a:gd name="T23" fmla="*/ 37 h 50"/>
              <a:gd name="T24" fmla="*/ 9 w 41"/>
              <a:gd name="T25" fmla="*/ 50 h 50"/>
              <a:gd name="T26" fmla="*/ 22 w 41"/>
              <a:gd name="T27" fmla="*/ 47 h 50"/>
              <a:gd name="T28" fmla="*/ 24 w 41"/>
              <a:gd name="T29" fmla="*/ 42 h 50"/>
              <a:gd name="T30" fmla="*/ 31 w 41"/>
              <a:gd name="T31" fmla="*/ 30 h 50"/>
              <a:gd name="T32" fmla="*/ 38 w 41"/>
              <a:gd name="T33" fmla="*/ 22 h 50"/>
              <a:gd name="T34" fmla="*/ 41 w 41"/>
              <a:gd name="T35" fmla="*/ 18 h 50"/>
              <a:gd name="T36" fmla="*/ 41 w 41"/>
              <a:gd name="T37" fmla="*/ 17 h 50"/>
              <a:gd name="T38" fmla="*/ 41 w 41"/>
              <a:gd name="T39" fmla="*/ 13 h 50"/>
              <a:gd name="T40" fmla="*/ 38 w 41"/>
              <a:gd name="T41" fmla="*/ 12 h 50"/>
              <a:gd name="T42" fmla="*/ 34 w 41"/>
              <a:gd name="T43" fmla="*/ 12 h 50"/>
              <a:gd name="T44" fmla="*/ 33 w 41"/>
              <a:gd name="T45" fmla="*/ 10 h 50"/>
              <a:gd name="T46" fmla="*/ 33 w 41"/>
              <a:gd name="T4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50">
                <a:moveTo>
                  <a:pt x="33" y="0"/>
                </a:moveTo>
                <a:lnTo>
                  <a:pt x="27" y="0"/>
                </a:lnTo>
                <a:lnTo>
                  <a:pt x="22" y="2"/>
                </a:lnTo>
                <a:lnTo>
                  <a:pt x="19" y="8"/>
                </a:lnTo>
                <a:lnTo>
                  <a:pt x="17" y="8"/>
                </a:lnTo>
                <a:lnTo>
                  <a:pt x="14" y="10"/>
                </a:lnTo>
                <a:lnTo>
                  <a:pt x="6" y="7"/>
                </a:lnTo>
                <a:lnTo>
                  <a:pt x="0" y="7"/>
                </a:lnTo>
                <a:lnTo>
                  <a:pt x="6" y="17"/>
                </a:lnTo>
                <a:lnTo>
                  <a:pt x="7" y="20"/>
                </a:lnTo>
                <a:lnTo>
                  <a:pt x="7" y="30"/>
                </a:lnTo>
                <a:lnTo>
                  <a:pt x="9" y="37"/>
                </a:lnTo>
                <a:lnTo>
                  <a:pt x="9" y="50"/>
                </a:lnTo>
                <a:lnTo>
                  <a:pt x="22" y="47"/>
                </a:lnTo>
                <a:lnTo>
                  <a:pt x="24" y="42"/>
                </a:lnTo>
                <a:lnTo>
                  <a:pt x="31" y="30"/>
                </a:lnTo>
                <a:lnTo>
                  <a:pt x="38" y="22"/>
                </a:lnTo>
                <a:lnTo>
                  <a:pt x="41" y="18"/>
                </a:lnTo>
                <a:lnTo>
                  <a:pt x="41" y="17"/>
                </a:lnTo>
                <a:lnTo>
                  <a:pt x="41" y="13"/>
                </a:lnTo>
                <a:lnTo>
                  <a:pt x="38" y="12"/>
                </a:lnTo>
                <a:lnTo>
                  <a:pt x="34" y="12"/>
                </a:lnTo>
                <a:lnTo>
                  <a:pt x="33" y="10"/>
                </a:lnTo>
                <a:lnTo>
                  <a:pt x="33"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2" name="Freeform 30238"/>
          <p:cNvSpPr>
            <a:spLocks/>
          </p:cNvSpPr>
          <p:nvPr/>
        </p:nvSpPr>
        <p:spPr bwMode="auto">
          <a:xfrm>
            <a:off x="4438956" y="4617308"/>
            <a:ext cx="231677" cy="246507"/>
          </a:xfrm>
          <a:custGeom>
            <a:avLst/>
            <a:gdLst>
              <a:gd name="T0" fmla="*/ 161 w 262"/>
              <a:gd name="T1" fmla="*/ 49 h 277"/>
              <a:gd name="T2" fmla="*/ 134 w 262"/>
              <a:gd name="T3" fmla="*/ 49 h 277"/>
              <a:gd name="T4" fmla="*/ 122 w 262"/>
              <a:gd name="T5" fmla="*/ 49 h 277"/>
              <a:gd name="T6" fmla="*/ 110 w 262"/>
              <a:gd name="T7" fmla="*/ 29 h 277"/>
              <a:gd name="T8" fmla="*/ 105 w 262"/>
              <a:gd name="T9" fmla="*/ 9 h 277"/>
              <a:gd name="T10" fmla="*/ 103 w 262"/>
              <a:gd name="T11" fmla="*/ 2 h 277"/>
              <a:gd name="T12" fmla="*/ 41 w 262"/>
              <a:gd name="T13" fmla="*/ 0 h 277"/>
              <a:gd name="T14" fmla="*/ 34 w 262"/>
              <a:gd name="T15" fmla="*/ 2 h 277"/>
              <a:gd name="T16" fmla="*/ 19 w 262"/>
              <a:gd name="T17" fmla="*/ 7 h 277"/>
              <a:gd name="T18" fmla="*/ 14 w 262"/>
              <a:gd name="T19" fmla="*/ 7 h 277"/>
              <a:gd name="T20" fmla="*/ 24 w 262"/>
              <a:gd name="T21" fmla="*/ 26 h 277"/>
              <a:gd name="T22" fmla="*/ 36 w 262"/>
              <a:gd name="T23" fmla="*/ 51 h 277"/>
              <a:gd name="T24" fmla="*/ 38 w 262"/>
              <a:gd name="T25" fmla="*/ 61 h 277"/>
              <a:gd name="T26" fmla="*/ 34 w 262"/>
              <a:gd name="T27" fmla="*/ 68 h 277"/>
              <a:gd name="T28" fmla="*/ 29 w 262"/>
              <a:gd name="T29" fmla="*/ 76 h 277"/>
              <a:gd name="T30" fmla="*/ 41 w 262"/>
              <a:gd name="T31" fmla="*/ 100 h 277"/>
              <a:gd name="T32" fmla="*/ 44 w 262"/>
              <a:gd name="T33" fmla="*/ 123 h 277"/>
              <a:gd name="T34" fmla="*/ 41 w 262"/>
              <a:gd name="T35" fmla="*/ 144 h 277"/>
              <a:gd name="T36" fmla="*/ 34 w 262"/>
              <a:gd name="T37" fmla="*/ 154 h 277"/>
              <a:gd name="T38" fmla="*/ 26 w 262"/>
              <a:gd name="T39" fmla="*/ 159 h 277"/>
              <a:gd name="T40" fmla="*/ 19 w 262"/>
              <a:gd name="T41" fmla="*/ 172 h 277"/>
              <a:gd name="T42" fmla="*/ 12 w 262"/>
              <a:gd name="T43" fmla="*/ 206 h 277"/>
              <a:gd name="T44" fmla="*/ 7 w 262"/>
              <a:gd name="T45" fmla="*/ 221 h 277"/>
              <a:gd name="T46" fmla="*/ 0 w 262"/>
              <a:gd name="T47" fmla="*/ 228 h 277"/>
              <a:gd name="T48" fmla="*/ 4 w 262"/>
              <a:gd name="T49" fmla="*/ 260 h 277"/>
              <a:gd name="T50" fmla="*/ 14 w 262"/>
              <a:gd name="T51" fmla="*/ 263 h 277"/>
              <a:gd name="T52" fmla="*/ 27 w 262"/>
              <a:gd name="T53" fmla="*/ 255 h 277"/>
              <a:gd name="T54" fmla="*/ 34 w 262"/>
              <a:gd name="T55" fmla="*/ 255 h 277"/>
              <a:gd name="T56" fmla="*/ 44 w 262"/>
              <a:gd name="T57" fmla="*/ 263 h 277"/>
              <a:gd name="T58" fmla="*/ 139 w 262"/>
              <a:gd name="T59" fmla="*/ 265 h 277"/>
              <a:gd name="T60" fmla="*/ 145 w 262"/>
              <a:gd name="T61" fmla="*/ 270 h 277"/>
              <a:gd name="T62" fmla="*/ 156 w 262"/>
              <a:gd name="T63" fmla="*/ 273 h 277"/>
              <a:gd name="T64" fmla="*/ 184 w 262"/>
              <a:gd name="T65" fmla="*/ 277 h 277"/>
              <a:gd name="T66" fmla="*/ 199 w 262"/>
              <a:gd name="T67" fmla="*/ 277 h 277"/>
              <a:gd name="T68" fmla="*/ 245 w 262"/>
              <a:gd name="T69" fmla="*/ 268 h 277"/>
              <a:gd name="T70" fmla="*/ 218 w 262"/>
              <a:gd name="T71" fmla="*/ 240 h 277"/>
              <a:gd name="T72" fmla="*/ 218 w 262"/>
              <a:gd name="T73" fmla="*/ 164 h 277"/>
              <a:gd name="T74" fmla="*/ 255 w 262"/>
              <a:gd name="T75" fmla="*/ 162 h 277"/>
              <a:gd name="T76" fmla="*/ 257 w 262"/>
              <a:gd name="T77" fmla="*/ 156 h 277"/>
              <a:gd name="T78" fmla="*/ 262 w 262"/>
              <a:gd name="T79" fmla="*/ 147 h 277"/>
              <a:gd name="T80" fmla="*/ 258 w 262"/>
              <a:gd name="T81" fmla="*/ 142 h 277"/>
              <a:gd name="T82" fmla="*/ 258 w 262"/>
              <a:gd name="T83" fmla="*/ 117 h 277"/>
              <a:gd name="T84" fmla="*/ 238 w 262"/>
              <a:gd name="T85" fmla="*/ 117 h 277"/>
              <a:gd name="T86" fmla="*/ 223 w 262"/>
              <a:gd name="T87" fmla="*/ 120 h 277"/>
              <a:gd name="T88" fmla="*/ 221 w 262"/>
              <a:gd name="T89" fmla="*/ 115 h 277"/>
              <a:gd name="T90" fmla="*/ 223 w 262"/>
              <a:gd name="T91" fmla="*/ 100 h 277"/>
              <a:gd name="T92" fmla="*/ 213 w 262"/>
              <a:gd name="T93" fmla="*/ 85 h 277"/>
              <a:gd name="T94" fmla="*/ 211 w 262"/>
              <a:gd name="T95" fmla="*/ 80 h 277"/>
              <a:gd name="T96" fmla="*/ 214 w 262"/>
              <a:gd name="T97" fmla="*/ 58 h 277"/>
              <a:gd name="T98" fmla="*/ 211 w 262"/>
              <a:gd name="T99" fmla="*/ 46 h 277"/>
              <a:gd name="T100" fmla="*/ 213 w 262"/>
              <a:gd name="T101" fmla="*/ 34 h 277"/>
              <a:gd name="T102" fmla="*/ 189 w 262"/>
              <a:gd name="T103" fmla="*/ 34 h 277"/>
              <a:gd name="T104" fmla="*/ 188 w 262"/>
              <a:gd name="T105" fmla="*/ 27 h 277"/>
              <a:gd name="T106" fmla="*/ 166 w 262"/>
              <a:gd name="T107" fmla="*/ 26 h 277"/>
              <a:gd name="T108" fmla="*/ 166 w 262"/>
              <a:gd name="T109" fmla="*/ 3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2" h="277">
                <a:moveTo>
                  <a:pt x="166" y="34"/>
                </a:moveTo>
                <a:lnTo>
                  <a:pt x="161" y="49"/>
                </a:lnTo>
                <a:lnTo>
                  <a:pt x="142" y="48"/>
                </a:lnTo>
                <a:lnTo>
                  <a:pt x="134" y="49"/>
                </a:lnTo>
                <a:lnTo>
                  <a:pt x="125" y="49"/>
                </a:lnTo>
                <a:lnTo>
                  <a:pt x="122" y="49"/>
                </a:lnTo>
                <a:lnTo>
                  <a:pt x="115" y="41"/>
                </a:lnTo>
                <a:lnTo>
                  <a:pt x="110" y="29"/>
                </a:lnTo>
                <a:lnTo>
                  <a:pt x="105" y="16"/>
                </a:lnTo>
                <a:lnTo>
                  <a:pt x="105" y="9"/>
                </a:lnTo>
                <a:lnTo>
                  <a:pt x="103" y="4"/>
                </a:lnTo>
                <a:lnTo>
                  <a:pt x="103" y="2"/>
                </a:lnTo>
                <a:lnTo>
                  <a:pt x="100" y="2"/>
                </a:lnTo>
                <a:lnTo>
                  <a:pt x="41" y="0"/>
                </a:lnTo>
                <a:lnTo>
                  <a:pt x="38" y="0"/>
                </a:lnTo>
                <a:lnTo>
                  <a:pt x="34" y="2"/>
                </a:lnTo>
                <a:lnTo>
                  <a:pt x="26" y="2"/>
                </a:lnTo>
                <a:lnTo>
                  <a:pt x="19" y="7"/>
                </a:lnTo>
                <a:lnTo>
                  <a:pt x="14" y="7"/>
                </a:lnTo>
                <a:lnTo>
                  <a:pt x="14" y="7"/>
                </a:lnTo>
                <a:lnTo>
                  <a:pt x="22" y="22"/>
                </a:lnTo>
                <a:lnTo>
                  <a:pt x="24" y="26"/>
                </a:lnTo>
                <a:lnTo>
                  <a:pt x="26" y="36"/>
                </a:lnTo>
                <a:lnTo>
                  <a:pt x="36" y="51"/>
                </a:lnTo>
                <a:lnTo>
                  <a:pt x="38" y="56"/>
                </a:lnTo>
                <a:lnTo>
                  <a:pt x="38" y="61"/>
                </a:lnTo>
                <a:lnTo>
                  <a:pt x="36" y="66"/>
                </a:lnTo>
                <a:lnTo>
                  <a:pt x="34" y="68"/>
                </a:lnTo>
                <a:lnTo>
                  <a:pt x="31" y="71"/>
                </a:lnTo>
                <a:lnTo>
                  <a:pt x="29" y="76"/>
                </a:lnTo>
                <a:lnTo>
                  <a:pt x="31" y="85"/>
                </a:lnTo>
                <a:lnTo>
                  <a:pt x="41" y="100"/>
                </a:lnTo>
                <a:lnTo>
                  <a:pt x="43" y="105"/>
                </a:lnTo>
                <a:lnTo>
                  <a:pt x="44" y="123"/>
                </a:lnTo>
                <a:lnTo>
                  <a:pt x="44" y="130"/>
                </a:lnTo>
                <a:lnTo>
                  <a:pt x="41" y="144"/>
                </a:lnTo>
                <a:lnTo>
                  <a:pt x="38" y="150"/>
                </a:lnTo>
                <a:lnTo>
                  <a:pt x="34" y="154"/>
                </a:lnTo>
                <a:lnTo>
                  <a:pt x="27" y="156"/>
                </a:lnTo>
                <a:lnTo>
                  <a:pt x="26" y="159"/>
                </a:lnTo>
                <a:lnTo>
                  <a:pt x="24" y="166"/>
                </a:lnTo>
                <a:lnTo>
                  <a:pt x="19" y="172"/>
                </a:lnTo>
                <a:lnTo>
                  <a:pt x="12" y="193"/>
                </a:lnTo>
                <a:lnTo>
                  <a:pt x="12" y="206"/>
                </a:lnTo>
                <a:lnTo>
                  <a:pt x="9" y="213"/>
                </a:lnTo>
                <a:lnTo>
                  <a:pt x="7" y="221"/>
                </a:lnTo>
                <a:lnTo>
                  <a:pt x="6" y="225"/>
                </a:lnTo>
                <a:lnTo>
                  <a:pt x="0" y="228"/>
                </a:lnTo>
                <a:lnTo>
                  <a:pt x="0" y="262"/>
                </a:lnTo>
                <a:lnTo>
                  <a:pt x="4" y="260"/>
                </a:lnTo>
                <a:lnTo>
                  <a:pt x="7" y="258"/>
                </a:lnTo>
                <a:lnTo>
                  <a:pt x="14" y="263"/>
                </a:lnTo>
                <a:lnTo>
                  <a:pt x="22" y="257"/>
                </a:lnTo>
                <a:lnTo>
                  <a:pt x="27" y="255"/>
                </a:lnTo>
                <a:lnTo>
                  <a:pt x="32" y="253"/>
                </a:lnTo>
                <a:lnTo>
                  <a:pt x="34" y="255"/>
                </a:lnTo>
                <a:lnTo>
                  <a:pt x="39" y="260"/>
                </a:lnTo>
                <a:lnTo>
                  <a:pt x="44" y="263"/>
                </a:lnTo>
                <a:lnTo>
                  <a:pt x="49" y="263"/>
                </a:lnTo>
                <a:lnTo>
                  <a:pt x="139" y="265"/>
                </a:lnTo>
                <a:lnTo>
                  <a:pt x="142" y="265"/>
                </a:lnTo>
                <a:lnTo>
                  <a:pt x="145" y="270"/>
                </a:lnTo>
                <a:lnTo>
                  <a:pt x="149" y="273"/>
                </a:lnTo>
                <a:lnTo>
                  <a:pt x="156" y="273"/>
                </a:lnTo>
                <a:lnTo>
                  <a:pt x="181" y="273"/>
                </a:lnTo>
                <a:lnTo>
                  <a:pt x="184" y="277"/>
                </a:lnTo>
                <a:lnTo>
                  <a:pt x="188" y="277"/>
                </a:lnTo>
                <a:lnTo>
                  <a:pt x="199" y="277"/>
                </a:lnTo>
                <a:lnTo>
                  <a:pt x="206" y="277"/>
                </a:lnTo>
                <a:lnTo>
                  <a:pt x="245" y="268"/>
                </a:lnTo>
                <a:lnTo>
                  <a:pt x="220" y="243"/>
                </a:lnTo>
                <a:lnTo>
                  <a:pt x="218" y="240"/>
                </a:lnTo>
                <a:lnTo>
                  <a:pt x="216" y="235"/>
                </a:lnTo>
                <a:lnTo>
                  <a:pt x="218" y="164"/>
                </a:lnTo>
                <a:lnTo>
                  <a:pt x="250" y="162"/>
                </a:lnTo>
                <a:lnTo>
                  <a:pt x="255" y="162"/>
                </a:lnTo>
                <a:lnTo>
                  <a:pt x="255" y="162"/>
                </a:lnTo>
                <a:lnTo>
                  <a:pt x="257" y="156"/>
                </a:lnTo>
                <a:lnTo>
                  <a:pt x="260" y="150"/>
                </a:lnTo>
                <a:lnTo>
                  <a:pt x="262" y="147"/>
                </a:lnTo>
                <a:lnTo>
                  <a:pt x="262" y="145"/>
                </a:lnTo>
                <a:lnTo>
                  <a:pt x="258" y="142"/>
                </a:lnTo>
                <a:lnTo>
                  <a:pt x="257" y="130"/>
                </a:lnTo>
                <a:lnTo>
                  <a:pt x="258" y="117"/>
                </a:lnTo>
                <a:lnTo>
                  <a:pt x="247" y="115"/>
                </a:lnTo>
                <a:lnTo>
                  <a:pt x="238" y="117"/>
                </a:lnTo>
                <a:lnTo>
                  <a:pt x="230" y="120"/>
                </a:lnTo>
                <a:lnTo>
                  <a:pt x="223" y="120"/>
                </a:lnTo>
                <a:lnTo>
                  <a:pt x="221" y="117"/>
                </a:lnTo>
                <a:lnTo>
                  <a:pt x="221" y="115"/>
                </a:lnTo>
                <a:lnTo>
                  <a:pt x="223" y="105"/>
                </a:lnTo>
                <a:lnTo>
                  <a:pt x="223" y="100"/>
                </a:lnTo>
                <a:lnTo>
                  <a:pt x="221" y="95"/>
                </a:lnTo>
                <a:lnTo>
                  <a:pt x="213" y="85"/>
                </a:lnTo>
                <a:lnTo>
                  <a:pt x="211" y="81"/>
                </a:lnTo>
                <a:lnTo>
                  <a:pt x="211" y="80"/>
                </a:lnTo>
                <a:lnTo>
                  <a:pt x="214" y="70"/>
                </a:lnTo>
                <a:lnTo>
                  <a:pt x="214" y="58"/>
                </a:lnTo>
                <a:lnTo>
                  <a:pt x="214" y="53"/>
                </a:lnTo>
                <a:lnTo>
                  <a:pt x="211" y="46"/>
                </a:lnTo>
                <a:lnTo>
                  <a:pt x="213" y="36"/>
                </a:lnTo>
                <a:lnTo>
                  <a:pt x="213" y="34"/>
                </a:lnTo>
                <a:lnTo>
                  <a:pt x="209" y="32"/>
                </a:lnTo>
                <a:lnTo>
                  <a:pt x="189" y="34"/>
                </a:lnTo>
                <a:lnTo>
                  <a:pt x="188" y="31"/>
                </a:lnTo>
                <a:lnTo>
                  <a:pt x="188" y="27"/>
                </a:lnTo>
                <a:lnTo>
                  <a:pt x="186" y="24"/>
                </a:lnTo>
                <a:lnTo>
                  <a:pt x="166" y="26"/>
                </a:lnTo>
                <a:lnTo>
                  <a:pt x="166" y="29"/>
                </a:lnTo>
                <a:lnTo>
                  <a:pt x="166" y="34"/>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03" name="Freeform 30239"/>
          <p:cNvSpPr>
            <a:spLocks/>
          </p:cNvSpPr>
          <p:nvPr/>
        </p:nvSpPr>
        <p:spPr bwMode="auto">
          <a:xfrm>
            <a:off x="4444260" y="4588830"/>
            <a:ext cx="18570" cy="25808"/>
          </a:xfrm>
          <a:custGeom>
            <a:avLst/>
            <a:gdLst>
              <a:gd name="T0" fmla="*/ 15 w 21"/>
              <a:gd name="T1" fmla="*/ 0 h 29"/>
              <a:gd name="T2" fmla="*/ 11 w 21"/>
              <a:gd name="T3" fmla="*/ 2 h 29"/>
              <a:gd name="T4" fmla="*/ 0 w 21"/>
              <a:gd name="T5" fmla="*/ 12 h 29"/>
              <a:gd name="T6" fmla="*/ 5 w 21"/>
              <a:gd name="T7" fmla="*/ 21 h 29"/>
              <a:gd name="T8" fmla="*/ 6 w 21"/>
              <a:gd name="T9" fmla="*/ 22 h 29"/>
              <a:gd name="T10" fmla="*/ 5 w 21"/>
              <a:gd name="T11" fmla="*/ 29 h 29"/>
              <a:gd name="T12" fmla="*/ 11 w 21"/>
              <a:gd name="T13" fmla="*/ 26 h 29"/>
              <a:gd name="T14" fmla="*/ 11 w 21"/>
              <a:gd name="T15" fmla="*/ 24 h 29"/>
              <a:gd name="T16" fmla="*/ 11 w 21"/>
              <a:gd name="T17" fmla="*/ 16 h 29"/>
              <a:gd name="T18" fmla="*/ 13 w 21"/>
              <a:gd name="T19" fmla="*/ 14 h 29"/>
              <a:gd name="T20" fmla="*/ 16 w 21"/>
              <a:gd name="T21" fmla="*/ 12 h 29"/>
              <a:gd name="T22" fmla="*/ 21 w 21"/>
              <a:gd name="T23" fmla="*/ 5 h 29"/>
              <a:gd name="T24" fmla="*/ 15 w 21"/>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9">
                <a:moveTo>
                  <a:pt x="15" y="0"/>
                </a:moveTo>
                <a:lnTo>
                  <a:pt x="11" y="2"/>
                </a:lnTo>
                <a:lnTo>
                  <a:pt x="0" y="12"/>
                </a:lnTo>
                <a:lnTo>
                  <a:pt x="5" y="21"/>
                </a:lnTo>
                <a:lnTo>
                  <a:pt x="6" y="22"/>
                </a:lnTo>
                <a:lnTo>
                  <a:pt x="5" y="29"/>
                </a:lnTo>
                <a:lnTo>
                  <a:pt x="11" y="26"/>
                </a:lnTo>
                <a:lnTo>
                  <a:pt x="11" y="24"/>
                </a:lnTo>
                <a:lnTo>
                  <a:pt x="11" y="16"/>
                </a:lnTo>
                <a:lnTo>
                  <a:pt x="13" y="14"/>
                </a:lnTo>
                <a:lnTo>
                  <a:pt x="16" y="12"/>
                </a:lnTo>
                <a:lnTo>
                  <a:pt x="21" y="5"/>
                </a:lnTo>
                <a:lnTo>
                  <a:pt x="15"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4" name="Freeform 30240"/>
          <p:cNvSpPr>
            <a:spLocks/>
          </p:cNvSpPr>
          <p:nvPr/>
        </p:nvSpPr>
        <p:spPr bwMode="auto">
          <a:xfrm>
            <a:off x="4629955" y="4665363"/>
            <a:ext cx="221066" cy="201121"/>
          </a:xfrm>
          <a:custGeom>
            <a:avLst/>
            <a:gdLst>
              <a:gd name="T0" fmla="*/ 138 w 250"/>
              <a:gd name="T1" fmla="*/ 29 h 226"/>
              <a:gd name="T2" fmla="*/ 135 w 250"/>
              <a:gd name="T3" fmla="*/ 73 h 226"/>
              <a:gd name="T4" fmla="*/ 140 w 250"/>
              <a:gd name="T5" fmla="*/ 83 h 226"/>
              <a:gd name="T6" fmla="*/ 152 w 250"/>
              <a:gd name="T7" fmla="*/ 95 h 226"/>
              <a:gd name="T8" fmla="*/ 162 w 250"/>
              <a:gd name="T9" fmla="*/ 90 h 226"/>
              <a:gd name="T10" fmla="*/ 167 w 250"/>
              <a:gd name="T11" fmla="*/ 90 h 226"/>
              <a:gd name="T12" fmla="*/ 167 w 250"/>
              <a:gd name="T13" fmla="*/ 118 h 226"/>
              <a:gd name="T14" fmla="*/ 147 w 250"/>
              <a:gd name="T15" fmla="*/ 115 h 226"/>
              <a:gd name="T16" fmla="*/ 133 w 250"/>
              <a:gd name="T17" fmla="*/ 96 h 226"/>
              <a:gd name="T18" fmla="*/ 122 w 250"/>
              <a:gd name="T19" fmla="*/ 91 h 226"/>
              <a:gd name="T20" fmla="*/ 110 w 250"/>
              <a:gd name="T21" fmla="*/ 75 h 226"/>
              <a:gd name="T22" fmla="*/ 103 w 250"/>
              <a:gd name="T23" fmla="*/ 85 h 226"/>
              <a:gd name="T24" fmla="*/ 79 w 250"/>
              <a:gd name="T25" fmla="*/ 81 h 226"/>
              <a:gd name="T26" fmla="*/ 69 w 250"/>
              <a:gd name="T27" fmla="*/ 68 h 226"/>
              <a:gd name="T28" fmla="*/ 56 w 250"/>
              <a:gd name="T29" fmla="*/ 71 h 226"/>
              <a:gd name="T30" fmla="*/ 52 w 250"/>
              <a:gd name="T31" fmla="*/ 68 h 226"/>
              <a:gd name="T32" fmla="*/ 42 w 250"/>
              <a:gd name="T33" fmla="*/ 63 h 226"/>
              <a:gd name="T34" fmla="*/ 42 w 250"/>
              <a:gd name="T35" fmla="*/ 88 h 226"/>
              <a:gd name="T36" fmla="*/ 46 w 250"/>
              <a:gd name="T37" fmla="*/ 93 h 226"/>
              <a:gd name="T38" fmla="*/ 41 w 250"/>
              <a:gd name="T39" fmla="*/ 102 h 226"/>
              <a:gd name="T40" fmla="*/ 39 w 250"/>
              <a:gd name="T41" fmla="*/ 108 h 226"/>
              <a:gd name="T42" fmla="*/ 2 w 250"/>
              <a:gd name="T43" fmla="*/ 110 h 226"/>
              <a:gd name="T44" fmla="*/ 2 w 250"/>
              <a:gd name="T45" fmla="*/ 186 h 226"/>
              <a:gd name="T46" fmla="*/ 29 w 250"/>
              <a:gd name="T47" fmla="*/ 214 h 226"/>
              <a:gd name="T48" fmla="*/ 47 w 250"/>
              <a:gd name="T49" fmla="*/ 213 h 226"/>
              <a:gd name="T50" fmla="*/ 61 w 250"/>
              <a:gd name="T51" fmla="*/ 214 h 226"/>
              <a:gd name="T52" fmla="*/ 69 w 250"/>
              <a:gd name="T53" fmla="*/ 219 h 226"/>
              <a:gd name="T54" fmla="*/ 79 w 250"/>
              <a:gd name="T55" fmla="*/ 226 h 226"/>
              <a:gd name="T56" fmla="*/ 88 w 250"/>
              <a:gd name="T57" fmla="*/ 223 h 226"/>
              <a:gd name="T58" fmla="*/ 95 w 250"/>
              <a:gd name="T59" fmla="*/ 225 h 226"/>
              <a:gd name="T60" fmla="*/ 106 w 250"/>
              <a:gd name="T61" fmla="*/ 226 h 226"/>
              <a:gd name="T62" fmla="*/ 135 w 250"/>
              <a:gd name="T63" fmla="*/ 193 h 226"/>
              <a:gd name="T64" fmla="*/ 147 w 250"/>
              <a:gd name="T65" fmla="*/ 191 h 226"/>
              <a:gd name="T66" fmla="*/ 148 w 250"/>
              <a:gd name="T67" fmla="*/ 182 h 226"/>
              <a:gd name="T68" fmla="*/ 159 w 250"/>
              <a:gd name="T69" fmla="*/ 171 h 226"/>
              <a:gd name="T70" fmla="*/ 175 w 250"/>
              <a:gd name="T71" fmla="*/ 167 h 226"/>
              <a:gd name="T72" fmla="*/ 179 w 250"/>
              <a:gd name="T73" fmla="*/ 164 h 226"/>
              <a:gd name="T74" fmla="*/ 177 w 250"/>
              <a:gd name="T75" fmla="*/ 154 h 226"/>
              <a:gd name="T76" fmla="*/ 199 w 250"/>
              <a:gd name="T77" fmla="*/ 147 h 226"/>
              <a:gd name="T78" fmla="*/ 234 w 250"/>
              <a:gd name="T79" fmla="*/ 130 h 226"/>
              <a:gd name="T80" fmla="*/ 229 w 250"/>
              <a:gd name="T81" fmla="*/ 120 h 226"/>
              <a:gd name="T82" fmla="*/ 233 w 250"/>
              <a:gd name="T83" fmla="*/ 105 h 226"/>
              <a:gd name="T84" fmla="*/ 241 w 250"/>
              <a:gd name="T85" fmla="*/ 98 h 226"/>
              <a:gd name="T86" fmla="*/ 248 w 250"/>
              <a:gd name="T87" fmla="*/ 93 h 226"/>
              <a:gd name="T88" fmla="*/ 243 w 250"/>
              <a:gd name="T89" fmla="*/ 88 h 226"/>
              <a:gd name="T90" fmla="*/ 239 w 250"/>
              <a:gd name="T91" fmla="*/ 83 h 226"/>
              <a:gd name="T92" fmla="*/ 239 w 250"/>
              <a:gd name="T93" fmla="*/ 59 h 226"/>
              <a:gd name="T94" fmla="*/ 250 w 250"/>
              <a:gd name="T95" fmla="*/ 53 h 226"/>
              <a:gd name="T96" fmla="*/ 239 w 250"/>
              <a:gd name="T97" fmla="*/ 31 h 226"/>
              <a:gd name="T98" fmla="*/ 229 w 250"/>
              <a:gd name="T99" fmla="*/ 24 h 226"/>
              <a:gd name="T100" fmla="*/ 192 w 250"/>
              <a:gd name="T101" fmla="*/ 7 h 226"/>
              <a:gd name="T102" fmla="*/ 152 w 250"/>
              <a:gd name="T103" fmla="*/ 5 h 226"/>
              <a:gd name="T104" fmla="*/ 147 w 250"/>
              <a:gd name="T105" fmla="*/ 1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 h="226">
                <a:moveTo>
                  <a:pt x="138" y="24"/>
                </a:moveTo>
                <a:lnTo>
                  <a:pt x="138" y="29"/>
                </a:lnTo>
                <a:lnTo>
                  <a:pt x="142" y="51"/>
                </a:lnTo>
                <a:lnTo>
                  <a:pt x="135" y="73"/>
                </a:lnTo>
                <a:lnTo>
                  <a:pt x="137" y="76"/>
                </a:lnTo>
                <a:lnTo>
                  <a:pt x="140" y="83"/>
                </a:lnTo>
                <a:lnTo>
                  <a:pt x="148" y="91"/>
                </a:lnTo>
                <a:lnTo>
                  <a:pt x="152" y="95"/>
                </a:lnTo>
                <a:lnTo>
                  <a:pt x="157" y="95"/>
                </a:lnTo>
                <a:lnTo>
                  <a:pt x="162" y="90"/>
                </a:lnTo>
                <a:lnTo>
                  <a:pt x="165" y="88"/>
                </a:lnTo>
                <a:lnTo>
                  <a:pt x="167" y="90"/>
                </a:lnTo>
                <a:lnTo>
                  <a:pt x="167" y="113"/>
                </a:lnTo>
                <a:lnTo>
                  <a:pt x="167" y="118"/>
                </a:lnTo>
                <a:lnTo>
                  <a:pt x="150" y="117"/>
                </a:lnTo>
                <a:lnTo>
                  <a:pt x="147" y="115"/>
                </a:lnTo>
                <a:lnTo>
                  <a:pt x="138" y="102"/>
                </a:lnTo>
                <a:lnTo>
                  <a:pt x="133" y="96"/>
                </a:lnTo>
                <a:lnTo>
                  <a:pt x="130" y="95"/>
                </a:lnTo>
                <a:lnTo>
                  <a:pt x="122" y="91"/>
                </a:lnTo>
                <a:lnTo>
                  <a:pt x="116" y="88"/>
                </a:lnTo>
                <a:lnTo>
                  <a:pt x="110" y="75"/>
                </a:lnTo>
                <a:lnTo>
                  <a:pt x="108" y="78"/>
                </a:lnTo>
                <a:lnTo>
                  <a:pt x="103" y="85"/>
                </a:lnTo>
                <a:lnTo>
                  <a:pt x="100" y="86"/>
                </a:lnTo>
                <a:lnTo>
                  <a:pt x="79" y="81"/>
                </a:lnTo>
                <a:lnTo>
                  <a:pt x="74" y="78"/>
                </a:lnTo>
                <a:lnTo>
                  <a:pt x="69" y="68"/>
                </a:lnTo>
                <a:lnTo>
                  <a:pt x="68" y="69"/>
                </a:lnTo>
                <a:lnTo>
                  <a:pt x="56" y="71"/>
                </a:lnTo>
                <a:lnTo>
                  <a:pt x="54" y="71"/>
                </a:lnTo>
                <a:lnTo>
                  <a:pt x="52" y="68"/>
                </a:lnTo>
                <a:lnTo>
                  <a:pt x="49" y="63"/>
                </a:lnTo>
                <a:lnTo>
                  <a:pt x="42" y="63"/>
                </a:lnTo>
                <a:lnTo>
                  <a:pt x="41" y="76"/>
                </a:lnTo>
                <a:lnTo>
                  <a:pt x="42" y="88"/>
                </a:lnTo>
                <a:lnTo>
                  <a:pt x="46" y="91"/>
                </a:lnTo>
                <a:lnTo>
                  <a:pt x="46" y="93"/>
                </a:lnTo>
                <a:lnTo>
                  <a:pt x="44" y="96"/>
                </a:lnTo>
                <a:lnTo>
                  <a:pt x="41" y="102"/>
                </a:lnTo>
                <a:lnTo>
                  <a:pt x="39" y="108"/>
                </a:lnTo>
                <a:lnTo>
                  <a:pt x="39" y="108"/>
                </a:lnTo>
                <a:lnTo>
                  <a:pt x="34" y="108"/>
                </a:lnTo>
                <a:lnTo>
                  <a:pt x="2" y="110"/>
                </a:lnTo>
                <a:lnTo>
                  <a:pt x="0" y="181"/>
                </a:lnTo>
                <a:lnTo>
                  <a:pt x="2" y="186"/>
                </a:lnTo>
                <a:lnTo>
                  <a:pt x="4" y="189"/>
                </a:lnTo>
                <a:lnTo>
                  <a:pt x="29" y="214"/>
                </a:lnTo>
                <a:lnTo>
                  <a:pt x="46" y="211"/>
                </a:lnTo>
                <a:lnTo>
                  <a:pt x="47" y="213"/>
                </a:lnTo>
                <a:lnTo>
                  <a:pt x="47" y="213"/>
                </a:lnTo>
                <a:lnTo>
                  <a:pt x="61" y="214"/>
                </a:lnTo>
                <a:lnTo>
                  <a:pt x="68" y="219"/>
                </a:lnTo>
                <a:lnTo>
                  <a:pt x="69" y="219"/>
                </a:lnTo>
                <a:lnTo>
                  <a:pt x="71" y="223"/>
                </a:lnTo>
                <a:lnTo>
                  <a:pt x="79" y="226"/>
                </a:lnTo>
                <a:lnTo>
                  <a:pt x="83" y="225"/>
                </a:lnTo>
                <a:lnTo>
                  <a:pt x="88" y="223"/>
                </a:lnTo>
                <a:lnTo>
                  <a:pt x="90" y="221"/>
                </a:lnTo>
                <a:lnTo>
                  <a:pt x="95" y="225"/>
                </a:lnTo>
                <a:lnTo>
                  <a:pt x="101" y="226"/>
                </a:lnTo>
                <a:lnTo>
                  <a:pt x="106" y="226"/>
                </a:lnTo>
                <a:lnTo>
                  <a:pt x="128" y="194"/>
                </a:lnTo>
                <a:lnTo>
                  <a:pt x="135" y="193"/>
                </a:lnTo>
                <a:lnTo>
                  <a:pt x="145" y="191"/>
                </a:lnTo>
                <a:lnTo>
                  <a:pt x="147" y="191"/>
                </a:lnTo>
                <a:lnTo>
                  <a:pt x="148" y="187"/>
                </a:lnTo>
                <a:lnTo>
                  <a:pt x="148" y="182"/>
                </a:lnTo>
                <a:lnTo>
                  <a:pt x="152" y="177"/>
                </a:lnTo>
                <a:lnTo>
                  <a:pt x="159" y="171"/>
                </a:lnTo>
                <a:lnTo>
                  <a:pt x="165" y="169"/>
                </a:lnTo>
                <a:lnTo>
                  <a:pt x="175" y="167"/>
                </a:lnTo>
                <a:lnTo>
                  <a:pt x="181" y="169"/>
                </a:lnTo>
                <a:lnTo>
                  <a:pt x="179" y="164"/>
                </a:lnTo>
                <a:lnTo>
                  <a:pt x="177" y="159"/>
                </a:lnTo>
                <a:lnTo>
                  <a:pt x="177" y="154"/>
                </a:lnTo>
                <a:lnTo>
                  <a:pt x="179" y="152"/>
                </a:lnTo>
                <a:lnTo>
                  <a:pt x="199" y="147"/>
                </a:lnTo>
                <a:lnTo>
                  <a:pt x="238" y="132"/>
                </a:lnTo>
                <a:lnTo>
                  <a:pt x="234" y="130"/>
                </a:lnTo>
                <a:lnTo>
                  <a:pt x="231" y="127"/>
                </a:lnTo>
                <a:lnTo>
                  <a:pt x="229" y="120"/>
                </a:lnTo>
                <a:lnTo>
                  <a:pt x="231" y="113"/>
                </a:lnTo>
                <a:lnTo>
                  <a:pt x="233" y="105"/>
                </a:lnTo>
                <a:lnTo>
                  <a:pt x="234" y="102"/>
                </a:lnTo>
                <a:lnTo>
                  <a:pt x="241" y="98"/>
                </a:lnTo>
                <a:lnTo>
                  <a:pt x="246" y="96"/>
                </a:lnTo>
                <a:lnTo>
                  <a:pt x="248" y="93"/>
                </a:lnTo>
                <a:lnTo>
                  <a:pt x="248" y="91"/>
                </a:lnTo>
                <a:lnTo>
                  <a:pt x="243" y="88"/>
                </a:lnTo>
                <a:lnTo>
                  <a:pt x="241" y="88"/>
                </a:lnTo>
                <a:lnTo>
                  <a:pt x="239" y="83"/>
                </a:lnTo>
                <a:lnTo>
                  <a:pt x="241" y="66"/>
                </a:lnTo>
                <a:lnTo>
                  <a:pt x="239" y="59"/>
                </a:lnTo>
                <a:lnTo>
                  <a:pt x="248" y="56"/>
                </a:lnTo>
                <a:lnTo>
                  <a:pt x="250" y="53"/>
                </a:lnTo>
                <a:lnTo>
                  <a:pt x="248" y="49"/>
                </a:lnTo>
                <a:lnTo>
                  <a:pt x="239" y="31"/>
                </a:lnTo>
                <a:lnTo>
                  <a:pt x="236" y="27"/>
                </a:lnTo>
                <a:lnTo>
                  <a:pt x="229" y="24"/>
                </a:lnTo>
                <a:lnTo>
                  <a:pt x="194" y="9"/>
                </a:lnTo>
                <a:lnTo>
                  <a:pt x="192" y="7"/>
                </a:lnTo>
                <a:lnTo>
                  <a:pt x="186" y="0"/>
                </a:lnTo>
                <a:lnTo>
                  <a:pt x="152" y="5"/>
                </a:lnTo>
                <a:lnTo>
                  <a:pt x="148" y="9"/>
                </a:lnTo>
                <a:lnTo>
                  <a:pt x="147" y="11"/>
                </a:lnTo>
                <a:lnTo>
                  <a:pt x="138" y="2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5" name="Freeform 30241"/>
          <p:cNvSpPr>
            <a:spLocks/>
          </p:cNvSpPr>
          <p:nvPr/>
        </p:nvSpPr>
        <p:spPr bwMode="auto">
          <a:xfrm>
            <a:off x="4832454" y="4692951"/>
            <a:ext cx="60131" cy="153065"/>
          </a:xfrm>
          <a:custGeom>
            <a:avLst/>
            <a:gdLst>
              <a:gd name="T0" fmla="*/ 29 w 68"/>
              <a:gd name="T1" fmla="*/ 6 h 172"/>
              <a:gd name="T2" fmla="*/ 22 w 68"/>
              <a:gd name="T3" fmla="*/ 1 h 172"/>
              <a:gd name="T4" fmla="*/ 12 w 68"/>
              <a:gd name="T5" fmla="*/ 0 h 172"/>
              <a:gd name="T6" fmla="*/ 10 w 68"/>
              <a:gd name="T7" fmla="*/ 0 h 172"/>
              <a:gd name="T8" fmla="*/ 19 w 68"/>
              <a:gd name="T9" fmla="*/ 18 h 172"/>
              <a:gd name="T10" fmla="*/ 21 w 68"/>
              <a:gd name="T11" fmla="*/ 22 h 172"/>
              <a:gd name="T12" fmla="*/ 19 w 68"/>
              <a:gd name="T13" fmla="*/ 25 h 172"/>
              <a:gd name="T14" fmla="*/ 10 w 68"/>
              <a:gd name="T15" fmla="*/ 28 h 172"/>
              <a:gd name="T16" fmla="*/ 12 w 68"/>
              <a:gd name="T17" fmla="*/ 35 h 172"/>
              <a:gd name="T18" fmla="*/ 10 w 68"/>
              <a:gd name="T19" fmla="*/ 52 h 172"/>
              <a:gd name="T20" fmla="*/ 12 w 68"/>
              <a:gd name="T21" fmla="*/ 57 h 172"/>
              <a:gd name="T22" fmla="*/ 14 w 68"/>
              <a:gd name="T23" fmla="*/ 57 h 172"/>
              <a:gd name="T24" fmla="*/ 19 w 68"/>
              <a:gd name="T25" fmla="*/ 60 h 172"/>
              <a:gd name="T26" fmla="*/ 19 w 68"/>
              <a:gd name="T27" fmla="*/ 62 h 172"/>
              <a:gd name="T28" fmla="*/ 17 w 68"/>
              <a:gd name="T29" fmla="*/ 65 h 172"/>
              <a:gd name="T30" fmla="*/ 12 w 68"/>
              <a:gd name="T31" fmla="*/ 67 h 172"/>
              <a:gd name="T32" fmla="*/ 5 w 68"/>
              <a:gd name="T33" fmla="*/ 71 h 172"/>
              <a:gd name="T34" fmla="*/ 4 w 68"/>
              <a:gd name="T35" fmla="*/ 74 h 172"/>
              <a:gd name="T36" fmla="*/ 2 w 68"/>
              <a:gd name="T37" fmla="*/ 82 h 172"/>
              <a:gd name="T38" fmla="*/ 0 w 68"/>
              <a:gd name="T39" fmla="*/ 89 h 172"/>
              <a:gd name="T40" fmla="*/ 2 w 68"/>
              <a:gd name="T41" fmla="*/ 96 h 172"/>
              <a:gd name="T42" fmla="*/ 5 w 68"/>
              <a:gd name="T43" fmla="*/ 99 h 172"/>
              <a:gd name="T44" fmla="*/ 9 w 68"/>
              <a:gd name="T45" fmla="*/ 101 h 172"/>
              <a:gd name="T46" fmla="*/ 10 w 68"/>
              <a:gd name="T47" fmla="*/ 101 h 172"/>
              <a:gd name="T48" fmla="*/ 14 w 68"/>
              <a:gd name="T49" fmla="*/ 108 h 172"/>
              <a:gd name="T50" fmla="*/ 17 w 68"/>
              <a:gd name="T51" fmla="*/ 111 h 172"/>
              <a:gd name="T52" fmla="*/ 19 w 68"/>
              <a:gd name="T53" fmla="*/ 113 h 172"/>
              <a:gd name="T54" fmla="*/ 32 w 68"/>
              <a:gd name="T55" fmla="*/ 111 h 172"/>
              <a:gd name="T56" fmla="*/ 34 w 68"/>
              <a:gd name="T57" fmla="*/ 111 h 172"/>
              <a:gd name="T58" fmla="*/ 37 w 68"/>
              <a:gd name="T59" fmla="*/ 116 h 172"/>
              <a:gd name="T60" fmla="*/ 37 w 68"/>
              <a:gd name="T61" fmla="*/ 126 h 172"/>
              <a:gd name="T62" fmla="*/ 37 w 68"/>
              <a:gd name="T63" fmla="*/ 133 h 172"/>
              <a:gd name="T64" fmla="*/ 37 w 68"/>
              <a:gd name="T65" fmla="*/ 136 h 172"/>
              <a:gd name="T66" fmla="*/ 32 w 68"/>
              <a:gd name="T67" fmla="*/ 143 h 172"/>
              <a:gd name="T68" fmla="*/ 32 w 68"/>
              <a:gd name="T69" fmla="*/ 145 h 172"/>
              <a:gd name="T70" fmla="*/ 34 w 68"/>
              <a:gd name="T71" fmla="*/ 150 h 172"/>
              <a:gd name="T72" fmla="*/ 46 w 68"/>
              <a:gd name="T73" fmla="*/ 167 h 172"/>
              <a:gd name="T74" fmla="*/ 53 w 68"/>
              <a:gd name="T75" fmla="*/ 172 h 172"/>
              <a:gd name="T76" fmla="*/ 54 w 68"/>
              <a:gd name="T77" fmla="*/ 170 h 172"/>
              <a:gd name="T78" fmla="*/ 53 w 68"/>
              <a:gd name="T79" fmla="*/ 160 h 172"/>
              <a:gd name="T80" fmla="*/ 54 w 68"/>
              <a:gd name="T81" fmla="*/ 153 h 172"/>
              <a:gd name="T82" fmla="*/ 56 w 68"/>
              <a:gd name="T83" fmla="*/ 150 h 172"/>
              <a:gd name="T84" fmla="*/ 59 w 68"/>
              <a:gd name="T85" fmla="*/ 150 h 172"/>
              <a:gd name="T86" fmla="*/ 63 w 68"/>
              <a:gd name="T87" fmla="*/ 150 h 172"/>
              <a:gd name="T88" fmla="*/ 64 w 68"/>
              <a:gd name="T89" fmla="*/ 146 h 172"/>
              <a:gd name="T90" fmla="*/ 68 w 68"/>
              <a:gd name="T91" fmla="*/ 118 h 172"/>
              <a:gd name="T92" fmla="*/ 66 w 68"/>
              <a:gd name="T93" fmla="*/ 114 h 172"/>
              <a:gd name="T94" fmla="*/ 61 w 68"/>
              <a:gd name="T95" fmla="*/ 108 h 172"/>
              <a:gd name="T96" fmla="*/ 49 w 68"/>
              <a:gd name="T97" fmla="*/ 94 h 172"/>
              <a:gd name="T98" fmla="*/ 43 w 68"/>
              <a:gd name="T99" fmla="*/ 89 h 172"/>
              <a:gd name="T100" fmla="*/ 41 w 68"/>
              <a:gd name="T101" fmla="*/ 86 h 172"/>
              <a:gd name="T102" fmla="*/ 39 w 68"/>
              <a:gd name="T103" fmla="*/ 82 h 172"/>
              <a:gd name="T104" fmla="*/ 34 w 68"/>
              <a:gd name="T105" fmla="*/ 62 h 172"/>
              <a:gd name="T106" fmla="*/ 37 w 68"/>
              <a:gd name="T107" fmla="*/ 45 h 172"/>
              <a:gd name="T108" fmla="*/ 36 w 68"/>
              <a:gd name="T109" fmla="*/ 38 h 172"/>
              <a:gd name="T110" fmla="*/ 34 w 68"/>
              <a:gd name="T111" fmla="*/ 32 h 172"/>
              <a:gd name="T112" fmla="*/ 32 w 68"/>
              <a:gd name="T113" fmla="*/ 15 h 172"/>
              <a:gd name="T114" fmla="*/ 29 w 68"/>
              <a:gd name="T115" fmla="*/ 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172">
                <a:moveTo>
                  <a:pt x="29" y="6"/>
                </a:moveTo>
                <a:lnTo>
                  <a:pt x="22" y="1"/>
                </a:lnTo>
                <a:lnTo>
                  <a:pt x="12" y="0"/>
                </a:lnTo>
                <a:lnTo>
                  <a:pt x="10" y="0"/>
                </a:lnTo>
                <a:lnTo>
                  <a:pt x="19" y="18"/>
                </a:lnTo>
                <a:lnTo>
                  <a:pt x="21" y="22"/>
                </a:lnTo>
                <a:lnTo>
                  <a:pt x="19" y="25"/>
                </a:lnTo>
                <a:lnTo>
                  <a:pt x="10" y="28"/>
                </a:lnTo>
                <a:lnTo>
                  <a:pt x="12" y="35"/>
                </a:lnTo>
                <a:lnTo>
                  <a:pt x="10" y="52"/>
                </a:lnTo>
                <a:lnTo>
                  <a:pt x="12" y="57"/>
                </a:lnTo>
                <a:lnTo>
                  <a:pt x="14" y="57"/>
                </a:lnTo>
                <a:lnTo>
                  <a:pt x="19" y="60"/>
                </a:lnTo>
                <a:lnTo>
                  <a:pt x="19" y="62"/>
                </a:lnTo>
                <a:lnTo>
                  <a:pt x="17" y="65"/>
                </a:lnTo>
                <a:lnTo>
                  <a:pt x="12" y="67"/>
                </a:lnTo>
                <a:lnTo>
                  <a:pt x="5" y="71"/>
                </a:lnTo>
                <a:lnTo>
                  <a:pt x="4" y="74"/>
                </a:lnTo>
                <a:lnTo>
                  <a:pt x="2" y="82"/>
                </a:lnTo>
                <a:lnTo>
                  <a:pt x="0" y="89"/>
                </a:lnTo>
                <a:lnTo>
                  <a:pt x="2" y="96"/>
                </a:lnTo>
                <a:lnTo>
                  <a:pt x="5" y="99"/>
                </a:lnTo>
                <a:lnTo>
                  <a:pt x="9" y="101"/>
                </a:lnTo>
                <a:lnTo>
                  <a:pt x="10" y="101"/>
                </a:lnTo>
                <a:lnTo>
                  <a:pt x="14" y="108"/>
                </a:lnTo>
                <a:lnTo>
                  <a:pt x="17" y="111"/>
                </a:lnTo>
                <a:lnTo>
                  <a:pt x="19" y="113"/>
                </a:lnTo>
                <a:lnTo>
                  <a:pt x="32" y="111"/>
                </a:lnTo>
                <a:lnTo>
                  <a:pt x="34" y="111"/>
                </a:lnTo>
                <a:lnTo>
                  <a:pt x="37" y="116"/>
                </a:lnTo>
                <a:lnTo>
                  <a:pt x="37" y="126"/>
                </a:lnTo>
                <a:lnTo>
                  <a:pt x="37" y="133"/>
                </a:lnTo>
                <a:lnTo>
                  <a:pt x="37" y="136"/>
                </a:lnTo>
                <a:lnTo>
                  <a:pt x="32" y="143"/>
                </a:lnTo>
                <a:lnTo>
                  <a:pt x="32" y="145"/>
                </a:lnTo>
                <a:lnTo>
                  <a:pt x="34" y="150"/>
                </a:lnTo>
                <a:lnTo>
                  <a:pt x="46" y="167"/>
                </a:lnTo>
                <a:lnTo>
                  <a:pt x="53" y="172"/>
                </a:lnTo>
                <a:lnTo>
                  <a:pt x="54" y="170"/>
                </a:lnTo>
                <a:lnTo>
                  <a:pt x="53" y="160"/>
                </a:lnTo>
                <a:lnTo>
                  <a:pt x="54" y="153"/>
                </a:lnTo>
                <a:lnTo>
                  <a:pt x="56" y="150"/>
                </a:lnTo>
                <a:lnTo>
                  <a:pt x="59" y="150"/>
                </a:lnTo>
                <a:lnTo>
                  <a:pt x="63" y="150"/>
                </a:lnTo>
                <a:lnTo>
                  <a:pt x="64" y="146"/>
                </a:lnTo>
                <a:lnTo>
                  <a:pt x="68" y="118"/>
                </a:lnTo>
                <a:lnTo>
                  <a:pt x="66" y="114"/>
                </a:lnTo>
                <a:lnTo>
                  <a:pt x="61" y="108"/>
                </a:lnTo>
                <a:lnTo>
                  <a:pt x="49" y="94"/>
                </a:lnTo>
                <a:lnTo>
                  <a:pt x="43" y="89"/>
                </a:lnTo>
                <a:lnTo>
                  <a:pt x="41" y="86"/>
                </a:lnTo>
                <a:lnTo>
                  <a:pt x="39" y="82"/>
                </a:lnTo>
                <a:lnTo>
                  <a:pt x="34" y="62"/>
                </a:lnTo>
                <a:lnTo>
                  <a:pt x="37" y="45"/>
                </a:lnTo>
                <a:lnTo>
                  <a:pt x="36" y="38"/>
                </a:lnTo>
                <a:lnTo>
                  <a:pt x="34" y="32"/>
                </a:lnTo>
                <a:lnTo>
                  <a:pt x="32" y="15"/>
                </a:lnTo>
                <a:lnTo>
                  <a:pt x="29" y="6"/>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6" name="Freeform 30242"/>
          <p:cNvSpPr>
            <a:spLocks/>
          </p:cNvSpPr>
          <p:nvPr/>
        </p:nvSpPr>
        <p:spPr bwMode="auto">
          <a:xfrm>
            <a:off x="2914485" y="4695618"/>
            <a:ext cx="225488" cy="273204"/>
          </a:xfrm>
          <a:custGeom>
            <a:avLst/>
            <a:gdLst>
              <a:gd name="T0" fmla="*/ 255 w 255"/>
              <a:gd name="T1" fmla="*/ 196 h 307"/>
              <a:gd name="T2" fmla="*/ 251 w 255"/>
              <a:gd name="T3" fmla="*/ 182 h 307"/>
              <a:gd name="T4" fmla="*/ 241 w 255"/>
              <a:gd name="T5" fmla="*/ 174 h 307"/>
              <a:gd name="T6" fmla="*/ 236 w 255"/>
              <a:gd name="T7" fmla="*/ 164 h 307"/>
              <a:gd name="T8" fmla="*/ 240 w 255"/>
              <a:gd name="T9" fmla="*/ 150 h 307"/>
              <a:gd name="T10" fmla="*/ 203 w 255"/>
              <a:gd name="T11" fmla="*/ 148 h 307"/>
              <a:gd name="T12" fmla="*/ 198 w 255"/>
              <a:gd name="T13" fmla="*/ 111 h 307"/>
              <a:gd name="T14" fmla="*/ 196 w 255"/>
              <a:gd name="T15" fmla="*/ 94 h 307"/>
              <a:gd name="T16" fmla="*/ 191 w 255"/>
              <a:gd name="T17" fmla="*/ 89 h 307"/>
              <a:gd name="T18" fmla="*/ 169 w 255"/>
              <a:gd name="T19" fmla="*/ 88 h 307"/>
              <a:gd name="T20" fmla="*/ 164 w 255"/>
              <a:gd name="T21" fmla="*/ 84 h 307"/>
              <a:gd name="T22" fmla="*/ 150 w 255"/>
              <a:gd name="T23" fmla="*/ 76 h 307"/>
              <a:gd name="T24" fmla="*/ 140 w 255"/>
              <a:gd name="T25" fmla="*/ 68 h 307"/>
              <a:gd name="T26" fmla="*/ 127 w 255"/>
              <a:gd name="T27" fmla="*/ 62 h 307"/>
              <a:gd name="T28" fmla="*/ 117 w 255"/>
              <a:gd name="T29" fmla="*/ 62 h 307"/>
              <a:gd name="T30" fmla="*/ 103 w 255"/>
              <a:gd name="T31" fmla="*/ 52 h 307"/>
              <a:gd name="T32" fmla="*/ 91 w 255"/>
              <a:gd name="T33" fmla="*/ 35 h 307"/>
              <a:gd name="T34" fmla="*/ 90 w 255"/>
              <a:gd name="T35" fmla="*/ 22 h 307"/>
              <a:gd name="T36" fmla="*/ 91 w 255"/>
              <a:gd name="T37" fmla="*/ 0 h 307"/>
              <a:gd name="T38" fmla="*/ 58 w 255"/>
              <a:gd name="T39" fmla="*/ 7 h 307"/>
              <a:gd name="T40" fmla="*/ 41 w 255"/>
              <a:gd name="T41" fmla="*/ 22 h 307"/>
              <a:gd name="T42" fmla="*/ 24 w 255"/>
              <a:gd name="T43" fmla="*/ 29 h 307"/>
              <a:gd name="T44" fmla="*/ 9 w 255"/>
              <a:gd name="T45" fmla="*/ 27 h 307"/>
              <a:gd name="T46" fmla="*/ 21 w 255"/>
              <a:gd name="T47" fmla="*/ 61 h 307"/>
              <a:gd name="T48" fmla="*/ 17 w 255"/>
              <a:gd name="T49" fmla="*/ 71 h 307"/>
              <a:gd name="T50" fmla="*/ 14 w 255"/>
              <a:gd name="T51" fmla="*/ 86 h 307"/>
              <a:gd name="T52" fmla="*/ 17 w 255"/>
              <a:gd name="T53" fmla="*/ 100 h 307"/>
              <a:gd name="T54" fmla="*/ 9 w 255"/>
              <a:gd name="T55" fmla="*/ 113 h 307"/>
              <a:gd name="T56" fmla="*/ 10 w 255"/>
              <a:gd name="T57" fmla="*/ 126 h 307"/>
              <a:gd name="T58" fmla="*/ 7 w 255"/>
              <a:gd name="T59" fmla="*/ 140 h 307"/>
              <a:gd name="T60" fmla="*/ 12 w 255"/>
              <a:gd name="T61" fmla="*/ 157 h 307"/>
              <a:gd name="T62" fmla="*/ 4 w 255"/>
              <a:gd name="T63" fmla="*/ 169 h 307"/>
              <a:gd name="T64" fmla="*/ 2 w 255"/>
              <a:gd name="T65" fmla="*/ 175 h 307"/>
              <a:gd name="T66" fmla="*/ 4 w 255"/>
              <a:gd name="T67" fmla="*/ 179 h 307"/>
              <a:gd name="T68" fmla="*/ 14 w 255"/>
              <a:gd name="T69" fmla="*/ 197 h 307"/>
              <a:gd name="T70" fmla="*/ 17 w 255"/>
              <a:gd name="T71" fmla="*/ 214 h 307"/>
              <a:gd name="T72" fmla="*/ 26 w 255"/>
              <a:gd name="T73" fmla="*/ 226 h 307"/>
              <a:gd name="T74" fmla="*/ 21 w 255"/>
              <a:gd name="T75" fmla="*/ 246 h 307"/>
              <a:gd name="T76" fmla="*/ 31 w 255"/>
              <a:gd name="T77" fmla="*/ 265 h 307"/>
              <a:gd name="T78" fmla="*/ 39 w 255"/>
              <a:gd name="T79" fmla="*/ 303 h 307"/>
              <a:gd name="T80" fmla="*/ 51 w 255"/>
              <a:gd name="T81" fmla="*/ 307 h 307"/>
              <a:gd name="T82" fmla="*/ 76 w 255"/>
              <a:gd name="T83" fmla="*/ 283 h 307"/>
              <a:gd name="T84" fmla="*/ 85 w 255"/>
              <a:gd name="T85" fmla="*/ 287 h 307"/>
              <a:gd name="T86" fmla="*/ 103 w 255"/>
              <a:gd name="T87" fmla="*/ 287 h 307"/>
              <a:gd name="T88" fmla="*/ 110 w 255"/>
              <a:gd name="T89" fmla="*/ 292 h 307"/>
              <a:gd name="T90" fmla="*/ 123 w 255"/>
              <a:gd name="T91" fmla="*/ 285 h 307"/>
              <a:gd name="T92" fmla="*/ 149 w 255"/>
              <a:gd name="T93" fmla="*/ 287 h 307"/>
              <a:gd name="T94" fmla="*/ 157 w 255"/>
              <a:gd name="T95" fmla="*/ 258 h 307"/>
              <a:gd name="T96" fmla="*/ 159 w 255"/>
              <a:gd name="T97" fmla="*/ 246 h 307"/>
              <a:gd name="T98" fmla="*/ 167 w 255"/>
              <a:gd name="T99" fmla="*/ 231 h 307"/>
              <a:gd name="T100" fmla="*/ 203 w 255"/>
              <a:gd name="T101" fmla="*/ 221 h 307"/>
              <a:gd name="T102" fmla="*/ 221 w 255"/>
              <a:gd name="T103" fmla="*/ 219 h 307"/>
              <a:gd name="T104" fmla="*/ 241 w 255"/>
              <a:gd name="T105" fmla="*/ 231 h 307"/>
              <a:gd name="T106" fmla="*/ 248 w 255"/>
              <a:gd name="T107" fmla="*/ 224 h 307"/>
              <a:gd name="T108" fmla="*/ 253 w 255"/>
              <a:gd name="T109" fmla="*/ 2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307">
                <a:moveTo>
                  <a:pt x="253" y="207"/>
                </a:moveTo>
                <a:lnTo>
                  <a:pt x="255" y="196"/>
                </a:lnTo>
                <a:lnTo>
                  <a:pt x="255" y="189"/>
                </a:lnTo>
                <a:lnTo>
                  <a:pt x="251" y="182"/>
                </a:lnTo>
                <a:lnTo>
                  <a:pt x="248" y="177"/>
                </a:lnTo>
                <a:lnTo>
                  <a:pt x="241" y="174"/>
                </a:lnTo>
                <a:lnTo>
                  <a:pt x="238" y="169"/>
                </a:lnTo>
                <a:lnTo>
                  <a:pt x="236" y="164"/>
                </a:lnTo>
                <a:lnTo>
                  <a:pt x="240" y="153"/>
                </a:lnTo>
                <a:lnTo>
                  <a:pt x="240" y="150"/>
                </a:lnTo>
                <a:lnTo>
                  <a:pt x="203" y="150"/>
                </a:lnTo>
                <a:lnTo>
                  <a:pt x="203" y="148"/>
                </a:lnTo>
                <a:lnTo>
                  <a:pt x="199" y="140"/>
                </a:lnTo>
                <a:lnTo>
                  <a:pt x="198" y="111"/>
                </a:lnTo>
                <a:lnTo>
                  <a:pt x="196" y="100"/>
                </a:lnTo>
                <a:lnTo>
                  <a:pt x="196" y="94"/>
                </a:lnTo>
                <a:lnTo>
                  <a:pt x="196" y="93"/>
                </a:lnTo>
                <a:lnTo>
                  <a:pt x="191" y="89"/>
                </a:lnTo>
                <a:lnTo>
                  <a:pt x="181" y="86"/>
                </a:lnTo>
                <a:lnTo>
                  <a:pt x="169" y="88"/>
                </a:lnTo>
                <a:lnTo>
                  <a:pt x="167" y="86"/>
                </a:lnTo>
                <a:lnTo>
                  <a:pt x="164" y="84"/>
                </a:lnTo>
                <a:lnTo>
                  <a:pt x="159" y="76"/>
                </a:lnTo>
                <a:lnTo>
                  <a:pt x="150" y="76"/>
                </a:lnTo>
                <a:lnTo>
                  <a:pt x="147" y="74"/>
                </a:lnTo>
                <a:lnTo>
                  <a:pt x="140" y="68"/>
                </a:lnTo>
                <a:lnTo>
                  <a:pt x="134" y="64"/>
                </a:lnTo>
                <a:lnTo>
                  <a:pt x="127" y="62"/>
                </a:lnTo>
                <a:lnTo>
                  <a:pt x="123" y="62"/>
                </a:lnTo>
                <a:lnTo>
                  <a:pt x="117" y="62"/>
                </a:lnTo>
                <a:lnTo>
                  <a:pt x="113" y="61"/>
                </a:lnTo>
                <a:lnTo>
                  <a:pt x="103" y="52"/>
                </a:lnTo>
                <a:lnTo>
                  <a:pt x="95" y="42"/>
                </a:lnTo>
                <a:lnTo>
                  <a:pt x="91" y="35"/>
                </a:lnTo>
                <a:lnTo>
                  <a:pt x="91" y="29"/>
                </a:lnTo>
                <a:lnTo>
                  <a:pt x="90" y="22"/>
                </a:lnTo>
                <a:lnTo>
                  <a:pt x="91" y="9"/>
                </a:lnTo>
                <a:lnTo>
                  <a:pt x="91" y="0"/>
                </a:lnTo>
                <a:lnTo>
                  <a:pt x="71" y="2"/>
                </a:lnTo>
                <a:lnTo>
                  <a:pt x="58" y="7"/>
                </a:lnTo>
                <a:lnTo>
                  <a:pt x="44" y="19"/>
                </a:lnTo>
                <a:lnTo>
                  <a:pt x="41" y="22"/>
                </a:lnTo>
                <a:lnTo>
                  <a:pt x="32" y="22"/>
                </a:lnTo>
                <a:lnTo>
                  <a:pt x="24" y="29"/>
                </a:lnTo>
                <a:lnTo>
                  <a:pt x="21" y="30"/>
                </a:lnTo>
                <a:lnTo>
                  <a:pt x="9" y="27"/>
                </a:lnTo>
                <a:lnTo>
                  <a:pt x="0" y="25"/>
                </a:lnTo>
                <a:lnTo>
                  <a:pt x="21" y="61"/>
                </a:lnTo>
                <a:lnTo>
                  <a:pt x="21" y="64"/>
                </a:lnTo>
                <a:lnTo>
                  <a:pt x="17" y="71"/>
                </a:lnTo>
                <a:lnTo>
                  <a:pt x="16" y="78"/>
                </a:lnTo>
                <a:lnTo>
                  <a:pt x="14" y="86"/>
                </a:lnTo>
                <a:lnTo>
                  <a:pt x="14" y="91"/>
                </a:lnTo>
                <a:lnTo>
                  <a:pt x="17" y="100"/>
                </a:lnTo>
                <a:lnTo>
                  <a:pt x="16" y="105"/>
                </a:lnTo>
                <a:lnTo>
                  <a:pt x="9" y="113"/>
                </a:lnTo>
                <a:lnTo>
                  <a:pt x="7" y="118"/>
                </a:lnTo>
                <a:lnTo>
                  <a:pt x="10" y="126"/>
                </a:lnTo>
                <a:lnTo>
                  <a:pt x="7" y="135"/>
                </a:lnTo>
                <a:lnTo>
                  <a:pt x="7" y="140"/>
                </a:lnTo>
                <a:lnTo>
                  <a:pt x="12" y="152"/>
                </a:lnTo>
                <a:lnTo>
                  <a:pt x="12" y="157"/>
                </a:lnTo>
                <a:lnTo>
                  <a:pt x="10" y="162"/>
                </a:lnTo>
                <a:lnTo>
                  <a:pt x="4" y="169"/>
                </a:lnTo>
                <a:lnTo>
                  <a:pt x="2" y="170"/>
                </a:lnTo>
                <a:lnTo>
                  <a:pt x="2" y="175"/>
                </a:lnTo>
                <a:lnTo>
                  <a:pt x="4" y="179"/>
                </a:lnTo>
                <a:lnTo>
                  <a:pt x="4" y="179"/>
                </a:lnTo>
                <a:lnTo>
                  <a:pt x="10" y="191"/>
                </a:lnTo>
                <a:lnTo>
                  <a:pt x="14" y="197"/>
                </a:lnTo>
                <a:lnTo>
                  <a:pt x="16" y="209"/>
                </a:lnTo>
                <a:lnTo>
                  <a:pt x="17" y="214"/>
                </a:lnTo>
                <a:lnTo>
                  <a:pt x="26" y="223"/>
                </a:lnTo>
                <a:lnTo>
                  <a:pt x="26" y="226"/>
                </a:lnTo>
                <a:lnTo>
                  <a:pt x="21" y="243"/>
                </a:lnTo>
                <a:lnTo>
                  <a:pt x="21" y="246"/>
                </a:lnTo>
                <a:lnTo>
                  <a:pt x="22" y="253"/>
                </a:lnTo>
                <a:lnTo>
                  <a:pt x="31" y="265"/>
                </a:lnTo>
                <a:lnTo>
                  <a:pt x="36" y="282"/>
                </a:lnTo>
                <a:lnTo>
                  <a:pt x="39" y="303"/>
                </a:lnTo>
                <a:lnTo>
                  <a:pt x="41" y="307"/>
                </a:lnTo>
                <a:lnTo>
                  <a:pt x="51" y="307"/>
                </a:lnTo>
                <a:lnTo>
                  <a:pt x="73" y="282"/>
                </a:lnTo>
                <a:lnTo>
                  <a:pt x="76" y="283"/>
                </a:lnTo>
                <a:lnTo>
                  <a:pt x="78" y="285"/>
                </a:lnTo>
                <a:lnTo>
                  <a:pt x="85" y="287"/>
                </a:lnTo>
                <a:lnTo>
                  <a:pt x="98" y="285"/>
                </a:lnTo>
                <a:lnTo>
                  <a:pt x="103" y="287"/>
                </a:lnTo>
                <a:lnTo>
                  <a:pt x="107" y="288"/>
                </a:lnTo>
                <a:lnTo>
                  <a:pt x="110" y="292"/>
                </a:lnTo>
                <a:lnTo>
                  <a:pt x="113" y="303"/>
                </a:lnTo>
                <a:lnTo>
                  <a:pt x="123" y="285"/>
                </a:lnTo>
                <a:lnTo>
                  <a:pt x="144" y="285"/>
                </a:lnTo>
                <a:lnTo>
                  <a:pt x="149" y="287"/>
                </a:lnTo>
                <a:lnTo>
                  <a:pt x="150" y="283"/>
                </a:lnTo>
                <a:lnTo>
                  <a:pt x="157" y="258"/>
                </a:lnTo>
                <a:lnTo>
                  <a:pt x="157" y="251"/>
                </a:lnTo>
                <a:lnTo>
                  <a:pt x="159" y="246"/>
                </a:lnTo>
                <a:lnTo>
                  <a:pt x="162" y="243"/>
                </a:lnTo>
                <a:lnTo>
                  <a:pt x="167" y="231"/>
                </a:lnTo>
                <a:lnTo>
                  <a:pt x="171" y="228"/>
                </a:lnTo>
                <a:lnTo>
                  <a:pt x="203" y="221"/>
                </a:lnTo>
                <a:lnTo>
                  <a:pt x="204" y="219"/>
                </a:lnTo>
                <a:lnTo>
                  <a:pt x="221" y="219"/>
                </a:lnTo>
                <a:lnTo>
                  <a:pt x="223" y="219"/>
                </a:lnTo>
                <a:lnTo>
                  <a:pt x="241" y="231"/>
                </a:lnTo>
                <a:lnTo>
                  <a:pt x="243" y="231"/>
                </a:lnTo>
                <a:lnTo>
                  <a:pt x="248" y="224"/>
                </a:lnTo>
                <a:lnTo>
                  <a:pt x="251" y="216"/>
                </a:lnTo>
                <a:lnTo>
                  <a:pt x="253" y="20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7" name="Freeform 30243"/>
          <p:cNvSpPr>
            <a:spLocks/>
          </p:cNvSpPr>
          <p:nvPr/>
        </p:nvSpPr>
        <p:spPr bwMode="auto">
          <a:xfrm>
            <a:off x="4786472" y="4708969"/>
            <a:ext cx="198075" cy="345287"/>
          </a:xfrm>
          <a:custGeom>
            <a:avLst/>
            <a:gdLst>
              <a:gd name="T0" fmla="*/ 219 w 224"/>
              <a:gd name="T1" fmla="*/ 7 h 388"/>
              <a:gd name="T2" fmla="*/ 206 w 224"/>
              <a:gd name="T3" fmla="*/ 10 h 388"/>
              <a:gd name="T4" fmla="*/ 172 w 224"/>
              <a:gd name="T5" fmla="*/ 24 h 388"/>
              <a:gd name="T6" fmla="*/ 157 w 224"/>
              <a:gd name="T7" fmla="*/ 29 h 388"/>
              <a:gd name="T8" fmla="*/ 130 w 224"/>
              <a:gd name="T9" fmla="*/ 31 h 388"/>
              <a:gd name="T10" fmla="*/ 120 w 224"/>
              <a:gd name="T11" fmla="*/ 22 h 388"/>
              <a:gd name="T12" fmla="*/ 108 w 224"/>
              <a:gd name="T13" fmla="*/ 29 h 388"/>
              <a:gd name="T14" fmla="*/ 86 w 224"/>
              <a:gd name="T15" fmla="*/ 44 h 388"/>
              <a:gd name="T16" fmla="*/ 95 w 224"/>
              <a:gd name="T17" fmla="*/ 71 h 388"/>
              <a:gd name="T18" fmla="*/ 118 w 224"/>
              <a:gd name="T19" fmla="*/ 96 h 388"/>
              <a:gd name="T20" fmla="*/ 115 w 224"/>
              <a:gd name="T21" fmla="*/ 132 h 388"/>
              <a:gd name="T22" fmla="*/ 106 w 224"/>
              <a:gd name="T23" fmla="*/ 135 h 388"/>
              <a:gd name="T24" fmla="*/ 105 w 224"/>
              <a:gd name="T25" fmla="*/ 154 h 388"/>
              <a:gd name="T26" fmla="*/ 84 w 224"/>
              <a:gd name="T27" fmla="*/ 127 h 388"/>
              <a:gd name="T28" fmla="*/ 89 w 224"/>
              <a:gd name="T29" fmla="*/ 115 h 388"/>
              <a:gd name="T30" fmla="*/ 86 w 224"/>
              <a:gd name="T31" fmla="*/ 93 h 388"/>
              <a:gd name="T32" fmla="*/ 69 w 224"/>
              <a:gd name="T33" fmla="*/ 93 h 388"/>
              <a:gd name="T34" fmla="*/ 61 w 224"/>
              <a:gd name="T35" fmla="*/ 83 h 388"/>
              <a:gd name="T36" fmla="*/ 0 w 224"/>
              <a:gd name="T37" fmla="*/ 105 h 388"/>
              <a:gd name="T38" fmla="*/ 4 w 224"/>
              <a:gd name="T39" fmla="*/ 122 h 388"/>
              <a:gd name="T40" fmla="*/ 19 w 224"/>
              <a:gd name="T41" fmla="*/ 128 h 388"/>
              <a:gd name="T42" fmla="*/ 54 w 224"/>
              <a:gd name="T43" fmla="*/ 145 h 388"/>
              <a:gd name="T44" fmla="*/ 59 w 224"/>
              <a:gd name="T45" fmla="*/ 182 h 388"/>
              <a:gd name="T46" fmla="*/ 52 w 224"/>
              <a:gd name="T47" fmla="*/ 196 h 388"/>
              <a:gd name="T48" fmla="*/ 57 w 224"/>
              <a:gd name="T49" fmla="*/ 223 h 388"/>
              <a:gd name="T50" fmla="*/ 47 w 224"/>
              <a:gd name="T51" fmla="*/ 240 h 388"/>
              <a:gd name="T52" fmla="*/ 46 w 224"/>
              <a:gd name="T53" fmla="*/ 255 h 388"/>
              <a:gd name="T54" fmla="*/ 22 w 224"/>
              <a:gd name="T55" fmla="*/ 283 h 388"/>
              <a:gd name="T56" fmla="*/ 36 w 224"/>
              <a:gd name="T57" fmla="*/ 331 h 388"/>
              <a:gd name="T58" fmla="*/ 37 w 224"/>
              <a:gd name="T59" fmla="*/ 368 h 388"/>
              <a:gd name="T60" fmla="*/ 41 w 224"/>
              <a:gd name="T61" fmla="*/ 388 h 388"/>
              <a:gd name="T62" fmla="*/ 56 w 224"/>
              <a:gd name="T63" fmla="*/ 376 h 388"/>
              <a:gd name="T64" fmla="*/ 47 w 224"/>
              <a:gd name="T65" fmla="*/ 364 h 388"/>
              <a:gd name="T66" fmla="*/ 66 w 224"/>
              <a:gd name="T67" fmla="*/ 346 h 388"/>
              <a:gd name="T68" fmla="*/ 105 w 224"/>
              <a:gd name="T69" fmla="*/ 327 h 388"/>
              <a:gd name="T70" fmla="*/ 111 w 224"/>
              <a:gd name="T71" fmla="*/ 314 h 388"/>
              <a:gd name="T72" fmla="*/ 111 w 224"/>
              <a:gd name="T73" fmla="*/ 278 h 388"/>
              <a:gd name="T74" fmla="*/ 106 w 224"/>
              <a:gd name="T75" fmla="*/ 275 h 388"/>
              <a:gd name="T76" fmla="*/ 100 w 224"/>
              <a:gd name="T77" fmla="*/ 250 h 388"/>
              <a:gd name="T78" fmla="*/ 101 w 224"/>
              <a:gd name="T79" fmla="*/ 240 h 388"/>
              <a:gd name="T80" fmla="*/ 95 w 224"/>
              <a:gd name="T81" fmla="*/ 228 h 388"/>
              <a:gd name="T82" fmla="*/ 120 w 224"/>
              <a:gd name="T83" fmla="*/ 197 h 388"/>
              <a:gd name="T84" fmla="*/ 162 w 224"/>
              <a:gd name="T85" fmla="*/ 160 h 388"/>
              <a:gd name="T86" fmla="*/ 202 w 224"/>
              <a:gd name="T87" fmla="*/ 137 h 388"/>
              <a:gd name="T88" fmla="*/ 218 w 224"/>
              <a:gd name="T89" fmla="*/ 108 h 388"/>
              <a:gd name="T90" fmla="*/ 224 w 224"/>
              <a:gd name="T91" fmla="*/ 95 h 388"/>
              <a:gd name="T92" fmla="*/ 219 w 224"/>
              <a:gd name="T93" fmla="*/ 91 h 388"/>
              <a:gd name="T94" fmla="*/ 214 w 224"/>
              <a:gd name="T95" fmla="*/ 58 h 388"/>
              <a:gd name="T96" fmla="*/ 216 w 224"/>
              <a:gd name="T97" fmla="*/ 37 h 388"/>
              <a:gd name="T98" fmla="*/ 212 w 224"/>
              <a:gd name="T99" fmla="*/ 2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388">
                <a:moveTo>
                  <a:pt x="212" y="20"/>
                </a:moveTo>
                <a:lnTo>
                  <a:pt x="218" y="14"/>
                </a:lnTo>
                <a:lnTo>
                  <a:pt x="219" y="7"/>
                </a:lnTo>
                <a:lnTo>
                  <a:pt x="218" y="2"/>
                </a:lnTo>
                <a:lnTo>
                  <a:pt x="216" y="0"/>
                </a:lnTo>
                <a:lnTo>
                  <a:pt x="206" y="10"/>
                </a:lnTo>
                <a:lnTo>
                  <a:pt x="201" y="14"/>
                </a:lnTo>
                <a:lnTo>
                  <a:pt x="177" y="22"/>
                </a:lnTo>
                <a:lnTo>
                  <a:pt x="172" y="24"/>
                </a:lnTo>
                <a:lnTo>
                  <a:pt x="167" y="19"/>
                </a:lnTo>
                <a:lnTo>
                  <a:pt x="164" y="17"/>
                </a:lnTo>
                <a:lnTo>
                  <a:pt x="157" y="29"/>
                </a:lnTo>
                <a:lnTo>
                  <a:pt x="154" y="31"/>
                </a:lnTo>
                <a:lnTo>
                  <a:pt x="148" y="31"/>
                </a:lnTo>
                <a:lnTo>
                  <a:pt x="130" y="31"/>
                </a:lnTo>
                <a:lnTo>
                  <a:pt x="125" y="27"/>
                </a:lnTo>
                <a:lnTo>
                  <a:pt x="121" y="24"/>
                </a:lnTo>
                <a:lnTo>
                  <a:pt x="120" y="22"/>
                </a:lnTo>
                <a:lnTo>
                  <a:pt x="120" y="24"/>
                </a:lnTo>
                <a:lnTo>
                  <a:pt x="113" y="27"/>
                </a:lnTo>
                <a:lnTo>
                  <a:pt x="108" y="29"/>
                </a:lnTo>
                <a:lnTo>
                  <a:pt x="98" y="27"/>
                </a:lnTo>
                <a:lnTo>
                  <a:pt x="89" y="27"/>
                </a:lnTo>
                <a:lnTo>
                  <a:pt x="86" y="44"/>
                </a:lnTo>
                <a:lnTo>
                  <a:pt x="91" y="64"/>
                </a:lnTo>
                <a:lnTo>
                  <a:pt x="93" y="68"/>
                </a:lnTo>
                <a:lnTo>
                  <a:pt x="95" y="71"/>
                </a:lnTo>
                <a:lnTo>
                  <a:pt x="101" y="76"/>
                </a:lnTo>
                <a:lnTo>
                  <a:pt x="113" y="90"/>
                </a:lnTo>
                <a:lnTo>
                  <a:pt x="118" y="96"/>
                </a:lnTo>
                <a:lnTo>
                  <a:pt x="120" y="100"/>
                </a:lnTo>
                <a:lnTo>
                  <a:pt x="116" y="128"/>
                </a:lnTo>
                <a:lnTo>
                  <a:pt x="115" y="132"/>
                </a:lnTo>
                <a:lnTo>
                  <a:pt x="111" y="132"/>
                </a:lnTo>
                <a:lnTo>
                  <a:pt x="108" y="132"/>
                </a:lnTo>
                <a:lnTo>
                  <a:pt x="106" y="135"/>
                </a:lnTo>
                <a:lnTo>
                  <a:pt x="105" y="142"/>
                </a:lnTo>
                <a:lnTo>
                  <a:pt x="106" y="152"/>
                </a:lnTo>
                <a:lnTo>
                  <a:pt x="105" y="154"/>
                </a:lnTo>
                <a:lnTo>
                  <a:pt x="98" y="149"/>
                </a:lnTo>
                <a:lnTo>
                  <a:pt x="86" y="132"/>
                </a:lnTo>
                <a:lnTo>
                  <a:pt x="84" y="127"/>
                </a:lnTo>
                <a:lnTo>
                  <a:pt x="84" y="125"/>
                </a:lnTo>
                <a:lnTo>
                  <a:pt x="89" y="118"/>
                </a:lnTo>
                <a:lnTo>
                  <a:pt x="89" y="115"/>
                </a:lnTo>
                <a:lnTo>
                  <a:pt x="89" y="108"/>
                </a:lnTo>
                <a:lnTo>
                  <a:pt x="89" y="98"/>
                </a:lnTo>
                <a:lnTo>
                  <a:pt x="86" y="93"/>
                </a:lnTo>
                <a:lnTo>
                  <a:pt x="84" y="93"/>
                </a:lnTo>
                <a:lnTo>
                  <a:pt x="71" y="95"/>
                </a:lnTo>
                <a:lnTo>
                  <a:pt x="69" y="93"/>
                </a:lnTo>
                <a:lnTo>
                  <a:pt x="66" y="90"/>
                </a:lnTo>
                <a:lnTo>
                  <a:pt x="62" y="83"/>
                </a:lnTo>
                <a:lnTo>
                  <a:pt x="61" y="83"/>
                </a:lnTo>
                <a:lnTo>
                  <a:pt x="22" y="98"/>
                </a:lnTo>
                <a:lnTo>
                  <a:pt x="2" y="103"/>
                </a:lnTo>
                <a:lnTo>
                  <a:pt x="0" y="105"/>
                </a:lnTo>
                <a:lnTo>
                  <a:pt x="0" y="110"/>
                </a:lnTo>
                <a:lnTo>
                  <a:pt x="2" y="115"/>
                </a:lnTo>
                <a:lnTo>
                  <a:pt x="4" y="122"/>
                </a:lnTo>
                <a:lnTo>
                  <a:pt x="4" y="127"/>
                </a:lnTo>
                <a:lnTo>
                  <a:pt x="4" y="128"/>
                </a:lnTo>
                <a:lnTo>
                  <a:pt x="19" y="128"/>
                </a:lnTo>
                <a:lnTo>
                  <a:pt x="46" y="138"/>
                </a:lnTo>
                <a:lnTo>
                  <a:pt x="51" y="142"/>
                </a:lnTo>
                <a:lnTo>
                  <a:pt x="54" y="145"/>
                </a:lnTo>
                <a:lnTo>
                  <a:pt x="56" y="154"/>
                </a:lnTo>
                <a:lnTo>
                  <a:pt x="57" y="174"/>
                </a:lnTo>
                <a:lnTo>
                  <a:pt x="59" y="182"/>
                </a:lnTo>
                <a:lnTo>
                  <a:pt x="57" y="187"/>
                </a:lnTo>
                <a:lnTo>
                  <a:pt x="52" y="192"/>
                </a:lnTo>
                <a:lnTo>
                  <a:pt x="52" y="196"/>
                </a:lnTo>
                <a:lnTo>
                  <a:pt x="54" y="211"/>
                </a:lnTo>
                <a:lnTo>
                  <a:pt x="59" y="219"/>
                </a:lnTo>
                <a:lnTo>
                  <a:pt x="57" y="223"/>
                </a:lnTo>
                <a:lnTo>
                  <a:pt x="56" y="228"/>
                </a:lnTo>
                <a:lnTo>
                  <a:pt x="49" y="235"/>
                </a:lnTo>
                <a:lnTo>
                  <a:pt x="47" y="240"/>
                </a:lnTo>
                <a:lnTo>
                  <a:pt x="46" y="248"/>
                </a:lnTo>
                <a:lnTo>
                  <a:pt x="47" y="251"/>
                </a:lnTo>
                <a:lnTo>
                  <a:pt x="46" y="255"/>
                </a:lnTo>
                <a:lnTo>
                  <a:pt x="25" y="277"/>
                </a:lnTo>
                <a:lnTo>
                  <a:pt x="22" y="282"/>
                </a:lnTo>
                <a:lnTo>
                  <a:pt x="22" y="283"/>
                </a:lnTo>
                <a:lnTo>
                  <a:pt x="27" y="305"/>
                </a:lnTo>
                <a:lnTo>
                  <a:pt x="32" y="314"/>
                </a:lnTo>
                <a:lnTo>
                  <a:pt x="36" y="331"/>
                </a:lnTo>
                <a:lnTo>
                  <a:pt x="37" y="339"/>
                </a:lnTo>
                <a:lnTo>
                  <a:pt x="36" y="361"/>
                </a:lnTo>
                <a:lnTo>
                  <a:pt x="37" y="368"/>
                </a:lnTo>
                <a:lnTo>
                  <a:pt x="37" y="374"/>
                </a:lnTo>
                <a:lnTo>
                  <a:pt x="39" y="383"/>
                </a:lnTo>
                <a:lnTo>
                  <a:pt x="41" y="388"/>
                </a:lnTo>
                <a:lnTo>
                  <a:pt x="42" y="386"/>
                </a:lnTo>
                <a:lnTo>
                  <a:pt x="54" y="386"/>
                </a:lnTo>
                <a:lnTo>
                  <a:pt x="56" y="376"/>
                </a:lnTo>
                <a:lnTo>
                  <a:pt x="56" y="373"/>
                </a:lnTo>
                <a:lnTo>
                  <a:pt x="51" y="368"/>
                </a:lnTo>
                <a:lnTo>
                  <a:pt x="47" y="364"/>
                </a:lnTo>
                <a:lnTo>
                  <a:pt x="51" y="359"/>
                </a:lnTo>
                <a:lnTo>
                  <a:pt x="57" y="352"/>
                </a:lnTo>
                <a:lnTo>
                  <a:pt x="66" y="346"/>
                </a:lnTo>
                <a:lnTo>
                  <a:pt x="91" y="336"/>
                </a:lnTo>
                <a:lnTo>
                  <a:pt x="98" y="332"/>
                </a:lnTo>
                <a:lnTo>
                  <a:pt x="105" y="327"/>
                </a:lnTo>
                <a:lnTo>
                  <a:pt x="110" y="320"/>
                </a:lnTo>
                <a:lnTo>
                  <a:pt x="111" y="317"/>
                </a:lnTo>
                <a:lnTo>
                  <a:pt x="111" y="314"/>
                </a:lnTo>
                <a:lnTo>
                  <a:pt x="106" y="310"/>
                </a:lnTo>
                <a:lnTo>
                  <a:pt x="110" y="302"/>
                </a:lnTo>
                <a:lnTo>
                  <a:pt x="111" y="278"/>
                </a:lnTo>
                <a:lnTo>
                  <a:pt x="111" y="272"/>
                </a:lnTo>
                <a:lnTo>
                  <a:pt x="108" y="275"/>
                </a:lnTo>
                <a:lnTo>
                  <a:pt x="106" y="275"/>
                </a:lnTo>
                <a:lnTo>
                  <a:pt x="106" y="273"/>
                </a:lnTo>
                <a:lnTo>
                  <a:pt x="105" y="267"/>
                </a:lnTo>
                <a:lnTo>
                  <a:pt x="100" y="250"/>
                </a:lnTo>
                <a:lnTo>
                  <a:pt x="101" y="248"/>
                </a:lnTo>
                <a:lnTo>
                  <a:pt x="103" y="243"/>
                </a:lnTo>
                <a:lnTo>
                  <a:pt x="101" y="240"/>
                </a:lnTo>
                <a:lnTo>
                  <a:pt x="95" y="235"/>
                </a:lnTo>
                <a:lnTo>
                  <a:pt x="93" y="233"/>
                </a:lnTo>
                <a:lnTo>
                  <a:pt x="95" y="228"/>
                </a:lnTo>
                <a:lnTo>
                  <a:pt x="95" y="218"/>
                </a:lnTo>
                <a:lnTo>
                  <a:pt x="98" y="216"/>
                </a:lnTo>
                <a:lnTo>
                  <a:pt x="120" y="197"/>
                </a:lnTo>
                <a:lnTo>
                  <a:pt x="140" y="174"/>
                </a:lnTo>
                <a:lnTo>
                  <a:pt x="148" y="167"/>
                </a:lnTo>
                <a:lnTo>
                  <a:pt x="162" y="160"/>
                </a:lnTo>
                <a:lnTo>
                  <a:pt x="169" y="159"/>
                </a:lnTo>
                <a:lnTo>
                  <a:pt x="196" y="144"/>
                </a:lnTo>
                <a:lnTo>
                  <a:pt x="202" y="137"/>
                </a:lnTo>
                <a:lnTo>
                  <a:pt x="218" y="115"/>
                </a:lnTo>
                <a:lnTo>
                  <a:pt x="219" y="113"/>
                </a:lnTo>
                <a:lnTo>
                  <a:pt x="218" y="108"/>
                </a:lnTo>
                <a:lnTo>
                  <a:pt x="223" y="103"/>
                </a:lnTo>
                <a:lnTo>
                  <a:pt x="224" y="98"/>
                </a:lnTo>
                <a:lnTo>
                  <a:pt x="224" y="95"/>
                </a:lnTo>
                <a:lnTo>
                  <a:pt x="221" y="93"/>
                </a:lnTo>
                <a:lnTo>
                  <a:pt x="219" y="93"/>
                </a:lnTo>
                <a:lnTo>
                  <a:pt x="219" y="91"/>
                </a:lnTo>
                <a:lnTo>
                  <a:pt x="219" y="71"/>
                </a:lnTo>
                <a:lnTo>
                  <a:pt x="218" y="66"/>
                </a:lnTo>
                <a:lnTo>
                  <a:pt x="214" y="58"/>
                </a:lnTo>
                <a:lnTo>
                  <a:pt x="216" y="54"/>
                </a:lnTo>
                <a:lnTo>
                  <a:pt x="218" y="49"/>
                </a:lnTo>
                <a:lnTo>
                  <a:pt x="216" y="37"/>
                </a:lnTo>
                <a:lnTo>
                  <a:pt x="216" y="32"/>
                </a:lnTo>
                <a:lnTo>
                  <a:pt x="214" y="26"/>
                </a:lnTo>
                <a:lnTo>
                  <a:pt x="212" y="2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08" name="Freeform 30244"/>
          <p:cNvSpPr>
            <a:spLocks/>
          </p:cNvSpPr>
          <p:nvPr/>
        </p:nvSpPr>
        <p:spPr bwMode="auto">
          <a:xfrm>
            <a:off x="5031413" y="4746346"/>
            <a:ext cx="135293" cy="279433"/>
          </a:xfrm>
          <a:custGeom>
            <a:avLst/>
            <a:gdLst>
              <a:gd name="T0" fmla="*/ 131 w 153"/>
              <a:gd name="T1" fmla="*/ 11 h 314"/>
              <a:gd name="T2" fmla="*/ 124 w 153"/>
              <a:gd name="T3" fmla="*/ 0 h 314"/>
              <a:gd name="T4" fmla="*/ 119 w 153"/>
              <a:gd name="T5" fmla="*/ 7 h 314"/>
              <a:gd name="T6" fmla="*/ 118 w 153"/>
              <a:gd name="T7" fmla="*/ 22 h 314"/>
              <a:gd name="T8" fmla="*/ 107 w 153"/>
              <a:gd name="T9" fmla="*/ 32 h 314"/>
              <a:gd name="T10" fmla="*/ 104 w 153"/>
              <a:gd name="T11" fmla="*/ 34 h 314"/>
              <a:gd name="T12" fmla="*/ 101 w 153"/>
              <a:gd name="T13" fmla="*/ 29 h 314"/>
              <a:gd name="T14" fmla="*/ 97 w 153"/>
              <a:gd name="T15" fmla="*/ 32 h 314"/>
              <a:gd name="T16" fmla="*/ 99 w 153"/>
              <a:gd name="T17" fmla="*/ 46 h 314"/>
              <a:gd name="T18" fmla="*/ 94 w 153"/>
              <a:gd name="T19" fmla="*/ 48 h 314"/>
              <a:gd name="T20" fmla="*/ 96 w 153"/>
              <a:gd name="T21" fmla="*/ 54 h 314"/>
              <a:gd name="T22" fmla="*/ 91 w 153"/>
              <a:gd name="T23" fmla="*/ 61 h 314"/>
              <a:gd name="T24" fmla="*/ 87 w 153"/>
              <a:gd name="T25" fmla="*/ 58 h 314"/>
              <a:gd name="T26" fmla="*/ 80 w 153"/>
              <a:gd name="T27" fmla="*/ 66 h 314"/>
              <a:gd name="T28" fmla="*/ 79 w 153"/>
              <a:gd name="T29" fmla="*/ 73 h 314"/>
              <a:gd name="T30" fmla="*/ 72 w 153"/>
              <a:gd name="T31" fmla="*/ 73 h 314"/>
              <a:gd name="T32" fmla="*/ 67 w 153"/>
              <a:gd name="T33" fmla="*/ 83 h 314"/>
              <a:gd name="T34" fmla="*/ 62 w 153"/>
              <a:gd name="T35" fmla="*/ 85 h 314"/>
              <a:gd name="T36" fmla="*/ 50 w 153"/>
              <a:gd name="T37" fmla="*/ 83 h 314"/>
              <a:gd name="T38" fmla="*/ 45 w 153"/>
              <a:gd name="T39" fmla="*/ 88 h 314"/>
              <a:gd name="T40" fmla="*/ 33 w 153"/>
              <a:gd name="T41" fmla="*/ 90 h 314"/>
              <a:gd name="T42" fmla="*/ 25 w 153"/>
              <a:gd name="T43" fmla="*/ 102 h 314"/>
              <a:gd name="T44" fmla="*/ 13 w 153"/>
              <a:gd name="T45" fmla="*/ 120 h 314"/>
              <a:gd name="T46" fmla="*/ 16 w 153"/>
              <a:gd name="T47" fmla="*/ 128 h 314"/>
              <a:gd name="T48" fmla="*/ 23 w 153"/>
              <a:gd name="T49" fmla="*/ 150 h 314"/>
              <a:gd name="T50" fmla="*/ 20 w 153"/>
              <a:gd name="T51" fmla="*/ 157 h 314"/>
              <a:gd name="T52" fmla="*/ 26 w 153"/>
              <a:gd name="T53" fmla="*/ 167 h 314"/>
              <a:gd name="T54" fmla="*/ 25 w 153"/>
              <a:gd name="T55" fmla="*/ 182 h 314"/>
              <a:gd name="T56" fmla="*/ 5 w 153"/>
              <a:gd name="T57" fmla="*/ 211 h 314"/>
              <a:gd name="T58" fmla="*/ 0 w 153"/>
              <a:gd name="T59" fmla="*/ 228 h 314"/>
              <a:gd name="T60" fmla="*/ 1 w 153"/>
              <a:gd name="T61" fmla="*/ 240 h 314"/>
              <a:gd name="T62" fmla="*/ 11 w 153"/>
              <a:gd name="T63" fmla="*/ 260 h 314"/>
              <a:gd name="T64" fmla="*/ 8 w 153"/>
              <a:gd name="T65" fmla="*/ 278 h 314"/>
              <a:gd name="T66" fmla="*/ 13 w 153"/>
              <a:gd name="T67" fmla="*/ 285 h 314"/>
              <a:gd name="T68" fmla="*/ 13 w 153"/>
              <a:gd name="T69" fmla="*/ 294 h 314"/>
              <a:gd name="T70" fmla="*/ 23 w 153"/>
              <a:gd name="T71" fmla="*/ 304 h 314"/>
              <a:gd name="T72" fmla="*/ 30 w 153"/>
              <a:gd name="T73" fmla="*/ 304 h 314"/>
              <a:gd name="T74" fmla="*/ 37 w 153"/>
              <a:gd name="T75" fmla="*/ 307 h 314"/>
              <a:gd name="T76" fmla="*/ 48 w 153"/>
              <a:gd name="T77" fmla="*/ 312 h 314"/>
              <a:gd name="T78" fmla="*/ 62 w 153"/>
              <a:gd name="T79" fmla="*/ 304 h 314"/>
              <a:gd name="T80" fmla="*/ 77 w 153"/>
              <a:gd name="T81" fmla="*/ 300 h 314"/>
              <a:gd name="T82" fmla="*/ 128 w 153"/>
              <a:gd name="T83" fmla="*/ 137 h 314"/>
              <a:gd name="T84" fmla="*/ 128 w 153"/>
              <a:gd name="T85" fmla="*/ 118 h 314"/>
              <a:gd name="T86" fmla="*/ 136 w 153"/>
              <a:gd name="T87" fmla="*/ 103 h 314"/>
              <a:gd name="T88" fmla="*/ 138 w 153"/>
              <a:gd name="T89" fmla="*/ 91 h 314"/>
              <a:gd name="T90" fmla="*/ 133 w 153"/>
              <a:gd name="T91" fmla="*/ 78 h 314"/>
              <a:gd name="T92" fmla="*/ 136 w 153"/>
              <a:gd name="T93" fmla="*/ 71 h 314"/>
              <a:gd name="T94" fmla="*/ 143 w 153"/>
              <a:gd name="T95" fmla="*/ 83 h 314"/>
              <a:gd name="T96" fmla="*/ 151 w 153"/>
              <a:gd name="T97" fmla="*/ 76 h 314"/>
              <a:gd name="T98" fmla="*/ 153 w 153"/>
              <a:gd name="T99" fmla="*/ 69 h 314"/>
              <a:gd name="T100" fmla="*/ 146 w 153"/>
              <a:gd name="T101" fmla="*/ 58 h 314"/>
              <a:gd name="T102" fmla="*/ 138 w 153"/>
              <a:gd name="T103" fmla="*/ 1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314">
                <a:moveTo>
                  <a:pt x="138" y="12"/>
                </a:moveTo>
                <a:lnTo>
                  <a:pt x="131" y="11"/>
                </a:lnTo>
                <a:lnTo>
                  <a:pt x="128" y="4"/>
                </a:lnTo>
                <a:lnTo>
                  <a:pt x="124" y="0"/>
                </a:lnTo>
                <a:lnTo>
                  <a:pt x="119" y="4"/>
                </a:lnTo>
                <a:lnTo>
                  <a:pt x="119" y="7"/>
                </a:lnTo>
                <a:lnTo>
                  <a:pt x="121" y="11"/>
                </a:lnTo>
                <a:lnTo>
                  <a:pt x="118" y="22"/>
                </a:lnTo>
                <a:lnTo>
                  <a:pt x="116" y="26"/>
                </a:lnTo>
                <a:lnTo>
                  <a:pt x="107" y="32"/>
                </a:lnTo>
                <a:lnTo>
                  <a:pt x="106" y="36"/>
                </a:lnTo>
                <a:lnTo>
                  <a:pt x="104" y="34"/>
                </a:lnTo>
                <a:lnTo>
                  <a:pt x="102" y="31"/>
                </a:lnTo>
                <a:lnTo>
                  <a:pt x="101" y="29"/>
                </a:lnTo>
                <a:lnTo>
                  <a:pt x="97" y="29"/>
                </a:lnTo>
                <a:lnTo>
                  <a:pt x="97" y="32"/>
                </a:lnTo>
                <a:lnTo>
                  <a:pt x="101" y="43"/>
                </a:lnTo>
                <a:lnTo>
                  <a:pt x="99" y="46"/>
                </a:lnTo>
                <a:lnTo>
                  <a:pt x="96" y="48"/>
                </a:lnTo>
                <a:lnTo>
                  <a:pt x="94" y="48"/>
                </a:lnTo>
                <a:lnTo>
                  <a:pt x="92" y="49"/>
                </a:lnTo>
                <a:lnTo>
                  <a:pt x="96" y="54"/>
                </a:lnTo>
                <a:lnTo>
                  <a:pt x="96" y="56"/>
                </a:lnTo>
                <a:lnTo>
                  <a:pt x="91" y="61"/>
                </a:lnTo>
                <a:lnTo>
                  <a:pt x="89" y="61"/>
                </a:lnTo>
                <a:lnTo>
                  <a:pt x="87" y="58"/>
                </a:lnTo>
                <a:lnTo>
                  <a:pt x="82" y="63"/>
                </a:lnTo>
                <a:lnTo>
                  <a:pt x="80" y="66"/>
                </a:lnTo>
                <a:lnTo>
                  <a:pt x="82" y="71"/>
                </a:lnTo>
                <a:lnTo>
                  <a:pt x="79" y="73"/>
                </a:lnTo>
                <a:lnTo>
                  <a:pt x="75" y="71"/>
                </a:lnTo>
                <a:lnTo>
                  <a:pt x="72" y="73"/>
                </a:lnTo>
                <a:lnTo>
                  <a:pt x="65" y="78"/>
                </a:lnTo>
                <a:lnTo>
                  <a:pt x="67" y="83"/>
                </a:lnTo>
                <a:lnTo>
                  <a:pt x="65" y="85"/>
                </a:lnTo>
                <a:lnTo>
                  <a:pt x="62" y="85"/>
                </a:lnTo>
                <a:lnTo>
                  <a:pt x="59" y="81"/>
                </a:lnTo>
                <a:lnTo>
                  <a:pt x="50" y="83"/>
                </a:lnTo>
                <a:lnTo>
                  <a:pt x="47" y="86"/>
                </a:lnTo>
                <a:lnTo>
                  <a:pt x="45" y="88"/>
                </a:lnTo>
                <a:lnTo>
                  <a:pt x="40" y="86"/>
                </a:lnTo>
                <a:lnTo>
                  <a:pt x="33" y="90"/>
                </a:lnTo>
                <a:lnTo>
                  <a:pt x="25" y="91"/>
                </a:lnTo>
                <a:lnTo>
                  <a:pt x="25" y="102"/>
                </a:lnTo>
                <a:lnTo>
                  <a:pt x="21" y="107"/>
                </a:lnTo>
                <a:lnTo>
                  <a:pt x="13" y="120"/>
                </a:lnTo>
                <a:lnTo>
                  <a:pt x="13" y="122"/>
                </a:lnTo>
                <a:lnTo>
                  <a:pt x="16" y="128"/>
                </a:lnTo>
                <a:lnTo>
                  <a:pt x="18" y="142"/>
                </a:lnTo>
                <a:lnTo>
                  <a:pt x="23" y="150"/>
                </a:lnTo>
                <a:lnTo>
                  <a:pt x="20" y="155"/>
                </a:lnTo>
                <a:lnTo>
                  <a:pt x="20" y="157"/>
                </a:lnTo>
                <a:lnTo>
                  <a:pt x="25" y="164"/>
                </a:lnTo>
                <a:lnTo>
                  <a:pt x="26" y="167"/>
                </a:lnTo>
                <a:lnTo>
                  <a:pt x="25" y="179"/>
                </a:lnTo>
                <a:lnTo>
                  <a:pt x="25" y="182"/>
                </a:lnTo>
                <a:lnTo>
                  <a:pt x="11" y="209"/>
                </a:lnTo>
                <a:lnTo>
                  <a:pt x="5" y="211"/>
                </a:lnTo>
                <a:lnTo>
                  <a:pt x="3" y="214"/>
                </a:lnTo>
                <a:lnTo>
                  <a:pt x="0" y="228"/>
                </a:lnTo>
                <a:lnTo>
                  <a:pt x="0" y="236"/>
                </a:lnTo>
                <a:lnTo>
                  <a:pt x="1" y="240"/>
                </a:lnTo>
                <a:lnTo>
                  <a:pt x="10" y="257"/>
                </a:lnTo>
                <a:lnTo>
                  <a:pt x="11" y="260"/>
                </a:lnTo>
                <a:lnTo>
                  <a:pt x="8" y="272"/>
                </a:lnTo>
                <a:lnTo>
                  <a:pt x="8" y="278"/>
                </a:lnTo>
                <a:lnTo>
                  <a:pt x="8" y="282"/>
                </a:lnTo>
                <a:lnTo>
                  <a:pt x="13" y="285"/>
                </a:lnTo>
                <a:lnTo>
                  <a:pt x="13" y="289"/>
                </a:lnTo>
                <a:lnTo>
                  <a:pt x="13" y="294"/>
                </a:lnTo>
                <a:lnTo>
                  <a:pt x="15" y="297"/>
                </a:lnTo>
                <a:lnTo>
                  <a:pt x="23" y="304"/>
                </a:lnTo>
                <a:lnTo>
                  <a:pt x="26" y="305"/>
                </a:lnTo>
                <a:lnTo>
                  <a:pt x="30" y="304"/>
                </a:lnTo>
                <a:lnTo>
                  <a:pt x="35" y="307"/>
                </a:lnTo>
                <a:lnTo>
                  <a:pt x="37" y="307"/>
                </a:lnTo>
                <a:lnTo>
                  <a:pt x="40" y="314"/>
                </a:lnTo>
                <a:lnTo>
                  <a:pt x="48" y="312"/>
                </a:lnTo>
                <a:lnTo>
                  <a:pt x="52" y="307"/>
                </a:lnTo>
                <a:lnTo>
                  <a:pt x="62" y="304"/>
                </a:lnTo>
                <a:lnTo>
                  <a:pt x="75" y="302"/>
                </a:lnTo>
                <a:lnTo>
                  <a:pt x="77" y="300"/>
                </a:lnTo>
                <a:lnTo>
                  <a:pt x="82" y="292"/>
                </a:lnTo>
                <a:lnTo>
                  <a:pt x="128" y="137"/>
                </a:lnTo>
                <a:lnTo>
                  <a:pt x="129" y="127"/>
                </a:lnTo>
                <a:lnTo>
                  <a:pt x="128" y="118"/>
                </a:lnTo>
                <a:lnTo>
                  <a:pt x="129" y="113"/>
                </a:lnTo>
                <a:lnTo>
                  <a:pt x="136" y="103"/>
                </a:lnTo>
                <a:lnTo>
                  <a:pt x="139" y="96"/>
                </a:lnTo>
                <a:lnTo>
                  <a:pt x="138" y="91"/>
                </a:lnTo>
                <a:lnTo>
                  <a:pt x="134" y="86"/>
                </a:lnTo>
                <a:lnTo>
                  <a:pt x="133" y="78"/>
                </a:lnTo>
                <a:lnTo>
                  <a:pt x="133" y="73"/>
                </a:lnTo>
                <a:lnTo>
                  <a:pt x="136" y="71"/>
                </a:lnTo>
                <a:lnTo>
                  <a:pt x="141" y="80"/>
                </a:lnTo>
                <a:lnTo>
                  <a:pt x="143" y="83"/>
                </a:lnTo>
                <a:lnTo>
                  <a:pt x="144" y="85"/>
                </a:lnTo>
                <a:lnTo>
                  <a:pt x="151" y="76"/>
                </a:lnTo>
                <a:lnTo>
                  <a:pt x="151" y="73"/>
                </a:lnTo>
                <a:lnTo>
                  <a:pt x="153" y="69"/>
                </a:lnTo>
                <a:lnTo>
                  <a:pt x="150" y="64"/>
                </a:lnTo>
                <a:lnTo>
                  <a:pt x="146" y="58"/>
                </a:lnTo>
                <a:lnTo>
                  <a:pt x="139" y="14"/>
                </a:lnTo>
                <a:lnTo>
                  <a:pt x="138"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09" name="Freeform 30245"/>
          <p:cNvSpPr>
            <a:spLocks/>
          </p:cNvSpPr>
          <p:nvPr/>
        </p:nvSpPr>
        <p:spPr bwMode="auto">
          <a:xfrm>
            <a:off x="4692739" y="4813978"/>
            <a:ext cx="145904" cy="145946"/>
          </a:xfrm>
          <a:custGeom>
            <a:avLst/>
            <a:gdLst>
              <a:gd name="T0" fmla="*/ 12 w 165"/>
              <a:gd name="T1" fmla="*/ 58 h 164"/>
              <a:gd name="T2" fmla="*/ 2 w 165"/>
              <a:gd name="T3" fmla="*/ 56 h 164"/>
              <a:gd name="T4" fmla="*/ 3 w 165"/>
              <a:gd name="T5" fmla="*/ 64 h 164"/>
              <a:gd name="T6" fmla="*/ 13 w 165"/>
              <a:gd name="T7" fmla="*/ 84 h 164"/>
              <a:gd name="T8" fmla="*/ 24 w 165"/>
              <a:gd name="T9" fmla="*/ 96 h 164"/>
              <a:gd name="T10" fmla="*/ 34 w 165"/>
              <a:gd name="T11" fmla="*/ 103 h 164"/>
              <a:gd name="T12" fmla="*/ 40 w 165"/>
              <a:gd name="T13" fmla="*/ 106 h 164"/>
              <a:gd name="T14" fmla="*/ 40 w 165"/>
              <a:gd name="T15" fmla="*/ 115 h 164"/>
              <a:gd name="T16" fmla="*/ 51 w 165"/>
              <a:gd name="T17" fmla="*/ 117 h 164"/>
              <a:gd name="T18" fmla="*/ 51 w 165"/>
              <a:gd name="T19" fmla="*/ 125 h 164"/>
              <a:gd name="T20" fmla="*/ 57 w 165"/>
              <a:gd name="T21" fmla="*/ 140 h 164"/>
              <a:gd name="T22" fmla="*/ 69 w 165"/>
              <a:gd name="T23" fmla="*/ 142 h 164"/>
              <a:gd name="T24" fmla="*/ 79 w 165"/>
              <a:gd name="T25" fmla="*/ 149 h 164"/>
              <a:gd name="T26" fmla="*/ 84 w 165"/>
              <a:gd name="T27" fmla="*/ 155 h 164"/>
              <a:gd name="T28" fmla="*/ 98 w 165"/>
              <a:gd name="T29" fmla="*/ 157 h 164"/>
              <a:gd name="T30" fmla="*/ 110 w 165"/>
              <a:gd name="T31" fmla="*/ 160 h 164"/>
              <a:gd name="T32" fmla="*/ 120 w 165"/>
              <a:gd name="T33" fmla="*/ 159 h 164"/>
              <a:gd name="T34" fmla="*/ 128 w 165"/>
              <a:gd name="T35" fmla="*/ 164 h 164"/>
              <a:gd name="T36" fmla="*/ 152 w 165"/>
              <a:gd name="T37" fmla="*/ 137 h 164"/>
              <a:gd name="T38" fmla="*/ 152 w 165"/>
              <a:gd name="T39" fmla="*/ 130 h 164"/>
              <a:gd name="T40" fmla="*/ 155 w 165"/>
              <a:gd name="T41" fmla="*/ 117 h 164"/>
              <a:gd name="T42" fmla="*/ 163 w 165"/>
              <a:gd name="T43" fmla="*/ 105 h 164"/>
              <a:gd name="T44" fmla="*/ 160 w 165"/>
              <a:gd name="T45" fmla="*/ 93 h 164"/>
              <a:gd name="T46" fmla="*/ 158 w 165"/>
              <a:gd name="T47" fmla="*/ 74 h 164"/>
              <a:gd name="T48" fmla="*/ 165 w 165"/>
              <a:gd name="T49" fmla="*/ 64 h 164"/>
              <a:gd name="T50" fmla="*/ 162 w 165"/>
              <a:gd name="T51" fmla="*/ 36 h 164"/>
              <a:gd name="T52" fmla="*/ 157 w 165"/>
              <a:gd name="T53" fmla="*/ 24 h 164"/>
              <a:gd name="T54" fmla="*/ 125 w 165"/>
              <a:gd name="T55" fmla="*/ 10 h 164"/>
              <a:gd name="T56" fmla="*/ 110 w 165"/>
              <a:gd name="T57" fmla="*/ 9 h 164"/>
              <a:gd name="T58" fmla="*/ 110 w 165"/>
              <a:gd name="T59" fmla="*/ 2 h 164"/>
              <a:gd name="T60" fmla="*/ 94 w 165"/>
              <a:gd name="T61" fmla="*/ 2 h 164"/>
              <a:gd name="T62" fmla="*/ 81 w 165"/>
              <a:gd name="T63" fmla="*/ 10 h 164"/>
              <a:gd name="T64" fmla="*/ 77 w 165"/>
              <a:gd name="T65" fmla="*/ 20 h 164"/>
              <a:gd name="T66" fmla="*/ 74 w 165"/>
              <a:gd name="T67" fmla="*/ 24 h 164"/>
              <a:gd name="T68" fmla="*/ 57 w 165"/>
              <a:gd name="T69" fmla="*/ 27 h 164"/>
              <a:gd name="T70" fmla="*/ 30 w 165"/>
              <a:gd name="T71" fmla="*/ 59 h 164"/>
              <a:gd name="T72" fmla="*/ 19 w 165"/>
              <a:gd name="T73" fmla="*/ 5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5" h="164">
                <a:moveTo>
                  <a:pt x="17" y="56"/>
                </a:moveTo>
                <a:lnTo>
                  <a:pt x="12" y="58"/>
                </a:lnTo>
                <a:lnTo>
                  <a:pt x="8" y="59"/>
                </a:lnTo>
                <a:lnTo>
                  <a:pt x="2" y="56"/>
                </a:lnTo>
                <a:lnTo>
                  <a:pt x="0" y="59"/>
                </a:lnTo>
                <a:lnTo>
                  <a:pt x="3" y="64"/>
                </a:lnTo>
                <a:lnTo>
                  <a:pt x="12" y="74"/>
                </a:lnTo>
                <a:lnTo>
                  <a:pt x="13" y="84"/>
                </a:lnTo>
                <a:lnTo>
                  <a:pt x="19" y="91"/>
                </a:lnTo>
                <a:lnTo>
                  <a:pt x="24" y="96"/>
                </a:lnTo>
                <a:lnTo>
                  <a:pt x="29" y="100"/>
                </a:lnTo>
                <a:lnTo>
                  <a:pt x="34" y="103"/>
                </a:lnTo>
                <a:lnTo>
                  <a:pt x="39" y="106"/>
                </a:lnTo>
                <a:lnTo>
                  <a:pt x="40" y="106"/>
                </a:lnTo>
                <a:lnTo>
                  <a:pt x="40" y="113"/>
                </a:lnTo>
                <a:lnTo>
                  <a:pt x="40" y="115"/>
                </a:lnTo>
                <a:lnTo>
                  <a:pt x="42" y="117"/>
                </a:lnTo>
                <a:lnTo>
                  <a:pt x="51" y="117"/>
                </a:lnTo>
                <a:lnTo>
                  <a:pt x="51" y="118"/>
                </a:lnTo>
                <a:lnTo>
                  <a:pt x="51" y="125"/>
                </a:lnTo>
                <a:lnTo>
                  <a:pt x="52" y="130"/>
                </a:lnTo>
                <a:lnTo>
                  <a:pt x="57" y="140"/>
                </a:lnTo>
                <a:lnTo>
                  <a:pt x="61" y="142"/>
                </a:lnTo>
                <a:lnTo>
                  <a:pt x="69" y="142"/>
                </a:lnTo>
                <a:lnTo>
                  <a:pt x="76" y="145"/>
                </a:lnTo>
                <a:lnTo>
                  <a:pt x="79" y="149"/>
                </a:lnTo>
                <a:lnTo>
                  <a:pt x="83" y="154"/>
                </a:lnTo>
                <a:lnTo>
                  <a:pt x="84" y="155"/>
                </a:lnTo>
                <a:lnTo>
                  <a:pt x="91" y="155"/>
                </a:lnTo>
                <a:lnTo>
                  <a:pt x="98" y="157"/>
                </a:lnTo>
                <a:lnTo>
                  <a:pt x="108" y="160"/>
                </a:lnTo>
                <a:lnTo>
                  <a:pt x="110" y="160"/>
                </a:lnTo>
                <a:lnTo>
                  <a:pt x="115" y="159"/>
                </a:lnTo>
                <a:lnTo>
                  <a:pt x="120" y="159"/>
                </a:lnTo>
                <a:lnTo>
                  <a:pt x="125" y="160"/>
                </a:lnTo>
                <a:lnTo>
                  <a:pt x="128" y="164"/>
                </a:lnTo>
                <a:lnTo>
                  <a:pt x="131" y="159"/>
                </a:lnTo>
                <a:lnTo>
                  <a:pt x="152" y="137"/>
                </a:lnTo>
                <a:lnTo>
                  <a:pt x="153" y="133"/>
                </a:lnTo>
                <a:lnTo>
                  <a:pt x="152" y="130"/>
                </a:lnTo>
                <a:lnTo>
                  <a:pt x="153" y="122"/>
                </a:lnTo>
                <a:lnTo>
                  <a:pt x="155" y="117"/>
                </a:lnTo>
                <a:lnTo>
                  <a:pt x="162" y="110"/>
                </a:lnTo>
                <a:lnTo>
                  <a:pt x="163" y="105"/>
                </a:lnTo>
                <a:lnTo>
                  <a:pt x="165" y="101"/>
                </a:lnTo>
                <a:lnTo>
                  <a:pt x="160" y="93"/>
                </a:lnTo>
                <a:lnTo>
                  <a:pt x="158" y="78"/>
                </a:lnTo>
                <a:lnTo>
                  <a:pt x="158" y="74"/>
                </a:lnTo>
                <a:lnTo>
                  <a:pt x="163" y="69"/>
                </a:lnTo>
                <a:lnTo>
                  <a:pt x="165" y="64"/>
                </a:lnTo>
                <a:lnTo>
                  <a:pt x="163" y="56"/>
                </a:lnTo>
                <a:lnTo>
                  <a:pt x="162" y="36"/>
                </a:lnTo>
                <a:lnTo>
                  <a:pt x="160" y="27"/>
                </a:lnTo>
                <a:lnTo>
                  <a:pt x="157" y="24"/>
                </a:lnTo>
                <a:lnTo>
                  <a:pt x="152" y="20"/>
                </a:lnTo>
                <a:lnTo>
                  <a:pt x="125" y="10"/>
                </a:lnTo>
                <a:lnTo>
                  <a:pt x="110" y="10"/>
                </a:lnTo>
                <a:lnTo>
                  <a:pt x="110" y="9"/>
                </a:lnTo>
                <a:lnTo>
                  <a:pt x="110" y="4"/>
                </a:lnTo>
                <a:lnTo>
                  <a:pt x="110" y="2"/>
                </a:lnTo>
                <a:lnTo>
                  <a:pt x="104" y="0"/>
                </a:lnTo>
                <a:lnTo>
                  <a:pt x="94" y="2"/>
                </a:lnTo>
                <a:lnTo>
                  <a:pt x="88" y="4"/>
                </a:lnTo>
                <a:lnTo>
                  <a:pt x="81" y="10"/>
                </a:lnTo>
                <a:lnTo>
                  <a:pt x="77" y="15"/>
                </a:lnTo>
                <a:lnTo>
                  <a:pt x="77" y="20"/>
                </a:lnTo>
                <a:lnTo>
                  <a:pt x="76" y="24"/>
                </a:lnTo>
                <a:lnTo>
                  <a:pt x="74" y="24"/>
                </a:lnTo>
                <a:lnTo>
                  <a:pt x="64" y="26"/>
                </a:lnTo>
                <a:lnTo>
                  <a:pt x="57" y="27"/>
                </a:lnTo>
                <a:lnTo>
                  <a:pt x="35" y="59"/>
                </a:lnTo>
                <a:lnTo>
                  <a:pt x="30" y="59"/>
                </a:lnTo>
                <a:lnTo>
                  <a:pt x="24" y="58"/>
                </a:lnTo>
                <a:lnTo>
                  <a:pt x="19" y="54"/>
                </a:lnTo>
                <a:lnTo>
                  <a:pt x="17" y="5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0" name="Freeform 30246"/>
          <p:cNvSpPr>
            <a:spLocks/>
          </p:cNvSpPr>
          <p:nvPr/>
        </p:nvSpPr>
        <p:spPr bwMode="auto">
          <a:xfrm>
            <a:off x="4438954" y="4842457"/>
            <a:ext cx="249362" cy="253625"/>
          </a:xfrm>
          <a:custGeom>
            <a:avLst/>
            <a:gdLst>
              <a:gd name="T0" fmla="*/ 263 w 282"/>
              <a:gd name="T1" fmla="*/ 14 h 285"/>
              <a:gd name="T2" fmla="*/ 206 w 282"/>
              <a:gd name="T3" fmla="*/ 24 h 285"/>
              <a:gd name="T4" fmla="*/ 188 w 282"/>
              <a:gd name="T5" fmla="*/ 24 h 285"/>
              <a:gd name="T6" fmla="*/ 181 w 282"/>
              <a:gd name="T7" fmla="*/ 20 h 285"/>
              <a:gd name="T8" fmla="*/ 149 w 282"/>
              <a:gd name="T9" fmla="*/ 20 h 285"/>
              <a:gd name="T10" fmla="*/ 142 w 282"/>
              <a:gd name="T11" fmla="*/ 12 h 285"/>
              <a:gd name="T12" fmla="*/ 49 w 282"/>
              <a:gd name="T13" fmla="*/ 10 h 285"/>
              <a:gd name="T14" fmla="*/ 39 w 282"/>
              <a:gd name="T15" fmla="*/ 7 h 285"/>
              <a:gd name="T16" fmla="*/ 32 w 282"/>
              <a:gd name="T17" fmla="*/ 0 h 285"/>
              <a:gd name="T18" fmla="*/ 22 w 282"/>
              <a:gd name="T19" fmla="*/ 4 h 285"/>
              <a:gd name="T20" fmla="*/ 7 w 282"/>
              <a:gd name="T21" fmla="*/ 5 h 285"/>
              <a:gd name="T22" fmla="*/ 0 w 282"/>
              <a:gd name="T23" fmla="*/ 9 h 285"/>
              <a:gd name="T24" fmla="*/ 2 w 282"/>
              <a:gd name="T25" fmla="*/ 20 h 285"/>
              <a:gd name="T26" fmla="*/ 7 w 282"/>
              <a:gd name="T27" fmla="*/ 36 h 285"/>
              <a:gd name="T28" fmla="*/ 44 w 282"/>
              <a:gd name="T29" fmla="*/ 105 h 285"/>
              <a:gd name="T30" fmla="*/ 59 w 282"/>
              <a:gd name="T31" fmla="*/ 130 h 285"/>
              <a:gd name="T32" fmla="*/ 59 w 282"/>
              <a:gd name="T33" fmla="*/ 135 h 285"/>
              <a:gd name="T34" fmla="*/ 63 w 282"/>
              <a:gd name="T35" fmla="*/ 176 h 285"/>
              <a:gd name="T36" fmla="*/ 68 w 282"/>
              <a:gd name="T37" fmla="*/ 196 h 285"/>
              <a:gd name="T38" fmla="*/ 68 w 282"/>
              <a:gd name="T39" fmla="*/ 213 h 285"/>
              <a:gd name="T40" fmla="*/ 73 w 282"/>
              <a:gd name="T41" fmla="*/ 224 h 285"/>
              <a:gd name="T42" fmla="*/ 73 w 282"/>
              <a:gd name="T43" fmla="*/ 233 h 285"/>
              <a:gd name="T44" fmla="*/ 83 w 282"/>
              <a:gd name="T45" fmla="*/ 260 h 285"/>
              <a:gd name="T46" fmla="*/ 105 w 282"/>
              <a:gd name="T47" fmla="*/ 272 h 285"/>
              <a:gd name="T48" fmla="*/ 108 w 282"/>
              <a:gd name="T49" fmla="*/ 265 h 285"/>
              <a:gd name="T50" fmla="*/ 115 w 282"/>
              <a:gd name="T51" fmla="*/ 265 h 285"/>
              <a:gd name="T52" fmla="*/ 123 w 282"/>
              <a:gd name="T53" fmla="*/ 272 h 285"/>
              <a:gd name="T54" fmla="*/ 127 w 282"/>
              <a:gd name="T55" fmla="*/ 283 h 285"/>
              <a:gd name="T56" fmla="*/ 140 w 282"/>
              <a:gd name="T57" fmla="*/ 283 h 285"/>
              <a:gd name="T58" fmla="*/ 154 w 282"/>
              <a:gd name="T59" fmla="*/ 285 h 285"/>
              <a:gd name="T60" fmla="*/ 162 w 282"/>
              <a:gd name="T61" fmla="*/ 280 h 285"/>
              <a:gd name="T62" fmla="*/ 172 w 282"/>
              <a:gd name="T63" fmla="*/ 270 h 285"/>
              <a:gd name="T64" fmla="*/ 174 w 282"/>
              <a:gd name="T65" fmla="*/ 120 h 285"/>
              <a:gd name="T66" fmla="*/ 196 w 282"/>
              <a:gd name="T67" fmla="*/ 32 h 285"/>
              <a:gd name="T68" fmla="*/ 245 w 282"/>
              <a:gd name="T69" fmla="*/ 27 h 285"/>
              <a:gd name="T70" fmla="*/ 253 w 282"/>
              <a:gd name="T71" fmla="*/ 34 h 285"/>
              <a:gd name="T72" fmla="*/ 265 w 282"/>
              <a:gd name="T73" fmla="*/ 24 h 285"/>
              <a:gd name="T74" fmla="*/ 282 w 282"/>
              <a:gd name="T75" fmla="*/ 19 h 285"/>
              <a:gd name="T76" fmla="*/ 263 w 282"/>
              <a:gd name="T77" fmla="*/ 1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2" h="285">
                <a:moveTo>
                  <a:pt x="263" y="14"/>
                </a:moveTo>
                <a:lnTo>
                  <a:pt x="263" y="14"/>
                </a:lnTo>
                <a:lnTo>
                  <a:pt x="262" y="12"/>
                </a:lnTo>
                <a:lnTo>
                  <a:pt x="206" y="24"/>
                </a:lnTo>
                <a:lnTo>
                  <a:pt x="199" y="24"/>
                </a:lnTo>
                <a:lnTo>
                  <a:pt x="188" y="24"/>
                </a:lnTo>
                <a:lnTo>
                  <a:pt x="184" y="24"/>
                </a:lnTo>
                <a:lnTo>
                  <a:pt x="181" y="20"/>
                </a:lnTo>
                <a:lnTo>
                  <a:pt x="156" y="20"/>
                </a:lnTo>
                <a:lnTo>
                  <a:pt x="149" y="20"/>
                </a:lnTo>
                <a:lnTo>
                  <a:pt x="145" y="17"/>
                </a:lnTo>
                <a:lnTo>
                  <a:pt x="142" y="12"/>
                </a:lnTo>
                <a:lnTo>
                  <a:pt x="139" y="12"/>
                </a:lnTo>
                <a:lnTo>
                  <a:pt x="49" y="10"/>
                </a:lnTo>
                <a:lnTo>
                  <a:pt x="44" y="10"/>
                </a:lnTo>
                <a:lnTo>
                  <a:pt x="39" y="7"/>
                </a:lnTo>
                <a:lnTo>
                  <a:pt x="34" y="2"/>
                </a:lnTo>
                <a:lnTo>
                  <a:pt x="32" y="0"/>
                </a:lnTo>
                <a:lnTo>
                  <a:pt x="27" y="2"/>
                </a:lnTo>
                <a:lnTo>
                  <a:pt x="22" y="4"/>
                </a:lnTo>
                <a:lnTo>
                  <a:pt x="14" y="10"/>
                </a:lnTo>
                <a:lnTo>
                  <a:pt x="7" y="5"/>
                </a:lnTo>
                <a:lnTo>
                  <a:pt x="4" y="7"/>
                </a:lnTo>
                <a:lnTo>
                  <a:pt x="0" y="9"/>
                </a:lnTo>
                <a:lnTo>
                  <a:pt x="0" y="14"/>
                </a:lnTo>
                <a:lnTo>
                  <a:pt x="2" y="20"/>
                </a:lnTo>
                <a:lnTo>
                  <a:pt x="2" y="24"/>
                </a:lnTo>
                <a:lnTo>
                  <a:pt x="7" y="36"/>
                </a:lnTo>
                <a:lnTo>
                  <a:pt x="17" y="49"/>
                </a:lnTo>
                <a:lnTo>
                  <a:pt x="44" y="105"/>
                </a:lnTo>
                <a:lnTo>
                  <a:pt x="58" y="125"/>
                </a:lnTo>
                <a:lnTo>
                  <a:pt x="59" y="130"/>
                </a:lnTo>
                <a:lnTo>
                  <a:pt x="61" y="135"/>
                </a:lnTo>
                <a:lnTo>
                  <a:pt x="59" y="135"/>
                </a:lnTo>
                <a:lnTo>
                  <a:pt x="58" y="152"/>
                </a:lnTo>
                <a:lnTo>
                  <a:pt x="63" y="176"/>
                </a:lnTo>
                <a:lnTo>
                  <a:pt x="68" y="189"/>
                </a:lnTo>
                <a:lnTo>
                  <a:pt x="68" y="196"/>
                </a:lnTo>
                <a:lnTo>
                  <a:pt x="66" y="204"/>
                </a:lnTo>
                <a:lnTo>
                  <a:pt x="68" y="213"/>
                </a:lnTo>
                <a:lnTo>
                  <a:pt x="73" y="221"/>
                </a:lnTo>
                <a:lnTo>
                  <a:pt x="73" y="224"/>
                </a:lnTo>
                <a:lnTo>
                  <a:pt x="71" y="228"/>
                </a:lnTo>
                <a:lnTo>
                  <a:pt x="73" y="233"/>
                </a:lnTo>
                <a:lnTo>
                  <a:pt x="80" y="253"/>
                </a:lnTo>
                <a:lnTo>
                  <a:pt x="83" y="260"/>
                </a:lnTo>
                <a:lnTo>
                  <a:pt x="98" y="275"/>
                </a:lnTo>
                <a:lnTo>
                  <a:pt x="105" y="272"/>
                </a:lnTo>
                <a:lnTo>
                  <a:pt x="108" y="267"/>
                </a:lnTo>
                <a:lnTo>
                  <a:pt x="108" y="265"/>
                </a:lnTo>
                <a:lnTo>
                  <a:pt x="112" y="263"/>
                </a:lnTo>
                <a:lnTo>
                  <a:pt x="115" y="265"/>
                </a:lnTo>
                <a:lnTo>
                  <a:pt x="122" y="268"/>
                </a:lnTo>
                <a:lnTo>
                  <a:pt x="123" y="272"/>
                </a:lnTo>
                <a:lnTo>
                  <a:pt x="123" y="282"/>
                </a:lnTo>
                <a:lnTo>
                  <a:pt x="127" y="283"/>
                </a:lnTo>
                <a:lnTo>
                  <a:pt x="132" y="283"/>
                </a:lnTo>
                <a:lnTo>
                  <a:pt x="140" y="283"/>
                </a:lnTo>
                <a:lnTo>
                  <a:pt x="147" y="283"/>
                </a:lnTo>
                <a:lnTo>
                  <a:pt x="154" y="285"/>
                </a:lnTo>
                <a:lnTo>
                  <a:pt x="157" y="285"/>
                </a:lnTo>
                <a:lnTo>
                  <a:pt x="162" y="280"/>
                </a:lnTo>
                <a:lnTo>
                  <a:pt x="172" y="273"/>
                </a:lnTo>
                <a:lnTo>
                  <a:pt x="172" y="270"/>
                </a:lnTo>
                <a:lnTo>
                  <a:pt x="172" y="120"/>
                </a:lnTo>
                <a:lnTo>
                  <a:pt x="174" y="120"/>
                </a:lnTo>
                <a:lnTo>
                  <a:pt x="194" y="120"/>
                </a:lnTo>
                <a:lnTo>
                  <a:pt x="196" y="32"/>
                </a:lnTo>
                <a:lnTo>
                  <a:pt x="206" y="32"/>
                </a:lnTo>
                <a:lnTo>
                  <a:pt x="245" y="27"/>
                </a:lnTo>
                <a:lnTo>
                  <a:pt x="252" y="36"/>
                </a:lnTo>
                <a:lnTo>
                  <a:pt x="253" y="34"/>
                </a:lnTo>
                <a:lnTo>
                  <a:pt x="263" y="24"/>
                </a:lnTo>
                <a:lnTo>
                  <a:pt x="265" y="24"/>
                </a:lnTo>
                <a:lnTo>
                  <a:pt x="273" y="22"/>
                </a:lnTo>
                <a:lnTo>
                  <a:pt x="282" y="19"/>
                </a:lnTo>
                <a:lnTo>
                  <a:pt x="277" y="15"/>
                </a:lnTo>
                <a:lnTo>
                  <a:pt x="263" y="1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11" name="Freeform 30247"/>
          <p:cNvSpPr>
            <a:spLocks/>
          </p:cNvSpPr>
          <p:nvPr/>
        </p:nvSpPr>
        <p:spPr bwMode="auto">
          <a:xfrm>
            <a:off x="2826943" y="5393311"/>
            <a:ext cx="15032" cy="37376"/>
          </a:xfrm>
          <a:custGeom>
            <a:avLst/>
            <a:gdLst>
              <a:gd name="T0" fmla="*/ 17 w 17"/>
              <a:gd name="T1" fmla="*/ 5 h 42"/>
              <a:gd name="T2" fmla="*/ 13 w 17"/>
              <a:gd name="T3" fmla="*/ 0 h 42"/>
              <a:gd name="T4" fmla="*/ 7 w 17"/>
              <a:gd name="T5" fmla="*/ 1 h 42"/>
              <a:gd name="T6" fmla="*/ 3 w 17"/>
              <a:gd name="T7" fmla="*/ 10 h 42"/>
              <a:gd name="T8" fmla="*/ 3 w 17"/>
              <a:gd name="T9" fmla="*/ 22 h 42"/>
              <a:gd name="T10" fmla="*/ 2 w 17"/>
              <a:gd name="T11" fmla="*/ 30 h 42"/>
              <a:gd name="T12" fmla="*/ 0 w 17"/>
              <a:gd name="T13" fmla="*/ 35 h 42"/>
              <a:gd name="T14" fmla="*/ 2 w 17"/>
              <a:gd name="T15" fmla="*/ 39 h 42"/>
              <a:gd name="T16" fmla="*/ 3 w 17"/>
              <a:gd name="T17" fmla="*/ 40 h 42"/>
              <a:gd name="T18" fmla="*/ 7 w 17"/>
              <a:gd name="T19" fmla="*/ 40 h 42"/>
              <a:gd name="T20" fmla="*/ 12 w 17"/>
              <a:gd name="T21" fmla="*/ 42 h 42"/>
              <a:gd name="T22" fmla="*/ 12 w 17"/>
              <a:gd name="T23" fmla="*/ 39 h 42"/>
              <a:gd name="T24" fmla="*/ 15 w 17"/>
              <a:gd name="T25" fmla="*/ 27 h 42"/>
              <a:gd name="T26" fmla="*/ 10 w 17"/>
              <a:gd name="T27" fmla="*/ 17 h 42"/>
              <a:gd name="T28" fmla="*/ 12 w 17"/>
              <a:gd name="T29" fmla="*/ 13 h 42"/>
              <a:gd name="T30" fmla="*/ 17 w 17"/>
              <a:gd name="T31" fmla="*/ 8 h 42"/>
              <a:gd name="T32" fmla="*/ 17 w 17"/>
              <a:gd name="T33"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42">
                <a:moveTo>
                  <a:pt x="17" y="5"/>
                </a:moveTo>
                <a:lnTo>
                  <a:pt x="13" y="0"/>
                </a:lnTo>
                <a:lnTo>
                  <a:pt x="7" y="1"/>
                </a:lnTo>
                <a:lnTo>
                  <a:pt x="3" y="10"/>
                </a:lnTo>
                <a:lnTo>
                  <a:pt x="3" y="22"/>
                </a:lnTo>
                <a:lnTo>
                  <a:pt x="2" y="30"/>
                </a:lnTo>
                <a:lnTo>
                  <a:pt x="0" y="35"/>
                </a:lnTo>
                <a:lnTo>
                  <a:pt x="2" y="39"/>
                </a:lnTo>
                <a:lnTo>
                  <a:pt x="3" y="40"/>
                </a:lnTo>
                <a:lnTo>
                  <a:pt x="7" y="40"/>
                </a:lnTo>
                <a:lnTo>
                  <a:pt x="12" y="42"/>
                </a:lnTo>
                <a:lnTo>
                  <a:pt x="12" y="39"/>
                </a:lnTo>
                <a:lnTo>
                  <a:pt x="15" y="27"/>
                </a:lnTo>
                <a:lnTo>
                  <a:pt x="10" y="17"/>
                </a:lnTo>
                <a:lnTo>
                  <a:pt x="12" y="13"/>
                </a:lnTo>
                <a:lnTo>
                  <a:pt x="17" y="8"/>
                </a:lnTo>
                <a:lnTo>
                  <a:pt x="17"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2" name="Freeform 30248"/>
          <p:cNvSpPr>
            <a:spLocks/>
          </p:cNvSpPr>
          <p:nvPr/>
        </p:nvSpPr>
        <p:spPr bwMode="auto">
          <a:xfrm>
            <a:off x="2894149" y="5662957"/>
            <a:ext cx="37139" cy="64964"/>
          </a:xfrm>
          <a:custGeom>
            <a:avLst/>
            <a:gdLst>
              <a:gd name="T0" fmla="*/ 32 w 42"/>
              <a:gd name="T1" fmla="*/ 3 h 73"/>
              <a:gd name="T2" fmla="*/ 27 w 42"/>
              <a:gd name="T3" fmla="*/ 0 h 73"/>
              <a:gd name="T4" fmla="*/ 18 w 42"/>
              <a:gd name="T5" fmla="*/ 9 h 73"/>
              <a:gd name="T6" fmla="*/ 8 w 42"/>
              <a:gd name="T7" fmla="*/ 15 h 73"/>
              <a:gd name="T8" fmla="*/ 8 w 42"/>
              <a:gd name="T9" fmla="*/ 19 h 73"/>
              <a:gd name="T10" fmla="*/ 5 w 42"/>
              <a:gd name="T11" fmla="*/ 25 h 73"/>
              <a:gd name="T12" fmla="*/ 8 w 42"/>
              <a:gd name="T13" fmla="*/ 27 h 73"/>
              <a:gd name="T14" fmla="*/ 25 w 42"/>
              <a:gd name="T15" fmla="*/ 24 h 73"/>
              <a:gd name="T16" fmla="*/ 27 w 42"/>
              <a:gd name="T17" fmla="*/ 25 h 73"/>
              <a:gd name="T18" fmla="*/ 27 w 42"/>
              <a:gd name="T19" fmla="*/ 30 h 73"/>
              <a:gd name="T20" fmla="*/ 12 w 42"/>
              <a:gd name="T21" fmla="*/ 37 h 73"/>
              <a:gd name="T22" fmla="*/ 13 w 42"/>
              <a:gd name="T23" fmla="*/ 44 h 73"/>
              <a:gd name="T24" fmla="*/ 17 w 42"/>
              <a:gd name="T25" fmla="*/ 47 h 73"/>
              <a:gd name="T26" fmla="*/ 18 w 42"/>
              <a:gd name="T27" fmla="*/ 47 h 73"/>
              <a:gd name="T28" fmla="*/ 22 w 42"/>
              <a:gd name="T29" fmla="*/ 49 h 73"/>
              <a:gd name="T30" fmla="*/ 27 w 42"/>
              <a:gd name="T31" fmla="*/ 51 h 73"/>
              <a:gd name="T32" fmla="*/ 30 w 42"/>
              <a:gd name="T33" fmla="*/ 52 h 73"/>
              <a:gd name="T34" fmla="*/ 35 w 42"/>
              <a:gd name="T35" fmla="*/ 62 h 73"/>
              <a:gd name="T36" fmla="*/ 28 w 42"/>
              <a:gd name="T37" fmla="*/ 62 h 73"/>
              <a:gd name="T38" fmla="*/ 23 w 42"/>
              <a:gd name="T39" fmla="*/ 59 h 73"/>
              <a:gd name="T40" fmla="*/ 10 w 42"/>
              <a:gd name="T41" fmla="*/ 57 h 73"/>
              <a:gd name="T42" fmla="*/ 1 w 42"/>
              <a:gd name="T43" fmla="*/ 59 h 73"/>
              <a:gd name="T44" fmla="*/ 3 w 42"/>
              <a:gd name="T45" fmla="*/ 64 h 73"/>
              <a:gd name="T46" fmla="*/ 1 w 42"/>
              <a:gd name="T47" fmla="*/ 69 h 73"/>
              <a:gd name="T48" fmla="*/ 0 w 42"/>
              <a:gd name="T49" fmla="*/ 73 h 73"/>
              <a:gd name="T50" fmla="*/ 5 w 42"/>
              <a:gd name="T51" fmla="*/ 73 h 73"/>
              <a:gd name="T52" fmla="*/ 18 w 42"/>
              <a:gd name="T53" fmla="*/ 68 h 73"/>
              <a:gd name="T54" fmla="*/ 22 w 42"/>
              <a:gd name="T55" fmla="*/ 68 h 73"/>
              <a:gd name="T56" fmla="*/ 27 w 42"/>
              <a:gd name="T57" fmla="*/ 71 h 73"/>
              <a:gd name="T58" fmla="*/ 32 w 42"/>
              <a:gd name="T59" fmla="*/ 73 h 73"/>
              <a:gd name="T60" fmla="*/ 42 w 42"/>
              <a:gd name="T61" fmla="*/ 73 h 73"/>
              <a:gd name="T62" fmla="*/ 42 w 42"/>
              <a:gd name="T63" fmla="*/ 5 h 73"/>
              <a:gd name="T64" fmla="*/ 32 w 42"/>
              <a:gd name="T65" fmla="*/ 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73">
                <a:moveTo>
                  <a:pt x="32" y="3"/>
                </a:moveTo>
                <a:lnTo>
                  <a:pt x="27" y="0"/>
                </a:lnTo>
                <a:lnTo>
                  <a:pt x="18" y="9"/>
                </a:lnTo>
                <a:lnTo>
                  <a:pt x="8" y="15"/>
                </a:lnTo>
                <a:lnTo>
                  <a:pt x="8" y="19"/>
                </a:lnTo>
                <a:lnTo>
                  <a:pt x="5" y="25"/>
                </a:lnTo>
                <a:lnTo>
                  <a:pt x="8" y="27"/>
                </a:lnTo>
                <a:lnTo>
                  <a:pt x="25" y="24"/>
                </a:lnTo>
                <a:lnTo>
                  <a:pt x="27" y="25"/>
                </a:lnTo>
                <a:lnTo>
                  <a:pt x="27" y="30"/>
                </a:lnTo>
                <a:lnTo>
                  <a:pt x="12" y="37"/>
                </a:lnTo>
                <a:lnTo>
                  <a:pt x="13" y="44"/>
                </a:lnTo>
                <a:lnTo>
                  <a:pt x="17" y="47"/>
                </a:lnTo>
                <a:lnTo>
                  <a:pt x="18" y="47"/>
                </a:lnTo>
                <a:lnTo>
                  <a:pt x="22" y="49"/>
                </a:lnTo>
                <a:lnTo>
                  <a:pt x="27" y="51"/>
                </a:lnTo>
                <a:lnTo>
                  <a:pt x="30" y="52"/>
                </a:lnTo>
                <a:lnTo>
                  <a:pt x="35" y="62"/>
                </a:lnTo>
                <a:lnTo>
                  <a:pt x="28" y="62"/>
                </a:lnTo>
                <a:lnTo>
                  <a:pt x="23" y="59"/>
                </a:lnTo>
                <a:lnTo>
                  <a:pt x="10" y="57"/>
                </a:lnTo>
                <a:lnTo>
                  <a:pt x="1" y="59"/>
                </a:lnTo>
                <a:lnTo>
                  <a:pt x="3" y="64"/>
                </a:lnTo>
                <a:lnTo>
                  <a:pt x="1" y="69"/>
                </a:lnTo>
                <a:lnTo>
                  <a:pt x="0" y="73"/>
                </a:lnTo>
                <a:lnTo>
                  <a:pt x="5" y="73"/>
                </a:lnTo>
                <a:lnTo>
                  <a:pt x="18" y="68"/>
                </a:lnTo>
                <a:lnTo>
                  <a:pt x="22" y="68"/>
                </a:lnTo>
                <a:lnTo>
                  <a:pt x="27" y="71"/>
                </a:lnTo>
                <a:lnTo>
                  <a:pt x="32" y="73"/>
                </a:lnTo>
                <a:lnTo>
                  <a:pt x="42" y="73"/>
                </a:lnTo>
                <a:lnTo>
                  <a:pt x="42" y="5"/>
                </a:lnTo>
                <a:lnTo>
                  <a:pt x="32"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3" name="Freeform 30249"/>
          <p:cNvSpPr>
            <a:spLocks/>
          </p:cNvSpPr>
          <p:nvPr/>
        </p:nvSpPr>
        <p:spPr bwMode="auto">
          <a:xfrm>
            <a:off x="2838439" y="5654057"/>
            <a:ext cx="15032" cy="21358"/>
          </a:xfrm>
          <a:custGeom>
            <a:avLst/>
            <a:gdLst>
              <a:gd name="T0" fmla="*/ 17 w 17"/>
              <a:gd name="T1" fmla="*/ 2 h 24"/>
              <a:gd name="T2" fmla="*/ 16 w 17"/>
              <a:gd name="T3" fmla="*/ 0 h 24"/>
              <a:gd name="T4" fmla="*/ 11 w 17"/>
              <a:gd name="T5" fmla="*/ 3 h 24"/>
              <a:gd name="T6" fmla="*/ 2 w 17"/>
              <a:gd name="T7" fmla="*/ 2 h 24"/>
              <a:gd name="T8" fmla="*/ 0 w 17"/>
              <a:gd name="T9" fmla="*/ 7 h 24"/>
              <a:gd name="T10" fmla="*/ 2 w 17"/>
              <a:gd name="T11" fmla="*/ 12 h 24"/>
              <a:gd name="T12" fmla="*/ 9 w 17"/>
              <a:gd name="T13" fmla="*/ 10 h 24"/>
              <a:gd name="T14" fmla="*/ 9 w 17"/>
              <a:gd name="T15" fmla="*/ 22 h 24"/>
              <a:gd name="T16" fmla="*/ 12 w 17"/>
              <a:gd name="T17" fmla="*/ 24 h 24"/>
              <a:gd name="T18" fmla="*/ 16 w 17"/>
              <a:gd name="T19" fmla="*/ 17 h 24"/>
              <a:gd name="T20" fmla="*/ 17 w 17"/>
              <a:gd name="T21" fmla="*/ 12 h 24"/>
              <a:gd name="T22" fmla="*/ 17 w 17"/>
              <a:gd name="T23"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4">
                <a:moveTo>
                  <a:pt x="17" y="2"/>
                </a:moveTo>
                <a:lnTo>
                  <a:pt x="16" y="0"/>
                </a:lnTo>
                <a:lnTo>
                  <a:pt x="11" y="3"/>
                </a:lnTo>
                <a:lnTo>
                  <a:pt x="2" y="2"/>
                </a:lnTo>
                <a:lnTo>
                  <a:pt x="0" y="7"/>
                </a:lnTo>
                <a:lnTo>
                  <a:pt x="2" y="12"/>
                </a:lnTo>
                <a:lnTo>
                  <a:pt x="9" y="10"/>
                </a:lnTo>
                <a:lnTo>
                  <a:pt x="9" y="22"/>
                </a:lnTo>
                <a:lnTo>
                  <a:pt x="12" y="24"/>
                </a:lnTo>
                <a:lnTo>
                  <a:pt x="16" y="17"/>
                </a:lnTo>
                <a:lnTo>
                  <a:pt x="17" y="12"/>
                </a:lnTo>
                <a:lnTo>
                  <a:pt x="17"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14" name="Freeform 30250"/>
          <p:cNvSpPr>
            <a:spLocks/>
          </p:cNvSpPr>
          <p:nvPr/>
        </p:nvSpPr>
        <p:spPr bwMode="auto">
          <a:xfrm>
            <a:off x="4591050" y="4859362"/>
            <a:ext cx="175969" cy="193112"/>
          </a:xfrm>
          <a:custGeom>
            <a:avLst/>
            <a:gdLst>
              <a:gd name="T0" fmla="*/ 93 w 199"/>
              <a:gd name="T1" fmla="*/ 5 h 217"/>
              <a:gd name="T2" fmla="*/ 81 w 199"/>
              <a:gd name="T3" fmla="*/ 15 h 217"/>
              <a:gd name="T4" fmla="*/ 73 w 199"/>
              <a:gd name="T5" fmla="*/ 8 h 217"/>
              <a:gd name="T6" fmla="*/ 24 w 199"/>
              <a:gd name="T7" fmla="*/ 13 h 217"/>
              <a:gd name="T8" fmla="*/ 2 w 199"/>
              <a:gd name="T9" fmla="*/ 101 h 217"/>
              <a:gd name="T10" fmla="*/ 0 w 199"/>
              <a:gd name="T11" fmla="*/ 168 h 217"/>
              <a:gd name="T12" fmla="*/ 12 w 199"/>
              <a:gd name="T13" fmla="*/ 178 h 217"/>
              <a:gd name="T14" fmla="*/ 19 w 199"/>
              <a:gd name="T15" fmla="*/ 197 h 217"/>
              <a:gd name="T16" fmla="*/ 16 w 199"/>
              <a:gd name="T17" fmla="*/ 209 h 217"/>
              <a:gd name="T18" fmla="*/ 16 w 199"/>
              <a:gd name="T19" fmla="*/ 216 h 217"/>
              <a:gd name="T20" fmla="*/ 36 w 199"/>
              <a:gd name="T21" fmla="*/ 216 h 217"/>
              <a:gd name="T22" fmla="*/ 49 w 199"/>
              <a:gd name="T23" fmla="*/ 207 h 217"/>
              <a:gd name="T24" fmla="*/ 66 w 199"/>
              <a:gd name="T25" fmla="*/ 180 h 217"/>
              <a:gd name="T26" fmla="*/ 75 w 199"/>
              <a:gd name="T27" fmla="*/ 180 h 217"/>
              <a:gd name="T28" fmla="*/ 91 w 199"/>
              <a:gd name="T29" fmla="*/ 190 h 217"/>
              <a:gd name="T30" fmla="*/ 103 w 199"/>
              <a:gd name="T31" fmla="*/ 192 h 217"/>
              <a:gd name="T32" fmla="*/ 112 w 199"/>
              <a:gd name="T33" fmla="*/ 192 h 217"/>
              <a:gd name="T34" fmla="*/ 120 w 199"/>
              <a:gd name="T35" fmla="*/ 189 h 217"/>
              <a:gd name="T36" fmla="*/ 128 w 199"/>
              <a:gd name="T37" fmla="*/ 167 h 217"/>
              <a:gd name="T38" fmla="*/ 139 w 199"/>
              <a:gd name="T39" fmla="*/ 162 h 217"/>
              <a:gd name="T40" fmla="*/ 147 w 199"/>
              <a:gd name="T41" fmla="*/ 155 h 217"/>
              <a:gd name="T42" fmla="*/ 150 w 199"/>
              <a:gd name="T43" fmla="*/ 141 h 217"/>
              <a:gd name="T44" fmla="*/ 162 w 199"/>
              <a:gd name="T45" fmla="*/ 133 h 217"/>
              <a:gd name="T46" fmla="*/ 177 w 199"/>
              <a:gd name="T47" fmla="*/ 116 h 217"/>
              <a:gd name="T48" fmla="*/ 187 w 199"/>
              <a:gd name="T49" fmla="*/ 113 h 217"/>
              <a:gd name="T50" fmla="*/ 196 w 199"/>
              <a:gd name="T51" fmla="*/ 108 h 217"/>
              <a:gd name="T52" fmla="*/ 198 w 199"/>
              <a:gd name="T53" fmla="*/ 103 h 217"/>
              <a:gd name="T54" fmla="*/ 191 w 199"/>
              <a:gd name="T55" fmla="*/ 94 h 217"/>
              <a:gd name="T56" fmla="*/ 176 w 199"/>
              <a:gd name="T57" fmla="*/ 91 h 217"/>
              <a:gd name="T58" fmla="*/ 167 w 199"/>
              <a:gd name="T59" fmla="*/ 79 h 217"/>
              <a:gd name="T60" fmla="*/ 166 w 199"/>
              <a:gd name="T61" fmla="*/ 67 h 217"/>
              <a:gd name="T62" fmla="*/ 157 w 199"/>
              <a:gd name="T63" fmla="*/ 66 h 217"/>
              <a:gd name="T64" fmla="*/ 155 w 199"/>
              <a:gd name="T65" fmla="*/ 62 h 217"/>
              <a:gd name="T66" fmla="*/ 154 w 199"/>
              <a:gd name="T67" fmla="*/ 55 h 217"/>
              <a:gd name="T68" fmla="*/ 144 w 199"/>
              <a:gd name="T69" fmla="*/ 49 h 217"/>
              <a:gd name="T70" fmla="*/ 134 w 199"/>
              <a:gd name="T71" fmla="*/ 40 h 217"/>
              <a:gd name="T72" fmla="*/ 127 w 199"/>
              <a:gd name="T73" fmla="*/ 23 h 217"/>
              <a:gd name="T74" fmla="*/ 115 w 199"/>
              <a:gd name="T75" fmla="*/ 8 h 217"/>
              <a:gd name="T76" fmla="*/ 115 w 199"/>
              <a:gd name="T77" fmla="*/ 5 h 217"/>
              <a:gd name="T78" fmla="*/ 112 w 199"/>
              <a:gd name="T79" fmla="*/ 1 h 217"/>
              <a:gd name="T80" fmla="*/ 101 w 199"/>
              <a:gd name="T81" fmla="*/ 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7">
                <a:moveTo>
                  <a:pt x="101" y="3"/>
                </a:moveTo>
                <a:lnTo>
                  <a:pt x="93" y="5"/>
                </a:lnTo>
                <a:lnTo>
                  <a:pt x="91" y="5"/>
                </a:lnTo>
                <a:lnTo>
                  <a:pt x="81" y="15"/>
                </a:lnTo>
                <a:lnTo>
                  <a:pt x="80" y="17"/>
                </a:lnTo>
                <a:lnTo>
                  <a:pt x="73" y="8"/>
                </a:lnTo>
                <a:lnTo>
                  <a:pt x="34" y="13"/>
                </a:lnTo>
                <a:lnTo>
                  <a:pt x="24" y="13"/>
                </a:lnTo>
                <a:lnTo>
                  <a:pt x="22" y="101"/>
                </a:lnTo>
                <a:lnTo>
                  <a:pt x="2" y="101"/>
                </a:lnTo>
                <a:lnTo>
                  <a:pt x="0" y="101"/>
                </a:lnTo>
                <a:lnTo>
                  <a:pt x="0" y="168"/>
                </a:lnTo>
                <a:lnTo>
                  <a:pt x="5" y="170"/>
                </a:lnTo>
                <a:lnTo>
                  <a:pt x="12" y="178"/>
                </a:lnTo>
                <a:lnTo>
                  <a:pt x="17" y="189"/>
                </a:lnTo>
                <a:lnTo>
                  <a:pt x="19" y="197"/>
                </a:lnTo>
                <a:lnTo>
                  <a:pt x="17" y="202"/>
                </a:lnTo>
                <a:lnTo>
                  <a:pt x="16" y="209"/>
                </a:lnTo>
                <a:lnTo>
                  <a:pt x="16" y="214"/>
                </a:lnTo>
                <a:lnTo>
                  <a:pt x="16" y="216"/>
                </a:lnTo>
                <a:lnTo>
                  <a:pt x="19" y="217"/>
                </a:lnTo>
                <a:lnTo>
                  <a:pt x="36" y="216"/>
                </a:lnTo>
                <a:lnTo>
                  <a:pt x="42" y="212"/>
                </a:lnTo>
                <a:lnTo>
                  <a:pt x="49" y="207"/>
                </a:lnTo>
                <a:lnTo>
                  <a:pt x="59" y="195"/>
                </a:lnTo>
                <a:lnTo>
                  <a:pt x="66" y="180"/>
                </a:lnTo>
                <a:lnTo>
                  <a:pt x="69" y="178"/>
                </a:lnTo>
                <a:lnTo>
                  <a:pt x="75" y="180"/>
                </a:lnTo>
                <a:lnTo>
                  <a:pt x="83" y="187"/>
                </a:lnTo>
                <a:lnTo>
                  <a:pt x="91" y="190"/>
                </a:lnTo>
                <a:lnTo>
                  <a:pt x="98" y="192"/>
                </a:lnTo>
                <a:lnTo>
                  <a:pt x="103" y="192"/>
                </a:lnTo>
                <a:lnTo>
                  <a:pt x="108" y="190"/>
                </a:lnTo>
                <a:lnTo>
                  <a:pt x="112" y="192"/>
                </a:lnTo>
                <a:lnTo>
                  <a:pt x="118" y="190"/>
                </a:lnTo>
                <a:lnTo>
                  <a:pt x="120" y="189"/>
                </a:lnTo>
                <a:lnTo>
                  <a:pt x="123" y="185"/>
                </a:lnTo>
                <a:lnTo>
                  <a:pt x="128" y="167"/>
                </a:lnTo>
                <a:lnTo>
                  <a:pt x="130" y="165"/>
                </a:lnTo>
                <a:lnTo>
                  <a:pt x="139" y="162"/>
                </a:lnTo>
                <a:lnTo>
                  <a:pt x="145" y="158"/>
                </a:lnTo>
                <a:lnTo>
                  <a:pt x="147" y="155"/>
                </a:lnTo>
                <a:lnTo>
                  <a:pt x="150" y="148"/>
                </a:lnTo>
                <a:lnTo>
                  <a:pt x="150" y="141"/>
                </a:lnTo>
                <a:lnTo>
                  <a:pt x="155" y="138"/>
                </a:lnTo>
                <a:lnTo>
                  <a:pt x="162" y="133"/>
                </a:lnTo>
                <a:lnTo>
                  <a:pt x="166" y="130"/>
                </a:lnTo>
                <a:lnTo>
                  <a:pt x="177" y="116"/>
                </a:lnTo>
                <a:lnTo>
                  <a:pt x="181" y="114"/>
                </a:lnTo>
                <a:lnTo>
                  <a:pt x="187" y="113"/>
                </a:lnTo>
                <a:lnTo>
                  <a:pt x="192" y="111"/>
                </a:lnTo>
                <a:lnTo>
                  <a:pt x="196" y="108"/>
                </a:lnTo>
                <a:lnTo>
                  <a:pt x="199" y="103"/>
                </a:lnTo>
                <a:lnTo>
                  <a:pt x="198" y="103"/>
                </a:lnTo>
                <a:lnTo>
                  <a:pt x="194" y="98"/>
                </a:lnTo>
                <a:lnTo>
                  <a:pt x="191" y="94"/>
                </a:lnTo>
                <a:lnTo>
                  <a:pt x="184" y="91"/>
                </a:lnTo>
                <a:lnTo>
                  <a:pt x="176" y="91"/>
                </a:lnTo>
                <a:lnTo>
                  <a:pt x="172" y="89"/>
                </a:lnTo>
                <a:lnTo>
                  <a:pt x="167" y="79"/>
                </a:lnTo>
                <a:lnTo>
                  <a:pt x="166" y="74"/>
                </a:lnTo>
                <a:lnTo>
                  <a:pt x="166" y="67"/>
                </a:lnTo>
                <a:lnTo>
                  <a:pt x="166" y="66"/>
                </a:lnTo>
                <a:lnTo>
                  <a:pt x="157" y="66"/>
                </a:lnTo>
                <a:lnTo>
                  <a:pt x="155" y="64"/>
                </a:lnTo>
                <a:lnTo>
                  <a:pt x="155" y="62"/>
                </a:lnTo>
                <a:lnTo>
                  <a:pt x="155" y="55"/>
                </a:lnTo>
                <a:lnTo>
                  <a:pt x="154" y="55"/>
                </a:lnTo>
                <a:lnTo>
                  <a:pt x="149" y="52"/>
                </a:lnTo>
                <a:lnTo>
                  <a:pt x="144" y="49"/>
                </a:lnTo>
                <a:lnTo>
                  <a:pt x="139" y="45"/>
                </a:lnTo>
                <a:lnTo>
                  <a:pt x="134" y="40"/>
                </a:lnTo>
                <a:lnTo>
                  <a:pt x="128" y="33"/>
                </a:lnTo>
                <a:lnTo>
                  <a:pt x="127" y="23"/>
                </a:lnTo>
                <a:lnTo>
                  <a:pt x="118" y="13"/>
                </a:lnTo>
                <a:lnTo>
                  <a:pt x="115" y="8"/>
                </a:lnTo>
                <a:lnTo>
                  <a:pt x="117" y="5"/>
                </a:lnTo>
                <a:lnTo>
                  <a:pt x="115" y="5"/>
                </a:lnTo>
                <a:lnTo>
                  <a:pt x="113" y="1"/>
                </a:lnTo>
                <a:lnTo>
                  <a:pt x="112" y="1"/>
                </a:lnTo>
                <a:lnTo>
                  <a:pt x="110" y="0"/>
                </a:lnTo>
                <a:lnTo>
                  <a:pt x="101"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5" name="Freeform 30251"/>
          <p:cNvSpPr>
            <a:spLocks/>
          </p:cNvSpPr>
          <p:nvPr/>
        </p:nvSpPr>
        <p:spPr bwMode="auto">
          <a:xfrm>
            <a:off x="3046242" y="4890512"/>
            <a:ext cx="156515" cy="172643"/>
          </a:xfrm>
          <a:custGeom>
            <a:avLst/>
            <a:gdLst>
              <a:gd name="T0" fmla="*/ 133 w 177"/>
              <a:gd name="T1" fmla="*/ 66 h 194"/>
              <a:gd name="T2" fmla="*/ 124 w 177"/>
              <a:gd name="T3" fmla="*/ 71 h 194"/>
              <a:gd name="T4" fmla="*/ 101 w 177"/>
              <a:gd name="T5" fmla="*/ 68 h 194"/>
              <a:gd name="T6" fmla="*/ 104 w 177"/>
              <a:gd name="T7" fmla="*/ 42 h 194"/>
              <a:gd name="T8" fmla="*/ 97 w 177"/>
              <a:gd name="T9" fmla="*/ 24 h 194"/>
              <a:gd name="T10" fmla="*/ 94 w 177"/>
              <a:gd name="T11" fmla="*/ 12 h 194"/>
              <a:gd name="T12" fmla="*/ 74 w 177"/>
              <a:gd name="T13" fmla="*/ 0 h 194"/>
              <a:gd name="T14" fmla="*/ 55 w 177"/>
              <a:gd name="T15" fmla="*/ 0 h 194"/>
              <a:gd name="T16" fmla="*/ 22 w 177"/>
              <a:gd name="T17" fmla="*/ 9 h 194"/>
              <a:gd name="T18" fmla="*/ 13 w 177"/>
              <a:gd name="T19" fmla="*/ 24 h 194"/>
              <a:gd name="T20" fmla="*/ 8 w 177"/>
              <a:gd name="T21" fmla="*/ 32 h 194"/>
              <a:gd name="T22" fmla="*/ 1 w 177"/>
              <a:gd name="T23" fmla="*/ 64 h 194"/>
              <a:gd name="T24" fmla="*/ 1 w 177"/>
              <a:gd name="T25" fmla="*/ 68 h 194"/>
              <a:gd name="T26" fmla="*/ 28 w 177"/>
              <a:gd name="T27" fmla="*/ 103 h 194"/>
              <a:gd name="T28" fmla="*/ 42 w 177"/>
              <a:gd name="T29" fmla="*/ 111 h 194"/>
              <a:gd name="T30" fmla="*/ 59 w 177"/>
              <a:gd name="T31" fmla="*/ 116 h 194"/>
              <a:gd name="T32" fmla="*/ 87 w 177"/>
              <a:gd name="T33" fmla="*/ 135 h 194"/>
              <a:gd name="T34" fmla="*/ 104 w 177"/>
              <a:gd name="T35" fmla="*/ 143 h 194"/>
              <a:gd name="T36" fmla="*/ 97 w 177"/>
              <a:gd name="T37" fmla="*/ 159 h 194"/>
              <a:gd name="T38" fmla="*/ 91 w 177"/>
              <a:gd name="T39" fmla="*/ 170 h 194"/>
              <a:gd name="T40" fmla="*/ 92 w 177"/>
              <a:gd name="T41" fmla="*/ 181 h 194"/>
              <a:gd name="T42" fmla="*/ 82 w 177"/>
              <a:gd name="T43" fmla="*/ 191 h 194"/>
              <a:gd name="T44" fmla="*/ 96 w 177"/>
              <a:gd name="T45" fmla="*/ 187 h 194"/>
              <a:gd name="T46" fmla="*/ 111 w 177"/>
              <a:gd name="T47" fmla="*/ 192 h 194"/>
              <a:gd name="T48" fmla="*/ 123 w 177"/>
              <a:gd name="T49" fmla="*/ 192 h 194"/>
              <a:gd name="T50" fmla="*/ 135 w 177"/>
              <a:gd name="T51" fmla="*/ 189 h 194"/>
              <a:gd name="T52" fmla="*/ 140 w 177"/>
              <a:gd name="T53" fmla="*/ 191 h 194"/>
              <a:gd name="T54" fmla="*/ 150 w 177"/>
              <a:gd name="T55" fmla="*/ 189 h 194"/>
              <a:gd name="T56" fmla="*/ 161 w 177"/>
              <a:gd name="T57" fmla="*/ 177 h 194"/>
              <a:gd name="T58" fmla="*/ 170 w 177"/>
              <a:gd name="T59" fmla="*/ 155 h 194"/>
              <a:gd name="T60" fmla="*/ 177 w 177"/>
              <a:gd name="T61" fmla="*/ 113 h 194"/>
              <a:gd name="T62" fmla="*/ 173 w 177"/>
              <a:gd name="T63" fmla="*/ 110 h 194"/>
              <a:gd name="T64" fmla="*/ 158 w 177"/>
              <a:gd name="T65" fmla="*/ 113 h 194"/>
              <a:gd name="T66" fmla="*/ 153 w 177"/>
              <a:gd name="T67" fmla="*/ 106 h 194"/>
              <a:gd name="T68" fmla="*/ 148 w 177"/>
              <a:gd name="T69" fmla="*/ 7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7" h="194">
                <a:moveTo>
                  <a:pt x="148" y="74"/>
                </a:moveTo>
                <a:lnTo>
                  <a:pt x="133" y="66"/>
                </a:lnTo>
                <a:lnTo>
                  <a:pt x="131" y="66"/>
                </a:lnTo>
                <a:lnTo>
                  <a:pt x="124" y="71"/>
                </a:lnTo>
                <a:lnTo>
                  <a:pt x="121" y="71"/>
                </a:lnTo>
                <a:lnTo>
                  <a:pt x="101" y="68"/>
                </a:lnTo>
                <a:lnTo>
                  <a:pt x="101" y="59"/>
                </a:lnTo>
                <a:lnTo>
                  <a:pt x="104" y="42"/>
                </a:lnTo>
                <a:lnTo>
                  <a:pt x="102" y="32"/>
                </a:lnTo>
                <a:lnTo>
                  <a:pt x="97" y="24"/>
                </a:lnTo>
                <a:lnTo>
                  <a:pt x="97" y="17"/>
                </a:lnTo>
                <a:lnTo>
                  <a:pt x="94" y="12"/>
                </a:lnTo>
                <a:lnTo>
                  <a:pt x="92" y="12"/>
                </a:lnTo>
                <a:lnTo>
                  <a:pt x="74" y="0"/>
                </a:lnTo>
                <a:lnTo>
                  <a:pt x="72" y="0"/>
                </a:lnTo>
                <a:lnTo>
                  <a:pt x="55" y="0"/>
                </a:lnTo>
                <a:lnTo>
                  <a:pt x="54" y="2"/>
                </a:lnTo>
                <a:lnTo>
                  <a:pt x="22" y="9"/>
                </a:lnTo>
                <a:lnTo>
                  <a:pt x="18" y="12"/>
                </a:lnTo>
                <a:lnTo>
                  <a:pt x="13" y="24"/>
                </a:lnTo>
                <a:lnTo>
                  <a:pt x="10" y="27"/>
                </a:lnTo>
                <a:lnTo>
                  <a:pt x="8" y="32"/>
                </a:lnTo>
                <a:lnTo>
                  <a:pt x="8" y="39"/>
                </a:lnTo>
                <a:lnTo>
                  <a:pt x="1" y="64"/>
                </a:lnTo>
                <a:lnTo>
                  <a:pt x="0" y="68"/>
                </a:lnTo>
                <a:lnTo>
                  <a:pt x="1" y="68"/>
                </a:lnTo>
                <a:lnTo>
                  <a:pt x="3" y="71"/>
                </a:lnTo>
                <a:lnTo>
                  <a:pt x="28" y="103"/>
                </a:lnTo>
                <a:lnTo>
                  <a:pt x="37" y="108"/>
                </a:lnTo>
                <a:lnTo>
                  <a:pt x="42" y="111"/>
                </a:lnTo>
                <a:lnTo>
                  <a:pt x="54" y="113"/>
                </a:lnTo>
                <a:lnTo>
                  <a:pt x="59" y="116"/>
                </a:lnTo>
                <a:lnTo>
                  <a:pt x="74" y="128"/>
                </a:lnTo>
                <a:lnTo>
                  <a:pt x="87" y="135"/>
                </a:lnTo>
                <a:lnTo>
                  <a:pt x="94" y="138"/>
                </a:lnTo>
                <a:lnTo>
                  <a:pt x="104" y="143"/>
                </a:lnTo>
                <a:lnTo>
                  <a:pt x="104" y="145"/>
                </a:lnTo>
                <a:lnTo>
                  <a:pt x="97" y="159"/>
                </a:lnTo>
                <a:lnTo>
                  <a:pt x="91" y="169"/>
                </a:lnTo>
                <a:lnTo>
                  <a:pt x="91" y="170"/>
                </a:lnTo>
                <a:lnTo>
                  <a:pt x="92" y="177"/>
                </a:lnTo>
                <a:lnTo>
                  <a:pt x="92" y="181"/>
                </a:lnTo>
                <a:lnTo>
                  <a:pt x="82" y="189"/>
                </a:lnTo>
                <a:lnTo>
                  <a:pt x="82" y="191"/>
                </a:lnTo>
                <a:lnTo>
                  <a:pt x="84" y="192"/>
                </a:lnTo>
                <a:lnTo>
                  <a:pt x="96" y="187"/>
                </a:lnTo>
                <a:lnTo>
                  <a:pt x="101" y="187"/>
                </a:lnTo>
                <a:lnTo>
                  <a:pt x="111" y="192"/>
                </a:lnTo>
                <a:lnTo>
                  <a:pt x="116" y="192"/>
                </a:lnTo>
                <a:lnTo>
                  <a:pt x="123" y="192"/>
                </a:lnTo>
                <a:lnTo>
                  <a:pt x="131" y="192"/>
                </a:lnTo>
                <a:lnTo>
                  <a:pt x="135" y="189"/>
                </a:lnTo>
                <a:lnTo>
                  <a:pt x="136" y="189"/>
                </a:lnTo>
                <a:lnTo>
                  <a:pt x="140" y="191"/>
                </a:lnTo>
                <a:lnTo>
                  <a:pt x="145" y="194"/>
                </a:lnTo>
                <a:lnTo>
                  <a:pt x="150" y="189"/>
                </a:lnTo>
                <a:lnTo>
                  <a:pt x="151" y="186"/>
                </a:lnTo>
                <a:lnTo>
                  <a:pt x="161" y="177"/>
                </a:lnTo>
                <a:lnTo>
                  <a:pt x="165" y="172"/>
                </a:lnTo>
                <a:lnTo>
                  <a:pt x="170" y="155"/>
                </a:lnTo>
                <a:lnTo>
                  <a:pt x="170" y="140"/>
                </a:lnTo>
                <a:lnTo>
                  <a:pt x="177" y="113"/>
                </a:lnTo>
                <a:lnTo>
                  <a:pt x="177" y="113"/>
                </a:lnTo>
                <a:lnTo>
                  <a:pt x="173" y="110"/>
                </a:lnTo>
                <a:lnTo>
                  <a:pt x="170" y="108"/>
                </a:lnTo>
                <a:lnTo>
                  <a:pt x="158" y="113"/>
                </a:lnTo>
                <a:lnTo>
                  <a:pt x="156" y="111"/>
                </a:lnTo>
                <a:lnTo>
                  <a:pt x="153" y="106"/>
                </a:lnTo>
                <a:lnTo>
                  <a:pt x="150" y="79"/>
                </a:lnTo>
                <a:lnTo>
                  <a:pt x="148" y="74"/>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6" name="Freeform 30252"/>
          <p:cNvSpPr>
            <a:spLocks/>
          </p:cNvSpPr>
          <p:nvPr/>
        </p:nvSpPr>
        <p:spPr bwMode="auto">
          <a:xfrm>
            <a:off x="4525614" y="4951026"/>
            <a:ext cx="308608" cy="278543"/>
          </a:xfrm>
          <a:custGeom>
            <a:avLst/>
            <a:gdLst>
              <a:gd name="T0" fmla="*/ 74 w 349"/>
              <a:gd name="T1" fmla="*/ 148 h 313"/>
              <a:gd name="T2" fmla="*/ 59 w 349"/>
              <a:gd name="T3" fmla="*/ 163 h 313"/>
              <a:gd name="T4" fmla="*/ 42 w 349"/>
              <a:gd name="T5" fmla="*/ 161 h 313"/>
              <a:gd name="T6" fmla="*/ 25 w 349"/>
              <a:gd name="T7" fmla="*/ 160 h 313"/>
              <a:gd name="T8" fmla="*/ 17 w 349"/>
              <a:gd name="T9" fmla="*/ 143 h 313"/>
              <a:gd name="T10" fmla="*/ 10 w 349"/>
              <a:gd name="T11" fmla="*/ 145 h 313"/>
              <a:gd name="T12" fmla="*/ 4 w 349"/>
              <a:gd name="T13" fmla="*/ 158 h 313"/>
              <a:gd name="T14" fmla="*/ 34 w 349"/>
              <a:gd name="T15" fmla="*/ 220 h 313"/>
              <a:gd name="T16" fmla="*/ 42 w 349"/>
              <a:gd name="T17" fmla="*/ 256 h 313"/>
              <a:gd name="T18" fmla="*/ 32 w 349"/>
              <a:gd name="T19" fmla="*/ 262 h 313"/>
              <a:gd name="T20" fmla="*/ 44 w 349"/>
              <a:gd name="T21" fmla="*/ 284 h 313"/>
              <a:gd name="T22" fmla="*/ 42 w 349"/>
              <a:gd name="T23" fmla="*/ 298 h 313"/>
              <a:gd name="T24" fmla="*/ 47 w 349"/>
              <a:gd name="T25" fmla="*/ 295 h 313"/>
              <a:gd name="T26" fmla="*/ 56 w 349"/>
              <a:gd name="T27" fmla="*/ 298 h 313"/>
              <a:gd name="T28" fmla="*/ 63 w 349"/>
              <a:gd name="T29" fmla="*/ 308 h 313"/>
              <a:gd name="T30" fmla="*/ 88 w 349"/>
              <a:gd name="T31" fmla="*/ 301 h 313"/>
              <a:gd name="T32" fmla="*/ 113 w 349"/>
              <a:gd name="T33" fmla="*/ 301 h 313"/>
              <a:gd name="T34" fmla="*/ 132 w 349"/>
              <a:gd name="T35" fmla="*/ 293 h 313"/>
              <a:gd name="T36" fmla="*/ 145 w 349"/>
              <a:gd name="T37" fmla="*/ 295 h 313"/>
              <a:gd name="T38" fmla="*/ 157 w 349"/>
              <a:gd name="T39" fmla="*/ 291 h 313"/>
              <a:gd name="T40" fmla="*/ 175 w 349"/>
              <a:gd name="T41" fmla="*/ 298 h 313"/>
              <a:gd name="T42" fmla="*/ 182 w 349"/>
              <a:gd name="T43" fmla="*/ 291 h 313"/>
              <a:gd name="T44" fmla="*/ 196 w 349"/>
              <a:gd name="T45" fmla="*/ 291 h 313"/>
              <a:gd name="T46" fmla="*/ 202 w 349"/>
              <a:gd name="T47" fmla="*/ 286 h 313"/>
              <a:gd name="T48" fmla="*/ 224 w 349"/>
              <a:gd name="T49" fmla="*/ 281 h 313"/>
              <a:gd name="T50" fmla="*/ 322 w 349"/>
              <a:gd name="T51" fmla="*/ 170 h 313"/>
              <a:gd name="T52" fmla="*/ 339 w 349"/>
              <a:gd name="T53" fmla="*/ 155 h 313"/>
              <a:gd name="T54" fmla="*/ 339 w 349"/>
              <a:gd name="T55" fmla="*/ 141 h 313"/>
              <a:gd name="T56" fmla="*/ 347 w 349"/>
              <a:gd name="T57" fmla="*/ 128 h 313"/>
              <a:gd name="T58" fmla="*/ 334 w 349"/>
              <a:gd name="T59" fmla="*/ 116 h 313"/>
              <a:gd name="T60" fmla="*/ 329 w 349"/>
              <a:gd name="T61" fmla="*/ 126 h 313"/>
              <a:gd name="T62" fmla="*/ 314 w 349"/>
              <a:gd name="T63" fmla="*/ 121 h 313"/>
              <a:gd name="T64" fmla="*/ 310 w 349"/>
              <a:gd name="T65" fmla="*/ 99 h 313"/>
              <a:gd name="T66" fmla="*/ 332 w 349"/>
              <a:gd name="T67" fmla="*/ 94 h 313"/>
              <a:gd name="T68" fmla="*/ 331 w 349"/>
              <a:gd name="T69" fmla="*/ 59 h 313"/>
              <a:gd name="T70" fmla="*/ 317 w 349"/>
              <a:gd name="T71" fmla="*/ 11 h 313"/>
              <a:gd name="T72" fmla="*/ 309 w 349"/>
              <a:gd name="T73" fmla="*/ 5 h 313"/>
              <a:gd name="T74" fmla="*/ 297 w 349"/>
              <a:gd name="T75" fmla="*/ 6 h 313"/>
              <a:gd name="T76" fmla="*/ 273 w 349"/>
              <a:gd name="T77" fmla="*/ 1 h 313"/>
              <a:gd name="T78" fmla="*/ 266 w 349"/>
              <a:gd name="T79" fmla="*/ 8 h 313"/>
              <a:gd name="T80" fmla="*/ 251 w 349"/>
              <a:gd name="T81" fmla="*/ 13 h 313"/>
              <a:gd name="T82" fmla="*/ 229 w 349"/>
              <a:gd name="T83" fmla="*/ 35 h 313"/>
              <a:gd name="T84" fmla="*/ 221 w 349"/>
              <a:gd name="T85" fmla="*/ 52 h 313"/>
              <a:gd name="T86" fmla="*/ 204 w 349"/>
              <a:gd name="T87" fmla="*/ 62 h 313"/>
              <a:gd name="T88" fmla="*/ 194 w 349"/>
              <a:gd name="T89" fmla="*/ 86 h 313"/>
              <a:gd name="T90" fmla="*/ 182 w 349"/>
              <a:gd name="T91" fmla="*/ 87 h 313"/>
              <a:gd name="T92" fmla="*/ 165 w 349"/>
              <a:gd name="T93" fmla="*/ 87 h 313"/>
              <a:gd name="T94" fmla="*/ 143 w 349"/>
              <a:gd name="T95" fmla="*/ 75 h 313"/>
              <a:gd name="T96" fmla="*/ 123 w 349"/>
              <a:gd name="T97" fmla="*/ 104 h 313"/>
              <a:gd name="T98" fmla="*/ 93 w 349"/>
              <a:gd name="T99" fmla="*/ 114 h 313"/>
              <a:gd name="T100" fmla="*/ 90 w 349"/>
              <a:gd name="T101" fmla="*/ 106 h 313"/>
              <a:gd name="T102" fmla="*/ 91 w 349"/>
              <a:gd name="T103" fmla="*/ 86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9" h="313">
                <a:moveTo>
                  <a:pt x="79" y="67"/>
                </a:moveTo>
                <a:lnTo>
                  <a:pt x="74" y="65"/>
                </a:lnTo>
                <a:lnTo>
                  <a:pt x="74" y="148"/>
                </a:lnTo>
                <a:lnTo>
                  <a:pt x="74" y="151"/>
                </a:lnTo>
                <a:lnTo>
                  <a:pt x="64" y="158"/>
                </a:lnTo>
                <a:lnTo>
                  <a:pt x="59" y="163"/>
                </a:lnTo>
                <a:lnTo>
                  <a:pt x="56" y="163"/>
                </a:lnTo>
                <a:lnTo>
                  <a:pt x="49" y="161"/>
                </a:lnTo>
                <a:lnTo>
                  <a:pt x="42" y="161"/>
                </a:lnTo>
                <a:lnTo>
                  <a:pt x="34" y="161"/>
                </a:lnTo>
                <a:lnTo>
                  <a:pt x="29" y="161"/>
                </a:lnTo>
                <a:lnTo>
                  <a:pt x="25" y="160"/>
                </a:lnTo>
                <a:lnTo>
                  <a:pt x="25" y="150"/>
                </a:lnTo>
                <a:lnTo>
                  <a:pt x="24" y="146"/>
                </a:lnTo>
                <a:lnTo>
                  <a:pt x="17" y="143"/>
                </a:lnTo>
                <a:lnTo>
                  <a:pt x="14" y="141"/>
                </a:lnTo>
                <a:lnTo>
                  <a:pt x="10" y="143"/>
                </a:lnTo>
                <a:lnTo>
                  <a:pt x="10" y="145"/>
                </a:lnTo>
                <a:lnTo>
                  <a:pt x="7" y="150"/>
                </a:lnTo>
                <a:lnTo>
                  <a:pt x="0" y="153"/>
                </a:lnTo>
                <a:lnTo>
                  <a:pt x="4" y="158"/>
                </a:lnTo>
                <a:lnTo>
                  <a:pt x="10" y="168"/>
                </a:lnTo>
                <a:lnTo>
                  <a:pt x="25" y="209"/>
                </a:lnTo>
                <a:lnTo>
                  <a:pt x="34" y="220"/>
                </a:lnTo>
                <a:lnTo>
                  <a:pt x="39" y="234"/>
                </a:lnTo>
                <a:lnTo>
                  <a:pt x="42" y="247"/>
                </a:lnTo>
                <a:lnTo>
                  <a:pt x="42" y="256"/>
                </a:lnTo>
                <a:lnTo>
                  <a:pt x="39" y="261"/>
                </a:lnTo>
                <a:lnTo>
                  <a:pt x="34" y="261"/>
                </a:lnTo>
                <a:lnTo>
                  <a:pt x="32" y="262"/>
                </a:lnTo>
                <a:lnTo>
                  <a:pt x="34" y="266"/>
                </a:lnTo>
                <a:lnTo>
                  <a:pt x="37" y="269"/>
                </a:lnTo>
                <a:lnTo>
                  <a:pt x="44" y="284"/>
                </a:lnTo>
                <a:lnTo>
                  <a:pt x="44" y="289"/>
                </a:lnTo>
                <a:lnTo>
                  <a:pt x="41" y="295"/>
                </a:lnTo>
                <a:lnTo>
                  <a:pt x="42" y="298"/>
                </a:lnTo>
                <a:lnTo>
                  <a:pt x="46" y="298"/>
                </a:lnTo>
                <a:lnTo>
                  <a:pt x="46" y="296"/>
                </a:lnTo>
                <a:lnTo>
                  <a:pt x="47" y="295"/>
                </a:lnTo>
                <a:lnTo>
                  <a:pt x="51" y="295"/>
                </a:lnTo>
                <a:lnTo>
                  <a:pt x="52" y="300"/>
                </a:lnTo>
                <a:lnTo>
                  <a:pt x="56" y="298"/>
                </a:lnTo>
                <a:lnTo>
                  <a:pt x="61" y="300"/>
                </a:lnTo>
                <a:lnTo>
                  <a:pt x="63" y="301"/>
                </a:lnTo>
                <a:lnTo>
                  <a:pt x="63" y="308"/>
                </a:lnTo>
                <a:lnTo>
                  <a:pt x="74" y="313"/>
                </a:lnTo>
                <a:lnTo>
                  <a:pt x="83" y="305"/>
                </a:lnTo>
                <a:lnTo>
                  <a:pt x="88" y="301"/>
                </a:lnTo>
                <a:lnTo>
                  <a:pt x="96" y="301"/>
                </a:lnTo>
                <a:lnTo>
                  <a:pt x="106" y="303"/>
                </a:lnTo>
                <a:lnTo>
                  <a:pt x="113" y="301"/>
                </a:lnTo>
                <a:lnTo>
                  <a:pt x="120" y="295"/>
                </a:lnTo>
                <a:lnTo>
                  <a:pt x="125" y="293"/>
                </a:lnTo>
                <a:lnTo>
                  <a:pt x="132" y="293"/>
                </a:lnTo>
                <a:lnTo>
                  <a:pt x="135" y="291"/>
                </a:lnTo>
                <a:lnTo>
                  <a:pt x="140" y="295"/>
                </a:lnTo>
                <a:lnTo>
                  <a:pt x="145" y="295"/>
                </a:lnTo>
                <a:lnTo>
                  <a:pt x="149" y="291"/>
                </a:lnTo>
                <a:lnTo>
                  <a:pt x="152" y="291"/>
                </a:lnTo>
                <a:lnTo>
                  <a:pt x="157" y="291"/>
                </a:lnTo>
                <a:lnTo>
                  <a:pt x="164" y="293"/>
                </a:lnTo>
                <a:lnTo>
                  <a:pt x="170" y="298"/>
                </a:lnTo>
                <a:lnTo>
                  <a:pt x="175" y="298"/>
                </a:lnTo>
                <a:lnTo>
                  <a:pt x="177" y="296"/>
                </a:lnTo>
                <a:lnTo>
                  <a:pt x="179" y="293"/>
                </a:lnTo>
                <a:lnTo>
                  <a:pt x="182" y="291"/>
                </a:lnTo>
                <a:lnTo>
                  <a:pt x="184" y="291"/>
                </a:lnTo>
                <a:lnTo>
                  <a:pt x="194" y="293"/>
                </a:lnTo>
                <a:lnTo>
                  <a:pt x="196" y="291"/>
                </a:lnTo>
                <a:lnTo>
                  <a:pt x="196" y="291"/>
                </a:lnTo>
                <a:lnTo>
                  <a:pt x="197" y="286"/>
                </a:lnTo>
                <a:lnTo>
                  <a:pt x="202" y="286"/>
                </a:lnTo>
                <a:lnTo>
                  <a:pt x="211" y="286"/>
                </a:lnTo>
                <a:lnTo>
                  <a:pt x="219" y="284"/>
                </a:lnTo>
                <a:lnTo>
                  <a:pt x="224" y="281"/>
                </a:lnTo>
                <a:lnTo>
                  <a:pt x="266" y="246"/>
                </a:lnTo>
                <a:lnTo>
                  <a:pt x="299" y="209"/>
                </a:lnTo>
                <a:lnTo>
                  <a:pt x="322" y="170"/>
                </a:lnTo>
                <a:lnTo>
                  <a:pt x="331" y="163"/>
                </a:lnTo>
                <a:lnTo>
                  <a:pt x="337" y="158"/>
                </a:lnTo>
                <a:lnTo>
                  <a:pt x="339" y="155"/>
                </a:lnTo>
                <a:lnTo>
                  <a:pt x="341" y="148"/>
                </a:lnTo>
                <a:lnTo>
                  <a:pt x="339" y="143"/>
                </a:lnTo>
                <a:lnTo>
                  <a:pt x="339" y="141"/>
                </a:lnTo>
                <a:lnTo>
                  <a:pt x="342" y="139"/>
                </a:lnTo>
                <a:lnTo>
                  <a:pt x="344" y="138"/>
                </a:lnTo>
                <a:lnTo>
                  <a:pt x="347" y="128"/>
                </a:lnTo>
                <a:lnTo>
                  <a:pt x="349" y="114"/>
                </a:lnTo>
                <a:lnTo>
                  <a:pt x="337" y="114"/>
                </a:lnTo>
                <a:lnTo>
                  <a:pt x="334" y="116"/>
                </a:lnTo>
                <a:lnTo>
                  <a:pt x="331" y="118"/>
                </a:lnTo>
                <a:lnTo>
                  <a:pt x="331" y="119"/>
                </a:lnTo>
                <a:lnTo>
                  <a:pt x="329" y="126"/>
                </a:lnTo>
                <a:lnTo>
                  <a:pt x="324" y="126"/>
                </a:lnTo>
                <a:lnTo>
                  <a:pt x="317" y="126"/>
                </a:lnTo>
                <a:lnTo>
                  <a:pt x="314" y="121"/>
                </a:lnTo>
                <a:lnTo>
                  <a:pt x="307" y="109"/>
                </a:lnTo>
                <a:lnTo>
                  <a:pt x="307" y="106"/>
                </a:lnTo>
                <a:lnTo>
                  <a:pt x="310" y="99"/>
                </a:lnTo>
                <a:lnTo>
                  <a:pt x="315" y="89"/>
                </a:lnTo>
                <a:lnTo>
                  <a:pt x="319" y="87"/>
                </a:lnTo>
                <a:lnTo>
                  <a:pt x="332" y="94"/>
                </a:lnTo>
                <a:lnTo>
                  <a:pt x="331" y="89"/>
                </a:lnTo>
                <a:lnTo>
                  <a:pt x="332" y="67"/>
                </a:lnTo>
                <a:lnTo>
                  <a:pt x="331" y="59"/>
                </a:lnTo>
                <a:lnTo>
                  <a:pt x="327" y="42"/>
                </a:lnTo>
                <a:lnTo>
                  <a:pt x="322" y="33"/>
                </a:lnTo>
                <a:lnTo>
                  <a:pt x="317" y="11"/>
                </a:lnTo>
                <a:lnTo>
                  <a:pt x="317" y="10"/>
                </a:lnTo>
                <a:lnTo>
                  <a:pt x="314" y="6"/>
                </a:lnTo>
                <a:lnTo>
                  <a:pt x="309" y="5"/>
                </a:lnTo>
                <a:lnTo>
                  <a:pt x="304" y="5"/>
                </a:lnTo>
                <a:lnTo>
                  <a:pt x="299" y="6"/>
                </a:lnTo>
                <a:lnTo>
                  <a:pt x="297" y="6"/>
                </a:lnTo>
                <a:lnTo>
                  <a:pt x="287" y="3"/>
                </a:lnTo>
                <a:lnTo>
                  <a:pt x="280" y="1"/>
                </a:lnTo>
                <a:lnTo>
                  <a:pt x="273" y="1"/>
                </a:lnTo>
                <a:lnTo>
                  <a:pt x="273" y="0"/>
                </a:lnTo>
                <a:lnTo>
                  <a:pt x="270" y="5"/>
                </a:lnTo>
                <a:lnTo>
                  <a:pt x="266" y="8"/>
                </a:lnTo>
                <a:lnTo>
                  <a:pt x="261" y="10"/>
                </a:lnTo>
                <a:lnTo>
                  <a:pt x="255" y="11"/>
                </a:lnTo>
                <a:lnTo>
                  <a:pt x="251" y="13"/>
                </a:lnTo>
                <a:lnTo>
                  <a:pt x="240" y="27"/>
                </a:lnTo>
                <a:lnTo>
                  <a:pt x="236" y="30"/>
                </a:lnTo>
                <a:lnTo>
                  <a:pt x="229" y="35"/>
                </a:lnTo>
                <a:lnTo>
                  <a:pt x="224" y="38"/>
                </a:lnTo>
                <a:lnTo>
                  <a:pt x="224" y="45"/>
                </a:lnTo>
                <a:lnTo>
                  <a:pt x="221" y="52"/>
                </a:lnTo>
                <a:lnTo>
                  <a:pt x="219" y="55"/>
                </a:lnTo>
                <a:lnTo>
                  <a:pt x="213" y="59"/>
                </a:lnTo>
                <a:lnTo>
                  <a:pt x="204" y="62"/>
                </a:lnTo>
                <a:lnTo>
                  <a:pt x="202" y="64"/>
                </a:lnTo>
                <a:lnTo>
                  <a:pt x="197" y="82"/>
                </a:lnTo>
                <a:lnTo>
                  <a:pt x="194" y="86"/>
                </a:lnTo>
                <a:lnTo>
                  <a:pt x="192" y="87"/>
                </a:lnTo>
                <a:lnTo>
                  <a:pt x="186" y="89"/>
                </a:lnTo>
                <a:lnTo>
                  <a:pt x="182" y="87"/>
                </a:lnTo>
                <a:lnTo>
                  <a:pt x="177" y="89"/>
                </a:lnTo>
                <a:lnTo>
                  <a:pt x="172" y="89"/>
                </a:lnTo>
                <a:lnTo>
                  <a:pt x="165" y="87"/>
                </a:lnTo>
                <a:lnTo>
                  <a:pt x="157" y="84"/>
                </a:lnTo>
                <a:lnTo>
                  <a:pt x="149" y="77"/>
                </a:lnTo>
                <a:lnTo>
                  <a:pt x="143" y="75"/>
                </a:lnTo>
                <a:lnTo>
                  <a:pt x="140" y="77"/>
                </a:lnTo>
                <a:lnTo>
                  <a:pt x="133" y="92"/>
                </a:lnTo>
                <a:lnTo>
                  <a:pt x="123" y="104"/>
                </a:lnTo>
                <a:lnTo>
                  <a:pt x="116" y="109"/>
                </a:lnTo>
                <a:lnTo>
                  <a:pt x="110" y="113"/>
                </a:lnTo>
                <a:lnTo>
                  <a:pt x="93" y="114"/>
                </a:lnTo>
                <a:lnTo>
                  <a:pt x="90" y="113"/>
                </a:lnTo>
                <a:lnTo>
                  <a:pt x="90" y="111"/>
                </a:lnTo>
                <a:lnTo>
                  <a:pt x="90" y="106"/>
                </a:lnTo>
                <a:lnTo>
                  <a:pt x="91" y="99"/>
                </a:lnTo>
                <a:lnTo>
                  <a:pt x="93" y="94"/>
                </a:lnTo>
                <a:lnTo>
                  <a:pt x="91" y="86"/>
                </a:lnTo>
                <a:lnTo>
                  <a:pt x="86" y="75"/>
                </a:lnTo>
                <a:lnTo>
                  <a:pt x="79" y="67"/>
                </a:lnTo>
                <a:close/>
              </a:path>
            </a:pathLst>
          </a:custGeom>
          <a:solidFill>
            <a:srgbClr val="F2F2F2"/>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17" name="Freeform 30253"/>
          <p:cNvSpPr>
            <a:spLocks/>
          </p:cNvSpPr>
          <p:nvPr/>
        </p:nvSpPr>
        <p:spPr bwMode="auto">
          <a:xfrm>
            <a:off x="4727227" y="5091631"/>
            <a:ext cx="44213" cy="45386"/>
          </a:xfrm>
          <a:custGeom>
            <a:avLst/>
            <a:gdLst>
              <a:gd name="T0" fmla="*/ 20 w 50"/>
              <a:gd name="T1" fmla="*/ 5 h 51"/>
              <a:gd name="T2" fmla="*/ 32 w 50"/>
              <a:gd name="T3" fmla="*/ 0 h 51"/>
              <a:gd name="T4" fmla="*/ 37 w 50"/>
              <a:gd name="T5" fmla="*/ 2 h 51"/>
              <a:gd name="T6" fmla="*/ 38 w 50"/>
              <a:gd name="T7" fmla="*/ 5 h 51"/>
              <a:gd name="T8" fmla="*/ 49 w 50"/>
              <a:gd name="T9" fmla="*/ 13 h 51"/>
              <a:gd name="T10" fmla="*/ 50 w 50"/>
              <a:gd name="T11" fmla="*/ 17 h 51"/>
              <a:gd name="T12" fmla="*/ 49 w 50"/>
              <a:gd name="T13" fmla="*/ 19 h 51"/>
              <a:gd name="T14" fmla="*/ 45 w 50"/>
              <a:gd name="T15" fmla="*/ 22 h 51"/>
              <a:gd name="T16" fmla="*/ 40 w 50"/>
              <a:gd name="T17" fmla="*/ 34 h 51"/>
              <a:gd name="T18" fmla="*/ 37 w 50"/>
              <a:gd name="T19" fmla="*/ 37 h 51"/>
              <a:gd name="T20" fmla="*/ 28 w 50"/>
              <a:gd name="T21" fmla="*/ 40 h 51"/>
              <a:gd name="T22" fmla="*/ 22 w 50"/>
              <a:gd name="T23" fmla="*/ 44 h 51"/>
              <a:gd name="T24" fmla="*/ 20 w 50"/>
              <a:gd name="T25" fmla="*/ 51 h 51"/>
              <a:gd name="T26" fmla="*/ 15 w 50"/>
              <a:gd name="T27" fmla="*/ 51 h 51"/>
              <a:gd name="T28" fmla="*/ 8 w 50"/>
              <a:gd name="T29" fmla="*/ 44 h 51"/>
              <a:gd name="T30" fmla="*/ 1 w 50"/>
              <a:gd name="T31" fmla="*/ 30 h 51"/>
              <a:gd name="T32" fmla="*/ 0 w 50"/>
              <a:gd name="T33" fmla="*/ 25 h 51"/>
              <a:gd name="T34" fmla="*/ 6 w 50"/>
              <a:gd name="T35" fmla="*/ 19 h 51"/>
              <a:gd name="T36" fmla="*/ 8 w 50"/>
              <a:gd name="T37" fmla="*/ 13 h 51"/>
              <a:gd name="T38" fmla="*/ 13 w 50"/>
              <a:gd name="T39" fmla="*/ 8 h 51"/>
              <a:gd name="T40" fmla="*/ 20 w 50"/>
              <a:gd name="T4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1">
                <a:moveTo>
                  <a:pt x="20" y="5"/>
                </a:moveTo>
                <a:lnTo>
                  <a:pt x="32" y="0"/>
                </a:lnTo>
                <a:lnTo>
                  <a:pt x="37" y="2"/>
                </a:lnTo>
                <a:lnTo>
                  <a:pt x="38" y="5"/>
                </a:lnTo>
                <a:lnTo>
                  <a:pt x="49" y="13"/>
                </a:lnTo>
                <a:lnTo>
                  <a:pt x="50" y="17"/>
                </a:lnTo>
                <a:lnTo>
                  <a:pt x="49" y="19"/>
                </a:lnTo>
                <a:lnTo>
                  <a:pt x="45" y="22"/>
                </a:lnTo>
                <a:lnTo>
                  <a:pt x="40" y="34"/>
                </a:lnTo>
                <a:lnTo>
                  <a:pt x="37" y="37"/>
                </a:lnTo>
                <a:lnTo>
                  <a:pt x="28" y="40"/>
                </a:lnTo>
                <a:lnTo>
                  <a:pt x="22" y="44"/>
                </a:lnTo>
                <a:lnTo>
                  <a:pt x="20" y="51"/>
                </a:lnTo>
                <a:lnTo>
                  <a:pt x="15" y="51"/>
                </a:lnTo>
                <a:lnTo>
                  <a:pt x="8" y="44"/>
                </a:lnTo>
                <a:lnTo>
                  <a:pt x="1" y="30"/>
                </a:lnTo>
                <a:lnTo>
                  <a:pt x="0" y="25"/>
                </a:lnTo>
                <a:lnTo>
                  <a:pt x="6" y="19"/>
                </a:lnTo>
                <a:lnTo>
                  <a:pt x="8" y="13"/>
                </a:lnTo>
                <a:lnTo>
                  <a:pt x="13" y="8"/>
                </a:lnTo>
                <a:lnTo>
                  <a:pt x="20"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18" name="Freeform 30254"/>
          <p:cNvSpPr>
            <a:spLocks/>
          </p:cNvSpPr>
          <p:nvPr/>
        </p:nvSpPr>
        <p:spPr bwMode="auto">
          <a:xfrm>
            <a:off x="4797082" y="5028447"/>
            <a:ext cx="25644" cy="34707"/>
          </a:xfrm>
          <a:custGeom>
            <a:avLst/>
            <a:gdLst>
              <a:gd name="T0" fmla="*/ 25 w 29"/>
              <a:gd name="T1" fmla="*/ 7 h 39"/>
              <a:gd name="T2" fmla="*/ 12 w 29"/>
              <a:gd name="T3" fmla="*/ 0 h 39"/>
              <a:gd name="T4" fmla="*/ 8 w 29"/>
              <a:gd name="T5" fmla="*/ 2 h 39"/>
              <a:gd name="T6" fmla="*/ 3 w 29"/>
              <a:gd name="T7" fmla="*/ 12 h 39"/>
              <a:gd name="T8" fmla="*/ 0 w 29"/>
              <a:gd name="T9" fmla="*/ 19 h 39"/>
              <a:gd name="T10" fmla="*/ 0 w 29"/>
              <a:gd name="T11" fmla="*/ 22 h 39"/>
              <a:gd name="T12" fmla="*/ 7 w 29"/>
              <a:gd name="T13" fmla="*/ 34 h 39"/>
              <a:gd name="T14" fmla="*/ 10 w 29"/>
              <a:gd name="T15" fmla="*/ 39 h 39"/>
              <a:gd name="T16" fmla="*/ 17 w 29"/>
              <a:gd name="T17" fmla="*/ 39 h 39"/>
              <a:gd name="T18" fmla="*/ 22 w 29"/>
              <a:gd name="T19" fmla="*/ 39 h 39"/>
              <a:gd name="T20" fmla="*/ 24 w 29"/>
              <a:gd name="T21" fmla="*/ 32 h 39"/>
              <a:gd name="T22" fmla="*/ 24 w 29"/>
              <a:gd name="T23" fmla="*/ 31 h 39"/>
              <a:gd name="T24" fmla="*/ 27 w 29"/>
              <a:gd name="T25" fmla="*/ 29 h 39"/>
              <a:gd name="T26" fmla="*/ 29 w 29"/>
              <a:gd name="T27" fmla="*/ 29 h 39"/>
              <a:gd name="T28" fmla="*/ 27 w 29"/>
              <a:gd name="T29" fmla="*/ 24 h 39"/>
              <a:gd name="T30" fmla="*/ 25 w 29"/>
              <a:gd name="T31" fmla="*/ 15 h 39"/>
              <a:gd name="T32" fmla="*/ 25 w 29"/>
              <a:gd name="T33" fmla="*/ 9 h 39"/>
              <a:gd name="T34" fmla="*/ 25 w 29"/>
              <a:gd name="T35"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39">
                <a:moveTo>
                  <a:pt x="25" y="7"/>
                </a:moveTo>
                <a:lnTo>
                  <a:pt x="12" y="0"/>
                </a:lnTo>
                <a:lnTo>
                  <a:pt x="8" y="2"/>
                </a:lnTo>
                <a:lnTo>
                  <a:pt x="3" y="12"/>
                </a:lnTo>
                <a:lnTo>
                  <a:pt x="0" y="19"/>
                </a:lnTo>
                <a:lnTo>
                  <a:pt x="0" y="22"/>
                </a:lnTo>
                <a:lnTo>
                  <a:pt x="7" y="34"/>
                </a:lnTo>
                <a:lnTo>
                  <a:pt x="10" y="39"/>
                </a:lnTo>
                <a:lnTo>
                  <a:pt x="17" y="39"/>
                </a:lnTo>
                <a:lnTo>
                  <a:pt x="22" y="39"/>
                </a:lnTo>
                <a:lnTo>
                  <a:pt x="24" y="32"/>
                </a:lnTo>
                <a:lnTo>
                  <a:pt x="24" y="31"/>
                </a:lnTo>
                <a:lnTo>
                  <a:pt x="27" y="29"/>
                </a:lnTo>
                <a:lnTo>
                  <a:pt x="29" y="29"/>
                </a:lnTo>
                <a:lnTo>
                  <a:pt x="27" y="24"/>
                </a:lnTo>
                <a:lnTo>
                  <a:pt x="25" y="15"/>
                </a:lnTo>
                <a:lnTo>
                  <a:pt x="25" y="9"/>
                </a:lnTo>
                <a:lnTo>
                  <a:pt x="25" y="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19" name="Freeform 30255"/>
          <p:cNvSpPr>
            <a:spLocks/>
          </p:cNvSpPr>
          <p:nvPr/>
        </p:nvSpPr>
        <p:spPr bwMode="auto">
          <a:xfrm>
            <a:off x="4727227" y="5091631"/>
            <a:ext cx="44213" cy="45386"/>
          </a:xfrm>
          <a:custGeom>
            <a:avLst/>
            <a:gdLst>
              <a:gd name="T0" fmla="*/ 32 w 50"/>
              <a:gd name="T1" fmla="*/ 0 h 51"/>
              <a:gd name="T2" fmla="*/ 20 w 50"/>
              <a:gd name="T3" fmla="*/ 5 h 51"/>
              <a:gd name="T4" fmla="*/ 13 w 50"/>
              <a:gd name="T5" fmla="*/ 8 h 51"/>
              <a:gd name="T6" fmla="*/ 8 w 50"/>
              <a:gd name="T7" fmla="*/ 13 h 51"/>
              <a:gd name="T8" fmla="*/ 6 w 50"/>
              <a:gd name="T9" fmla="*/ 19 h 51"/>
              <a:gd name="T10" fmla="*/ 0 w 50"/>
              <a:gd name="T11" fmla="*/ 25 h 51"/>
              <a:gd name="T12" fmla="*/ 1 w 50"/>
              <a:gd name="T13" fmla="*/ 30 h 51"/>
              <a:gd name="T14" fmla="*/ 8 w 50"/>
              <a:gd name="T15" fmla="*/ 44 h 51"/>
              <a:gd name="T16" fmla="*/ 15 w 50"/>
              <a:gd name="T17" fmla="*/ 51 h 51"/>
              <a:gd name="T18" fmla="*/ 20 w 50"/>
              <a:gd name="T19" fmla="*/ 51 h 51"/>
              <a:gd name="T20" fmla="*/ 22 w 50"/>
              <a:gd name="T21" fmla="*/ 44 h 51"/>
              <a:gd name="T22" fmla="*/ 28 w 50"/>
              <a:gd name="T23" fmla="*/ 40 h 51"/>
              <a:gd name="T24" fmla="*/ 37 w 50"/>
              <a:gd name="T25" fmla="*/ 37 h 51"/>
              <a:gd name="T26" fmla="*/ 40 w 50"/>
              <a:gd name="T27" fmla="*/ 34 h 51"/>
              <a:gd name="T28" fmla="*/ 45 w 50"/>
              <a:gd name="T29" fmla="*/ 22 h 51"/>
              <a:gd name="T30" fmla="*/ 49 w 50"/>
              <a:gd name="T31" fmla="*/ 19 h 51"/>
              <a:gd name="T32" fmla="*/ 50 w 50"/>
              <a:gd name="T33" fmla="*/ 17 h 51"/>
              <a:gd name="T34" fmla="*/ 49 w 50"/>
              <a:gd name="T35" fmla="*/ 13 h 51"/>
              <a:gd name="T36" fmla="*/ 38 w 50"/>
              <a:gd name="T37" fmla="*/ 5 h 51"/>
              <a:gd name="T38" fmla="*/ 37 w 50"/>
              <a:gd name="T39" fmla="*/ 2 h 51"/>
              <a:gd name="T40" fmla="*/ 32 w 50"/>
              <a:gd name="T4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1">
                <a:moveTo>
                  <a:pt x="32" y="0"/>
                </a:moveTo>
                <a:lnTo>
                  <a:pt x="20" y="5"/>
                </a:lnTo>
                <a:lnTo>
                  <a:pt x="13" y="8"/>
                </a:lnTo>
                <a:lnTo>
                  <a:pt x="8" y="13"/>
                </a:lnTo>
                <a:lnTo>
                  <a:pt x="6" y="19"/>
                </a:lnTo>
                <a:lnTo>
                  <a:pt x="0" y="25"/>
                </a:lnTo>
                <a:lnTo>
                  <a:pt x="1" y="30"/>
                </a:lnTo>
                <a:lnTo>
                  <a:pt x="8" y="44"/>
                </a:lnTo>
                <a:lnTo>
                  <a:pt x="15" y="51"/>
                </a:lnTo>
                <a:lnTo>
                  <a:pt x="20" y="51"/>
                </a:lnTo>
                <a:lnTo>
                  <a:pt x="22" y="44"/>
                </a:lnTo>
                <a:lnTo>
                  <a:pt x="28" y="40"/>
                </a:lnTo>
                <a:lnTo>
                  <a:pt x="37" y="37"/>
                </a:lnTo>
                <a:lnTo>
                  <a:pt x="40" y="34"/>
                </a:lnTo>
                <a:lnTo>
                  <a:pt x="45" y="22"/>
                </a:lnTo>
                <a:lnTo>
                  <a:pt x="49" y="19"/>
                </a:lnTo>
                <a:lnTo>
                  <a:pt x="50" y="17"/>
                </a:lnTo>
                <a:lnTo>
                  <a:pt x="49" y="13"/>
                </a:lnTo>
                <a:lnTo>
                  <a:pt x="38" y="5"/>
                </a:lnTo>
                <a:lnTo>
                  <a:pt x="37" y="2"/>
                </a:lnTo>
                <a:lnTo>
                  <a:pt x="32"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0" name="Freeform 30256"/>
          <p:cNvSpPr>
            <a:spLocks/>
          </p:cNvSpPr>
          <p:nvPr/>
        </p:nvSpPr>
        <p:spPr bwMode="auto">
          <a:xfrm>
            <a:off x="7454294" y="5218890"/>
            <a:ext cx="111417" cy="166415"/>
          </a:xfrm>
          <a:custGeom>
            <a:avLst/>
            <a:gdLst>
              <a:gd name="T0" fmla="*/ 104 w 126"/>
              <a:gd name="T1" fmla="*/ 96 h 187"/>
              <a:gd name="T2" fmla="*/ 96 w 126"/>
              <a:gd name="T3" fmla="*/ 96 h 187"/>
              <a:gd name="T4" fmla="*/ 72 w 126"/>
              <a:gd name="T5" fmla="*/ 74 h 187"/>
              <a:gd name="T6" fmla="*/ 66 w 126"/>
              <a:gd name="T7" fmla="*/ 63 h 187"/>
              <a:gd name="T8" fmla="*/ 62 w 126"/>
              <a:gd name="T9" fmla="*/ 66 h 187"/>
              <a:gd name="T10" fmla="*/ 64 w 126"/>
              <a:gd name="T11" fmla="*/ 76 h 187"/>
              <a:gd name="T12" fmla="*/ 55 w 126"/>
              <a:gd name="T13" fmla="*/ 73 h 187"/>
              <a:gd name="T14" fmla="*/ 55 w 126"/>
              <a:gd name="T15" fmla="*/ 69 h 187"/>
              <a:gd name="T16" fmla="*/ 55 w 126"/>
              <a:gd name="T17" fmla="*/ 66 h 187"/>
              <a:gd name="T18" fmla="*/ 50 w 126"/>
              <a:gd name="T19" fmla="*/ 66 h 187"/>
              <a:gd name="T20" fmla="*/ 49 w 126"/>
              <a:gd name="T21" fmla="*/ 64 h 187"/>
              <a:gd name="T22" fmla="*/ 44 w 126"/>
              <a:gd name="T23" fmla="*/ 58 h 187"/>
              <a:gd name="T24" fmla="*/ 47 w 126"/>
              <a:gd name="T25" fmla="*/ 59 h 187"/>
              <a:gd name="T26" fmla="*/ 47 w 126"/>
              <a:gd name="T27" fmla="*/ 58 h 187"/>
              <a:gd name="T28" fmla="*/ 47 w 126"/>
              <a:gd name="T29" fmla="*/ 51 h 187"/>
              <a:gd name="T30" fmla="*/ 45 w 126"/>
              <a:gd name="T31" fmla="*/ 46 h 187"/>
              <a:gd name="T32" fmla="*/ 39 w 126"/>
              <a:gd name="T33" fmla="*/ 37 h 187"/>
              <a:gd name="T34" fmla="*/ 40 w 126"/>
              <a:gd name="T35" fmla="*/ 37 h 187"/>
              <a:gd name="T36" fmla="*/ 40 w 126"/>
              <a:gd name="T37" fmla="*/ 34 h 187"/>
              <a:gd name="T38" fmla="*/ 40 w 126"/>
              <a:gd name="T39" fmla="*/ 31 h 187"/>
              <a:gd name="T40" fmla="*/ 35 w 126"/>
              <a:gd name="T41" fmla="*/ 24 h 187"/>
              <a:gd name="T42" fmla="*/ 34 w 126"/>
              <a:gd name="T43" fmla="*/ 22 h 187"/>
              <a:gd name="T44" fmla="*/ 30 w 126"/>
              <a:gd name="T45" fmla="*/ 24 h 187"/>
              <a:gd name="T46" fmla="*/ 30 w 126"/>
              <a:gd name="T47" fmla="*/ 19 h 187"/>
              <a:gd name="T48" fmla="*/ 18 w 126"/>
              <a:gd name="T49" fmla="*/ 14 h 187"/>
              <a:gd name="T50" fmla="*/ 15 w 126"/>
              <a:gd name="T51" fmla="*/ 15 h 187"/>
              <a:gd name="T52" fmla="*/ 8 w 126"/>
              <a:gd name="T53" fmla="*/ 7 h 187"/>
              <a:gd name="T54" fmla="*/ 8 w 126"/>
              <a:gd name="T55" fmla="*/ 0 h 187"/>
              <a:gd name="T56" fmla="*/ 3 w 126"/>
              <a:gd name="T57" fmla="*/ 2 h 187"/>
              <a:gd name="T58" fmla="*/ 0 w 126"/>
              <a:gd name="T59" fmla="*/ 2 h 187"/>
              <a:gd name="T60" fmla="*/ 7 w 126"/>
              <a:gd name="T61" fmla="*/ 10 h 187"/>
              <a:gd name="T62" fmla="*/ 10 w 126"/>
              <a:gd name="T63" fmla="*/ 15 h 187"/>
              <a:gd name="T64" fmla="*/ 12 w 126"/>
              <a:gd name="T65" fmla="*/ 22 h 187"/>
              <a:gd name="T66" fmla="*/ 27 w 126"/>
              <a:gd name="T67" fmla="*/ 47 h 187"/>
              <a:gd name="T68" fmla="*/ 32 w 126"/>
              <a:gd name="T69" fmla="*/ 51 h 187"/>
              <a:gd name="T70" fmla="*/ 27 w 126"/>
              <a:gd name="T71" fmla="*/ 42 h 187"/>
              <a:gd name="T72" fmla="*/ 30 w 126"/>
              <a:gd name="T73" fmla="*/ 44 h 187"/>
              <a:gd name="T74" fmla="*/ 35 w 126"/>
              <a:gd name="T75" fmla="*/ 51 h 187"/>
              <a:gd name="T76" fmla="*/ 40 w 126"/>
              <a:gd name="T77" fmla="*/ 61 h 187"/>
              <a:gd name="T78" fmla="*/ 45 w 126"/>
              <a:gd name="T79" fmla="*/ 79 h 187"/>
              <a:gd name="T80" fmla="*/ 49 w 126"/>
              <a:gd name="T81" fmla="*/ 93 h 187"/>
              <a:gd name="T82" fmla="*/ 44 w 126"/>
              <a:gd name="T83" fmla="*/ 101 h 187"/>
              <a:gd name="T84" fmla="*/ 44 w 126"/>
              <a:gd name="T85" fmla="*/ 117 h 187"/>
              <a:gd name="T86" fmla="*/ 27 w 126"/>
              <a:gd name="T87" fmla="*/ 127 h 187"/>
              <a:gd name="T88" fmla="*/ 27 w 126"/>
              <a:gd name="T89" fmla="*/ 130 h 187"/>
              <a:gd name="T90" fmla="*/ 49 w 126"/>
              <a:gd name="T91" fmla="*/ 144 h 187"/>
              <a:gd name="T92" fmla="*/ 59 w 126"/>
              <a:gd name="T93" fmla="*/ 150 h 187"/>
              <a:gd name="T94" fmla="*/ 54 w 126"/>
              <a:gd name="T95" fmla="*/ 162 h 187"/>
              <a:gd name="T96" fmla="*/ 49 w 126"/>
              <a:gd name="T97" fmla="*/ 174 h 187"/>
              <a:gd name="T98" fmla="*/ 50 w 126"/>
              <a:gd name="T99" fmla="*/ 182 h 187"/>
              <a:gd name="T100" fmla="*/ 59 w 126"/>
              <a:gd name="T101" fmla="*/ 187 h 187"/>
              <a:gd name="T102" fmla="*/ 72 w 126"/>
              <a:gd name="T103" fmla="*/ 177 h 187"/>
              <a:gd name="T104" fmla="*/ 94 w 126"/>
              <a:gd name="T105" fmla="*/ 144 h 187"/>
              <a:gd name="T106" fmla="*/ 96 w 126"/>
              <a:gd name="T107" fmla="*/ 140 h 187"/>
              <a:gd name="T108" fmla="*/ 94 w 126"/>
              <a:gd name="T109" fmla="*/ 130 h 187"/>
              <a:gd name="T110" fmla="*/ 99 w 126"/>
              <a:gd name="T111" fmla="*/ 123 h 187"/>
              <a:gd name="T112" fmla="*/ 113 w 126"/>
              <a:gd name="T113" fmla="*/ 120 h 187"/>
              <a:gd name="T114" fmla="*/ 120 w 126"/>
              <a:gd name="T115" fmla="*/ 111 h 187"/>
              <a:gd name="T116" fmla="*/ 126 w 126"/>
              <a:gd name="T117" fmla="*/ 96 h 187"/>
              <a:gd name="T118" fmla="*/ 126 w 126"/>
              <a:gd name="T119" fmla="*/ 88 h 187"/>
              <a:gd name="T120" fmla="*/ 120 w 126"/>
              <a:gd name="T121" fmla="*/ 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87">
                <a:moveTo>
                  <a:pt x="111" y="90"/>
                </a:moveTo>
                <a:lnTo>
                  <a:pt x="104" y="96"/>
                </a:lnTo>
                <a:lnTo>
                  <a:pt x="101" y="96"/>
                </a:lnTo>
                <a:lnTo>
                  <a:pt x="96" y="96"/>
                </a:lnTo>
                <a:lnTo>
                  <a:pt x="74" y="86"/>
                </a:lnTo>
                <a:lnTo>
                  <a:pt x="72" y="74"/>
                </a:lnTo>
                <a:lnTo>
                  <a:pt x="69" y="64"/>
                </a:lnTo>
                <a:lnTo>
                  <a:pt x="66" y="63"/>
                </a:lnTo>
                <a:lnTo>
                  <a:pt x="62" y="63"/>
                </a:lnTo>
                <a:lnTo>
                  <a:pt x="62" y="66"/>
                </a:lnTo>
                <a:lnTo>
                  <a:pt x="64" y="73"/>
                </a:lnTo>
                <a:lnTo>
                  <a:pt x="64" y="76"/>
                </a:lnTo>
                <a:lnTo>
                  <a:pt x="57" y="73"/>
                </a:lnTo>
                <a:lnTo>
                  <a:pt x="55" y="73"/>
                </a:lnTo>
                <a:lnTo>
                  <a:pt x="55" y="71"/>
                </a:lnTo>
                <a:lnTo>
                  <a:pt x="55" y="69"/>
                </a:lnTo>
                <a:lnTo>
                  <a:pt x="57" y="68"/>
                </a:lnTo>
                <a:lnTo>
                  <a:pt x="55" y="66"/>
                </a:lnTo>
                <a:lnTo>
                  <a:pt x="52" y="66"/>
                </a:lnTo>
                <a:lnTo>
                  <a:pt x="50" y="66"/>
                </a:lnTo>
                <a:lnTo>
                  <a:pt x="49" y="66"/>
                </a:lnTo>
                <a:lnTo>
                  <a:pt x="49" y="64"/>
                </a:lnTo>
                <a:lnTo>
                  <a:pt x="44" y="61"/>
                </a:lnTo>
                <a:lnTo>
                  <a:pt x="44" y="58"/>
                </a:lnTo>
                <a:lnTo>
                  <a:pt x="45" y="59"/>
                </a:lnTo>
                <a:lnTo>
                  <a:pt x="47" y="59"/>
                </a:lnTo>
                <a:lnTo>
                  <a:pt x="50" y="59"/>
                </a:lnTo>
                <a:lnTo>
                  <a:pt x="47" y="58"/>
                </a:lnTo>
                <a:lnTo>
                  <a:pt x="44" y="51"/>
                </a:lnTo>
                <a:lnTo>
                  <a:pt x="47" y="51"/>
                </a:lnTo>
                <a:lnTo>
                  <a:pt x="47" y="49"/>
                </a:lnTo>
                <a:lnTo>
                  <a:pt x="45" y="46"/>
                </a:lnTo>
                <a:lnTo>
                  <a:pt x="40" y="41"/>
                </a:lnTo>
                <a:lnTo>
                  <a:pt x="39" y="37"/>
                </a:lnTo>
                <a:lnTo>
                  <a:pt x="37" y="37"/>
                </a:lnTo>
                <a:lnTo>
                  <a:pt x="40" y="37"/>
                </a:lnTo>
                <a:lnTo>
                  <a:pt x="40" y="36"/>
                </a:lnTo>
                <a:lnTo>
                  <a:pt x="40" y="34"/>
                </a:lnTo>
                <a:lnTo>
                  <a:pt x="42" y="32"/>
                </a:lnTo>
                <a:lnTo>
                  <a:pt x="40" y="31"/>
                </a:lnTo>
                <a:lnTo>
                  <a:pt x="39" y="27"/>
                </a:lnTo>
                <a:lnTo>
                  <a:pt x="35" y="24"/>
                </a:lnTo>
                <a:lnTo>
                  <a:pt x="35" y="22"/>
                </a:lnTo>
                <a:lnTo>
                  <a:pt x="34" y="22"/>
                </a:lnTo>
                <a:lnTo>
                  <a:pt x="32" y="24"/>
                </a:lnTo>
                <a:lnTo>
                  <a:pt x="30" y="24"/>
                </a:lnTo>
                <a:lnTo>
                  <a:pt x="30" y="22"/>
                </a:lnTo>
                <a:lnTo>
                  <a:pt x="30" y="19"/>
                </a:lnTo>
                <a:lnTo>
                  <a:pt x="23" y="17"/>
                </a:lnTo>
                <a:lnTo>
                  <a:pt x="18" y="14"/>
                </a:lnTo>
                <a:lnTo>
                  <a:pt x="15" y="14"/>
                </a:lnTo>
                <a:lnTo>
                  <a:pt x="15" y="15"/>
                </a:lnTo>
                <a:lnTo>
                  <a:pt x="12" y="12"/>
                </a:lnTo>
                <a:lnTo>
                  <a:pt x="8" y="7"/>
                </a:lnTo>
                <a:lnTo>
                  <a:pt x="10" y="4"/>
                </a:lnTo>
                <a:lnTo>
                  <a:pt x="8" y="0"/>
                </a:lnTo>
                <a:lnTo>
                  <a:pt x="7" y="2"/>
                </a:lnTo>
                <a:lnTo>
                  <a:pt x="3" y="2"/>
                </a:lnTo>
                <a:lnTo>
                  <a:pt x="2" y="0"/>
                </a:lnTo>
                <a:lnTo>
                  <a:pt x="0" y="2"/>
                </a:lnTo>
                <a:lnTo>
                  <a:pt x="3" y="5"/>
                </a:lnTo>
                <a:lnTo>
                  <a:pt x="7" y="10"/>
                </a:lnTo>
                <a:lnTo>
                  <a:pt x="8" y="14"/>
                </a:lnTo>
                <a:lnTo>
                  <a:pt x="10" y="15"/>
                </a:lnTo>
                <a:lnTo>
                  <a:pt x="8" y="19"/>
                </a:lnTo>
                <a:lnTo>
                  <a:pt x="12" y="22"/>
                </a:lnTo>
                <a:lnTo>
                  <a:pt x="12" y="24"/>
                </a:lnTo>
                <a:lnTo>
                  <a:pt x="27" y="47"/>
                </a:lnTo>
                <a:lnTo>
                  <a:pt x="30" y="51"/>
                </a:lnTo>
                <a:lnTo>
                  <a:pt x="32" y="51"/>
                </a:lnTo>
                <a:lnTo>
                  <a:pt x="30" y="47"/>
                </a:lnTo>
                <a:lnTo>
                  <a:pt x="27" y="42"/>
                </a:lnTo>
                <a:lnTo>
                  <a:pt x="25" y="39"/>
                </a:lnTo>
                <a:lnTo>
                  <a:pt x="30" y="44"/>
                </a:lnTo>
                <a:lnTo>
                  <a:pt x="34" y="47"/>
                </a:lnTo>
                <a:lnTo>
                  <a:pt x="35" y="51"/>
                </a:lnTo>
                <a:lnTo>
                  <a:pt x="34" y="53"/>
                </a:lnTo>
                <a:lnTo>
                  <a:pt x="40" y="61"/>
                </a:lnTo>
                <a:lnTo>
                  <a:pt x="45" y="73"/>
                </a:lnTo>
                <a:lnTo>
                  <a:pt x="45" y="79"/>
                </a:lnTo>
                <a:lnTo>
                  <a:pt x="49" y="90"/>
                </a:lnTo>
                <a:lnTo>
                  <a:pt x="49" y="93"/>
                </a:lnTo>
                <a:lnTo>
                  <a:pt x="45" y="98"/>
                </a:lnTo>
                <a:lnTo>
                  <a:pt x="44" y="101"/>
                </a:lnTo>
                <a:lnTo>
                  <a:pt x="45" y="110"/>
                </a:lnTo>
                <a:lnTo>
                  <a:pt x="44" y="117"/>
                </a:lnTo>
                <a:lnTo>
                  <a:pt x="30" y="125"/>
                </a:lnTo>
                <a:lnTo>
                  <a:pt x="27" y="127"/>
                </a:lnTo>
                <a:lnTo>
                  <a:pt x="25" y="128"/>
                </a:lnTo>
                <a:lnTo>
                  <a:pt x="27" y="130"/>
                </a:lnTo>
                <a:lnTo>
                  <a:pt x="30" y="133"/>
                </a:lnTo>
                <a:lnTo>
                  <a:pt x="49" y="144"/>
                </a:lnTo>
                <a:lnTo>
                  <a:pt x="55" y="150"/>
                </a:lnTo>
                <a:lnTo>
                  <a:pt x="59" y="150"/>
                </a:lnTo>
                <a:lnTo>
                  <a:pt x="59" y="155"/>
                </a:lnTo>
                <a:lnTo>
                  <a:pt x="54" y="162"/>
                </a:lnTo>
                <a:lnTo>
                  <a:pt x="52" y="170"/>
                </a:lnTo>
                <a:lnTo>
                  <a:pt x="49" y="174"/>
                </a:lnTo>
                <a:lnTo>
                  <a:pt x="49" y="179"/>
                </a:lnTo>
                <a:lnTo>
                  <a:pt x="50" y="182"/>
                </a:lnTo>
                <a:lnTo>
                  <a:pt x="55" y="186"/>
                </a:lnTo>
                <a:lnTo>
                  <a:pt x="59" y="187"/>
                </a:lnTo>
                <a:lnTo>
                  <a:pt x="66" y="184"/>
                </a:lnTo>
                <a:lnTo>
                  <a:pt x="72" y="177"/>
                </a:lnTo>
                <a:lnTo>
                  <a:pt x="89" y="150"/>
                </a:lnTo>
                <a:lnTo>
                  <a:pt x="94" y="144"/>
                </a:lnTo>
                <a:lnTo>
                  <a:pt x="96" y="142"/>
                </a:lnTo>
                <a:lnTo>
                  <a:pt x="96" y="140"/>
                </a:lnTo>
                <a:lnTo>
                  <a:pt x="94" y="133"/>
                </a:lnTo>
                <a:lnTo>
                  <a:pt x="94" y="130"/>
                </a:lnTo>
                <a:lnTo>
                  <a:pt x="96" y="125"/>
                </a:lnTo>
                <a:lnTo>
                  <a:pt x="99" y="123"/>
                </a:lnTo>
                <a:lnTo>
                  <a:pt x="111" y="122"/>
                </a:lnTo>
                <a:lnTo>
                  <a:pt x="113" y="120"/>
                </a:lnTo>
                <a:lnTo>
                  <a:pt x="113" y="111"/>
                </a:lnTo>
                <a:lnTo>
                  <a:pt x="120" y="111"/>
                </a:lnTo>
                <a:lnTo>
                  <a:pt x="123" y="111"/>
                </a:lnTo>
                <a:lnTo>
                  <a:pt x="126" y="96"/>
                </a:lnTo>
                <a:lnTo>
                  <a:pt x="126" y="93"/>
                </a:lnTo>
                <a:lnTo>
                  <a:pt x="126" y="88"/>
                </a:lnTo>
                <a:lnTo>
                  <a:pt x="123" y="86"/>
                </a:lnTo>
                <a:lnTo>
                  <a:pt x="120" y="86"/>
                </a:lnTo>
                <a:lnTo>
                  <a:pt x="111" y="9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21" name="Freeform 30257"/>
          <p:cNvSpPr>
            <a:spLocks/>
          </p:cNvSpPr>
          <p:nvPr/>
        </p:nvSpPr>
        <p:spPr bwMode="auto">
          <a:xfrm>
            <a:off x="7339339" y="5364836"/>
            <a:ext cx="145904" cy="145057"/>
          </a:xfrm>
          <a:custGeom>
            <a:avLst/>
            <a:gdLst>
              <a:gd name="T0" fmla="*/ 157 w 165"/>
              <a:gd name="T1" fmla="*/ 13 h 163"/>
              <a:gd name="T2" fmla="*/ 143 w 165"/>
              <a:gd name="T3" fmla="*/ 20 h 163"/>
              <a:gd name="T4" fmla="*/ 138 w 165"/>
              <a:gd name="T5" fmla="*/ 8 h 163"/>
              <a:gd name="T6" fmla="*/ 133 w 165"/>
              <a:gd name="T7" fmla="*/ 5 h 163"/>
              <a:gd name="T8" fmla="*/ 130 w 165"/>
              <a:gd name="T9" fmla="*/ 0 h 163"/>
              <a:gd name="T10" fmla="*/ 121 w 165"/>
              <a:gd name="T11" fmla="*/ 8 h 163"/>
              <a:gd name="T12" fmla="*/ 120 w 165"/>
              <a:gd name="T13" fmla="*/ 25 h 163"/>
              <a:gd name="T14" fmla="*/ 110 w 165"/>
              <a:gd name="T15" fmla="*/ 32 h 163"/>
              <a:gd name="T16" fmla="*/ 106 w 165"/>
              <a:gd name="T17" fmla="*/ 33 h 163"/>
              <a:gd name="T18" fmla="*/ 105 w 165"/>
              <a:gd name="T19" fmla="*/ 47 h 163"/>
              <a:gd name="T20" fmla="*/ 98 w 165"/>
              <a:gd name="T21" fmla="*/ 52 h 163"/>
              <a:gd name="T22" fmla="*/ 96 w 165"/>
              <a:gd name="T23" fmla="*/ 57 h 163"/>
              <a:gd name="T24" fmla="*/ 83 w 165"/>
              <a:gd name="T25" fmla="*/ 65 h 163"/>
              <a:gd name="T26" fmla="*/ 74 w 165"/>
              <a:gd name="T27" fmla="*/ 71 h 163"/>
              <a:gd name="T28" fmla="*/ 68 w 165"/>
              <a:gd name="T29" fmla="*/ 81 h 163"/>
              <a:gd name="T30" fmla="*/ 59 w 165"/>
              <a:gd name="T31" fmla="*/ 86 h 163"/>
              <a:gd name="T32" fmla="*/ 41 w 165"/>
              <a:gd name="T33" fmla="*/ 94 h 163"/>
              <a:gd name="T34" fmla="*/ 30 w 165"/>
              <a:gd name="T35" fmla="*/ 104 h 163"/>
              <a:gd name="T36" fmla="*/ 22 w 165"/>
              <a:gd name="T37" fmla="*/ 114 h 163"/>
              <a:gd name="T38" fmla="*/ 14 w 165"/>
              <a:gd name="T39" fmla="*/ 121 h 163"/>
              <a:gd name="T40" fmla="*/ 19 w 165"/>
              <a:gd name="T41" fmla="*/ 130 h 163"/>
              <a:gd name="T42" fmla="*/ 9 w 165"/>
              <a:gd name="T43" fmla="*/ 130 h 163"/>
              <a:gd name="T44" fmla="*/ 12 w 165"/>
              <a:gd name="T45" fmla="*/ 138 h 163"/>
              <a:gd name="T46" fmla="*/ 7 w 165"/>
              <a:gd name="T47" fmla="*/ 141 h 163"/>
              <a:gd name="T48" fmla="*/ 2 w 165"/>
              <a:gd name="T49" fmla="*/ 143 h 163"/>
              <a:gd name="T50" fmla="*/ 0 w 165"/>
              <a:gd name="T51" fmla="*/ 146 h 163"/>
              <a:gd name="T52" fmla="*/ 5 w 165"/>
              <a:gd name="T53" fmla="*/ 151 h 163"/>
              <a:gd name="T54" fmla="*/ 15 w 165"/>
              <a:gd name="T55" fmla="*/ 151 h 163"/>
              <a:gd name="T56" fmla="*/ 19 w 165"/>
              <a:gd name="T57" fmla="*/ 148 h 163"/>
              <a:gd name="T58" fmla="*/ 24 w 165"/>
              <a:gd name="T59" fmla="*/ 153 h 163"/>
              <a:gd name="T60" fmla="*/ 41 w 165"/>
              <a:gd name="T61" fmla="*/ 162 h 163"/>
              <a:gd name="T62" fmla="*/ 59 w 165"/>
              <a:gd name="T63" fmla="*/ 163 h 163"/>
              <a:gd name="T64" fmla="*/ 68 w 165"/>
              <a:gd name="T65" fmla="*/ 158 h 163"/>
              <a:gd name="T66" fmla="*/ 76 w 165"/>
              <a:gd name="T67" fmla="*/ 153 h 163"/>
              <a:gd name="T68" fmla="*/ 84 w 165"/>
              <a:gd name="T69" fmla="*/ 146 h 163"/>
              <a:gd name="T70" fmla="*/ 96 w 165"/>
              <a:gd name="T71" fmla="*/ 118 h 163"/>
              <a:gd name="T72" fmla="*/ 98 w 165"/>
              <a:gd name="T73" fmla="*/ 113 h 163"/>
              <a:gd name="T74" fmla="*/ 100 w 165"/>
              <a:gd name="T75" fmla="*/ 108 h 163"/>
              <a:gd name="T76" fmla="*/ 101 w 165"/>
              <a:gd name="T77" fmla="*/ 103 h 163"/>
              <a:gd name="T78" fmla="*/ 96 w 165"/>
              <a:gd name="T79" fmla="*/ 94 h 163"/>
              <a:gd name="T80" fmla="*/ 105 w 165"/>
              <a:gd name="T81" fmla="*/ 97 h 163"/>
              <a:gd name="T82" fmla="*/ 110 w 165"/>
              <a:gd name="T83" fmla="*/ 92 h 163"/>
              <a:gd name="T84" fmla="*/ 118 w 165"/>
              <a:gd name="T85" fmla="*/ 87 h 163"/>
              <a:gd name="T86" fmla="*/ 121 w 165"/>
              <a:gd name="T87" fmla="*/ 84 h 163"/>
              <a:gd name="T88" fmla="*/ 132 w 165"/>
              <a:gd name="T89" fmla="*/ 86 h 163"/>
              <a:gd name="T90" fmla="*/ 138 w 165"/>
              <a:gd name="T91" fmla="*/ 82 h 163"/>
              <a:gd name="T92" fmla="*/ 130 w 165"/>
              <a:gd name="T93" fmla="*/ 79 h 163"/>
              <a:gd name="T94" fmla="*/ 128 w 165"/>
              <a:gd name="T95" fmla="*/ 71 h 163"/>
              <a:gd name="T96" fmla="*/ 135 w 165"/>
              <a:gd name="T97" fmla="*/ 65 h 163"/>
              <a:gd name="T98" fmla="*/ 143 w 165"/>
              <a:gd name="T99" fmla="*/ 60 h 163"/>
              <a:gd name="T100" fmla="*/ 157 w 165"/>
              <a:gd name="T101" fmla="*/ 47 h 163"/>
              <a:gd name="T102" fmla="*/ 165 w 165"/>
              <a:gd name="T103" fmla="*/ 33 h 163"/>
              <a:gd name="T104" fmla="*/ 160 w 165"/>
              <a:gd name="T105" fmla="*/ 25 h 163"/>
              <a:gd name="T106" fmla="*/ 160 w 165"/>
              <a:gd name="T10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 h="163">
                <a:moveTo>
                  <a:pt x="160" y="13"/>
                </a:moveTo>
                <a:lnTo>
                  <a:pt x="157" y="13"/>
                </a:lnTo>
                <a:lnTo>
                  <a:pt x="153" y="13"/>
                </a:lnTo>
                <a:lnTo>
                  <a:pt x="143" y="20"/>
                </a:lnTo>
                <a:lnTo>
                  <a:pt x="142" y="18"/>
                </a:lnTo>
                <a:lnTo>
                  <a:pt x="138" y="8"/>
                </a:lnTo>
                <a:lnTo>
                  <a:pt x="137" y="6"/>
                </a:lnTo>
                <a:lnTo>
                  <a:pt x="133" y="5"/>
                </a:lnTo>
                <a:lnTo>
                  <a:pt x="133" y="1"/>
                </a:lnTo>
                <a:lnTo>
                  <a:pt x="130" y="0"/>
                </a:lnTo>
                <a:lnTo>
                  <a:pt x="126" y="0"/>
                </a:lnTo>
                <a:lnTo>
                  <a:pt x="121" y="8"/>
                </a:lnTo>
                <a:lnTo>
                  <a:pt x="120" y="22"/>
                </a:lnTo>
                <a:lnTo>
                  <a:pt x="120" y="25"/>
                </a:lnTo>
                <a:lnTo>
                  <a:pt x="115" y="28"/>
                </a:lnTo>
                <a:lnTo>
                  <a:pt x="110" y="32"/>
                </a:lnTo>
                <a:lnTo>
                  <a:pt x="108" y="33"/>
                </a:lnTo>
                <a:lnTo>
                  <a:pt x="106" y="33"/>
                </a:lnTo>
                <a:lnTo>
                  <a:pt x="103" y="40"/>
                </a:lnTo>
                <a:lnTo>
                  <a:pt x="105" y="47"/>
                </a:lnTo>
                <a:lnTo>
                  <a:pt x="100" y="50"/>
                </a:lnTo>
                <a:lnTo>
                  <a:pt x="98" y="52"/>
                </a:lnTo>
                <a:lnTo>
                  <a:pt x="98" y="55"/>
                </a:lnTo>
                <a:lnTo>
                  <a:pt x="96" y="57"/>
                </a:lnTo>
                <a:lnTo>
                  <a:pt x="91" y="62"/>
                </a:lnTo>
                <a:lnTo>
                  <a:pt x="83" y="65"/>
                </a:lnTo>
                <a:lnTo>
                  <a:pt x="79" y="65"/>
                </a:lnTo>
                <a:lnTo>
                  <a:pt x="74" y="71"/>
                </a:lnTo>
                <a:lnTo>
                  <a:pt x="74" y="74"/>
                </a:lnTo>
                <a:lnTo>
                  <a:pt x="68" y="81"/>
                </a:lnTo>
                <a:lnTo>
                  <a:pt x="64" y="82"/>
                </a:lnTo>
                <a:lnTo>
                  <a:pt x="59" y="86"/>
                </a:lnTo>
                <a:lnTo>
                  <a:pt x="52" y="91"/>
                </a:lnTo>
                <a:lnTo>
                  <a:pt x="41" y="94"/>
                </a:lnTo>
                <a:lnTo>
                  <a:pt x="32" y="101"/>
                </a:lnTo>
                <a:lnTo>
                  <a:pt x="30" y="104"/>
                </a:lnTo>
                <a:lnTo>
                  <a:pt x="25" y="109"/>
                </a:lnTo>
                <a:lnTo>
                  <a:pt x="22" y="114"/>
                </a:lnTo>
                <a:lnTo>
                  <a:pt x="17" y="118"/>
                </a:lnTo>
                <a:lnTo>
                  <a:pt x="14" y="121"/>
                </a:lnTo>
                <a:lnTo>
                  <a:pt x="15" y="124"/>
                </a:lnTo>
                <a:lnTo>
                  <a:pt x="19" y="130"/>
                </a:lnTo>
                <a:lnTo>
                  <a:pt x="17" y="131"/>
                </a:lnTo>
                <a:lnTo>
                  <a:pt x="9" y="130"/>
                </a:lnTo>
                <a:lnTo>
                  <a:pt x="7" y="131"/>
                </a:lnTo>
                <a:lnTo>
                  <a:pt x="12" y="138"/>
                </a:lnTo>
                <a:lnTo>
                  <a:pt x="3" y="135"/>
                </a:lnTo>
                <a:lnTo>
                  <a:pt x="7" y="141"/>
                </a:lnTo>
                <a:lnTo>
                  <a:pt x="5" y="141"/>
                </a:lnTo>
                <a:lnTo>
                  <a:pt x="2" y="143"/>
                </a:lnTo>
                <a:lnTo>
                  <a:pt x="3" y="145"/>
                </a:lnTo>
                <a:lnTo>
                  <a:pt x="0" y="146"/>
                </a:lnTo>
                <a:lnTo>
                  <a:pt x="2" y="150"/>
                </a:lnTo>
                <a:lnTo>
                  <a:pt x="5" y="151"/>
                </a:lnTo>
                <a:lnTo>
                  <a:pt x="7" y="153"/>
                </a:lnTo>
                <a:lnTo>
                  <a:pt x="15" y="151"/>
                </a:lnTo>
                <a:lnTo>
                  <a:pt x="15" y="150"/>
                </a:lnTo>
                <a:lnTo>
                  <a:pt x="19" y="148"/>
                </a:lnTo>
                <a:lnTo>
                  <a:pt x="22" y="150"/>
                </a:lnTo>
                <a:lnTo>
                  <a:pt x="24" y="153"/>
                </a:lnTo>
                <a:lnTo>
                  <a:pt x="35" y="156"/>
                </a:lnTo>
                <a:lnTo>
                  <a:pt x="41" y="162"/>
                </a:lnTo>
                <a:lnTo>
                  <a:pt x="47" y="160"/>
                </a:lnTo>
                <a:lnTo>
                  <a:pt x="59" y="163"/>
                </a:lnTo>
                <a:lnTo>
                  <a:pt x="62" y="163"/>
                </a:lnTo>
                <a:lnTo>
                  <a:pt x="68" y="158"/>
                </a:lnTo>
                <a:lnTo>
                  <a:pt x="73" y="155"/>
                </a:lnTo>
                <a:lnTo>
                  <a:pt x="76" y="153"/>
                </a:lnTo>
                <a:lnTo>
                  <a:pt x="78" y="150"/>
                </a:lnTo>
                <a:lnTo>
                  <a:pt x="84" y="146"/>
                </a:lnTo>
                <a:lnTo>
                  <a:pt x="88" y="143"/>
                </a:lnTo>
                <a:lnTo>
                  <a:pt x="96" y="118"/>
                </a:lnTo>
                <a:lnTo>
                  <a:pt x="88" y="111"/>
                </a:lnTo>
                <a:lnTo>
                  <a:pt x="98" y="113"/>
                </a:lnTo>
                <a:lnTo>
                  <a:pt x="100" y="114"/>
                </a:lnTo>
                <a:lnTo>
                  <a:pt x="100" y="108"/>
                </a:lnTo>
                <a:lnTo>
                  <a:pt x="100" y="104"/>
                </a:lnTo>
                <a:lnTo>
                  <a:pt x="101" y="103"/>
                </a:lnTo>
                <a:lnTo>
                  <a:pt x="98" y="97"/>
                </a:lnTo>
                <a:lnTo>
                  <a:pt x="96" y="94"/>
                </a:lnTo>
                <a:lnTo>
                  <a:pt x="98" y="94"/>
                </a:lnTo>
                <a:lnTo>
                  <a:pt x="105" y="97"/>
                </a:lnTo>
                <a:lnTo>
                  <a:pt x="106" y="94"/>
                </a:lnTo>
                <a:lnTo>
                  <a:pt x="110" y="92"/>
                </a:lnTo>
                <a:lnTo>
                  <a:pt x="111" y="89"/>
                </a:lnTo>
                <a:lnTo>
                  <a:pt x="118" y="87"/>
                </a:lnTo>
                <a:lnTo>
                  <a:pt x="118" y="86"/>
                </a:lnTo>
                <a:lnTo>
                  <a:pt x="121" y="84"/>
                </a:lnTo>
                <a:lnTo>
                  <a:pt x="126" y="82"/>
                </a:lnTo>
                <a:lnTo>
                  <a:pt x="132" y="86"/>
                </a:lnTo>
                <a:lnTo>
                  <a:pt x="137" y="84"/>
                </a:lnTo>
                <a:lnTo>
                  <a:pt x="138" y="82"/>
                </a:lnTo>
                <a:lnTo>
                  <a:pt x="135" y="79"/>
                </a:lnTo>
                <a:lnTo>
                  <a:pt x="130" y="79"/>
                </a:lnTo>
                <a:lnTo>
                  <a:pt x="126" y="74"/>
                </a:lnTo>
                <a:lnTo>
                  <a:pt x="128" y="71"/>
                </a:lnTo>
                <a:lnTo>
                  <a:pt x="133" y="69"/>
                </a:lnTo>
                <a:lnTo>
                  <a:pt x="135" y="65"/>
                </a:lnTo>
                <a:lnTo>
                  <a:pt x="138" y="64"/>
                </a:lnTo>
                <a:lnTo>
                  <a:pt x="143" y="60"/>
                </a:lnTo>
                <a:lnTo>
                  <a:pt x="152" y="50"/>
                </a:lnTo>
                <a:lnTo>
                  <a:pt x="157" y="47"/>
                </a:lnTo>
                <a:lnTo>
                  <a:pt x="159" y="42"/>
                </a:lnTo>
                <a:lnTo>
                  <a:pt x="165" y="33"/>
                </a:lnTo>
                <a:lnTo>
                  <a:pt x="164" y="30"/>
                </a:lnTo>
                <a:lnTo>
                  <a:pt x="160" y="25"/>
                </a:lnTo>
                <a:lnTo>
                  <a:pt x="162" y="20"/>
                </a:lnTo>
                <a:lnTo>
                  <a:pt x="160" y="1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22" name="Freeform 30258"/>
          <p:cNvSpPr>
            <a:spLocks/>
          </p:cNvSpPr>
          <p:nvPr/>
        </p:nvSpPr>
        <p:spPr bwMode="auto">
          <a:xfrm>
            <a:off x="2841978" y="4946575"/>
            <a:ext cx="372275" cy="711932"/>
          </a:xfrm>
          <a:custGeom>
            <a:avLst/>
            <a:gdLst>
              <a:gd name="T0" fmla="*/ 401 w 421"/>
              <a:gd name="T1" fmla="*/ 91 h 800"/>
              <a:gd name="T2" fmla="*/ 381 w 421"/>
              <a:gd name="T3" fmla="*/ 126 h 800"/>
              <a:gd name="T4" fmla="*/ 362 w 421"/>
              <a:gd name="T5" fmla="*/ 129 h 800"/>
              <a:gd name="T6" fmla="*/ 327 w 421"/>
              <a:gd name="T7" fmla="*/ 124 h 800"/>
              <a:gd name="T8" fmla="*/ 323 w 421"/>
              <a:gd name="T9" fmla="*/ 114 h 800"/>
              <a:gd name="T10" fmla="*/ 335 w 421"/>
              <a:gd name="T11" fmla="*/ 80 h 800"/>
              <a:gd name="T12" fmla="*/ 285 w 421"/>
              <a:gd name="T13" fmla="*/ 50 h 800"/>
              <a:gd name="T14" fmla="*/ 232 w 421"/>
              <a:gd name="T15" fmla="*/ 5 h 800"/>
              <a:gd name="T16" fmla="*/ 192 w 421"/>
              <a:gd name="T17" fmla="*/ 10 h 800"/>
              <a:gd name="T18" fmla="*/ 160 w 421"/>
              <a:gd name="T19" fmla="*/ 3 h 800"/>
              <a:gd name="T20" fmla="*/ 136 w 421"/>
              <a:gd name="T21" fmla="*/ 27 h 800"/>
              <a:gd name="T22" fmla="*/ 108 w 421"/>
              <a:gd name="T23" fmla="*/ 62 h 800"/>
              <a:gd name="T24" fmla="*/ 106 w 421"/>
              <a:gd name="T25" fmla="*/ 94 h 800"/>
              <a:gd name="T26" fmla="*/ 106 w 421"/>
              <a:gd name="T27" fmla="*/ 114 h 800"/>
              <a:gd name="T28" fmla="*/ 96 w 421"/>
              <a:gd name="T29" fmla="*/ 136 h 800"/>
              <a:gd name="T30" fmla="*/ 76 w 421"/>
              <a:gd name="T31" fmla="*/ 205 h 800"/>
              <a:gd name="T32" fmla="*/ 66 w 421"/>
              <a:gd name="T33" fmla="*/ 242 h 800"/>
              <a:gd name="T34" fmla="*/ 67 w 421"/>
              <a:gd name="T35" fmla="*/ 345 h 800"/>
              <a:gd name="T36" fmla="*/ 52 w 421"/>
              <a:gd name="T37" fmla="*/ 404 h 800"/>
              <a:gd name="T38" fmla="*/ 39 w 421"/>
              <a:gd name="T39" fmla="*/ 458 h 800"/>
              <a:gd name="T40" fmla="*/ 37 w 421"/>
              <a:gd name="T41" fmla="*/ 507 h 800"/>
              <a:gd name="T42" fmla="*/ 32 w 421"/>
              <a:gd name="T43" fmla="*/ 534 h 800"/>
              <a:gd name="T44" fmla="*/ 40 w 421"/>
              <a:gd name="T45" fmla="*/ 571 h 800"/>
              <a:gd name="T46" fmla="*/ 45 w 421"/>
              <a:gd name="T47" fmla="*/ 581 h 800"/>
              <a:gd name="T48" fmla="*/ 44 w 421"/>
              <a:gd name="T49" fmla="*/ 593 h 800"/>
              <a:gd name="T50" fmla="*/ 35 w 421"/>
              <a:gd name="T51" fmla="*/ 645 h 800"/>
              <a:gd name="T52" fmla="*/ 22 w 421"/>
              <a:gd name="T53" fmla="*/ 669 h 800"/>
              <a:gd name="T54" fmla="*/ 3 w 421"/>
              <a:gd name="T55" fmla="*/ 711 h 800"/>
              <a:gd name="T56" fmla="*/ 8 w 421"/>
              <a:gd name="T57" fmla="*/ 755 h 800"/>
              <a:gd name="T58" fmla="*/ 35 w 421"/>
              <a:gd name="T59" fmla="*/ 790 h 800"/>
              <a:gd name="T60" fmla="*/ 108 w 421"/>
              <a:gd name="T61" fmla="*/ 800 h 800"/>
              <a:gd name="T62" fmla="*/ 91 w 421"/>
              <a:gd name="T63" fmla="*/ 763 h 800"/>
              <a:gd name="T64" fmla="*/ 111 w 421"/>
              <a:gd name="T65" fmla="*/ 734 h 800"/>
              <a:gd name="T66" fmla="*/ 123 w 421"/>
              <a:gd name="T67" fmla="*/ 704 h 800"/>
              <a:gd name="T68" fmla="*/ 162 w 421"/>
              <a:gd name="T69" fmla="*/ 667 h 800"/>
              <a:gd name="T70" fmla="*/ 150 w 421"/>
              <a:gd name="T71" fmla="*/ 645 h 800"/>
              <a:gd name="T72" fmla="*/ 126 w 421"/>
              <a:gd name="T73" fmla="*/ 616 h 800"/>
              <a:gd name="T74" fmla="*/ 150 w 421"/>
              <a:gd name="T75" fmla="*/ 586 h 800"/>
              <a:gd name="T76" fmla="*/ 167 w 421"/>
              <a:gd name="T77" fmla="*/ 574 h 800"/>
              <a:gd name="T78" fmla="*/ 178 w 421"/>
              <a:gd name="T79" fmla="*/ 539 h 800"/>
              <a:gd name="T80" fmla="*/ 178 w 421"/>
              <a:gd name="T81" fmla="*/ 525 h 800"/>
              <a:gd name="T82" fmla="*/ 199 w 421"/>
              <a:gd name="T83" fmla="*/ 525 h 800"/>
              <a:gd name="T84" fmla="*/ 207 w 421"/>
              <a:gd name="T85" fmla="*/ 505 h 800"/>
              <a:gd name="T86" fmla="*/ 180 w 421"/>
              <a:gd name="T87" fmla="*/ 508 h 800"/>
              <a:gd name="T88" fmla="*/ 177 w 421"/>
              <a:gd name="T89" fmla="*/ 475 h 800"/>
              <a:gd name="T90" fmla="*/ 222 w 421"/>
              <a:gd name="T91" fmla="*/ 480 h 800"/>
              <a:gd name="T92" fmla="*/ 234 w 421"/>
              <a:gd name="T93" fmla="*/ 460 h 800"/>
              <a:gd name="T94" fmla="*/ 236 w 421"/>
              <a:gd name="T95" fmla="*/ 431 h 800"/>
              <a:gd name="T96" fmla="*/ 296 w 421"/>
              <a:gd name="T97" fmla="*/ 419 h 800"/>
              <a:gd name="T98" fmla="*/ 354 w 421"/>
              <a:gd name="T99" fmla="*/ 375 h 800"/>
              <a:gd name="T100" fmla="*/ 344 w 421"/>
              <a:gd name="T101" fmla="*/ 352 h 800"/>
              <a:gd name="T102" fmla="*/ 345 w 421"/>
              <a:gd name="T103" fmla="*/ 330 h 800"/>
              <a:gd name="T104" fmla="*/ 317 w 421"/>
              <a:gd name="T105" fmla="*/ 306 h 800"/>
              <a:gd name="T106" fmla="*/ 320 w 421"/>
              <a:gd name="T107" fmla="*/ 283 h 800"/>
              <a:gd name="T108" fmla="*/ 332 w 421"/>
              <a:gd name="T109" fmla="*/ 214 h 800"/>
              <a:gd name="T110" fmla="*/ 414 w 421"/>
              <a:gd name="T111" fmla="*/ 129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21" h="800">
                <a:moveTo>
                  <a:pt x="421" y="102"/>
                </a:moveTo>
                <a:lnTo>
                  <a:pt x="416" y="91"/>
                </a:lnTo>
                <a:lnTo>
                  <a:pt x="414" y="89"/>
                </a:lnTo>
                <a:lnTo>
                  <a:pt x="409" y="89"/>
                </a:lnTo>
                <a:lnTo>
                  <a:pt x="401" y="91"/>
                </a:lnTo>
                <a:lnTo>
                  <a:pt x="401" y="92"/>
                </a:lnTo>
                <a:lnTo>
                  <a:pt x="396" y="109"/>
                </a:lnTo>
                <a:lnTo>
                  <a:pt x="392" y="114"/>
                </a:lnTo>
                <a:lnTo>
                  <a:pt x="382" y="123"/>
                </a:lnTo>
                <a:lnTo>
                  <a:pt x="381" y="126"/>
                </a:lnTo>
                <a:lnTo>
                  <a:pt x="376" y="131"/>
                </a:lnTo>
                <a:lnTo>
                  <a:pt x="371" y="128"/>
                </a:lnTo>
                <a:lnTo>
                  <a:pt x="367" y="126"/>
                </a:lnTo>
                <a:lnTo>
                  <a:pt x="366" y="126"/>
                </a:lnTo>
                <a:lnTo>
                  <a:pt x="362" y="129"/>
                </a:lnTo>
                <a:lnTo>
                  <a:pt x="354" y="129"/>
                </a:lnTo>
                <a:lnTo>
                  <a:pt x="347" y="129"/>
                </a:lnTo>
                <a:lnTo>
                  <a:pt x="342" y="129"/>
                </a:lnTo>
                <a:lnTo>
                  <a:pt x="332" y="124"/>
                </a:lnTo>
                <a:lnTo>
                  <a:pt x="327" y="124"/>
                </a:lnTo>
                <a:lnTo>
                  <a:pt x="315" y="129"/>
                </a:lnTo>
                <a:lnTo>
                  <a:pt x="313" y="128"/>
                </a:lnTo>
                <a:lnTo>
                  <a:pt x="313" y="126"/>
                </a:lnTo>
                <a:lnTo>
                  <a:pt x="323" y="118"/>
                </a:lnTo>
                <a:lnTo>
                  <a:pt x="323" y="114"/>
                </a:lnTo>
                <a:lnTo>
                  <a:pt x="322" y="107"/>
                </a:lnTo>
                <a:lnTo>
                  <a:pt x="322" y="106"/>
                </a:lnTo>
                <a:lnTo>
                  <a:pt x="328" y="96"/>
                </a:lnTo>
                <a:lnTo>
                  <a:pt x="335" y="82"/>
                </a:lnTo>
                <a:lnTo>
                  <a:pt x="335" y="80"/>
                </a:lnTo>
                <a:lnTo>
                  <a:pt x="325" y="75"/>
                </a:lnTo>
                <a:lnTo>
                  <a:pt x="318" y="72"/>
                </a:lnTo>
                <a:lnTo>
                  <a:pt x="305" y="65"/>
                </a:lnTo>
                <a:lnTo>
                  <a:pt x="290" y="53"/>
                </a:lnTo>
                <a:lnTo>
                  <a:pt x="285" y="50"/>
                </a:lnTo>
                <a:lnTo>
                  <a:pt x="273" y="48"/>
                </a:lnTo>
                <a:lnTo>
                  <a:pt x="268" y="45"/>
                </a:lnTo>
                <a:lnTo>
                  <a:pt x="259" y="40"/>
                </a:lnTo>
                <a:lnTo>
                  <a:pt x="234" y="8"/>
                </a:lnTo>
                <a:lnTo>
                  <a:pt x="232" y="5"/>
                </a:lnTo>
                <a:lnTo>
                  <a:pt x="231" y="5"/>
                </a:lnTo>
                <a:lnTo>
                  <a:pt x="226" y="3"/>
                </a:lnTo>
                <a:lnTo>
                  <a:pt x="205" y="3"/>
                </a:lnTo>
                <a:lnTo>
                  <a:pt x="195" y="21"/>
                </a:lnTo>
                <a:lnTo>
                  <a:pt x="192" y="10"/>
                </a:lnTo>
                <a:lnTo>
                  <a:pt x="189" y="6"/>
                </a:lnTo>
                <a:lnTo>
                  <a:pt x="185" y="5"/>
                </a:lnTo>
                <a:lnTo>
                  <a:pt x="180" y="3"/>
                </a:lnTo>
                <a:lnTo>
                  <a:pt x="167" y="5"/>
                </a:lnTo>
                <a:lnTo>
                  <a:pt x="160" y="3"/>
                </a:lnTo>
                <a:lnTo>
                  <a:pt x="158" y="1"/>
                </a:lnTo>
                <a:lnTo>
                  <a:pt x="155" y="0"/>
                </a:lnTo>
                <a:lnTo>
                  <a:pt x="133" y="25"/>
                </a:lnTo>
                <a:lnTo>
                  <a:pt x="135" y="25"/>
                </a:lnTo>
                <a:lnTo>
                  <a:pt x="136" y="27"/>
                </a:lnTo>
                <a:lnTo>
                  <a:pt x="138" y="28"/>
                </a:lnTo>
                <a:lnTo>
                  <a:pt x="136" y="35"/>
                </a:lnTo>
                <a:lnTo>
                  <a:pt x="131" y="50"/>
                </a:lnTo>
                <a:lnTo>
                  <a:pt x="128" y="53"/>
                </a:lnTo>
                <a:lnTo>
                  <a:pt x="108" y="62"/>
                </a:lnTo>
                <a:lnTo>
                  <a:pt x="106" y="65"/>
                </a:lnTo>
                <a:lnTo>
                  <a:pt x="108" y="75"/>
                </a:lnTo>
                <a:lnTo>
                  <a:pt x="104" y="82"/>
                </a:lnTo>
                <a:lnTo>
                  <a:pt x="104" y="89"/>
                </a:lnTo>
                <a:lnTo>
                  <a:pt x="106" y="94"/>
                </a:lnTo>
                <a:lnTo>
                  <a:pt x="109" y="99"/>
                </a:lnTo>
                <a:lnTo>
                  <a:pt x="109" y="101"/>
                </a:lnTo>
                <a:lnTo>
                  <a:pt x="106" y="104"/>
                </a:lnTo>
                <a:lnTo>
                  <a:pt x="104" y="109"/>
                </a:lnTo>
                <a:lnTo>
                  <a:pt x="106" y="114"/>
                </a:lnTo>
                <a:lnTo>
                  <a:pt x="111" y="119"/>
                </a:lnTo>
                <a:lnTo>
                  <a:pt x="111" y="123"/>
                </a:lnTo>
                <a:lnTo>
                  <a:pt x="109" y="126"/>
                </a:lnTo>
                <a:lnTo>
                  <a:pt x="99" y="128"/>
                </a:lnTo>
                <a:lnTo>
                  <a:pt x="96" y="136"/>
                </a:lnTo>
                <a:lnTo>
                  <a:pt x="91" y="144"/>
                </a:lnTo>
                <a:lnTo>
                  <a:pt x="82" y="158"/>
                </a:lnTo>
                <a:lnTo>
                  <a:pt x="76" y="178"/>
                </a:lnTo>
                <a:lnTo>
                  <a:pt x="77" y="203"/>
                </a:lnTo>
                <a:lnTo>
                  <a:pt x="76" y="205"/>
                </a:lnTo>
                <a:lnTo>
                  <a:pt x="71" y="207"/>
                </a:lnTo>
                <a:lnTo>
                  <a:pt x="69" y="212"/>
                </a:lnTo>
                <a:lnTo>
                  <a:pt x="64" y="225"/>
                </a:lnTo>
                <a:lnTo>
                  <a:pt x="64" y="235"/>
                </a:lnTo>
                <a:lnTo>
                  <a:pt x="66" y="242"/>
                </a:lnTo>
                <a:lnTo>
                  <a:pt x="77" y="288"/>
                </a:lnTo>
                <a:lnTo>
                  <a:pt x="77" y="296"/>
                </a:lnTo>
                <a:lnTo>
                  <a:pt x="77" y="300"/>
                </a:lnTo>
                <a:lnTo>
                  <a:pt x="64" y="328"/>
                </a:lnTo>
                <a:lnTo>
                  <a:pt x="67" y="345"/>
                </a:lnTo>
                <a:lnTo>
                  <a:pt x="66" y="350"/>
                </a:lnTo>
                <a:lnTo>
                  <a:pt x="54" y="362"/>
                </a:lnTo>
                <a:lnTo>
                  <a:pt x="50" y="365"/>
                </a:lnTo>
                <a:lnTo>
                  <a:pt x="49" y="392"/>
                </a:lnTo>
                <a:lnTo>
                  <a:pt x="52" y="404"/>
                </a:lnTo>
                <a:lnTo>
                  <a:pt x="57" y="416"/>
                </a:lnTo>
                <a:lnTo>
                  <a:pt x="54" y="417"/>
                </a:lnTo>
                <a:lnTo>
                  <a:pt x="45" y="424"/>
                </a:lnTo>
                <a:lnTo>
                  <a:pt x="44" y="426"/>
                </a:lnTo>
                <a:lnTo>
                  <a:pt x="39" y="458"/>
                </a:lnTo>
                <a:lnTo>
                  <a:pt x="35" y="465"/>
                </a:lnTo>
                <a:lnTo>
                  <a:pt x="35" y="470"/>
                </a:lnTo>
                <a:lnTo>
                  <a:pt x="35" y="492"/>
                </a:lnTo>
                <a:lnTo>
                  <a:pt x="37" y="502"/>
                </a:lnTo>
                <a:lnTo>
                  <a:pt x="37" y="507"/>
                </a:lnTo>
                <a:lnTo>
                  <a:pt x="32" y="510"/>
                </a:lnTo>
                <a:lnTo>
                  <a:pt x="30" y="514"/>
                </a:lnTo>
                <a:lnTo>
                  <a:pt x="30" y="517"/>
                </a:lnTo>
                <a:lnTo>
                  <a:pt x="30" y="532"/>
                </a:lnTo>
                <a:lnTo>
                  <a:pt x="32" y="534"/>
                </a:lnTo>
                <a:lnTo>
                  <a:pt x="37" y="535"/>
                </a:lnTo>
                <a:lnTo>
                  <a:pt x="37" y="542"/>
                </a:lnTo>
                <a:lnTo>
                  <a:pt x="35" y="561"/>
                </a:lnTo>
                <a:lnTo>
                  <a:pt x="39" y="567"/>
                </a:lnTo>
                <a:lnTo>
                  <a:pt x="40" y="571"/>
                </a:lnTo>
                <a:lnTo>
                  <a:pt x="49" y="571"/>
                </a:lnTo>
                <a:lnTo>
                  <a:pt x="50" y="574"/>
                </a:lnTo>
                <a:lnTo>
                  <a:pt x="50" y="576"/>
                </a:lnTo>
                <a:lnTo>
                  <a:pt x="49" y="578"/>
                </a:lnTo>
                <a:lnTo>
                  <a:pt x="45" y="581"/>
                </a:lnTo>
                <a:lnTo>
                  <a:pt x="39" y="581"/>
                </a:lnTo>
                <a:lnTo>
                  <a:pt x="32" y="583"/>
                </a:lnTo>
                <a:lnTo>
                  <a:pt x="34" y="584"/>
                </a:lnTo>
                <a:lnTo>
                  <a:pt x="39" y="589"/>
                </a:lnTo>
                <a:lnTo>
                  <a:pt x="44" y="593"/>
                </a:lnTo>
                <a:lnTo>
                  <a:pt x="44" y="596"/>
                </a:lnTo>
                <a:lnTo>
                  <a:pt x="37" y="606"/>
                </a:lnTo>
                <a:lnTo>
                  <a:pt x="37" y="620"/>
                </a:lnTo>
                <a:lnTo>
                  <a:pt x="39" y="633"/>
                </a:lnTo>
                <a:lnTo>
                  <a:pt x="35" y="645"/>
                </a:lnTo>
                <a:lnTo>
                  <a:pt x="34" y="650"/>
                </a:lnTo>
                <a:lnTo>
                  <a:pt x="32" y="653"/>
                </a:lnTo>
                <a:lnTo>
                  <a:pt x="27" y="655"/>
                </a:lnTo>
                <a:lnTo>
                  <a:pt x="23" y="658"/>
                </a:lnTo>
                <a:lnTo>
                  <a:pt x="22" y="669"/>
                </a:lnTo>
                <a:lnTo>
                  <a:pt x="25" y="677"/>
                </a:lnTo>
                <a:lnTo>
                  <a:pt x="25" y="679"/>
                </a:lnTo>
                <a:lnTo>
                  <a:pt x="22" y="696"/>
                </a:lnTo>
                <a:lnTo>
                  <a:pt x="18" y="699"/>
                </a:lnTo>
                <a:lnTo>
                  <a:pt x="3" y="711"/>
                </a:lnTo>
                <a:lnTo>
                  <a:pt x="0" y="716"/>
                </a:lnTo>
                <a:lnTo>
                  <a:pt x="0" y="721"/>
                </a:lnTo>
                <a:lnTo>
                  <a:pt x="3" y="738"/>
                </a:lnTo>
                <a:lnTo>
                  <a:pt x="7" y="753"/>
                </a:lnTo>
                <a:lnTo>
                  <a:pt x="8" y="755"/>
                </a:lnTo>
                <a:lnTo>
                  <a:pt x="18" y="749"/>
                </a:lnTo>
                <a:lnTo>
                  <a:pt x="23" y="749"/>
                </a:lnTo>
                <a:lnTo>
                  <a:pt x="27" y="753"/>
                </a:lnTo>
                <a:lnTo>
                  <a:pt x="28" y="783"/>
                </a:lnTo>
                <a:lnTo>
                  <a:pt x="35" y="790"/>
                </a:lnTo>
                <a:lnTo>
                  <a:pt x="42" y="792"/>
                </a:lnTo>
                <a:lnTo>
                  <a:pt x="55" y="790"/>
                </a:lnTo>
                <a:lnTo>
                  <a:pt x="82" y="792"/>
                </a:lnTo>
                <a:lnTo>
                  <a:pt x="104" y="800"/>
                </a:lnTo>
                <a:lnTo>
                  <a:pt x="108" y="800"/>
                </a:lnTo>
                <a:lnTo>
                  <a:pt x="108" y="800"/>
                </a:lnTo>
                <a:lnTo>
                  <a:pt x="106" y="795"/>
                </a:lnTo>
                <a:lnTo>
                  <a:pt x="99" y="785"/>
                </a:lnTo>
                <a:lnTo>
                  <a:pt x="94" y="773"/>
                </a:lnTo>
                <a:lnTo>
                  <a:pt x="91" y="763"/>
                </a:lnTo>
                <a:lnTo>
                  <a:pt x="92" y="756"/>
                </a:lnTo>
                <a:lnTo>
                  <a:pt x="94" y="744"/>
                </a:lnTo>
                <a:lnTo>
                  <a:pt x="98" y="739"/>
                </a:lnTo>
                <a:lnTo>
                  <a:pt x="101" y="736"/>
                </a:lnTo>
                <a:lnTo>
                  <a:pt x="111" y="734"/>
                </a:lnTo>
                <a:lnTo>
                  <a:pt x="119" y="728"/>
                </a:lnTo>
                <a:lnTo>
                  <a:pt x="123" y="723"/>
                </a:lnTo>
                <a:lnTo>
                  <a:pt x="123" y="717"/>
                </a:lnTo>
                <a:lnTo>
                  <a:pt x="123" y="711"/>
                </a:lnTo>
                <a:lnTo>
                  <a:pt x="123" y="704"/>
                </a:lnTo>
                <a:lnTo>
                  <a:pt x="126" y="701"/>
                </a:lnTo>
                <a:lnTo>
                  <a:pt x="131" y="692"/>
                </a:lnTo>
                <a:lnTo>
                  <a:pt x="157" y="674"/>
                </a:lnTo>
                <a:lnTo>
                  <a:pt x="158" y="672"/>
                </a:lnTo>
                <a:lnTo>
                  <a:pt x="162" y="667"/>
                </a:lnTo>
                <a:lnTo>
                  <a:pt x="163" y="662"/>
                </a:lnTo>
                <a:lnTo>
                  <a:pt x="165" y="652"/>
                </a:lnTo>
                <a:lnTo>
                  <a:pt x="163" y="648"/>
                </a:lnTo>
                <a:lnTo>
                  <a:pt x="160" y="647"/>
                </a:lnTo>
                <a:lnTo>
                  <a:pt x="150" y="645"/>
                </a:lnTo>
                <a:lnTo>
                  <a:pt x="145" y="642"/>
                </a:lnTo>
                <a:lnTo>
                  <a:pt x="135" y="635"/>
                </a:lnTo>
                <a:lnTo>
                  <a:pt x="131" y="628"/>
                </a:lnTo>
                <a:lnTo>
                  <a:pt x="128" y="621"/>
                </a:lnTo>
                <a:lnTo>
                  <a:pt x="126" y="616"/>
                </a:lnTo>
                <a:lnTo>
                  <a:pt x="128" y="611"/>
                </a:lnTo>
                <a:lnTo>
                  <a:pt x="133" y="601"/>
                </a:lnTo>
                <a:lnTo>
                  <a:pt x="138" y="594"/>
                </a:lnTo>
                <a:lnTo>
                  <a:pt x="145" y="589"/>
                </a:lnTo>
                <a:lnTo>
                  <a:pt x="150" y="586"/>
                </a:lnTo>
                <a:lnTo>
                  <a:pt x="155" y="584"/>
                </a:lnTo>
                <a:lnTo>
                  <a:pt x="167" y="584"/>
                </a:lnTo>
                <a:lnTo>
                  <a:pt x="170" y="583"/>
                </a:lnTo>
                <a:lnTo>
                  <a:pt x="167" y="578"/>
                </a:lnTo>
                <a:lnTo>
                  <a:pt x="167" y="574"/>
                </a:lnTo>
                <a:lnTo>
                  <a:pt x="173" y="564"/>
                </a:lnTo>
                <a:lnTo>
                  <a:pt x="175" y="561"/>
                </a:lnTo>
                <a:lnTo>
                  <a:pt x="173" y="552"/>
                </a:lnTo>
                <a:lnTo>
                  <a:pt x="173" y="546"/>
                </a:lnTo>
                <a:lnTo>
                  <a:pt x="178" y="539"/>
                </a:lnTo>
                <a:lnTo>
                  <a:pt x="195" y="530"/>
                </a:lnTo>
                <a:lnTo>
                  <a:pt x="194" y="530"/>
                </a:lnTo>
                <a:lnTo>
                  <a:pt x="185" y="529"/>
                </a:lnTo>
                <a:lnTo>
                  <a:pt x="180" y="527"/>
                </a:lnTo>
                <a:lnTo>
                  <a:pt x="178" y="525"/>
                </a:lnTo>
                <a:lnTo>
                  <a:pt x="180" y="524"/>
                </a:lnTo>
                <a:lnTo>
                  <a:pt x="187" y="520"/>
                </a:lnTo>
                <a:lnTo>
                  <a:pt x="197" y="520"/>
                </a:lnTo>
                <a:lnTo>
                  <a:pt x="197" y="520"/>
                </a:lnTo>
                <a:lnTo>
                  <a:pt x="199" y="525"/>
                </a:lnTo>
                <a:lnTo>
                  <a:pt x="200" y="525"/>
                </a:lnTo>
                <a:lnTo>
                  <a:pt x="205" y="525"/>
                </a:lnTo>
                <a:lnTo>
                  <a:pt x="209" y="524"/>
                </a:lnTo>
                <a:lnTo>
                  <a:pt x="209" y="522"/>
                </a:lnTo>
                <a:lnTo>
                  <a:pt x="207" y="505"/>
                </a:lnTo>
                <a:lnTo>
                  <a:pt x="195" y="508"/>
                </a:lnTo>
                <a:lnTo>
                  <a:pt x="199" y="514"/>
                </a:lnTo>
                <a:lnTo>
                  <a:pt x="195" y="515"/>
                </a:lnTo>
                <a:lnTo>
                  <a:pt x="187" y="515"/>
                </a:lnTo>
                <a:lnTo>
                  <a:pt x="180" y="508"/>
                </a:lnTo>
                <a:lnTo>
                  <a:pt x="180" y="503"/>
                </a:lnTo>
                <a:lnTo>
                  <a:pt x="182" y="497"/>
                </a:lnTo>
                <a:lnTo>
                  <a:pt x="182" y="492"/>
                </a:lnTo>
                <a:lnTo>
                  <a:pt x="177" y="483"/>
                </a:lnTo>
                <a:lnTo>
                  <a:pt x="177" y="475"/>
                </a:lnTo>
                <a:lnTo>
                  <a:pt x="178" y="473"/>
                </a:lnTo>
                <a:lnTo>
                  <a:pt x="182" y="471"/>
                </a:lnTo>
                <a:lnTo>
                  <a:pt x="204" y="480"/>
                </a:lnTo>
                <a:lnTo>
                  <a:pt x="212" y="482"/>
                </a:lnTo>
                <a:lnTo>
                  <a:pt x="222" y="480"/>
                </a:lnTo>
                <a:lnTo>
                  <a:pt x="236" y="475"/>
                </a:lnTo>
                <a:lnTo>
                  <a:pt x="236" y="473"/>
                </a:lnTo>
                <a:lnTo>
                  <a:pt x="239" y="471"/>
                </a:lnTo>
                <a:lnTo>
                  <a:pt x="237" y="468"/>
                </a:lnTo>
                <a:lnTo>
                  <a:pt x="234" y="460"/>
                </a:lnTo>
                <a:lnTo>
                  <a:pt x="234" y="455"/>
                </a:lnTo>
                <a:lnTo>
                  <a:pt x="241" y="441"/>
                </a:lnTo>
                <a:lnTo>
                  <a:pt x="242" y="438"/>
                </a:lnTo>
                <a:lnTo>
                  <a:pt x="239" y="436"/>
                </a:lnTo>
                <a:lnTo>
                  <a:pt x="236" y="431"/>
                </a:lnTo>
                <a:lnTo>
                  <a:pt x="236" y="423"/>
                </a:lnTo>
                <a:lnTo>
                  <a:pt x="237" y="419"/>
                </a:lnTo>
                <a:lnTo>
                  <a:pt x="246" y="423"/>
                </a:lnTo>
                <a:lnTo>
                  <a:pt x="258" y="424"/>
                </a:lnTo>
                <a:lnTo>
                  <a:pt x="296" y="419"/>
                </a:lnTo>
                <a:lnTo>
                  <a:pt x="315" y="414"/>
                </a:lnTo>
                <a:lnTo>
                  <a:pt x="332" y="407"/>
                </a:lnTo>
                <a:lnTo>
                  <a:pt x="335" y="404"/>
                </a:lnTo>
                <a:lnTo>
                  <a:pt x="339" y="396"/>
                </a:lnTo>
                <a:lnTo>
                  <a:pt x="354" y="375"/>
                </a:lnTo>
                <a:lnTo>
                  <a:pt x="355" y="369"/>
                </a:lnTo>
                <a:lnTo>
                  <a:pt x="354" y="359"/>
                </a:lnTo>
                <a:lnTo>
                  <a:pt x="352" y="357"/>
                </a:lnTo>
                <a:lnTo>
                  <a:pt x="349" y="355"/>
                </a:lnTo>
                <a:lnTo>
                  <a:pt x="344" y="352"/>
                </a:lnTo>
                <a:lnTo>
                  <a:pt x="342" y="348"/>
                </a:lnTo>
                <a:lnTo>
                  <a:pt x="340" y="345"/>
                </a:lnTo>
                <a:lnTo>
                  <a:pt x="340" y="340"/>
                </a:lnTo>
                <a:lnTo>
                  <a:pt x="345" y="335"/>
                </a:lnTo>
                <a:lnTo>
                  <a:pt x="345" y="330"/>
                </a:lnTo>
                <a:lnTo>
                  <a:pt x="342" y="326"/>
                </a:lnTo>
                <a:lnTo>
                  <a:pt x="340" y="325"/>
                </a:lnTo>
                <a:lnTo>
                  <a:pt x="327" y="318"/>
                </a:lnTo>
                <a:lnTo>
                  <a:pt x="317" y="308"/>
                </a:lnTo>
                <a:lnTo>
                  <a:pt x="317" y="306"/>
                </a:lnTo>
                <a:lnTo>
                  <a:pt x="320" y="303"/>
                </a:lnTo>
                <a:lnTo>
                  <a:pt x="322" y="300"/>
                </a:lnTo>
                <a:lnTo>
                  <a:pt x="322" y="296"/>
                </a:lnTo>
                <a:lnTo>
                  <a:pt x="320" y="289"/>
                </a:lnTo>
                <a:lnTo>
                  <a:pt x="320" y="283"/>
                </a:lnTo>
                <a:lnTo>
                  <a:pt x="322" y="278"/>
                </a:lnTo>
                <a:lnTo>
                  <a:pt x="327" y="271"/>
                </a:lnTo>
                <a:lnTo>
                  <a:pt x="328" y="267"/>
                </a:lnTo>
                <a:lnTo>
                  <a:pt x="325" y="247"/>
                </a:lnTo>
                <a:lnTo>
                  <a:pt x="332" y="214"/>
                </a:lnTo>
                <a:lnTo>
                  <a:pt x="333" y="210"/>
                </a:lnTo>
                <a:lnTo>
                  <a:pt x="340" y="200"/>
                </a:lnTo>
                <a:lnTo>
                  <a:pt x="394" y="139"/>
                </a:lnTo>
                <a:lnTo>
                  <a:pt x="398" y="138"/>
                </a:lnTo>
                <a:lnTo>
                  <a:pt x="414" y="129"/>
                </a:lnTo>
                <a:lnTo>
                  <a:pt x="419" y="126"/>
                </a:lnTo>
                <a:lnTo>
                  <a:pt x="421" y="121"/>
                </a:lnTo>
                <a:lnTo>
                  <a:pt x="421" y="102"/>
                </a:lnTo>
                <a:close/>
              </a:path>
            </a:pathLst>
          </a:custGeom>
          <a:solidFill>
            <a:srgbClr val="7FBC99"/>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3" name="Freeform 30259"/>
          <p:cNvSpPr>
            <a:spLocks/>
          </p:cNvSpPr>
          <p:nvPr/>
        </p:nvSpPr>
        <p:spPr bwMode="auto">
          <a:xfrm>
            <a:off x="2931288" y="5667408"/>
            <a:ext cx="7075" cy="13349"/>
          </a:xfrm>
          <a:custGeom>
            <a:avLst/>
            <a:gdLst>
              <a:gd name="T0" fmla="*/ 8 w 8"/>
              <a:gd name="T1" fmla="*/ 7 h 15"/>
              <a:gd name="T2" fmla="*/ 8 w 8"/>
              <a:gd name="T3" fmla="*/ 4 h 15"/>
              <a:gd name="T4" fmla="*/ 0 w 8"/>
              <a:gd name="T5" fmla="*/ 0 h 15"/>
              <a:gd name="T6" fmla="*/ 0 w 8"/>
              <a:gd name="T7" fmla="*/ 15 h 15"/>
              <a:gd name="T8" fmla="*/ 5 w 8"/>
              <a:gd name="T9" fmla="*/ 10 h 15"/>
              <a:gd name="T10" fmla="*/ 8 w 8"/>
              <a:gd name="T11" fmla="*/ 7 h 15"/>
            </a:gdLst>
            <a:ahLst/>
            <a:cxnLst>
              <a:cxn ang="0">
                <a:pos x="T0" y="T1"/>
              </a:cxn>
              <a:cxn ang="0">
                <a:pos x="T2" y="T3"/>
              </a:cxn>
              <a:cxn ang="0">
                <a:pos x="T4" y="T5"/>
              </a:cxn>
              <a:cxn ang="0">
                <a:pos x="T6" y="T7"/>
              </a:cxn>
              <a:cxn ang="0">
                <a:pos x="T8" y="T9"/>
              </a:cxn>
              <a:cxn ang="0">
                <a:pos x="T10" y="T11"/>
              </a:cxn>
            </a:cxnLst>
            <a:rect l="0" t="0" r="r" b="b"/>
            <a:pathLst>
              <a:path w="8" h="15">
                <a:moveTo>
                  <a:pt x="8" y="7"/>
                </a:moveTo>
                <a:lnTo>
                  <a:pt x="8" y="4"/>
                </a:lnTo>
                <a:lnTo>
                  <a:pt x="0" y="0"/>
                </a:lnTo>
                <a:lnTo>
                  <a:pt x="0" y="15"/>
                </a:lnTo>
                <a:lnTo>
                  <a:pt x="5" y="10"/>
                </a:lnTo>
                <a:lnTo>
                  <a:pt x="8" y="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4" name="Freeform 30260"/>
          <p:cNvSpPr>
            <a:spLocks/>
          </p:cNvSpPr>
          <p:nvPr/>
        </p:nvSpPr>
        <p:spPr bwMode="auto">
          <a:xfrm>
            <a:off x="2931288" y="5680755"/>
            <a:ext cx="63667" cy="51615"/>
          </a:xfrm>
          <a:custGeom>
            <a:avLst/>
            <a:gdLst>
              <a:gd name="T0" fmla="*/ 2 w 72"/>
              <a:gd name="T1" fmla="*/ 2 h 58"/>
              <a:gd name="T2" fmla="*/ 0 w 72"/>
              <a:gd name="T3" fmla="*/ 0 h 58"/>
              <a:gd name="T4" fmla="*/ 0 w 72"/>
              <a:gd name="T5" fmla="*/ 53 h 58"/>
              <a:gd name="T6" fmla="*/ 7 w 72"/>
              <a:gd name="T7" fmla="*/ 51 h 58"/>
              <a:gd name="T8" fmla="*/ 25 w 72"/>
              <a:gd name="T9" fmla="*/ 51 h 58"/>
              <a:gd name="T10" fmla="*/ 34 w 72"/>
              <a:gd name="T11" fmla="*/ 53 h 58"/>
              <a:gd name="T12" fmla="*/ 44 w 72"/>
              <a:gd name="T13" fmla="*/ 58 h 58"/>
              <a:gd name="T14" fmla="*/ 49 w 72"/>
              <a:gd name="T15" fmla="*/ 58 h 58"/>
              <a:gd name="T16" fmla="*/ 56 w 72"/>
              <a:gd name="T17" fmla="*/ 54 h 58"/>
              <a:gd name="T18" fmla="*/ 71 w 72"/>
              <a:gd name="T19" fmla="*/ 53 h 58"/>
              <a:gd name="T20" fmla="*/ 72 w 72"/>
              <a:gd name="T21" fmla="*/ 49 h 58"/>
              <a:gd name="T22" fmla="*/ 72 w 72"/>
              <a:gd name="T23" fmla="*/ 46 h 58"/>
              <a:gd name="T24" fmla="*/ 72 w 72"/>
              <a:gd name="T25" fmla="*/ 46 h 58"/>
              <a:gd name="T26" fmla="*/ 59 w 72"/>
              <a:gd name="T27" fmla="*/ 46 h 58"/>
              <a:gd name="T28" fmla="*/ 56 w 72"/>
              <a:gd name="T29" fmla="*/ 44 h 58"/>
              <a:gd name="T30" fmla="*/ 52 w 72"/>
              <a:gd name="T31" fmla="*/ 44 h 58"/>
              <a:gd name="T32" fmla="*/ 49 w 72"/>
              <a:gd name="T33" fmla="*/ 42 h 58"/>
              <a:gd name="T34" fmla="*/ 37 w 72"/>
              <a:gd name="T35" fmla="*/ 34 h 58"/>
              <a:gd name="T36" fmla="*/ 18 w 72"/>
              <a:gd name="T37" fmla="*/ 14 h 58"/>
              <a:gd name="T38" fmla="*/ 12 w 72"/>
              <a:gd name="T39" fmla="*/ 5 h 58"/>
              <a:gd name="T40" fmla="*/ 8 w 72"/>
              <a:gd name="T41" fmla="*/ 2 h 58"/>
              <a:gd name="T42" fmla="*/ 3 w 72"/>
              <a:gd name="T43" fmla="*/ 4 h 58"/>
              <a:gd name="T44" fmla="*/ 2 w 72"/>
              <a:gd name="T45"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58">
                <a:moveTo>
                  <a:pt x="2" y="2"/>
                </a:moveTo>
                <a:lnTo>
                  <a:pt x="0" y="0"/>
                </a:lnTo>
                <a:lnTo>
                  <a:pt x="0" y="53"/>
                </a:lnTo>
                <a:lnTo>
                  <a:pt x="7" y="51"/>
                </a:lnTo>
                <a:lnTo>
                  <a:pt x="25" y="51"/>
                </a:lnTo>
                <a:lnTo>
                  <a:pt x="34" y="53"/>
                </a:lnTo>
                <a:lnTo>
                  <a:pt x="44" y="58"/>
                </a:lnTo>
                <a:lnTo>
                  <a:pt x="49" y="58"/>
                </a:lnTo>
                <a:lnTo>
                  <a:pt x="56" y="54"/>
                </a:lnTo>
                <a:lnTo>
                  <a:pt x="71" y="53"/>
                </a:lnTo>
                <a:lnTo>
                  <a:pt x="72" y="49"/>
                </a:lnTo>
                <a:lnTo>
                  <a:pt x="72" y="46"/>
                </a:lnTo>
                <a:lnTo>
                  <a:pt x="72" y="46"/>
                </a:lnTo>
                <a:lnTo>
                  <a:pt x="59" y="46"/>
                </a:lnTo>
                <a:lnTo>
                  <a:pt x="56" y="44"/>
                </a:lnTo>
                <a:lnTo>
                  <a:pt x="52" y="44"/>
                </a:lnTo>
                <a:lnTo>
                  <a:pt x="49" y="42"/>
                </a:lnTo>
                <a:lnTo>
                  <a:pt x="37" y="34"/>
                </a:lnTo>
                <a:lnTo>
                  <a:pt x="18" y="14"/>
                </a:lnTo>
                <a:lnTo>
                  <a:pt x="12" y="5"/>
                </a:lnTo>
                <a:lnTo>
                  <a:pt x="8" y="2"/>
                </a:lnTo>
                <a:lnTo>
                  <a:pt x="3" y="4"/>
                </a:lnTo>
                <a:lnTo>
                  <a:pt x="2"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5" name="Freeform 30261"/>
          <p:cNvSpPr>
            <a:spLocks/>
          </p:cNvSpPr>
          <p:nvPr/>
        </p:nvSpPr>
        <p:spPr bwMode="auto">
          <a:xfrm>
            <a:off x="2931288" y="5680755"/>
            <a:ext cx="63667" cy="51615"/>
          </a:xfrm>
          <a:custGeom>
            <a:avLst/>
            <a:gdLst>
              <a:gd name="T0" fmla="*/ 2 w 72"/>
              <a:gd name="T1" fmla="*/ 2 h 58"/>
              <a:gd name="T2" fmla="*/ 0 w 72"/>
              <a:gd name="T3" fmla="*/ 0 h 58"/>
              <a:gd name="T4" fmla="*/ 0 w 72"/>
              <a:gd name="T5" fmla="*/ 53 h 58"/>
              <a:gd name="T6" fmla="*/ 7 w 72"/>
              <a:gd name="T7" fmla="*/ 51 h 58"/>
              <a:gd name="T8" fmla="*/ 25 w 72"/>
              <a:gd name="T9" fmla="*/ 51 h 58"/>
              <a:gd name="T10" fmla="*/ 34 w 72"/>
              <a:gd name="T11" fmla="*/ 53 h 58"/>
              <a:gd name="T12" fmla="*/ 44 w 72"/>
              <a:gd name="T13" fmla="*/ 58 h 58"/>
              <a:gd name="T14" fmla="*/ 49 w 72"/>
              <a:gd name="T15" fmla="*/ 58 h 58"/>
              <a:gd name="T16" fmla="*/ 56 w 72"/>
              <a:gd name="T17" fmla="*/ 54 h 58"/>
              <a:gd name="T18" fmla="*/ 71 w 72"/>
              <a:gd name="T19" fmla="*/ 53 h 58"/>
              <a:gd name="T20" fmla="*/ 72 w 72"/>
              <a:gd name="T21" fmla="*/ 49 h 58"/>
              <a:gd name="T22" fmla="*/ 72 w 72"/>
              <a:gd name="T23" fmla="*/ 46 h 58"/>
              <a:gd name="T24" fmla="*/ 72 w 72"/>
              <a:gd name="T25" fmla="*/ 46 h 58"/>
              <a:gd name="T26" fmla="*/ 59 w 72"/>
              <a:gd name="T27" fmla="*/ 46 h 58"/>
              <a:gd name="T28" fmla="*/ 56 w 72"/>
              <a:gd name="T29" fmla="*/ 44 h 58"/>
              <a:gd name="T30" fmla="*/ 52 w 72"/>
              <a:gd name="T31" fmla="*/ 44 h 58"/>
              <a:gd name="T32" fmla="*/ 49 w 72"/>
              <a:gd name="T33" fmla="*/ 42 h 58"/>
              <a:gd name="T34" fmla="*/ 37 w 72"/>
              <a:gd name="T35" fmla="*/ 34 h 58"/>
              <a:gd name="T36" fmla="*/ 18 w 72"/>
              <a:gd name="T37" fmla="*/ 14 h 58"/>
              <a:gd name="T38" fmla="*/ 12 w 72"/>
              <a:gd name="T39" fmla="*/ 5 h 58"/>
              <a:gd name="T40" fmla="*/ 8 w 72"/>
              <a:gd name="T41" fmla="*/ 2 h 58"/>
              <a:gd name="T42" fmla="*/ 3 w 72"/>
              <a:gd name="T43" fmla="*/ 4 h 58"/>
              <a:gd name="T44" fmla="*/ 2 w 72"/>
              <a:gd name="T45"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 h="58">
                <a:moveTo>
                  <a:pt x="2" y="2"/>
                </a:moveTo>
                <a:lnTo>
                  <a:pt x="0" y="0"/>
                </a:lnTo>
                <a:lnTo>
                  <a:pt x="0" y="53"/>
                </a:lnTo>
                <a:lnTo>
                  <a:pt x="7" y="51"/>
                </a:lnTo>
                <a:lnTo>
                  <a:pt x="25" y="51"/>
                </a:lnTo>
                <a:lnTo>
                  <a:pt x="34" y="53"/>
                </a:lnTo>
                <a:lnTo>
                  <a:pt x="44" y="58"/>
                </a:lnTo>
                <a:lnTo>
                  <a:pt x="49" y="58"/>
                </a:lnTo>
                <a:lnTo>
                  <a:pt x="56" y="54"/>
                </a:lnTo>
                <a:lnTo>
                  <a:pt x="71" y="53"/>
                </a:lnTo>
                <a:lnTo>
                  <a:pt x="72" y="49"/>
                </a:lnTo>
                <a:lnTo>
                  <a:pt x="72" y="46"/>
                </a:lnTo>
                <a:lnTo>
                  <a:pt x="72" y="46"/>
                </a:lnTo>
                <a:lnTo>
                  <a:pt x="59" y="46"/>
                </a:lnTo>
                <a:lnTo>
                  <a:pt x="56" y="44"/>
                </a:lnTo>
                <a:lnTo>
                  <a:pt x="52" y="44"/>
                </a:lnTo>
                <a:lnTo>
                  <a:pt x="49" y="42"/>
                </a:lnTo>
                <a:lnTo>
                  <a:pt x="37" y="34"/>
                </a:lnTo>
                <a:lnTo>
                  <a:pt x="18" y="14"/>
                </a:lnTo>
                <a:lnTo>
                  <a:pt x="12" y="5"/>
                </a:lnTo>
                <a:lnTo>
                  <a:pt x="8" y="2"/>
                </a:lnTo>
                <a:lnTo>
                  <a:pt x="3" y="4"/>
                </a:lnTo>
                <a:lnTo>
                  <a:pt x="2" y="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26" name="Freeform 30262"/>
          <p:cNvSpPr>
            <a:spLocks/>
          </p:cNvSpPr>
          <p:nvPr/>
        </p:nvSpPr>
        <p:spPr bwMode="auto">
          <a:xfrm>
            <a:off x="3766030" y="2918461"/>
            <a:ext cx="199844" cy="102341"/>
          </a:xfrm>
          <a:custGeom>
            <a:avLst/>
            <a:gdLst>
              <a:gd name="T0" fmla="*/ 116 w 226"/>
              <a:gd name="T1" fmla="*/ 14 h 115"/>
              <a:gd name="T2" fmla="*/ 106 w 226"/>
              <a:gd name="T3" fmla="*/ 17 h 115"/>
              <a:gd name="T4" fmla="*/ 106 w 226"/>
              <a:gd name="T5" fmla="*/ 27 h 115"/>
              <a:gd name="T6" fmla="*/ 102 w 226"/>
              <a:gd name="T7" fmla="*/ 29 h 115"/>
              <a:gd name="T8" fmla="*/ 94 w 226"/>
              <a:gd name="T9" fmla="*/ 22 h 115"/>
              <a:gd name="T10" fmla="*/ 84 w 226"/>
              <a:gd name="T11" fmla="*/ 17 h 115"/>
              <a:gd name="T12" fmla="*/ 86 w 226"/>
              <a:gd name="T13" fmla="*/ 34 h 115"/>
              <a:gd name="T14" fmla="*/ 74 w 226"/>
              <a:gd name="T15" fmla="*/ 39 h 115"/>
              <a:gd name="T16" fmla="*/ 65 w 226"/>
              <a:gd name="T17" fmla="*/ 47 h 115"/>
              <a:gd name="T18" fmla="*/ 60 w 226"/>
              <a:gd name="T19" fmla="*/ 29 h 115"/>
              <a:gd name="T20" fmla="*/ 57 w 226"/>
              <a:gd name="T21" fmla="*/ 12 h 115"/>
              <a:gd name="T22" fmla="*/ 42 w 226"/>
              <a:gd name="T23" fmla="*/ 7 h 115"/>
              <a:gd name="T24" fmla="*/ 28 w 226"/>
              <a:gd name="T25" fmla="*/ 7 h 115"/>
              <a:gd name="T26" fmla="*/ 37 w 226"/>
              <a:gd name="T27" fmla="*/ 17 h 115"/>
              <a:gd name="T28" fmla="*/ 27 w 226"/>
              <a:gd name="T29" fmla="*/ 20 h 115"/>
              <a:gd name="T30" fmla="*/ 15 w 226"/>
              <a:gd name="T31" fmla="*/ 12 h 115"/>
              <a:gd name="T32" fmla="*/ 17 w 226"/>
              <a:gd name="T33" fmla="*/ 24 h 115"/>
              <a:gd name="T34" fmla="*/ 13 w 226"/>
              <a:gd name="T35" fmla="*/ 29 h 115"/>
              <a:gd name="T36" fmla="*/ 0 w 226"/>
              <a:gd name="T37" fmla="*/ 32 h 115"/>
              <a:gd name="T38" fmla="*/ 1 w 226"/>
              <a:gd name="T39" fmla="*/ 39 h 115"/>
              <a:gd name="T40" fmla="*/ 17 w 226"/>
              <a:gd name="T41" fmla="*/ 42 h 115"/>
              <a:gd name="T42" fmla="*/ 28 w 226"/>
              <a:gd name="T43" fmla="*/ 37 h 115"/>
              <a:gd name="T44" fmla="*/ 44 w 226"/>
              <a:gd name="T45" fmla="*/ 40 h 115"/>
              <a:gd name="T46" fmla="*/ 50 w 226"/>
              <a:gd name="T47" fmla="*/ 44 h 115"/>
              <a:gd name="T48" fmla="*/ 50 w 226"/>
              <a:gd name="T49" fmla="*/ 54 h 115"/>
              <a:gd name="T50" fmla="*/ 30 w 226"/>
              <a:gd name="T51" fmla="*/ 59 h 115"/>
              <a:gd name="T52" fmla="*/ 15 w 226"/>
              <a:gd name="T53" fmla="*/ 61 h 115"/>
              <a:gd name="T54" fmla="*/ 10 w 226"/>
              <a:gd name="T55" fmla="*/ 67 h 115"/>
              <a:gd name="T56" fmla="*/ 35 w 226"/>
              <a:gd name="T57" fmla="*/ 67 h 115"/>
              <a:gd name="T58" fmla="*/ 40 w 226"/>
              <a:gd name="T59" fmla="*/ 67 h 115"/>
              <a:gd name="T60" fmla="*/ 49 w 226"/>
              <a:gd name="T61" fmla="*/ 78 h 115"/>
              <a:gd name="T62" fmla="*/ 50 w 226"/>
              <a:gd name="T63" fmla="*/ 86 h 115"/>
              <a:gd name="T64" fmla="*/ 35 w 226"/>
              <a:gd name="T65" fmla="*/ 96 h 115"/>
              <a:gd name="T66" fmla="*/ 65 w 226"/>
              <a:gd name="T67" fmla="*/ 101 h 115"/>
              <a:gd name="T68" fmla="*/ 81 w 226"/>
              <a:gd name="T69" fmla="*/ 101 h 115"/>
              <a:gd name="T70" fmla="*/ 97 w 226"/>
              <a:gd name="T71" fmla="*/ 111 h 115"/>
              <a:gd name="T72" fmla="*/ 118 w 226"/>
              <a:gd name="T73" fmla="*/ 115 h 115"/>
              <a:gd name="T74" fmla="*/ 133 w 226"/>
              <a:gd name="T75" fmla="*/ 111 h 115"/>
              <a:gd name="T76" fmla="*/ 146 w 226"/>
              <a:gd name="T77" fmla="*/ 99 h 115"/>
              <a:gd name="T78" fmla="*/ 161 w 226"/>
              <a:gd name="T79" fmla="*/ 98 h 115"/>
              <a:gd name="T80" fmla="*/ 188 w 226"/>
              <a:gd name="T81" fmla="*/ 81 h 115"/>
              <a:gd name="T82" fmla="*/ 199 w 226"/>
              <a:gd name="T83" fmla="*/ 84 h 115"/>
              <a:gd name="T84" fmla="*/ 207 w 226"/>
              <a:gd name="T85" fmla="*/ 74 h 115"/>
              <a:gd name="T86" fmla="*/ 210 w 226"/>
              <a:gd name="T87" fmla="*/ 64 h 115"/>
              <a:gd name="T88" fmla="*/ 222 w 226"/>
              <a:gd name="T89" fmla="*/ 62 h 115"/>
              <a:gd name="T90" fmla="*/ 226 w 226"/>
              <a:gd name="T91" fmla="*/ 47 h 115"/>
              <a:gd name="T92" fmla="*/ 224 w 226"/>
              <a:gd name="T93" fmla="*/ 35 h 115"/>
              <a:gd name="T94" fmla="*/ 200 w 226"/>
              <a:gd name="T95" fmla="*/ 29 h 115"/>
              <a:gd name="T96" fmla="*/ 200 w 226"/>
              <a:gd name="T97" fmla="*/ 15 h 115"/>
              <a:gd name="T98" fmla="*/ 182 w 226"/>
              <a:gd name="T99" fmla="*/ 10 h 115"/>
              <a:gd name="T100" fmla="*/ 165 w 226"/>
              <a:gd name="T101" fmla="*/ 0 h 115"/>
              <a:gd name="T102" fmla="*/ 161 w 226"/>
              <a:gd name="T103" fmla="*/ 17 h 115"/>
              <a:gd name="T104" fmla="*/ 140 w 226"/>
              <a:gd name="T105" fmla="*/ 17 h 115"/>
              <a:gd name="T106" fmla="*/ 135 w 226"/>
              <a:gd name="T107" fmla="*/ 24 h 115"/>
              <a:gd name="T108" fmla="*/ 128 w 226"/>
              <a:gd name="T109" fmla="*/ 2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115">
                <a:moveTo>
                  <a:pt x="123" y="22"/>
                </a:moveTo>
                <a:lnTo>
                  <a:pt x="116" y="14"/>
                </a:lnTo>
                <a:lnTo>
                  <a:pt x="109" y="17"/>
                </a:lnTo>
                <a:lnTo>
                  <a:pt x="106" y="17"/>
                </a:lnTo>
                <a:lnTo>
                  <a:pt x="104" y="20"/>
                </a:lnTo>
                <a:lnTo>
                  <a:pt x="106" y="27"/>
                </a:lnTo>
                <a:lnTo>
                  <a:pt x="104" y="30"/>
                </a:lnTo>
                <a:lnTo>
                  <a:pt x="102" y="29"/>
                </a:lnTo>
                <a:lnTo>
                  <a:pt x="97" y="25"/>
                </a:lnTo>
                <a:lnTo>
                  <a:pt x="94" y="22"/>
                </a:lnTo>
                <a:lnTo>
                  <a:pt x="89" y="14"/>
                </a:lnTo>
                <a:lnTo>
                  <a:pt x="84" y="17"/>
                </a:lnTo>
                <a:lnTo>
                  <a:pt x="86" y="30"/>
                </a:lnTo>
                <a:lnTo>
                  <a:pt x="86" y="34"/>
                </a:lnTo>
                <a:lnTo>
                  <a:pt x="81" y="37"/>
                </a:lnTo>
                <a:lnTo>
                  <a:pt x="74" y="39"/>
                </a:lnTo>
                <a:lnTo>
                  <a:pt x="70" y="40"/>
                </a:lnTo>
                <a:lnTo>
                  <a:pt x="65" y="47"/>
                </a:lnTo>
                <a:lnTo>
                  <a:pt x="57" y="34"/>
                </a:lnTo>
                <a:lnTo>
                  <a:pt x="60" y="29"/>
                </a:lnTo>
                <a:lnTo>
                  <a:pt x="62" y="22"/>
                </a:lnTo>
                <a:lnTo>
                  <a:pt x="57" y="12"/>
                </a:lnTo>
                <a:lnTo>
                  <a:pt x="50" y="8"/>
                </a:lnTo>
                <a:lnTo>
                  <a:pt x="42" y="7"/>
                </a:lnTo>
                <a:lnTo>
                  <a:pt x="32" y="3"/>
                </a:lnTo>
                <a:lnTo>
                  <a:pt x="28" y="7"/>
                </a:lnTo>
                <a:lnTo>
                  <a:pt x="33" y="14"/>
                </a:lnTo>
                <a:lnTo>
                  <a:pt x="37" y="17"/>
                </a:lnTo>
                <a:lnTo>
                  <a:pt x="33" y="20"/>
                </a:lnTo>
                <a:lnTo>
                  <a:pt x="27" y="20"/>
                </a:lnTo>
                <a:lnTo>
                  <a:pt x="18" y="12"/>
                </a:lnTo>
                <a:lnTo>
                  <a:pt x="15" y="12"/>
                </a:lnTo>
                <a:lnTo>
                  <a:pt x="13" y="19"/>
                </a:lnTo>
                <a:lnTo>
                  <a:pt x="17" y="24"/>
                </a:lnTo>
                <a:lnTo>
                  <a:pt x="20" y="27"/>
                </a:lnTo>
                <a:lnTo>
                  <a:pt x="13" y="29"/>
                </a:lnTo>
                <a:lnTo>
                  <a:pt x="5" y="29"/>
                </a:lnTo>
                <a:lnTo>
                  <a:pt x="0" y="32"/>
                </a:lnTo>
                <a:lnTo>
                  <a:pt x="0" y="35"/>
                </a:lnTo>
                <a:lnTo>
                  <a:pt x="1" y="39"/>
                </a:lnTo>
                <a:lnTo>
                  <a:pt x="10" y="42"/>
                </a:lnTo>
                <a:lnTo>
                  <a:pt x="17" y="42"/>
                </a:lnTo>
                <a:lnTo>
                  <a:pt x="22" y="39"/>
                </a:lnTo>
                <a:lnTo>
                  <a:pt x="28" y="37"/>
                </a:lnTo>
                <a:lnTo>
                  <a:pt x="38" y="37"/>
                </a:lnTo>
                <a:lnTo>
                  <a:pt x="44" y="40"/>
                </a:lnTo>
                <a:lnTo>
                  <a:pt x="47" y="40"/>
                </a:lnTo>
                <a:lnTo>
                  <a:pt x="50" y="44"/>
                </a:lnTo>
                <a:lnTo>
                  <a:pt x="52" y="47"/>
                </a:lnTo>
                <a:lnTo>
                  <a:pt x="50" y="54"/>
                </a:lnTo>
                <a:lnTo>
                  <a:pt x="47" y="56"/>
                </a:lnTo>
                <a:lnTo>
                  <a:pt x="30" y="59"/>
                </a:lnTo>
                <a:lnTo>
                  <a:pt x="22" y="61"/>
                </a:lnTo>
                <a:lnTo>
                  <a:pt x="15" y="61"/>
                </a:lnTo>
                <a:lnTo>
                  <a:pt x="13" y="64"/>
                </a:lnTo>
                <a:lnTo>
                  <a:pt x="10" y="67"/>
                </a:lnTo>
                <a:lnTo>
                  <a:pt x="15" y="71"/>
                </a:lnTo>
                <a:lnTo>
                  <a:pt x="35" y="67"/>
                </a:lnTo>
                <a:lnTo>
                  <a:pt x="38" y="67"/>
                </a:lnTo>
                <a:lnTo>
                  <a:pt x="40" y="67"/>
                </a:lnTo>
                <a:lnTo>
                  <a:pt x="45" y="74"/>
                </a:lnTo>
                <a:lnTo>
                  <a:pt x="49" y="78"/>
                </a:lnTo>
                <a:lnTo>
                  <a:pt x="57" y="78"/>
                </a:lnTo>
                <a:lnTo>
                  <a:pt x="50" y="86"/>
                </a:lnTo>
                <a:lnTo>
                  <a:pt x="38" y="93"/>
                </a:lnTo>
                <a:lnTo>
                  <a:pt x="35" y="96"/>
                </a:lnTo>
                <a:lnTo>
                  <a:pt x="38" y="99"/>
                </a:lnTo>
                <a:lnTo>
                  <a:pt x="65" y="101"/>
                </a:lnTo>
                <a:lnTo>
                  <a:pt x="70" y="99"/>
                </a:lnTo>
                <a:lnTo>
                  <a:pt x="81" y="101"/>
                </a:lnTo>
                <a:lnTo>
                  <a:pt x="92" y="110"/>
                </a:lnTo>
                <a:lnTo>
                  <a:pt x="97" y="111"/>
                </a:lnTo>
                <a:lnTo>
                  <a:pt x="111" y="115"/>
                </a:lnTo>
                <a:lnTo>
                  <a:pt x="118" y="115"/>
                </a:lnTo>
                <a:lnTo>
                  <a:pt x="128" y="113"/>
                </a:lnTo>
                <a:lnTo>
                  <a:pt x="133" y="111"/>
                </a:lnTo>
                <a:lnTo>
                  <a:pt x="140" y="101"/>
                </a:lnTo>
                <a:lnTo>
                  <a:pt x="146" y="99"/>
                </a:lnTo>
                <a:lnTo>
                  <a:pt x="155" y="99"/>
                </a:lnTo>
                <a:lnTo>
                  <a:pt x="161" y="98"/>
                </a:lnTo>
                <a:lnTo>
                  <a:pt x="182" y="89"/>
                </a:lnTo>
                <a:lnTo>
                  <a:pt x="188" y="81"/>
                </a:lnTo>
                <a:lnTo>
                  <a:pt x="194" y="83"/>
                </a:lnTo>
                <a:lnTo>
                  <a:pt x="199" y="84"/>
                </a:lnTo>
                <a:lnTo>
                  <a:pt x="202" y="81"/>
                </a:lnTo>
                <a:lnTo>
                  <a:pt x="207" y="74"/>
                </a:lnTo>
                <a:lnTo>
                  <a:pt x="209" y="66"/>
                </a:lnTo>
                <a:lnTo>
                  <a:pt x="210" y="64"/>
                </a:lnTo>
                <a:lnTo>
                  <a:pt x="219" y="64"/>
                </a:lnTo>
                <a:lnTo>
                  <a:pt x="222" y="62"/>
                </a:lnTo>
                <a:lnTo>
                  <a:pt x="226" y="54"/>
                </a:lnTo>
                <a:lnTo>
                  <a:pt x="226" y="47"/>
                </a:lnTo>
                <a:lnTo>
                  <a:pt x="224" y="39"/>
                </a:lnTo>
                <a:lnTo>
                  <a:pt x="224" y="35"/>
                </a:lnTo>
                <a:lnTo>
                  <a:pt x="207" y="34"/>
                </a:lnTo>
                <a:lnTo>
                  <a:pt x="200" y="29"/>
                </a:lnTo>
                <a:lnTo>
                  <a:pt x="202" y="19"/>
                </a:lnTo>
                <a:lnTo>
                  <a:pt x="200" y="15"/>
                </a:lnTo>
                <a:lnTo>
                  <a:pt x="194" y="15"/>
                </a:lnTo>
                <a:lnTo>
                  <a:pt x="182" y="10"/>
                </a:lnTo>
                <a:lnTo>
                  <a:pt x="177" y="2"/>
                </a:lnTo>
                <a:lnTo>
                  <a:pt x="165" y="0"/>
                </a:lnTo>
                <a:lnTo>
                  <a:pt x="165" y="12"/>
                </a:lnTo>
                <a:lnTo>
                  <a:pt x="161" y="17"/>
                </a:lnTo>
                <a:lnTo>
                  <a:pt x="155" y="19"/>
                </a:lnTo>
                <a:lnTo>
                  <a:pt x="140" y="17"/>
                </a:lnTo>
                <a:lnTo>
                  <a:pt x="129" y="14"/>
                </a:lnTo>
                <a:lnTo>
                  <a:pt x="135" y="24"/>
                </a:lnTo>
                <a:lnTo>
                  <a:pt x="133" y="27"/>
                </a:lnTo>
                <a:lnTo>
                  <a:pt x="128" y="25"/>
                </a:lnTo>
                <a:lnTo>
                  <a:pt x="123" y="2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7" name="Freeform 30263"/>
          <p:cNvSpPr>
            <a:spLocks/>
          </p:cNvSpPr>
          <p:nvPr/>
        </p:nvSpPr>
        <p:spPr bwMode="auto">
          <a:xfrm>
            <a:off x="4657370" y="3137380"/>
            <a:ext cx="89311" cy="58735"/>
          </a:xfrm>
          <a:custGeom>
            <a:avLst/>
            <a:gdLst>
              <a:gd name="T0" fmla="*/ 50 w 101"/>
              <a:gd name="T1" fmla="*/ 2 h 66"/>
              <a:gd name="T2" fmla="*/ 43 w 101"/>
              <a:gd name="T3" fmla="*/ 0 h 66"/>
              <a:gd name="T4" fmla="*/ 30 w 101"/>
              <a:gd name="T5" fmla="*/ 2 h 66"/>
              <a:gd name="T6" fmla="*/ 25 w 101"/>
              <a:gd name="T7" fmla="*/ 5 h 66"/>
              <a:gd name="T8" fmla="*/ 20 w 101"/>
              <a:gd name="T9" fmla="*/ 5 h 66"/>
              <a:gd name="T10" fmla="*/ 13 w 101"/>
              <a:gd name="T11" fmla="*/ 10 h 66"/>
              <a:gd name="T12" fmla="*/ 1 w 101"/>
              <a:gd name="T13" fmla="*/ 14 h 66"/>
              <a:gd name="T14" fmla="*/ 0 w 101"/>
              <a:gd name="T15" fmla="*/ 19 h 66"/>
              <a:gd name="T16" fmla="*/ 0 w 101"/>
              <a:gd name="T17" fmla="*/ 25 h 66"/>
              <a:gd name="T18" fmla="*/ 6 w 101"/>
              <a:gd name="T19" fmla="*/ 29 h 66"/>
              <a:gd name="T20" fmla="*/ 11 w 101"/>
              <a:gd name="T21" fmla="*/ 42 h 66"/>
              <a:gd name="T22" fmla="*/ 20 w 101"/>
              <a:gd name="T23" fmla="*/ 41 h 66"/>
              <a:gd name="T24" fmla="*/ 21 w 101"/>
              <a:gd name="T25" fmla="*/ 47 h 66"/>
              <a:gd name="T26" fmla="*/ 21 w 101"/>
              <a:gd name="T27" fmla="*/ 54 h 66"/>
              <a:gd name="T28" fmla="*/ 23 w 101"/>
              <a:gd name="T29" fmla="*/ 54 h 66"/>
              <a:gd name="T30" fmla="*/ 30 w 101"/>
              <a:gd name="T31" fmla="*/ 51 h 66"/>
              <a:gd name="T32" fmla="*/ 33 w 101"/>
              <a:gd name="T33" fmla="*/ 51 h 66"/>
              <a:gd name="T34" fmla="*/ 37 w 101"/>
              <a:gd name="T35" fmla="*/ 49 h 66"/>
              <a:gd name="T36" fmla="*/ 38 w 101"/>
              <a:gd name="T37" fmla="*/ 51 h 66"/>
              <a:gd name="T38" fmla="*/ 40 w 101"/>
              <a:gd name="T39" fmla="*/ 49 h 66"/>
              <a:gd name="T40" fmla="*/ 42 w 101"/>
              <a:gd name="T41" fmla="*/ 51 h 66"/>
              <a:gd name="T42" fmla="*/ 45 w 101"/>
              <a:gd name="T43" fmla="*/ 52 h 66"/>
              <a:gd name="T44" fmla="*/ 50 w 101"/>
              <a:gd name="T45" fmla="*/ 54 h 66"/>
              <a:gd name="T46" fmla="*/ 53 w 101"/>
              <a:gd name="T47" fmla="*/ 56 h 66"/>
              <a:gd name="T48" fmla="*/ 57 w 101"/>
              <a:gd name="T49" fmla="*/ 57 h 66"/>
              <a:gd name="T50" fmla="*/ 59 w 101"/>
              <a:gd name="T51" fmla="*/ 61 h 66"/>
              <a:gd name="T52" fmla="*/ 62 w 101"/>
              <a:gd name="T53" fmla="*/ 64 h 66"/>
              <a:gd name="T54" fmla="*/ 65 w 101"/>
              <a:gd name="T55" fmla="*/ 64 h 66"/>
              <a:gd name="T56" fmla="*/ 69 w 101"/>
              <a:gd name="T57" fmla="*/ 66 h 66"/>
              <a:gd name="T58" fmla="*/ 70 w 101"/>
              <a:gd name="T59" fmla="*/ 64 h 66"/>
              <a:gd name="T60" fmla="*/ 74 w 101"/>
              <a:gd name="T61" fmla="*/ 62 h 66"/>
              <a:gd name="T62" fmla="*/ 79 w 101"/>
              <a:gd name="T63" fmla="*/ 66 h 66"/>
              <a:gd name="T64" fmla="*/ 84 w 101"/>
              <a:gd name="T65" fmla="*/ 66 h 66"/>
              <a:gd name="T66" fmla="*/ 84 w 101"/>
              <a:gd name="T67" fmla="*/ 64 h 66"/>
              <a:gd name="T68" fmla="*/ 85 w 101"/>
              <a:gd name="T69" fmla="*/ 61 h 66"/>
              <a:gd name="T70" fmla="*/ 87 w 101"/>
              <a:gd name="T71" fmla="*/ 57 h 66"/>
              <a:gd name="T72" fmla="*/ 92 w 101"/>
              <a:gd name="T73" fmla="*/ 56 h 66"/>
              <a:gd name="T74" fmla="*/ 92 w 101"/>
              <a:gd name="T75" fmla="*/ 54 h 66"/>
              <a:gd name="T76" fmla="*/ 91 w 101"/>
              <a:gd name="T77" fmla="*/ 51 h 66"/>
              <a:gd name="T78" fmla="*/ 89 w 101"/>
              <a:gd name="T79" fmla="*/ 47 h 66"/>
              <a:gd name="T80" fmla="*/ 85 w 101"/>
              <a:gd name="T81" fmla="*/ 42 h 66"/>
              <a:gd name="T82" fmla="*/ 87 w 101"/>
              <a:gd name="T83" fmla="*/ 39 h 66"/>
              <a:gd name="T84" fmla="*/ 87 w 101"/>
              <a:gd name="T85" fmla="*/ 32 h 66"/>
              <a:gd name="T86" fmla="*/ 85 w 101"/>
              <a:gd name="T87" fmla="*/ 24 h 66"/>
              <a:gd name="T88" fmla="*/ 89 w 101"/>
              <a:gd name="T89" fmla="*/ 20 h 66"/>
              <a:gd name="T90" fmla="*/ 94 w 101"/>
              <a:gd name="T91" fmla="*/ 15 h 66"/>
              <a:gd name="T92" fmla="*/ 96 w 101"/>
              <a:gd name="T93" fmla="*/ 9 h 66"/>
              <a:gd name="T94" fmla="*/ 101 w 101"/>
              <a:gd name="T95" fmla="*/ 7 h 66"/>
              <a:gd name="T96" fmla="*/ 99 w 101"/>
              <a:gd name="T97" fmla="*/ 3 h 66"/>
              <a:gd name="T98" fmla="*/ 99 w 101"/>
              <a:gd name="T99" fmla="*/ 2 h 66"/>
              <a:gd name="T100" fmla="*/ 92 w 101"/>
              <a:gd name="T101" fmla="*/ 7 h 66"/>
              <a:gd name="T102" fmla="*/ 77 w 101"/>
              <a:gd name="T103" fmla="*/ 7 h 66"/>
              <a:gd name="T104" fmla="*/ 64 w 101"/>
              <a:gd name="T105"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 h="66">
                <a:moveTo>
                  <a:pt x="64" y="2"/>
                </a:moveTo>
                <a:lnTo>
                  <a:pt x="50" y="2"/>
                </a:lnTo>
                <a:lnTo>
                  <a:pt x="45" y="3"/>
                </a:lnTo>
                <a:lnTo>
                  <a:pt x="43" y="0"/>
                </a:lnTo>
                <a:lnTo>
                  <a:pt x="40" y="5"/>
                </a:lnTo>
                <a:lnTo>
                  <a:pt x="30" y="2"/>
                </a:lnTo>
                <a:lnTo>
                  <a:pt x="28" y="5"/>
                </a:lnTo>
                <a:lnTo>
                  <a:pt x="25" y="5"/>
                </a:lnTo>
                <a:lnTo>
                  <a:pt x="25" y="7"/>
                </a:lnTo>
                <a:lnTo>
                  <a:pt x="20" y="5"/>
                </a:lnTo>
                <a:lnTo>
                  <a:pt x="20" y="7"/>
                </a:lnTo>
                <a:lnTo>
                  <a:pt x="13" y="10"/>
                </a:lnTo>
                <a:lnTo>
                  <a:pt x="13" y="12"/>
                </a:lnTo>
                <a:lnTo>
                  <a:pt x="1" y="14"/>
                </a:lnTo>
                <a:lnTo>
                  <a:pt x="1" y="17"/>
                </a:lnTo>
                <a:lnTo>
                  <a:pt x="0" y="19"/>
                </a:lnTo>
                <a:lnTo>
                  <a:pt x="1" y="22"/>
                </a:lnTo>
                <a:lnTo>
                  <a:pt x="0" y="25"/>
                </a:lnTo>
                <a:lnTo>
                  <a:pt x="3" y="32"/>
                </a:lnTo>
                <a:lnTo>
                  <a:pt x="6" y="29"/>
                </a:lnTo>
                <a:lnTo>
                  <a:pt x="6" y="42"/>
                </a:lnTo>
                <a:lnTo>
                  <a:pt x="11" y="42"/>
                </a:lnTo>
                <a:lnTo>
                  <a:pt x="15" y="46"/>
                </a:lnTo>
                <a:lnTo>
                  <a:pt x="20" y="41"/>
                </a:lnTo>
                <a:lnTo>
                  <a:pt x="25" y="42"/>
                </a:lnTo>
                <a:lnTo>
                  <a:pt x="21" y="47"/>
                </a:lnTo>
                <a:lnTo>
                  <a:pt x="21" y="52"/>
                </a:lnTo>
                <a:lnTo>
                  <a:pt x="21" y="54"/>
                </a:lnTo>
                <a:lnTo>
                  <a:pt x="21" y="54"/>
                </a:lnTo>
                <a:lnTo>
                  <a:pt x="23" y="54"/>
                </a:lnTo>
                <a:lnTo>
                  <a:pt x="25" y="52"/>
                </a:lnTo>
                <a:lnTo>
                  <a:pt x="30" y="51"/>
                </a:lnTo>
                <a:lnTo>
                  <a:pt x="32" y="51"/>
                </a:lnTo>
                <a:lnTo>
                  <a:pt x="33" y="51"/>
                </a:lnTo>
                <a:lnTo>
                  <a:pt x="37" y="49"/>
                </a:lnTo>
                <a:lnTo>
                  <a:pt x="37" y="49"/>
                </a:lnTo>
                <a:lnTo>
                  <a:pt x="38" y="49"/>
                </a:lnTo>
                <a:lnTo>
                  <a:pt x="38" y="51"/>
                </a:lnTo>
                <a:lnTo>
                  <a:pt x="40" y="51"/>
                </a:lnTo>
                <a:lnTo>
                  <a:pt x="40" y="49"/>
                </a:lnTo>
                <a:lnTo>
                  <a:pt x="40" y="49"/>
                </a:lnTo>
                <a:lnTo>
                  <a:pt x="42" y="51"/>
                </a:lnTo>
                <a:lnTo>
                  <a:pt x="43" y="51"/>
                </a:lnTo>
                <a:lnTo>
                  <a:pt x="45" y="52"/>
                </a:lnTo>
                <a:lnTo>
                  <a:pt x="47" y="54"/>
                </a:lnTo>
                <a:lnTo>
                  <a:pt x="50" y="54"/>
                </a:lnTo>
                <a:lnTo>
                  <a:pt x="52" y="56"/>
                </a:lnTo>
                <a:lnTo>
                  <a:pt x="53" y="56"/>
                </a:lnTo>
                <a:lnTo>
                  <a:pt x="55" y="56"/>
                </a:lnTo>
                <a:lnTo>
                  <a:pt x="57" y="57"/>
                </a:lnTo>
                <a:lnTo>
                  <a:pt x="57" y="57"/>
                </a:lnTo>
                <a:lnTo>
                  <a:pt x="59" y="61"/>
                </a:lnTo>
                <a:lnTo>
                  <a:pt x="60" y="62"/>
                </a:lnTo>
                <a:lnTo>
                  <a:pt x="62" y="64"/>
                </a:lnTo>
                <a:lnTo>
                  <a:pt x="64" y="64"/>
                </a:lnTo>
                <a:lnTo>
                  <a:pt x="65" y="64"/>
                </a:lnTo>
                <a:lnTo>
                  <a:pt x="67" y="66"/>
                </a:lnTo>
                <a:lnTo>
                  <a:pt x="69" y="66"/>
                </a:lnTo>
                <a:lnTo>
                  <a:pt x="70" y="64"/>
                </a:lnTo>
                <a:lnTo>
                  <a:pt x="70" y="64"/>
                </a:lnTo>
                <a:lnTo>
                  <a:pt x="72" y="64"/>
                </a:lnTo>
                <a:lnTo>
                  <a:pt x="74" y="62"/>
                </a:lnTo>
                <a:lnTo>
                  <a:pt x="75" y="64"/>
                </a:lnTo>
                <a:lnTo>
                  <a:pt x="79" y="66"/>
                </a:lnTo>
                <a:lnTo>
                  <a:pt x="82" y="66"/>
                </a:lnTo>
                <a:lnTo>
                  <a:pt x="84" y="66"/>
                </a:lnTo>
                <a:lnTo>
                  <a:pt x="84" y="66"/>
                </a:lnTo>
                <a:lnTo>
                  <a:pt x="84" y="64"/>
                </a:lnTo>
                <a:lnTo>
                  <a:pt x="84" y="64"/>
                </a:lnTo>
                <a:lnTo>
                  <a:pt x="85" y="61"/>
                </a:lnTo>
                <a:lnTo>
                  <a:pt x="85" y="61"/>
                </a:lnTo>
                <a:lnTo>
                  <a:pt x="87" y="57"/>
                </a:lnTo>
                <a:lnTo>
                  <a:pt x="89" y="56"/>
                </a:lnTo>
                <a:lnTo>
                  <a:pt x="92" y="56"/>
                </a:lnTo>
                <a:lnTo>
                  <a:pt x="94" y="54"/>
                </a:lnTo>
                <a:lnTo>
                  <a:pt x="92" y="54"/>
                </a:lnTo>
                <a:lnTo>
                  <a:pt x="91" y="54"/>
                </a:lnTo>
                <a:lnTo>
                  <a:pt x="91" y="51"/>
                </a:lnTo>
                <a:lnTo>
                  <a:pt x="91" y="49"/>
                </a:lnTo>
                <a:lnTo>
                  <a:pt x="89" y="47"/>
                </a:lnTo>
                <a:lnTo>
                  <a:pt x="87" y="46"/>
                </a:lnTo>
                <a:lnTo>
                  <a:pt x="85" y="42"/>
                </a:lnTo>
                <a:lnTo>
                  <a:pt x="85" y="41"/>
                </a:lnTo>
                <a:lnTo>
                  <a:pt x="87" y="39"/>
                </a:lnTo>
                <a:lnTo>
                  <a:pt x="87" y="35"/>
                </a:lnTo>
                <a:lnTo>
                  <a:pt x="87" y="32"/>
                </a:lnTo>
                <a:lnTo>
                  <a:pt x="85" y="27"/>
                </a:lnTo>
                <a:lnTo>
                  <a:pt x="85" y="24"/>
                </a:lnTo>
                <a:lnTo>
                  <a:pt x="85" y="22"/>
                </a:lnTo>
                <a:lnTo>
                  <a:pt x="89" y="20"/>
                </a:lnTo>
                <a:lnTo>
                  <a:pt x="91" y="19"/>
                </a:lnTo>
                <a:lnTo>
                  <a:pt x="94" y="15"/>
                </a:lnTo>
                <a:lnTo>
                  <a:pt x="96" y="9"/>
                </a:lnTo>
                <a:lnTo>
                  <a:pt x="96" y="9"/>
                </a:lnTo>
                <a:lnTo>
                  <a:pt x="99" y="9"/>
                </a:lnTo>
                <a:lnTo>
                  <a:pt x="101" y="7"/>
                </a:lnTo>
                <a:lnTo>
                  <a:pt x="101" y="5"/>
                </a:lnTo>
                <a:lnTo>
                  <a:pt x="99" y="3"/>
                </a:lnTo>
                <a:lnTo>
                  <a:pt x="99" y="2"/>
                </a:lnTo>
                <a:lnTo>
                  <a:pt x="99" y="2"/>
                </a:lnTo>
                <a:lnTo>
                  <a:pt x="96" y="5"/>
                </a:lnTo>
                <a:lnTo>
                  <a:pt x="92" y="7"/>
                </a:lnTo>
                <a:lnTo>
                  <a:pt x="82" y="7"/>
                </a:lnTo>
                <a:lnTo>
                  <a:pt x="77" y="7"/>
                </a:lnTo>
                <a:lnTo>
                  <a:pt x="74" y="5"/>
                </a:lnTo>
                <a:lnTo>
                  <a:pt x="64"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8" name="Freeform 30264"/>
          <p:cNvSpPr>
            <a:spLocks/>
          </p:cNvSpPr>
          <p:nvPr/>
        </p:nvSpPr>
        <p:spPr bwMode="auto">
          <a:xfrm>
            <a:off x="4610502" y="3180984"/>
            <a:ext cx="137061" cy="67634"/>
          </a:xfrm>
          <a:custGeom>
            <a:avLst/>
            <a:gdLst>
              <a:gd name="T0" fmla="*/ 12 w 155"/>
              <a:gd name="T1" fmla="*/ 25 h 76"/>
              <a:gd name="T2" fmla="*/ 4 w 155"/>
              <a:gd name="T3" fmla="*/ 44 h 76"/>
              <a:gd name="T4" fmla="*/ 2 w 155"/>
              <a:gd name="T5" fmla="*/ 64 h 76"/>
              <a:gd name="T6" fmla="*/ 10 w 155"/>
              <a:gd name="T7" fmla="*/ 59 h 76"/>
              <a:gd name="T8" fmla="*/ 39 w 155"/>
              <a:gd name="T9" fmla="*/ 54 h 76"/>
              <a:gd name="T10" fmla="*/ 46 w 155"/>
              <a:gd name="T11" fmla="*/ 54 h 76"/>
              <a:gd name="T12" fmla="*/ 51 w 155"/>
              <a:gd name="T13" fmla="*/ 54 h 76"/>
              <a:gd name="T14" fmla="*/ 64 w 155"/>
              <a:gd name="T15" fmla="*/ 54 h 76"/>
              <a:gd name="T16" fmla="*/ 78 w 155"/>
              <a:gd name="T17" fmla="*/ 56 h 76"/>
              <a:gd name="T18" fmla="*/ 86 w 155"/>
              <a:gd name="T19" fmla="*/ 56 h 76"/>
              <a:gd name="T20" fmla="*/ 98 w 155"/>
              <a:gd name="T21" fmla="*/ 61 h 76"/>
              <a:gd name="T22" fmla="*/ 112 w 155"/>
              <a:gd name="T23" fmla="*/ 71 h 76"/>
              <a:gd name="T24" fmla="*/ 122 w 155"/>
              <a:gd name="T25" fmla="*/ 76 h 76"/>
              <a:gd name="T26" fmla="*/ 125 w 155"/>
              <a:gd name="T27" fmla="*/ 76 h 76"/>
              <a:gd name="T28" fmla="*/ 128 w 155"/>
              <a:gd name="T29" fmla="*/ 72 h 76"/>
              <a:gd name="T30" fmla="*/ 140 w 155"/>
              <a:gd name="T31" fmla="*/ 72 h 76"/>
              <a:gd name="T32" fmla="*/ 144 w 155"/>
              <a:gd name="T33" fmla="*/ 69 h 76"/>
              <a:gd name="T34" fmla="*/ 149 w 155"/>
              <a:gd name="T35" fmla="*/ 64 h 76"/>
              <a:gd name="T36" fmla="*/ 155 w 155"/>
              <a:gd name="T37" fmla="*/ 61 h 76"/>
              <a:gd name="T38" fmla="*/ 155 w 155"/>
              <a:gd name="T39" fmla="*/ 52 h 76"/>
              <a:gd name="T40" fmla="*/ 152 w 155"/>
              <a:gd name="T41" fmla="*/ 47 h 76"/>
              <a:gd name="T42" fmla="*/ 149 w 155"/>
              <a:gd name="T43" fmla="*/ 44 h 76"/>
              <a:gd name="T44" fmla="*/ 149 w 155"/>
              <a:gd name="T45" fmla="*/ 40 h 76"/>
              <a:gd name="T46" fmla="*/ 145 w 155"/>
              <a:gd name="T47" fmla="*/ 39 h 76"/>
              <a:gd name="T48" fmla="*/ 144 w 155"/>
              <a:gd name="T49" fmla="*/ 37 h 76"/>
              <a:gd name="T50" fmla="*/ 145 w 155"/>
              <a:gd name="T51" fmla="*/ 32 h 76"/>
              <a:gd name="T52" fmla="*/ 147 w 155"/>
              <a:gd name="T53" fmla="*/ 30 h 76"/>
              <a:gd name="T54" fmla="*/ 147 w 155"/>
              <a:gd name="T55" fmla="*/ 24 h 76"/>
              <a:gd name="T56" fmla="*/ 144 w 155"/>
              <a:gd name="T57" fmla="*/ 22 h 76"/>
              <a:gd name="T58" fmla="*/ 137 w 155"/>
              <a:gd name="T59" fmla="*/ 17 h 76"/>
              <a:gd name="T60" fmla="*/ 132 w 155"/>
              <a:gd name="T61" fmla="*/ 17 h 76"/>
              <a:gd name="T62" fmla="*/ 125 w 155"/>
              <a:gd name="T63" fmla="*/ 15 h 76"/>
              <a:gd name="T64" fmla="*/ 122 w 155"/>
              <a:gd name="T65" fmla="*/ 17 h 76"/>
              <a:gd name="T66" fmla="*/ 117 w 155"/>
              <a:gd name="T67" fmla="*/ 15 h 76"/>
              <a:gd name="T68" fmla="*/ 112 w 155"/>
              <a:gd name="T69" fmla="*/ 12 h 76"/>
              <a:gd name="T70" fmla="*/ 108 w 155"/>
              <a:gd name="T71" fmla="*/ 7 h 76"/>
              <a:gd name="T72" fmla="*/ 103 w 155"/>
              <a:gd name="T73" fmla="*/ 5 h 76"/>
              <a:gd name="T74" fmla="*/ 96 w 155"/>
              <a:gd name="T75" fmla="*/ 2 h 76"/>
              <a:gd name="T76" fmla="*/ 93 w 155"/>
              <a:gd name="T77" fmla="*/ 0 h 76"/>
              <a:gd name="T78" fmla="*/ 91 w 155"/>
              <a:gd name="T79" fmla="*/ 0 h 76"/>
              <a:gd name="T80" fmla="*/ 86 w 155"/>
              <a:gd name="T81" fmla="*/ 2 h 76"/>
              <a:gd name="T82" fmla="*/ 78 w 155"/>
              <a:gd name="T83" fmla="*/ 3 h 76"/>
              <a:gd name="T84" fmla="*/ 74 w 155"/>
              <a:gd name="T85" fmla="*/ 5 h 76"/>
              <a:gd name="T86" fmla="*/ 74 w 155"/>
              <a:gd name="T87" fmla="*/ 29 h 76"/>
              <a:gd name="T88" fmla="*/ 61 w 155"/>
              <a:gd name="T89" fmla="*/ 39 h 76"/>
              <a:gd name="T90" fmla="*/ 46 w 155"/>
              <a:gd name="T91" fmla="*/ 25 h 76"/>
              <a:gd name="T92" fmla="*/ 36 w 155"/>
              <a:gd name="T93" fmla="*/ 13 h 76"/>
              <a:gd name="T94" fmla="*/ 29 w 155"/>
              <a:gd name="T95"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5" h="76">
                <a:moveTo>
                  <a:pt x="20" y="18"/>
                </a:moveTo>
                <a:lnTo>
                  <a:pt x="17" y="18"/>
                </a:lnTo>
                <a:lnTo>
                  <a:pt x="12" y="25"/>
                </a:lnTo>
                <a:lnTo>
                  <a:pt x="10" y="29"/>
                </a:lnTo>
                <a:lnTo>
                  <a:pt x="10" y="39"/>
                </a:lnTo>
                <a:lnTo>
                  <a:pt x="4" y="44"/>
                </a:lnTo>
                <a:lnTo>
                  <a:pt x="2" y="47"/>
                </a:lnTo>
                <a:lnTo>
                  <a:pt x="0" y="62"/>
                </a:lnTo>
                <a:lnTo>
                  <a:pt x="2" y="64"/>
                </a:lnTo>
                <a:lnTo>
                  <a:pt x="7" y="62"/>
                </a:lnTo>
                <a:lnTo>
                  <a:pt x="7" y="61"/>
                </a:lnTo>
                <a:lnTo>
                  <a:pt x="10" y="59"/>
                </a:lnTo>
                <a:lnTo>
                  <a:pt x="26" y="52"/>
                </a:lnTo>
                <a:lnTo>
                  <a:pt x="31" y="54"/>
                </a:lnTo>
                <a:lnTo>
                  <a:pt x="39" y="54"/>
                </a:lnTo>
                <a:lnTo>
                  <a:pt x="42" y="52"/>
                </a:lnTo>
                <a:lnTo>
                  <a:pt x="44" y="52"/>
                </a:lnTo>
                <a:lnTo>
                  <a:pt x="46" y="54"/>
                </a:lnTo>
                <a:lnTo>
                  <a:pt x="46" y="56"/>
                </a:lnTo>
                <a:lnTo>
                  <a:pt x="47" y="54"/>
                </a:lnTo>
                <a:lnTo>
                  <a:pt x="51" y="54"/>
                </a:lnTo>
                <a:lnTo>
                  <a:pt x="56" y="56"/>
                </a:lnTo>
                <a:lnTo>
                  <a:pt x="59" y="54"/>
                </a:lnTo>
                <a:lnTo>
                  <a:pt x="64" y="54"/>
                </a:lnTo>
                <a:lnTo>
                  <a:pt x="69" y="57"/>
                </a:lnTo>
                <a:lnTo>
                  <a:pt x="73" y="57"/>
                </a:lnTo>
                <a:lnTo>
                  <a:pt x="78" y="56"/>
                </a:lnTo>
                <a:lnTo>
                  <a:pt x="83" y="52"/>
                </a:lnTo>
                <a:lnTo>
                  <a:pt x="85" y="52"/>
                </a:lnTo>
                <a:lnTo>
                  <a:pt x="86" y="56"/>
                </a:lnTo>
                <a:lnTo>
                  <a:pt x="88" y="59"/>
                </a:lnTo>
                <a:lnTo>
                  <a:pt x="91" y="61"/>
                </a:lnTo>
                <a:lnTo>
                  <a:pt x="98" y="61"/>
                </a:lnTo>
                <a:lnTo>
                  <a:pt x="101" y="62"/>
                </a:lnTo>
                <a:lnTo>
                  <a:pt x="105" y="66"/>
                </a:lnTo>
                <a:lnTo>
                  <a:pt x="112" y="71"/>
                </a:lnTo>
                <a:lnTo>
                  <a:pt x="115" y="76"/>
                </a:lnTo>
                <a:lnTo>
                  <a:pt x="117" y="76"/>
                </a:lnTo>
                <a:lnTo>
                  <a:pt x="122" y="76"/>
                </a:lnTo>
                <a:lnTo>
                  <a:pt x="122" y="76"/>
                </a:lnTo>
                <a:lnTo>
                  <a:pt x="123" y="76"/>
                </a:lnTo>
                <a:lnTo>
                  <a:pt x="125" y="76"/>
                </a:lnTo>
                <a:lnTo>
                  <a:pt x="127" y="74"/>
                </a:lnTo>
                <a:lnTo>
                  <a:pt x="128" y="72"/>
                </a:lnTo>
                <a:lnTo>
                  <a:pt x="128" y="72"/>
                </a:lnTo>
                <a:lnTo>
                  <a:pt x="133" y="72"/>
                </a:lnTo>
                <a:lnTo>
                  <a:pt x="138" y="72"/>
                </a:lnTo>
                <a:lnTo>
                  <a:pt x="140" y="72"/>
                </a:lnTo>
                <a:lnTo>
                  <a:pt x="142" y="72"/>
                </a:lnTo>
                <a:lnTo>
                  <a:pt x="144" y="69"/>
                </a:lnTo>
                <a:lnTo>
                  <a:pt x="144" y="69"/>
                </a:lnTo>
                <a:lnTo>
                  <a:pt x="145" y="67"/>
                </a:lnTo>
                <a:lnTo>
                  <a:pt x="147" y="66"/>
                </a:lnTo>
                <a:lnTo>
                  <a:pt x="149" y="64"/>
                </a:lnTo>
                <a:lnTo>
                  <a:pt x="149" y="62"/>
                </a:lnTo>
                <a:lnTo>
                  <a:pt x="154" y="62"/>
                </a:lnTo>
                <a:lnTo>
                  <a:pt x="155" y="61"/>
                </a:lnTo>
                <a:lnTo>
                  <a:pt x="155" y="57"/>
                </a:lnTo>
                <a:lnTo>
                  <a:pt x="154" y="54"/>
                </a:lnTo>
                <a:lnTo>
                  <a:pt x="155" y="52"/>
                </a:lnTo>
                <a:lnTo>
                  <a:pt x="154" y="51"/>
                </a:lnTo>
                <a:lnTo>
                  <a:pt x="154" y="49"/>
                </a:lnTo>
                <a:lnTo>
                  <a:pt x="152" y="47"/>
                </a:lnTo>
                <a:lnTo>
                  <a:pt x="150" y="47"/>
                </a:lnTo>
                <a:lnTo>
                  <a:pt x="150" y="44"/>
                </a:lnTo>
                <a:lnTo>
                  <a:pt x="149" y="44"/>
                </a:lnTo>
                <a:lnTo>
                  <a:pt x="149" y="42"/>
                </a:lnTo>
                <a:lnTo>
                  <a:pt x="149" y="40"/>
                </a:lnTo>
                <a:lnTo>
                  <a:pt x="149" y="40"/>
                </a:lnTo>
                <a:lnTo>
                  <a:pt x="147" y="39"/>
                </a:lnTo>
                <a:lnTo>
                  <a:pt x="147" y="37"/>
                </a:lnTo>
                <a:lnTo>
                  <a:pt x="145" y="39"/>
                </a:lnTo>
                <a:lnTo>
                  <a:pt x="144" y="39"/>
                </a:lnTo>
                <a:lnTo>
                  <a:pt x="144" y="37"/>
                </a:lnTo>
                <a:lnTo>
                  <a:pt x="144" y="37"/>
                </a:lnTo>
                <a:lnTo>
                  <a:pt x="145" y="35"/>
                </a:lnTo>
                <a:lnTo>
                  <a:pt x="145" y="34"/>
                </a:lnTo>
                <a:lnTo>
                  <a:pt x="145" y="32"/>
                </a:lnTo>
                <a:lnTo>
                  <a:pt x="144" y="30"/>
                </a:lnTo>
                <a:lnTo>
                  <a:pt x="145" y="30"/>
                </a:lnTo>
                <a:lnTo>
                  <a:pt x="147" y="30"/>
                </a:lnTo>
                <a:lnTo>
                  <a:pt x="147" y="29"/>
                </a:lnTo>
                <a:lnTo>
                  <a:pt x="147" y="27"/>
                </a:lnTo>
                <a:lnTo>
                  <a:pt x="147" y="24"/>
                </a:lnTo>
                <a:lnTo>
                  <a:pt x="145" y="24"/>
                </a:lnTo>
                <a:lnTo>
                  <a:pt x="145" y="22"/>
                </a:lnTo>
                <a:lnTo>
                  <a:pt x="144" y="22"/>
                </a:lnTo>
                <a:lnTo>
                  <a:pt x="140" y="20"/>
                </a:lnTo>
                <a:lnTo>
                  <a:pt x="140" y="17"/>
                </a:lnTo>
                <a:lnTo>
                  <a:pt x="137" y="17"/>
                </a:lnTo>
                <a:lnTo>
                  <a:pt x="137" y="17"/>
                </a:lnTo>
                <a:lnTo>
                  <a:pt x="135" y="17"/>
                </a:lnTo>
                <a:lnTo>
                  <a:pt x="132" y="17"/>
                </a:lnTo>
                <a:lnTo>
                  <a:pt x="128" y="15"/>
                </a:lnTo>
                <a:lnTo>
                  <a:pt x="127" y="13"/>
                </a:lnTo>
                <a:lnTo>
                  <a:pt x="125" y="15"/>
                </a:lnTo>
                <a:lnTo>
                  <a:pt x="123" y="15"/>
                </a:lnTo>
                <a:lnTo>
                  <a:pt x="123" y="15"/>
                </a:lnTo>
                <a:lnTo>
                  <a:pt x="122" y="17"/>
                </a:lnTo>
                <a:lnTo>
                  <a:pt x="120" y="17"/>
                </a:lnTo>
                <a:lnTo>
                  <a:pt x="118" y="15"/>
                </a:lnTo>
                <a:lnTo>
                  <a:pt x="117" y="15"/>
                </a:lnTo>
                <a:lnTo>
                  <a:pt x="115" y="15"/>
                </a:lnTo>
                <a:lnTo>
                  <a:pt x="113" y="13"/>
                </a:lnTo>
                <a:lnTo>
                  <a:pt x="112" y="12"/>
                </a:lnTo>
                <a:lnTo>
                  <a:pt x="110" y="8"/>
                </a:lnTo>
                <a:lnTo>
                  <a:pt x="110" y="8"/>
                </a:lnTo>
                <a:lnTo>
                  <a:pt x="108" y="7"/>
                </a:lnTo>
                <a:lnTo>
                  <a:pt x="106" y="7"/>
                </a:lnTo>
                <a:lnTo>
                  <a:pt x="105" y="7"/>
                </a:lnTo>
                <a:lnTo>
                  <a:pt x="103" y="5"/>
                </a:lnTo>
                <a:lnTo>
                  <a:pt x="100" y="5"/>
                </a:lnTo>
                <a:lnTo>
                  <a:pt x="98" y="3"/>
                </a:lnTo>
                <a:lnTo>
                  <a:pt x="96" y="2"/>
                </a:lnTo>
                <a:lnTo>
                  <a:pt x="95" y="2"/>
                </a:lnTo>
                <a:lnTo>
                  <a:pt x="93" y="0"/>
                </a:lnTo>
                <a:lnTo>
                  <a:pt x="93" y="0"/>
                </a:lnTo>
                <a:lnTo>
                  <a:pt x="93" y="2"/>
                </a:lnTo>
                <a:lnTo>
                  <a:pt x="91" y="2"/>
                </a:lnTo>
                <a:lnTo>
                  <a:pt x="91" y="0"/>
                </a:lnTo>
                <a:lnTo>
                  <a:pt x="90" y="0"/>
                </a:lnTo>
                <a:lnTo>
                  <a:pt x="90" y="0"/>
                </a:lnTo>
                <a:lnTo>
                  <a:pt x="86" y="2"/>
                </a:lnTo>
                <a:lnTo>
                  <a:pt x="85" y="2"/>
                </a:lnTo>
                <a:lnTo>
                  <a:pt x="83" y="2"/>
                </a:lnTo>
                <a:lnTo>
                  <a:pt x="78" y="3"/>
                </a:lnTo>
                <a:lnTo>
                  <a:pt x="76" y="5"/>
                </a:lnTo>
                <a:lnTo>
                  <a:pt x="74" y="5"/>
                </a:lnTo>
                <a:lnTo>
                  <a:pt x="74" y="5"/>
                </a:lnTo>
                <a:lnTo>
                  <a:pt x="73" y="7"/>
                </a:lnTo>
                <a:lnTo>
                  <a:pt x="71" y="10"/>
                </a:lnTo>
                <a:lnTo>
                  <a:pt x="74" y="29"/>
                </a:lnTo>
                <a:lnTo>
                  <a:pt x="71" y="34"/>
                </a:lnTo>
                <a:lnTo>
                  <a:pt x="69" y="34"/>
                </a:lnTo>
                <a:lnTo>
                  <a:pt x="61" y="39"/>
                </a:lnTo>
                <a:lnTo>
                  <a:pt x="54" y="37"/>
                </a:lnTo>
                <a:lnTo>
                  <a:pt x="49" y="34"/>
                </a:lnTo>
                <a:lnTo>
                  <a:pt x="46" y="25"/>
                </a:lnTo>
                <a:lnTo>
                  <a:pt x="42" y="22"/>
                </a:lnTo>
                <a:lnTo>
                  <a:pt x="36" y="17"/>
                </a:lnTo>
                <a:lnTo>
                  <a:pt x="36" y="13"/>
                </a:lnTo>
                <a:lnTo>
                  <a:pt x="32" y="13"/>
                </a:lnTo>
                <a:lnTo>
                  <a:pt x="32" y="15"/>
                </a:lnTo>
                <a:lnTo>
                  <a:pt x="29" y="15"/>
                </a:lnTo>
                <a:lnTo>
                  <a:pt x="20" y="1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29" name="Freeform 30265"/>
          <p:cNvSpPr>
            <a:spLocks/>
          </p:cNvSpPr>
          <p:nvPr/>
        </p:nvSpPr>
        <p:spPr bwMode="auto">
          <a:xfrm>
            <a:off x="4612272" y="3227259"/>
            <a:ext cx="108765" cy="72084"/>
          </a:xfrm>
          <a:custGeom>
            <a:avLst/>
            <a:gdLst>
              <a:gd name="T0" fmla="*/ 0 w 123"/>
              <a:gd name="T1" fmla="*/ 14 h 81"/>
              <a:gd name="T2" fmla="*/ 2 w 123"/>
              <a:gd name="T3" fmla="*/ 25 h 81"/>
              <a:gd name="T4" fmla="*/ 5 w 123"/>
              <a:gd name="T5" fmla="*/ 37 h 81"/>
              <a:gd name="T6" fmla="*/ 3 w 123"/>
              <a:gd name="T7" fmla="*/ 39 h 81"/>
              <a:gd name="T8" fmla="*/ 8 w 123"/>
              <a:gd name="T9" fmla="*/ 39 h 81"/>
              <a:gd name="T10" fmla="*/ 12 w 123"/>
              <a:gd name="T11" fmla="*/ 39 h 81"/>
              <a:gd name="T12" fmla="*/ 17 w 123"/>
              <a:gd name="T13" fmla="*/ 42 h 81"/>
              <a:gd name="T14" fmla="*/ 22 w 123"/>
              <a:gd name="T15" fmla="*/ 44 h 81"/>
              <a:gd name="T16" fmla="*/ 32 w 123"/>
              <a:gd name="T17" fmla="*/ 44 h 81"/>
              <a:gd name="T18" fmla="*/ 34 w 123"/>
              <a:gd name="T19" fmla="*/ 46 h 81"/>
              <a:gd name="T20" fmla="*/ 39 w 123"/>
              <a:gd name="T21" fmla="*/ 49 h 81"/>
              <a:gd name="T22" fmla="*/ 37 w 123"/>
              <a:gd name="T23" fmla="*/ 54 h 81"/>
              <a:gd name="T24" fmla="*/ 37 w 123"/>
              <a:gd name="T25" fmla="*/ 63 h 81"/>
              <a:gd name="T26" fmla="*/ 44 w 123"/>
              <a:gd name="T27" fmla="*/ 63 h 81"/>
              <a:gd name="T28" fmla="*/ 49 w 123"/>
              <a:gd name="T29" fmla="*/ 66 h 81"/>
              <a:gd name="T30" fmla="*/ 54 w 123"/>
              <a:gd name="T31" fmla="*/ 76 h 81"/>
              <a:gd name="T32" fmla="*/ 56 w 123"/>
              <a:gd name="T33" fmla="*/ 79 h 81"/>
              <a:gd name="T34" fmla="*/ 59 w 123"/>
              <a:gd name="T35" fmla="*/ 79 h 81"/>
              <a:gd name="T36" fmla="*/ 66 w 123"/>
              <a:gd name="T37" fmla="*/ 79 h 81"/>
              <a:gd name="T38" fmla="*/ 69 w 123"/>
              <a:gd name="T39" fmla="*/ 79 h 81"/>
              <a:gd name="T40" fmla="*/ 72 w 123"/>
              <a:gd name="T41" fmla="*/ 81 h 81"/>
              <a:gd name="T42" fmla="*/ 77 w 123"/>
              <a:gd name="T43" fmla="*/ 78 h 81"/>
              <a:gd name="T44" fmla="*/ 81 w 123"/>
              <a:gd name="T45" fmla="*/ 78 h 81"/>
              <a:gd name="T46" fmla="*/ 81 w 123"/>
              <a:gd name="T47" fmla="*/ 74 h 81"/>
              <a:gd name="T48" fmla="*/ 84 w 123"/>
              <a:gd name="T49" fmla="*/ 73 h 81"/>
              <a:gd name="T50" fmla="*/ 89 w 123"/>
              <a:gd name="T51" fmla="*/ 71 h 81"/>
              <a:gd name="T52" fmla="*/ 93 w 123"/>
              <a:gd name="T53" fmla="*/ 69 h 81"/>
              <a:gd name="T54" fmla="*/ 94 w 123"/>
              <a:gd name="T55" fmla="*/ 68 h 81"/>
              <a:gd name="T56" fmla="*/ 96 w 123"/>
              <a:gd name="T57" fmla="*/ 69 h 81"/>
              <a:gd name="T58" fmla="*/ 98 w 123"/>
              <a:gd name="T59" fmla="*/ 73 h 81"/>
              <a:gd name="T60" fmla="*/ 101 w 123"/>
              <a:gd name="T61" fmla="*/ 69 h 81"/>
              <a:gd name="T62" fmla="*/ 98 w 123"/>
              <a:gd name="T63" fmla="*/ 66 h 81"/>
              <a:gd name="T64" fmla="*/ 98 w 123"/>
              <a:gd name="T65" fmla="*/ 63 h 81"/>
              <a:gd name="T66" fmla="*/ 99 w 123"/>
              <a:gd name="T67" fmla="*/ 59 h 81"/>
              <a:gd name="T68" fmla="*/ 99 w 123"/>
              <a:gd name="T69" fmla="*/ 54 h 81"/>
              <a:gd name="T70" fmla="*/ 101 w 123"/>
              <a:gd name="T71" fmla="*/ 51 h 81"/>
              <a:gd name="T72" fmla="*/ 108 w 123"/>
              <a:gd name="T73" fmla="*/ 46 h 81"/>
              <a:gd name="T74" fmla="*/ 111 w 123"/>
              <a:gd name="T75" fmla="*/ 42 h 81"/>
              <a:gd name="T76" fmla="*/ 115 w 123"/>
              <a:gd name="T77" fmla="*/ 42 h 81"/>
              <a:gd name="T78" fmla="*/ 118 w 123"/>
              <a:gd name="T79" fmla="*/ 42 h 81"/>
              <a:gd name="T80" fmla="*/ 120 w 123"/>
              <a:gd name="T81" fmla="*/ 39 h 81"/>
              <a:gd name="T82" fmla="*/ 121 w 123"/>
              <a:gd name="T83" fmla="*/ 37 h 81"/>
              <a:gd name="T84" fmla="*/ 121 w 123"/>
              <a:gd name="T85" fmla="*/ 36 h 81"/>
              <a:gd name="T86" fmla="*/ 116 w 123"/>
              <a:gd name="T87" fmla="*/ 34 h 81"/>
              <a:gd name="T88" fmla="*/ 118 w 123"/>
              <a:gd name="T89" fmla="*/ 29 h 81"/>
              <a:gd name="T90" fmla="*/ 120 w 123"/>
              <a:gd name="T91" fmla="*/ 24 h 81"/>
              <a:gd name="T92" fmla="*/ 113 w 123"/>
              <a:gd name="T93" fmla="*/ 24 h 81"/>
              <a:gd name="T94" fmla="*/ 103 w 123"/>
              <a:gd name="T95" fmla="*/ 14 h 81"/>
              <a:gd name="T96" fmla="*/ 96 w 123"/>
              <a:gd name="T97" fmla="*/ 9 h 81"/>
              <a:gd name="T98" fmla="*/ 86 w 123"/>
              <a:gd name="T99" fmla="*/ 7 h 81"/>
              <a:gd name="T100" fmla="*/ 83 w 123"/>
              <a:gd name="T101" fmla="*/ 0 h 81"/>
              <a:gd name="T102" fmla="*/ 76 w 123"/>
              <a:gd name="T103" fmla="*/ 4 h 81"/>
              <a:gd name="T104" fmla="*/ 67 w 123"/>
              <a:gd name="T105" fmla="*/ 5 h 81"/>
              <a:gd name="T106" fmla="*/ 57 w 123"/>
              <a:gd name="T107" fmla="*/ 2 h 81"/>
              <a:gd name="T108" fmla="*/ 49 w 123"/>
              <a:gd name="T109" fmla="*/ 2 h 81"/>
              <a:gd name="T110" fmla="*/ 44 w 123"/>
              <a:gd name="T111" fmla="*/ 4 h 81"/>
              <a:gd name="T112" fmla="*/ 42 w 123"/>
              <a:gd name="T113" fmla="*/ 0 h 81"/>
              <a:gd name="T114" fmla="*/ 37 w 123"/>
              <a:gd name="T115" fmla="*/ 2 h 81"/>
              <a:gd name="T116" fmla="*/ 24 w 123"/>
              <a:gd name="T117" fmla="*/ 0 h 81"/>
              <a:gd name="T118" fmla="*/ 5 w 123"/>
              <a:gd name="T119" fmla="*/ 9 h 81"/>
              <a:gd name="T120" fmla="*/ 0 w 123"/>
              <a:gd name="T121"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3" h="81">
                <a:moveTo>
                  <a:pt x="0" y="12"/>
                </a:moveTo>
                <a:lnTo>
                  <a:pt x="0" y="14"/>
                </a:lnTo>
                <a:lnTo>
                  <a:pt x="0" y="24"/>
                </a:lnTo>
                <a:lnTo>
                  <a:pt x="2" y="25"/>
                </a:lnTo>
                <a:lnTo>
                  <a:pt x="5" y="34"/>
                </a:lnTo>
                <a:lnTo>
                  <a:pt x="5" y="37"/>
                </a:lnTo>
                <a:lnTo>
                  <a:pt x="3" y="37"/>
                </a:lnTo>
                <a:lnTo>
                  <a:pt x="3" y="39"/>
                </a:lnTo>
                <a:lnTo>
                  <a:pt x="8" y="37"/>
                </a:lnTo>
                <a:lnTo>
                  <a:pt x="8" y="39"/>
                </a:lnTo>
                <a:lnTo>
                  <a:pt x="10" y="39"/>
                </a:lnTo>
                <a:lnTo>
                  <a:pt x="12" y="39"/>
                </a:lnTo>
                <a:lnTo>
                  <a:pt x="13" y="41"/>
                </a:lnTo>
                <a:lnTo>
                  <a:pt x="17" y="42"/>
                </a:lnTo>
                <a:lnTo>
                  <a:pt x="22" y="42"/>
                </a:lnTo>
                <a:lnTo>
                  <a:pt x="22" y="44"/>
                </a:lnTo>
                <a:lnTo>
                  <a:pt x="24" y="44"/>
                </a:lnTo>
                <a:lnTo>
                  <a:pt x="32" y="44"/>
                </a:lnTo>
                <a:lnTo>
                  <a:pt x="34" y="44"/>
                </a:lnTo>
                <a:lnTo>
                  <a:pt x="34" y="46"/>
                </a:lnTo>
                <a:lnTo>
                  <a:pt x="35" y="47"/>
                </a:lnTo>
                <a:lnTo>
                  <a:pt x="39" y="49"/>
                </a:lnTo>
                <a:lnTo>
                  <a:pt x="39" y="52"/>
                </a:lnTo>
                <a:lnTo>
                  <a:pt x="37" y="54"/>
                </a:lnTo>
                <a:lnTo>
                  <a:pt x="35" y="59"/>
                </a:lnTo>
                <a:lnTo>
                  <a:pt x="37" y="63"/>
                </a:lnTo>
                <a:lnTo>
                  <a:pt x="37" y="63"/>
                </a:lnTo>
                <a:lnTo>
                  <a:pt x="44" y="63"/>
                </a:lnTo>
                <a:lnTo>
                  <a:pt x="44" y="63"/>
                </a:lnTo>
                <a:lnTo>
                  <a:pt x="49" y="66"/>
                </a:lnTo>
                <a:lnTo>
                  <a:pt x="54" y="76"/>
                </a:lnTo>
                <a:lnTo>
                  <a:pt x="54" y="76"/>
                </a:lnTo>
                <a:lnTo>
                  <a:pt x="54" y="79"/>
                </a:lnTo>
                <a:lnTo>
                  <a:pt x="56" y="79"/>
                </a:lnTo>
                <a:lnTo>
                  <a:pt x="56" y="79"/>
                </a:lnTo>
                <a:lnTo>
                  <a:pt x="59" y="79"/>
                </a:lnTo>
                <a:lnTo>
                  <a:pt x="62" y="79"/>
                </a:lnTo>
                <a:lnTo>
                  <a:pt x="66" y="79"/>
                </a:lnTo>
                <a:lnTo>
                  <a:pt x="67" y="78"/>
                </a:lnTo>
                <a:lnTo>
                  <a:pt x="69" y="79"/>
                </a:lnTo>
                <a:lnTo>
                  <a:pt x="69" y="81"/>
                </a:lnTo>
                <a:lnTo>
                  <a:pt x="72" y="81"/>
                </a:lnTo>
                <a:lnTo>
                  <a:pt x="76" y="78"/>
                </a:lnTo>
                <a:lnTo>
                  <a:pt x="77" y="78"/>
                </a:lnTo>
                <a:lnTo>
                  <a:pt x="79" y="78"/>
                </a:lnTo>
                <a:lnTo>
                  <a:pt x="81" y="78"/>
                </a:lnTo>
                <a:lnTo>
                  <a:pt x="81" y="76"/>
                </a:lnTo>
                <a:lnTo>
                  <a:pt x="81" y="74"/>
                </a:lnTo>
                <a:lnTo>
                  <a:pt x="83" y="71"/>
                </a:lnTo>
                <a:lnTo>
                  <a:pt x="84" y="73"/>
                </a:lnTo>
                <a:lnTo>
                  <a:pt x="86" y="73"/>
                </a:lnTo>
                <a:lnTo>
                  <a:pt x="89" y="71"/>
                </a:lnTo>
                <a:lnTo>
                  <a:pt x="89" y="69"/>
                </a:lnTo>
                <a:lnTo>
                  <a:pt x="93" y="69"/>
                </a:lnTo>
                <a:lnTo>
                  <a:pt x="93" y="68"/>
                </a:lnTo>
                <a:lnTo>
                  <a:pt x="94" y="68"/>
                </a:lnTo>
                <a:lnTo>
                  <a:pt x="96" y="68"/>
                </a:lnTo>
                <a:lnTo>
                  <a:pt x="96" y="69"/>
                </a:lnTo>
                <a:lnTo>
                  <a:pt x="96" y="71"/>
                </a:lnTo>
                <a:lnTo>
                  <a:pt x="98" y="73"/>
                </a:lnTo>
                <a:lnTo>
                  <a:pt x="101" y="73"/>
                </a:lnTo>
                <a:lnTo>
                  <a:pt x="101" y="69"/>
                </a:lnTo>
                <a:lnTo>
                  <a:pt x="99" y="66"/>
                </a:lnTo>
                <a:lnTo>
                  <a:pt x="98" y="66"/>
                </a:lnTo>
                <a:lnTo>
                  <a:pt x="96" y="66"/>
                </a:lnTo>
                <a:lnTo>
                  <a:pt x="98" y="63"/>
                </a:lnTo>
                <a:lnTo>
                  <a:pt x="98" y="61"/>
                </a:lnTo>
                <a:lnTo>
                  <a:pt x="99" y="59"/>
                </a:lnTo>
                <a:lnTo>
                  <a:pt x="101" y="57"/>
                </a:lnTo>
                <a:lnTo>
                  <a:pt x="99" y="54"/>
                </a:lnTo>
                <a:lnTo>
                  <a:pt x="101" y="52"/>
                </a:lnTo>
                <a:lnTo>
                  <a:pt x="101" y="51"/>
                </a:lnTo>
                <a:lnTo>
                  <a:pt x="103" y="46"/>
                </a:lnTo>
                <a:lnTo>
                  <a:pt x="108" y="46"/>
                </a:lnTo>
                <a:lnTo>
                  <a:pt x="110" y="46"/>
                </a:lnTo>
                <a:lnTo>
                  <a:pt x="111" y="42"/>
                </a:lnTo>
                <a:lnTo>
                  <a:pt x="113" y="41"/>
                </a:lnTo>
                <a:lnTo>
                  <a:pt x="115" y="42"/>
                </a:lnTo>
                <a:lnTo>
                  <a:pt x="116" y="41"/>
                </a:lnTo>
                <a:lnTo>
                  <a:pt x="118" y="42"/>
                </a:lnTo>
                <a:lnTo>
                  <a:pt x="120" y="42"/>
                </a:lnTo>
                <a:lnTo>
                  <a:pt x="120" y="39"/>
                </a:lnTo>
                <a:lnTo>
                  <a:pt x="121" y="37"/>
                </a:lnTo>
                <a:lnTo>
                  <a:pt x="121" y="37"/>
                </a:lnTo>
                <a:lnTo>
                  <a:pt x="123" y="37"/>
                </a:lnTo>
                <a:lnTo>
                  <a:pt x="121" y="36"/>
                </a:lnTo>
                <a:lnTo>
                  <a:pt x="120" y="34"/>
                </a:lnTo>
                <a:lnTo>
                  <a:pt x="116" y="34"/>
                </a:lnTo>
                <a:lnTo>
                  <a:pt x="118" y="31"/>
                </a:lnTo>
                <a:lnTo>
                  <a:pt x="118" y="29"/>
                </a:lnTo>
                <a:lnTo>
                  <a:pt x="120" y="27"/>
                </a:lnTo>
                <a:lnTo>
                  <a:pt x="120" y="24"/>
                </a:lnTo>
                <a:lnTo>
                  <a:pt x="115" y="24"/>
                </a:lnTo>
                <a:lnTo>
                  <a:pt x="113" y="24"/>
                </a:lnTo>
                <a:lnTo>
                  <a:pt x="110" y="19"/>
                </a:lnTo>
                <a:lnTo>
                  <a:pt x="103" y="14"/>
                </a:lnTo>
                <a:lnTo>
                  <a:pt x="99" y="10"/>
                </a:lnTo>
                <a:lnTo>
                  <a:pt x="96" y="9"/>
                </a:lnTo>
                <a:lnTo>
                  <a:pt x="89" y="9"/>
                </a:lnTo>
                <a:lnTo>
                  <a:pt x="86" y="7"/>
                </a:lnTo>
                <a:lnTo>
                  <a:pt x="84" y="4"/>
                </a:lnTo>
                <a:lnTo>
                  <a:pt x="83" y="0"/>
                </a:lnTo>
                <a:lnTo>
                  <a:pt x="81" y="0"/>
                </a:lnTo>
                <a:lnTo>
                  <a:pt x="76" y="4"/>
                </a:lnTo>
                <a:lnTo>
                  <a:pt x="71" y="5"/>
                </a:lnTo>
                <a:lnTo>
                  <a:pt x="67" y="5"/>
                </a:lnTo>
                <a:lnTo>
                  <a:pt x="62" y="2"/>
                </a:lnTo>
                <a:lnTo>
                  <a:pt x="57" y="2"/>
                </a:lnTo>
                <a:lnTo>
                  <a:pt x="54" y="4"/>
                </a:lnTo>
                <a:lnTo>
                  <a:pt x="49" y="2"/>
                </a:lnTo>
                <a:lnTo>
                  <a:pt x="45" y="2"/>
                </a:lnTo>
                <a:lnTo>
                  <a:pt x="44" y="4"/>
                </a:lnTo>
                <a:lnTo>
                  <a:pt x="44" y="2"/>
                </a:lnTo>
                <a:lnTo>
                  <a:pt x="42" y="0"/>
                </a:lnTo>
                <a:lnTo>
                  <a:pt x="40" y="0"/>
                </a:lnTo>
                <a:lnTo>
                  <a:pt x="37" y="2"/>
                </a:lnTo>
                <a:lnTo>
                  <a:pt x="29" y="2"/>
                </a:lnTo>
                <a:lnTo>
                  <a:pt x="24" y="0"/>
                </a:lnTo>
                <a:lnTo>
                  <a:pt x="8" y="7"/>
                </a:lnTo>
                <a:lnTo>
                  <a:pt x="5" y="9"/>
                </a:lnTo>
                <a:lnTo>
                  <a:pt x="5" y="10"/>
                </a:lnTo>
                <a:lnTo>
                  <a:pt x="0"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30" name="Freeform 30266"/>
          <p:cNvSpPr>
            <a:spLocks/>
          </p:cNvSpPr>
          <p:nvPr/>
        </p:nvSpPr>
        <p:spPr bwMode="auto">
          <a:xfrm>
            <a:off x="4653831" y="3236160"/>
            <a:ext cx="178622" cy="132598"/>
          </a:xfrm>
          <a:custGeom>
            <a:avLst/>
            <a:gdLst>
              <a:gd name="T0" fmla="*/ 95 w 202"/>
              <a:gd name="T1" fmla="*/ 7 h 149"/>
              <a:gd name="T2" fmla="*/ 84 w 202"/>
              <a:gd name="T3" fmla="*/ 10 h 149"/>
              <a:gd name="T4" fmla="*/ 74 w 202"/>
              <a:gd name="T5" fmla="*/ 14 h 149"/>
              <a:gd name="T6" fmla="*/ 71 w 202"/>
              <a:gd name="T7" fmla="*/ 21 h 149"/>
              <a:gd name="T8" fmla="*/ 74 w 202"/>
              <a:gd name="T9" fmla="*/ 27 h 149"/>
              <a:gd name="T10" fmla="*/ 69 w 202"/>
              <a:gd name="T11" fmla="*/ 31 h 149"/>
              <a:gd name="T12" fmla="*/ 61 w 202"/>
              <a:gd name="T13" fmla="*/ 36 h 149"/>
              <a:gd name="T14" fmla="*/ 54 w 202"/>
              <a:gd name="T15" fmla="*/ 47 h 149"/>
              <a:gd name="T16" fmla="*/ 51 w 202"/>
              <a:gd name="T17" fmla="*/ 56 h 149"/>
              <a:gd name="T18" fmla="*/ 49 w 202"/>
              <a:gd name="T19" fmla="*/ 61 h 149"/>
              <a:gd name="T20" fmla="*/ 46 w 202"/>
              <a:gd name="T21" fmla="*/ 59 h 149"/>
              <a:gd name="T22" fmla="*/ 36 w 202"/>
              <a:gd name="T23" fmla="*/ 61 h 149"/>
              <a:gd name="T24" fmla="*/ 30 w 202"/>
              <a:gd name="T25" fmla="*/ 68 h 149"/>
              <a:gd name="T26" fmla="*/ 20 w 202"/>
              <a:gd name="T27" fmla="*/ 68 h 149"/>
              <a:gd name="T28" fmla="*/ 9 w 202"/>
              <a:gd name="T29" fmla="*/ 69 h 149"/>
              <a:gd name="T30" fmla="*/ 14 w 202"/>
              <a:gd name="T31" fmla="*/ 106 h 149"/>
              <a:gd name="T32" fmla="*/ 4 w 202"/>
              <a:gd name="T33" fmla="*/ 120 h 149"/>
              <a:gd name="T34" fmla="*/ 7 w 202"/>
              <a:gd name="T35" fmla="*/ 139 h 149"/>
              <a:gd name="T36" fmla="*/ 15 w 202"/>
              <a:gd name="T37" fmla="*/ 140 h 149"/>
              <a:gd name="T38" fmla="*/ 34 w 202"/>
              <a:gd name="T39" fmla="*/ 132 h 149"/>
              <a:gd name="T40" fmla="*/ 59 w 202"/>
              <a:gd name="T41" fmla="*/ 130 h 149"/>
              <a:gd name="T42" fmla="*/ 74 w 202"/>
              <a:gd name="T43" fmla="*/ 133 h 149"/>
              <a:gd name="T44" fmla="*/ 86 w 202"/>
              <a:gd name="T45" fmla="*/ 139 h 149"/>
              <a:gd name="T46" fmla="*/ 96 w 202"/>
              <a:gd name="T47" fmla="*/ 144 h 149"/>
              <a:gd name="T48" fmla="*/ 105 w 202"/>
              <a:gd name="T49" fmla="*/ 140 h 149"/>
              <a:gd name="T50" fmla="*/ 113 w 202"/>
              <a:gd name="T51" fmla="*/ 142 h 149"/>
              <a:gd name="T52" fmla="*/ 121 w 202"/>
              <a:gd name="T53" fmla="*/ 140 h 149"/>
              <a:gd name="T54" fmla="*/ 128 w 202"/>
              <a:gd name="T55" fmla="*/ 142 h 149"/>
              <a:gd name="T56" fmla="*/ 137 w 202"/>
              <a:gd name="T57" fmla="*/ 142 h 149"/>
              <a:gd name="T58" fmla="*/ 148 w 202"/>
              <a:gd name="T59" fmla="*/ 144 h 149"/>
              <a:gd name="T60" fmla="*/ 157 w 202"/>
              <a:gd name="T61" fmla="*/ 149 h 149"/>
              <a:gd name="T62" fmla="*/ 157 w 202"/>
              <a:gd name="T63" fmla="*/ 135 h 149"/>
              <a:gd name="T64" fmla="*/ 169 w 202"/>
              <a:gd name="T65" fmla="*/ 125 h 149"/>
              <a:gd name="T66" fmla="*/ 182 w 202"/>
              <a:gd name="T67" fmla="*/ 122 h 149"/>
              <a:gd name="T68" fmla="*/ 177 w 202"/>
              <a:gd name="T69" fmla="*/ 112 h 149"/>
              <a:gd name="T70" fmla="*/ 177 w 202"/>
              <a:gd name="T71" fmla="*/ 103 h 149"/>
              <a:gd name="T72" fmla="*/ 177 w 202"/>
              <a:gd name="T73" fmla="*/ 91 h 149"/>
              <a:gd name="T74" fmla="*/ 197 w 202"/>
              <a:gd name="T75" fmla="*/ 88 h 149"/>
              <a:gd name="T76" fmla="*/ 201 w 202"/>
              <a:gd name="T77" fmla="*/ 83 h 149"/>
              <a:gd name="T78" fmla="*/ 197 w 202"/>
              <a:gd name="T79" fmla="*/ 76 h 149"/>
              <a:gd name="T80" fmla="*/ 182 w 202"/>
              <a:gd name="T81" fmla="*/ 73 h 149"/>
              <a:gd name="T82" fmla="*/ 177 w 202"/>
              <a:gd name="T83" fmla="*/ 61 h 149"/>
              <a:gd name="T84" fmla="*/ 167 w 202"/>
              <a:gd name="T85" fmla="*/ 49 h 149"/>
              <a:gd name="T86" fmla="*/ 160 w 202"/>
              <a:gd name="T87" fmla="*/ 42 h 149"/>
              <a:gd name="T88" fmla="*/ 164 w 202"/>
              <a:gd name="T89" fmla="*/ 36 h 149"/>
              <a:gd name="T90" fmla="*/ 162 w 202"/>
              <a:gd name="T91" fmla="*/ 26 h 149"/>
              <a:gd name="T92" fmla="*/ 164 w 202"/>
              <a:gd name="T93" fmla="*/ 17 h 149"/>
              <a:gd name="T94" fmla="*/ 155 w 202"/>
              <a:gd name="T95" fmla="*/ 12 h 149"/>
              <a:gd name="T96" fmla="*/ 143 w 202"/>
              <a:gd name="T97" fmla="*/ 9 h 149"/>
              <a:gd name="T98" fmla="*/ 135 w 202"/>
              <a:gd name="T99" fmla="*/ 14 h 149"/>
              <a:gd name="T100" fmla="*/ 132 w 202"/>
              <a:gd name="T101" fmla="*/ 7 h 149"/>
              <a:gd name="T102" fmla="*/ 116 w 202"/>
              <a:gd name="T103" fmla="*/ 4 h 149"/>
              <a:gd name="T104" fmla="*/ 106 w 202"/>
              <a:gd name="T105"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2" h="149">
                <a:moveTo>
                  <a:pt x="100" y="0"/>
                </a:moveTo>
                <a:lnTo>
                  <a:pt x="100" y="2"/>
                </a:lnTo>
                <a:lnTo>
                  <a:pt x="98" y="4"/>
                </a:lnTo>
                <a:lnTo>
                  <a:pt x="96" y="5"/>
                </a:lnTo>
                <a:lnTo>
                  <a:pt x="95" y="7"/>
                </a:lnTo>
                <a:lnTo>
                  <a:pt x="95" y="7"/>
                </a:lnTo>
                <a:lnTo>
                  <a:pt x="93" y="10"/>
                </a:lnTo>
                <a:lnTo>
                  <a:pt x="91" y="10"/>
                </a:lnTo>
                <a:lnTo>
                  <a:pt x="89" y="10"/>
                </a:lnTo>
                <a:lnTo>
                  <a:pt x="84" y="10"/>
                </a:lnTo>
                <a:lnTo>
                  <a:pt x="79" y="10"/>
                </a:lnTo>
                <a:lnTo>
                  <a:pt x="79" y="10"/>
                </a:lnTo>
                <a:lnTo>
                  <a:pt x="78" y="12"/>
                </a:lnTo>
                <a:lnTo>
                  <a:pt x="76" y="14"/>
                </a:lnTo>
                <a:lnTo>
                  <a:pt x="74" y="14"/>
                </a:lnTo>
                <a:lnTo>
                  <a:pt x="73" y="14"/>
                </a:lnTo>
                <a:lnTo>
                  <a:pt x="73" y="14"/>
                </a:lnTo>
                <a:lnTo>
                  <a:pt x="73" y="17"/>
                </a:lnTo>
                <a:lnTo>
                  <a:pt x="71" y="19"/>
                </a:lnTo>
                <a:lnTo>
                  <a:pt x="71" y="21"/>
                </a:lnTo>
                <a:lnTo>
                  <a:pt x="69" y="24"/>
                </a:lnTo>
                <a:lnTo>
                  <a:pt x="73" y="24"/>
                </a:lnTo>
                <a:lnTo>
                  <a:pt x="74" y="26"/>
                </a:lnTo>
                <a:lnTo>
                  <a:pt x="76" y="27"/>
                </a:lnTo>
                <a:lnTo>
                  <a:pt x="74" y="27"/>
                </a:lnTo>
                <a:lnTo>
                  <a:pt x="74" y="27"/>
                </a:lnTo>
                <a:lnTo>
                  <a:pt x="73" y="29"/>
                </a:lnTo>
                <a:lnTo>
                  <a:pt x="73" y="32"/>
                </a:lnTo>
                <a:lnTo>
                  <a:pt x="71" y="32"/>
                </a:lnTo>
                <a:lnTo>
                  <a:pt x="69" y="31"/>
                </a:lnTo>
                <a:lnTo>
                  <a:pt x="68" y="32"/>
                </a:lnTo>
                <a:lnTo>
                  <a:pt x="66" y="31"/>
                </a:lnTo>
                <a:lnTo>
                  <a:pt x="64" y="32"/>
                </a:lnTo>
                <a:lnTo>
                  <a:pt x="63" y="36"/>
                </a:lnTo>
                <a:lnTo>
                  <a:pt x="61" y="36"/>
                </a:lnTo>
                <a:lnTo>
                  <a:pt x="56" y="36"/>
                </a:lnTo>
                <a:lnTo>
                  <a:pt x="54" y="41"/>
                </a:lnTo>
                <a:lnTo>
                  <a:pt x="54" y="42"/>
                </a:lnTo>
                <a:lnTo>
                  <a:pt x="52" y="44"/>
                </a:lnTo>
                <a:lnTo>
                  <a:pt x="54" y="47"/>
                </a:lnTo>
                <a:lnTo>
                  <a:pt x="52" y="49"/>
                </a:lnTo>
                <a:lnTo>
                  <a:pt x="51" y="51"/>
                </a:lnTo>
                <a:lnTo>
                  <a:pt x="51" y="53"/>
                </a:lnTo>
                <a:lnTo>
                  <a:pt x="49" y="56"/>
                </a:lnTo>
                <a:lnTo>
                  <a:pt x="51" y="56"/>
                </a:lnTo>
                <a:lnTo>
                  <a:pt x="52" y="56"/>
                </a:lnTo>
                <a:lnTo>
                  <a:pt x="54" y="59"/>
                </a:lnTo>
                <a:lnTo>
                  <a:pt x="54" y="63"/>
                </a:lnTo>
                <a:lnTo>
                  <a:pt x="51" y="63"/>
                </a:lnTo>
                <a:lnTo>
                  <a:pt x="49" y="61"/>
                </a:lnTo>
                <a:lnTo>
                  <a:pt x="49" y="59"/>
                </a:lnTo>
                <a:lnTo>
                  <a:pt x="49" y="58"/>
                </a:lnTo>
                <a:lnTo>
                  <a:pt x="47" y="58"/>
                </a:lnTo>
                <a:lnTo>
                  <a:pt x="46" y="58"/>
                </a:lnTo>
                <a:lnTo>
                  <a:pt x="46" y="59"/>
                </a:lnTo>
                <a:lnTo>
                  <a:pt x="42" y="59"/>
                </a:lnTo>
                <a:lnTo>
                  <a:pt x="42" y="61"/>
                </a:lnTo>
                <a:lnTo>
                  <a:pt x="39" y="63"/>
                </a:lnTo>
                <a:lnTo>
                  <a:pt x="37" y="63"/>
                </a:lnTo>
                <a:lnTo>
                  <a:pt x="36" y="61"/>
                </a:lnTo>
                <a:lnTo>
                  <a:pt x="34" y="64"/>
                </a:lnTo>
                <a:lnTo>
                  <a:pt x="34" y="66"/>
                </a:lnTo>
                <a:lnTo>
                  <a:pt x="34" y="68"/>
                </a:lnTo>
                <a:lnTo>
                  <a:pt x="32" y="68"/>
                </a:lnTo>
                <a:lnTo>
                  <a:pt x="30" y="68"/>
                </a:lnTo>
                <a:lnTo>
                  <a:pt x="29" y="68"/>
                </a:lnTo>
                <a:lnTo>
                  <a:pt x="25" y="71"/>
                </a:lnTo>
                <a:lnTo>
                  <a:pt x="22" y="71"/>
                </a:lnTo>
                <a:lnTo>
                  <a:pt x="22" y="69"/>
                </a:lnTo>
                <a:lnTo>
                  <a:pt x="20" y="68"/>
                </a:lnTo>
                <a:lnTo>
                  <a:pt x="19" y="69"/>
                </a:lnTo>
                <a:lnTo>
                  <a:pt x="15" y="69"/>
                </a:lnTo>
                <a:lnTo>
                  <a:pt x="12" y="69"/>
                </a:lnTo>
                <a:lnTo>
                  <a:pt x="9" y="69"/>
                </a:lnTo>
                <a:lnTo>
                  <a:pt x="9" y="69"/>
                </a:lnTo>
                <a:lnTo>
                  <a:pt x="7" y="69"/>
                </a:lnTo>
                <a:lnTo>
                  <a:pt x="9" y="73"/>
                </a:lnTo>
                <a:lnTo>
                  <a:pt x="17" y="101"/>
                </a:lnTo>
                <a:lnTo>
                  <a:pt x="15" y="103"/>
                </a:lnTo>
                <a:lnTo>
                  <a:pt x="14" y="106"/>
                </a:lnTo>
                <a:lnTo>
                  <a:pt x="9" y="106"/>
                </a:lnTo>
                <a:lnTo>
                  <a:pt x="4" y="110"/>
                </a:lnTo>
                <a:lnTo>
                  <a:pt x="2" y="115"/>
                </a:lnTo>
                <a:lnTo>
                  <a:pt x="0" y="118"/>
                </a:lnTo>
                <a:lnTo>
                  <a:pt x="4" y="120"/>
                </a:lnTo>
                <a:lnTo>
                  <a:pt x="7" y="122"/>
                </a:lnTo>
                <a:lnTo>
                  <a:pt x="9" y="123"/>
                </a:lnTo>
                <a:lnTo>
                  <a:pt x="10" y="125"/>
                </a:lnTo>
                <a:lnTo>
                  <a:pt x="10" y="128"/>
                </a:lnTo>
                <a:lnTo>
                  <a:pt x="7" y="139"/>
                </a:lnTo>
                <a:lnTo>
                  <a:pt x="9" y="142"/>
                </a:lnTo>
                <a:lnTo>
                  <a:pt x="9" y="140"/>
                </a:lnTo>
                <a:lnTo>
                  <a:pt x="9" y="139"/>
                </a:lnTo>
                <a:lnTo>
                  <a:pt x="15" y="139"/>
                </a:lnTo>
                <a:lnTo>
                  <a:pt x="15" y="140"/>
                </a:lnTo>
                <a:lnTo>
                  <a:pt x="22" y="135"/>
                </a:lnTo>
                <a:lnTo>
                  <a:pt x="24" y="133"/>
                </a:lnTo>
                <a:lnTo>
                  <a:pt x="25" y="130"/>
                </a:lnTo>
                <a:lnTo>
                  <a:pt x="30" y="130"/>
                </a:lnTo>
                <a:lnTo>
                  <a:pt x="34" y="132"/>
                </a:lnTo>
                <a:lnTo>
                  <a:pt x="42" y="128"/>
                </a:lnTo>
                <a:lnTo>
                  <a:pt x="44" y="130"/>
                </a:lnTo>
                <a:lnTo>
                  <a:pt x="49" y="130"/>
                </a:lnTo>
                <a:lnTo>
                  <a:pt x="54" y="128"/>
                </a:lnTo>
                <a:lnTo>
                  <a:pt x="59" y="130"/>
                </a:lnTo>
                <a:lnTo>
                  <a:pt x="61" y="130"/>
                </a:lnTo>
                <a:lnTo>
                  <a:pt x="63" y="132"/>
                </a:lnTo>
                <a:lnTo>
                  <a:pt x="68" y="132"/>
                </a:lnTo>
                <a:lnTo>
                  <a:pt x="69" y="133"/>
                </a:lnTo>
                <a:lnTo>
                  <a:pt x="74" y="133"/>
                </a:lnTo>
                <a:lnTo>
                  <a:pt x="79" y="135"/>
                </a:lnTo>
                <a:lnTo>
                  <a:pt x="81" y="135"/>
                </a:lnTo>
                <a:lnTo>
                  <a:pt x="84" y="135"/>
                </a:lnTo>
                <a:lnTo>
                  <a:pt x="84" y="139"/>
                </a:lnTo>
                <a:lnTo>
                  <a:pt x="86" y="139"/>
                </a:lnTo>
                <a:lnTo>
                  <a:pt x="86" y="140"/>
                </a:lnTo>
                <a:lnTo>
                  <a:pt x="91" y="139"/>
                </a:lnTo>
                <a:lnTo>
                  <a:pt x="95" y="140"/>
                </a:lnTo>
                <a:lnTo>
                  <a:pt x="95" y="142"/>
                </a:lnTo>
                <a:lnTo>
                  <a:pt x="96" y="144"/>
                </a:lnTo>
                <a:lnTo>
                  <a:pt x="98" y="142"/>
                </a:lnTo>
                <a:lnTo>
                  <a:pt x="98" y="139"/>
                </a:lnTo>
                <a:lnTo>
                  <a:pt x="98" y="139"/>
                </a:lnTo>
                <a:lnTo>
                  <a:pt x="101" y="142"/>
                </a:lnTo>
                <a:lnTo>
                  <a:pt x="105" y="140"/>
                </a:lnTo>
                <a:lnTo>
                  <a:pt x="106" y="139"/>
                </a:lnTo>
                <a:lnTo>
                  <a:pt x="108" y="140"/>
                </a:lnTo>
                <a:lnTo>
                  <a:pt x="110" y="142"/>
                </a:lnTo>
                <a:lnTo>
                  <a:pt x="111" y="142"/>
                </a:lnTo>
                <a:lnTo>
                  <a:pt x="113" y="142"/>
                </a:lnTo>
                <a:lnTo>
                  <a:pt x="115" y="142"/>
                </a:lnTo>
                <a:lnTo>
                  <a:pt x="115" y="145"/>
                </a:lnTo>
                <a:lnTo>
                  <a:pt x="116" y="145"/>
                </a:lnTo>
                <a:lnTo>
                  <a:pt x="118" y="142"/>
                </a:lnTo>
                <a:lnTo>
                  <a:pt x="121" y="140"/>
                </a:lnTo>
                <a:lnTo>
                  <a:pt x="123" y="140"/>
                </a:lnTo>
                <a:lnTo>
                  <a:pt x="125" y="139"/>
                </a:lnTo>
                <a:lnTo>
                  <a:pt x="125" y="139"/>
                </a:lnTo>
                <a:lnTo>
                  <a:pt x="127" y="140"/>
                </a:lnTo>
                <a:lnTo>
                  <a:pt x="128" y="142"/>
                </a:lnTo>
                <a:lnTo>
                  <a:pt x="128" y="145"/>
                </a:lnTo>
                <a:lnTo>
                  <a:pt x="130" y="145"/>
                </a:lnTo>
                <a:lnTo>
                  <a:pt x="133" y="145"/>
                </a:lnTo>
                <a:lnTo>
                  <a:pt x="135" y="144"/>
                </a:lnTo>
                <a:lnTo>
                  <a:pt x="137" y="142"/>
                </a:lnTo>
                <a:lnTo>
                  <a:pt x="138" y="145"/>
                </a:lnTo>
                <a:lnTo>
                  <a:pt x="142" y="145"/>
                </a:lnTo>
                <a:lnTo>
                  <a:pt x="143" y="144"/>
                </a:lnTo>
                <a:lnTo>
                  <a:pt x="145" y="142"/>
                </a:lnTo>
                <a:lnTo>
                  <a:pt x="148" y="144"/>
                </a:lnTo>
                <a:lnTo>
                  <a:pt x="150" y="145"/>
                </a:lnTo>
                <a:lnTo>
                  <a:pt x="150" y="145"/>
                </a:lnTo>
                <a:lnTo>
                  <a:pt x="152" y="149"/>
                </a:lnTo>
                <a:lnTo>
                  <a:pt x="154" y="149"/>
                </a:lnTo>
                <a:lnTo>
                  <a:pt x="157" y="149"/>
                </a:lnTo>
                <a:lnTo>
                  <a:pt x="157" y="145"/>
                </a:lnTo>
                <a:lnTo>
                  <a:pt x="157" y="144"/>
                </a:lnTo>
                <a:lnTo>
                  <a:pt x="154" y="142"/>
                </a:lnTo>
                <a:lnTo>
                  <a:pt x="155" y="139"/>
                </a:lnTo>
                <a:lnTo>
                  <a:pt x="157" y="135"/>
                </a:lnTo>
                <a:lnTo>
                  <a:pt x="159" y="132"/>
                </a:lnTo>
                <a:lnTo>
                  <a:pt x="164" y="128"/>
                </a:lnTo>
                <a:lnTo>
                  <a:pt x="164" y="127"/>
                </a:lnTo>
                <a:lnTo>
                  <a:pt x="167" y="125"/>
                </a:lnTo>
                <a:lnTo>
                  <a:pt x="169" y="125"/>
                </a:lnTo>
                <a:lnTo>
                  <a:pt x="170" y="127"/>
                </a:lnTo>
                <a:lnTo>
                  <a:pt x="172" y="125"/>
                </a:lnTo>
                <a:lnTo>
                  <a:pt x="177" y="125"/>
                </a:lnTo>
                <a:lnTo>
                  <a:pt x="182" y="125"/>
                </a:lnTo>
                <a:lnTo>
                  <a:pt x="182" y="122"/>
                </a:lnTo>
                <a:lnTo>
                  <a:pt x="180" y="122"/>
                </a:lnTo>
                <a:lnTo>
                  <a:pt x="179" y="120"/>
                </a:lnTo>
                <a:lnTo>
                  <a:pt x="179" y="118"/>
                </a:lnTo>
                <a:lnTo>
                  <a:pt x="179" y="117"/>
                </a:lnTo>
                <a:lnTo>
                  <a:pt x="177" y="112"/>
                </a:lnTo>
                <a:lnTo>
                  <a:pt x="179" y="110"/>
                </a:lnTo>
                <a:lnTo>
                  <a:pt x="177" y="108"/>
                </a:lnTo>
                <a:lnTo>
                  <a:pt x="175" y="106"/>
                </a:lnTo>
                <a:lnTo>
                  <a:pt x="177" y="106"/>
                </a:lnTo>
                <a:lnTo>
                  <a:pt x="177" y="103"/>
                </a:lnTo>
                <a:lnTo>
                  <a:pt x="174" y="101"/>
                </a:lnTo>
                <a:lnTo>
                  <a:pt x="172" y="98"/>
                </a:lnTo>
                <a:lnTo>
                  <a:pt x="172" y="96"/>
                </a:lnTo>
                <a:lnTo>
                  <a:pt x="174" y="91"/>
                </a:lnTo>
                <a:lnTo>
                  <a:pt x="177" y="91"/>
                </a:lnTo>
                <a:lnTo>
                  <a:pt x="180" y="91"/>
                </a:lnTo>
                <a:lnTo>
                  <a:pt x="182" y="93"/>
                </a:lnTo>
                <a:lnTo>
                  <a:pt x="187" y="93"/>
                </a:lnTo>
                <a:lnTo>
                  <a:pt x="192" y="93"/>
                </a:lnTo>
                <a:lnTo>
                  <a:pt x="197" y="88"/>
                </a:lnTo>
                <a:lnTo>
                  <a:pt x="197" y="88"/>
                </a:lnTo>
                <a:lnTo>
                  <a:pt x="199" y="86"/>
                </a:lnTo>
                <a:lnTo>
                  <a:pt x="201" y="86"/>
                </a:lnTo>
                <a:lnTo>
                  <a:pt x="202" y="85"/>
                </a:lnTo>
                <a:lnTo>
                  <a:pt x="201" y="83"/>
                </a:lnTo>
                <a:lnTo>
                  <a:pt x="199" y="81"/>
                </a:lnTo>
                <a:lnTo>
                  <a:pt x="196" y="80"/>
                </a:lnTo>
                <a:lnTo>
                  <a:pt x="194" y="78"/>
                </a:lnTo>
                <a:lnTo>
                  <a:pt x="196" y="78"/>
                </a:lnTo>
                <a:lnTo>
                  <a:pt x="197" y="76"/>
                </a:lnTo>
                <a:lnTo>
                  <a:pt x="197" y="76"/>
                </a:lnTo>
                <a:lnTo>
                  <a:pt x="191" y="73"/>
                </a:lnTo>
                <a:lnTo>
                  <a:pt x="187" y="73"/>
                </a:lnTo>
                <a:lnTo>
                  <a:pt x="184" y="73"/>
                </a:lnTo>
                <a:lnTo>
                  <a:pt x="182" y="73"/>
                </a:lnTo>
                <a:lnTo>
                  <a:pt x="184" y="68"/>
                </a:lnTo>
                <a:lnTo>
                  <a:pt x="184" y="64"/>
                </a:lnTo>
                <a:lnTo>
                  <a:pt x="180" y="64"/>
                </a:lnTo>
                <a:lnTo>
                  <a:pt x="179" y="63"/>
                </a:lnTo>
                <a:lnTo>
                  <a:pt x="177" y="61"/>
                </a:lnTo>
                <a:lnTo>
                  <a:pt x="172" y="59"/>
                </a:lnTo>
                <a:lnTo>
                  <a:pt x="170" y="53"/>
                </a:lnTo>
                <a:lnTo>
                  <a:pt x="167" y="51"/>
                </a:lnTo>
                <a:lnTo>
                  <a:pt x="167" y="49"/>
                </a:lnTo>
                <a:lnTo>
                  <a:pt x="167" y="49"/>
                </a:lnTo>
                <a:lnTo>
                  <a:pt x="169" y="46"/>
                </a:lnTo>
                <a:lnTo>
                  <a:pt x="167" y="46"/>
                </a:lnTo>
                <a:lnTo>
                  <a:pt x="165" y="47"/>
                </a:lnTo>
                <a:lnTo>
                  <a:pt x="164" y="42"/>
                </a:lnTo>
                <a:lnTo>
                  <a:pt x="160" y="42"/>
                </a:lnTo>
                <a:lnTo>
                  <a:pt x="162" y="41"/>
                </a:lnTo>
                <a:lnTo>
                  <a:pt x="162" y="37"/>
                </a:lnTo>
                <a:lnTo>
                  <a:pt x="162" y="37"/>
                </a:lnTo>
                <a:lnTo>
                  <a:pt x="164" y="36"/>
                </a:lnTo>
                <a:lnTo>
                  <a:pt x="164" y="36"/>
                </a:lnTo>
                <a:lnTo>
                  <a:pt x="165" y="36"/>
                </a:lnTo>
                <a:lnTo>
                  <a:pt x="165" y="32"/>
                </a:lnTo>
                <a:lnTo>
                  <a:pt x="165" y="31"/>
                </a:lnTo>
                <a:lnTo>
                  <a:pt x="164" y="29"/>
                </a:lnTo>
                <a:lnTo>
                  <a:pt x="162" y="26"/>
                </a:lnTo>
                <a:lnTo>
                  <a:pt x="162" y="24"/>
                </a:lnTo>
                <a:lnTo>
                  <a:pt x="162" y="21"/>
                </a:lnTo>
                <a:lnTo>
                  <a:pt x="162" y="21"/>
                </a:lnTo>
                <a:lnTo>
                  <a:pt x="164" y="17"/>
                </a:lnTo>
                <a:lnTo>
                  <a:pt x="164" y="17"/>
                </a:lnTo>
                <a:lnTo>
                  <a:pt x="162" y="17"/>
                </a:lnTo>
                <a:lnTo>
                  <a:pt x="160" y="17"/>
                </a:lnTo>
                <a:lnTo>
                  <a:pt x="159" y="15"/>
                </a:lnTo>
                <a:lnTo>
                  <a:pt x="157" y="14"/>
                </a:lnTo>
                <a:lnTo>
                  <a:pt x="155" y="12"/>
                </a:lnTo>
                <a:lnTo>
                  <a:pt x="154" y="10"/>
                </a:lnTo>
                <a:lnTo>
                  <a:pt x="148" y="9"/>
                </a:lnTo>
                <a:lnTo>
                  <a:pt x="147" y="10"/>
                </a:lnTo>
                <a:lnTo>
                  <a:pt x="145" y="9"/>
                </a:lnTo>
                <a:lnTo>
                  <a:pt x="143" y="9"/>
                </a:lnTo>
                <a:lnTo>
                  <a:pt x="142" y="9"/>
                </a:lnTo>
                <a:lnTo>
                  <a:pt x="140" y="10"/>
                </a:lnTo>
                <a:lnTo>
                  <a:pt x="138" y="10"/>
                </a:lnTo>
                <a:lnTo>
                  <a:pt x="137" y="10"/>
                </a:lnTo>
                <a:lnTo>
                  <a:pt x="135" y="14"/>
                </a:lnTo>
                <a:lnTo>
                  <a:pt x="133" y="14"/>
                </a:lnTo>
                <a:lnTo>
                  <a:pt x="130" y="12"/>
                </a:lnTo>
                <a:lnTo>
                  <a:pt x="130" y="10"/>
                </a:lnTo>
                <a:lnTo>
                  <a:pt x="130" y="9"/>
                </a:lnTo>
                <a:lnTo>
                  <a:pt x="132" y="7"/>
                </a:lnTo>
                <a:lnTo>
                  <a:pt x="132" y="5"/>
                </a:lnTo>
                <a:lnTo>
                  <a:pt x="127" y="4"/>
                </a:lnTo>
                <a:lnTo>
                  <a:pt x="125" y="4"/>
                </a:lnTo>
                <a:lnTo>
                  <a:pt x="116" y="5"/>
                </a:lnTo>
                <a:lnTo>
                  <a:pt x="116" y="4"/>
                </a:lnTo>
                <a:lnTo>
                  <a:pt x="115" y="0"/>
                </a:lnTo>
                <a:lnTo>
                  <a:pt x="111" y="0"/>
                </a:lnTo>
                <a:lnTo>
                  <a:pt x="111" y="0"/>
                </a:lnTo>
                <a:lnTo>
                  <a:pt x="108" y="2"/>
                </a:lnTo>
                <a:lnTo>
                  <a:pt x="106" y="2"/>
                </a:lnTo>
                <a:lnTo>
                  <a:pt x="105" y="0"/>
                </a:lnTo>
                <a:lnTo>
                  <a:pt x="100"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31" name="Freeform 30267"/>
          <p:cNvSpPr>
            <a:spLocks/>
          </p:cNvSpPr>
          <p:nvPr/>
        </p:nvSpPr>
        <p:spPr bwMode="auto">
          <a:xfrm>
            <a:off x="4105589" y="3165857"/>
            <a:ext cx="144136" cy="238497"/>
          </a:xfrm>
          <a:custGeom>
            <a:avLst/>
            <a:gdLst>
              <a:gd name="T0" fmla="*/ 5 w 163"/>
              <a:gd name="T1" fmla="*/ 69 h 268"/>
              <a:gd name="T2" fmla="*/ 13 w 163"/>
              <a:gd name="T3" fmla="*/ 62 h 268"/>
              <a:gd name="T4" fmla="*/ 12 w 163"/>
              <a:gd name="T5" fmla="*/ 78 h 268"/>
              <a:gd name="T6" fmla="*/ 15 w 163"/>
              <a:gd name="T7" fmla="*/ 86 h 268"/>
              <a:gd name="T8" fmla="*/ 29 w 163"/>
              <a:gd name="T9" fmla="*/ 79 h 268"/>
              <a:gd name="T10" fmla="*/ 25 w 163"/>
              <a:gd name="T11" fmla="*/ 89 h 268"/>
              <a:gd name="T12" fmla="*/ 30 w 163"/>
              <a:gd name="T13" fmla="*/ 101 h 268"/>
              <a:gd name="T14" fmla="*/ 25 w 163"/>
              <a:gd name="T15" fmla="*/ 123 h 268"/>
              <a:gd name="T16" fmla="*/ 34 w 163"/>
              <a:gd name="T17" fmla="*/ 118 h 268"/>
              <a:gd name="T18" fmla="*/ 52 w 163"/>
              <a:gd name="T19" fmla="*/ 116 h 268"/>
              <a:gd name="T20" fmla="*/ 56 w 163"/>
              <a:gd name="T21" fmla="*/ 125 h 268"/>
              <a:gd name="T22" fmla="*/ 59 w 163"/>
              <a:gd name="T23" fmla="*/ 142 h 268"/>
              <a:gd name="T24" fmla="*/ 66 w 163"/>
              <a:gd name="T25" fmla="*/ 150 h 268"/>
              <a:gd name="T26" fmla="*/ 45 w 163"/>
              <a:gd name="T27" fmla="*/ 170 h 268"/>
              <a:gd name="T28" fmla="*/ 30 w 163"/>
              <a:gd name="T29" fmla="*/ 182 h 268"/>
              <a:gd name="T30" fmla="*/ 42 w 163"/>
              <a:gd name="T31" fmla="*/ 184 h 268"/>
              <a:gd name="T32" fmla="*/ 30 w 163"/>
              <a:gd name="T33" fmla="*/ 204 h 268"/>
              <a:gd name="T34" fmla="*/ 18 w 163"/>
              <a:gd name="T35" fmla="*/ 212 h 268"/>
              <a:gd name="T36" fmla="*/ 54 w 163"/>
              <a:gd name="T37" fmla="*/ 223 h 268"/>
              <a:gd name="T38" fmla="*/ 67 w 163"/>
              <a:gd name="T39" fmla="*/ 224 h 268"/>
              <a:gd name="T40" fmla="*/ 54 w 163"/>
              <a:gd name="T41" fmla="*/ 231 h 268"/>
              <a:gd name="T42" fmla="*/ 37 w 163"/>
              <a:gd name="T43" fmla="*/ 234 h 268"/>
              <a:gd name="T44" fmla="*/ 30 w 163"/>
              <a:gd name="T45" fmla="*/ 243 h 268"/>
              <a:gd name="T46" fmla="*/ 17 w 163"/>
              <a:gd name="T47" fmla="*/ 256 h 268"/>
              <a:gd name="T48" fmla="*/ 17 w 163"/>
              <a:gd name="T49" fmla="*/ 268 h 268"/>
              <a:gd name="T50" fmla="*/ 37 w 163"/>
              <a:gd name="T51" fmla="*/ 256 h 268"/>
              <a:gd name="T52" fmla="*/ 45 w 163"/>
              <a:gd name="T53" fmla="*/ 260 h 268"/>
              <a:gd name="T54" fmla="*/ 54 w 163"/>
              <a:gd name="T55" fmla="*/ 248 h 268"/>
              <a:gd name="T56" fmla="*/ 74 w 163"/>
              <a:gd name="T57" fmla="*/ 250 h 268"/>
              <a:gd name="T58" fmla="*/ 84 w 163"/>
              <a:gd name="T59" fmla="*/ 246 h 268"/>
              <a:gd name="T60" fmla="*/ 109 w 163"/>
              <a:gd name="T61" fmla="*/ 244 h 268"/>
              <a:gd name="T62" fmla="*/ 142 w 163"/>
              <a:gd name="T63" fmla="*/ 239 h 268"/>
              <a:gd name="T64" fmla="*/ 157 w 163"/>
              <a:gd name="T65" fmla="*/ 233 h 268"/>
              <a:gd name="T66" fmla="*/ 150 w 163"/>
              <a:gd name="T67" fmla="*/ 226 h 268"/>
              <a:gd name="T68" fmla="*/ 143 w 163"/>
              <a:gd name="T69" fmla="*/ 219 h 268"/>
              <a:gd name="T70" fmla="*/ 163 w 163"/>
              <a:gd name="T71" fmla="*/ 201 h 268"/>
              <a:gd name="T72" fmla="*/ 158 w 163"/>
              <a:gd name="T73" fmla="*/ 182 h 268"/>
              <a:gd name="T74" fmla="*/ 140 w 163"/>
              <a:gd name="T75" fmla="*/ 180 h 268"/>
              <a:gd name="T76" fmla="*/ 135 w 163"/>
              <a:gd name="T77" fmla="*/ 175 h 268"/>
              <a:gd name="T78" fmla="*/ 130 w 163"/>
              <a:gd name="T79" fmla="*/ 164 h 268"/>
              <a:gd name="T80" fmla="*/ 123 w 163"/>
              <a:gd name="T81" fmla="*/ 145 h 268"/>
              <a:gd name="T82" fmla="*/ 99 w 163"/>
              <a:gd name="T83" fmla="*/ 125 h 268"/>
              <a:gd name="T84" fmla="*/ 93 w 163"/>
              <a:gd name="T85" fmla="*/ 103 h 268"/>
              <a:gd name="T86" fmla="*/ 81 w 163"/>
              <a:gd name="T87" fmla="*/ 89 h 268"/>
              <a:gd name="T88" fmla="*/ 67 w 163"/>
              <a:gd name="T89" fmla="*/ 84 h 268"/>
              <a:gd name="T90" fmla="*/ 52 w 163"/>
              <a:gd name="T91" fmla="*/ 86 h 268"/>
              <a:gd name="T92" fmla="*/ 59 w 163"/>
              <a:gd name="T93" fmla="*/ 83 h 268"/>
              <a:gd name="T94" fmla="*/ 71 w 163"/>
              <a:gd name="T95" fmla="*/ 78 h 268"/>
              <a:gd name="T96" fmla="*/ 62 w 163"/>
              <a:gd name="T97" fmla="*/ 71 h 268"/>
              <a:gd name="T98" fmla="*/ 76 w 163"/>
              <a:gd name="T99" fmla="*/ 61 h 268"/>
              <a:gd name="T100" fmla="*/ 81 w 163"/>
              <a:gd name="T101" fmla="*/ 49 h 268"/>
              <a:gd name="T102" fmla="*/ 83 w 163"/>
              <a:gd name="T103" fmla="*/ 32 h 268"/>
              <a:gd name="T104" fmla="*/ 57 w 163"/>
              <a:gd name="T105" fmla="*/ 32 h 268"/>
              <a:gd name="T106" fmla="*/ 39 w 163"/>
              <a:gd name="T107" fmla="*/ 30 h 268"/>
              <a:gd name="T108" fmla="*/ 62 w 163"/>
              <a:gd name="T109" fmla="*/ 9 h 268"/>
              <a:gd name="T110" fmla="*/ 47 w 163"/>
              <a:gd name="T111" fmla="*/ 2 h 268"/>
              <a:gd name="T112" fmla="*/ 24 w 163"/>
              <a:gd name="T113" fmla="*/ 0 h 268"/>
              <a:gd name="T114" fmla="*/ 15 w 163"/>
              <a:gd name="T115" fmla="*/ 15 h 268"/>
              <a:gd name="T116" fmla="*/ 10 w 163"/>
              <a:gd name="T117" fmla="*/ 25 h 268"/>
              <a:gd name="T118" fmla="*/ 12 w 163"/>
              <a:gd name="T119" fmla="*/ 41 h 268"/>
              <a:gd name="T120" fmla="*/ 8 w 163"/>
              <a:gd name="T121" fmla="*/ 5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 h="268">
                <a:moveTo>
                  <a:pt x="3" y="59"/>
                </a:moveTo>
                <a:lnTo>
                  <a:pt x="0" y="68"/>
                </a:lnTo>
                <a:lnTo>
                  <a:pt x="5" y="69"/>
                </a:lnTo>
                <a:lnTo>
                  <a:pt x="8" y="66"/>
                </a:lnTo>
                <a:lnTo>
                  <a:pt x="12" y="62"/>
                </a:lnTo>
                <a:lnTo>
                  <a:pt x="13" y="62"/>
                </a:lnTo>
                <a:lnTo>
                  <a:pt x="17" y="66"/>
                </a:lnTo>
                <a:lnTo>
                  <a:pt x="17" y="69"/>
                </a:lnTo>
                <a:lnTo>
                  <a:pt x="12" y="78"/>
                </a:lnTo>
                <a:lnTo>
                  <a:pt x="8" y="84"/>
                </a:lnTo>
                <a:lnTo>
                  <a:pt x="10" y="91"/>
                </a:lnTo>
                <a:lnTo>
                  <a:pt x="15" y="86"/>
                </a:lnTo>
                <a:lnTo>
                  <a:pt x="20" y="86"/>
                </a:lnTo>
                <a:lnTo>
                  <a:pt x="25" y="79"/>
                </a:lnTo>
                <a:lnTo>
                  <a:pt x="29" y="79"/>
                </a:lnTo>
                <a:lnTo>
                  <a:pt x="30" y="86"/>
                </a:lnTo>
                <a:lnTo>
                  <a:pt x="27" y="89"/>
                </a:lnTo>
                <a:lnTo>
                  <a:pt x="25" y="89"/>
                </a:lnTo>
                <a:lnTo>
                  <a:pt x="25" y="93"/>
                </a:lnTo>
                <a:lnTo>
                  <a:pt x="27" y="100"/>
                </a:lnTo>
                <a:lnTo>
                  <a:pt x="30" y="101"/>
                </a:lnTo>
                <a:lnTo>
                  <a:pt x="20" y="116"/>
                </a:lnTo>
                <a:lnTo>
                  <a:pt x="20" y="121"/>
                </a:lnTo>
                <a:lnTo>
                  <a:pt x="25" y="123"/>
                </a:lnTo>
                <a:lnTo>
                  <a:pt x="30" y="125"/>
                </a:lnTo>
                <a:lnTo>
                  <a:pt x="34" y="121"/>
                </a:lnTo>
                <a:lnTo>
                  <a:pt x="34" y="118"/>
                </a:lnTo>
                <a:lnTo>
                  <a:pt x="40" y="121"/>
                </a:lnTo>
                <a:lnTo>
                  <a:pt x="45" y="121"/>
                </a:lnTo>
                <a:lnTo>
                  <a:pt x="52" y="116"/>
                </a:lnTo>
                <a:lnTo>
                  <a:pt x="59" y="118"/>
                </a:lnTo>
                <a:lnTo>
                  <a:pt x="62" y="120"/>
                </a:lnTo>
                <a:lnTo>
                  <a:pt x="56" y="125"/>
                </a:lnTo>
                <a:lnTo>
                  <a:pt x="52" y="132"/>
                </a:lnTo>
                <a:lnTo>
                  <a:pt x="54" y="137"/>
                </a:lnTo>
                <a:lnTo>
                  <a:pt x="59" y="142"/>
                </a:lnTo>
                <a:lnTo>
                  <a:pt x="67" y="140"/>
                </a:lnTo>
                <a:lnTo>
                  <a:pt x="67" y="145"/>
                </a:lnTo>
                <a:lnTo>
                  <a:pt x="66" y="150"/>
                </a:lnTo>
                <a:lnTo>
                  <a:pt x="64" y="160"/>
                </a:lnTo>
                <a:lnTo>
                  <a:pt x="67" y="167"/>
                </a:lnTo>
                <a:lnTo>
                  <a:pt x="45" y="170"/>
                </a:lnTo>
                <a:lnTo>
                  <a:pt x="37" y="174"/>
                </a:lnTo>
                <a:lnTo>
                  <a:pt x="34" y="177"/>
                </a:lnTo>
                <a:lnTo>
                  <a:pt x="30" y="182"/>
                </a:lnTo>
                <a:lnTo>
                  <a:pt x="34" y="182"/>
                </a:lnTo>
                <a:lnTo>
                  <a:pt x="40" y="182"/>
                </a:lnTo>
                <a:lnTo>
                  <a:pt x="42" y="184"/>
                </a:lnTo>
                <a:lnTo>
                  <a:pt x="40" y="196"/>
                </a:lnTo>
                <a:lnTo>
                  <a:pt x="37" y="201"/>
                </a:lnTo>
                <a:lnTo>
                  <a:pt x="30" y="204"/>
                </a:lnTo>
                <a:lnTo>
                  <a:pt x="22" y="206"/>
                </a:lnTo>
                <a:lnTo>
                  <a:pt x="17" y="211"/>
                </a:lnTo>
                <a:lnTo>
                  <a:pt x="18" y="212"/>
                </a:lnTo>
                <a:lnTo>
                  <a:pt x="22" y="216"/>
                </a:lnTo>
                <a:lnTo>
                  <a:pt x="40" y="216"/>
                </a:lnTo>
                <a:lnTo>
                  <a:pt x="54" y="223"/>
                </a:lnTo>
                <a:lnTo>
                  <a:pt x="62" y="223"/>
                </a:lnTo>
                <a:lnTo>
                  <a:pt x="71" y="218"/>
                </a:lnTo>
                <a:lnTo>
                  <a:pt x="67" y="224"/>
                </a:lnTo>
                <a:lnTo>
                  <a:pt x="64" y="226"/>
                </a:lnTo>
                <a:lnTo>
                  <a:pt x="64" y="231"/>
                </a:lnTo>
                <a:lnTo>
                  <a:pt x="54" y="231"/>
                </a:lnTo>
                <a:lnTo>
                  <a:pt x="47" y="229"/>
                </a:lnTo>
                <a:lnTo>
                  <a:pt x="37" y="231"/>
                </a:lnTo>
                <a:lnTo>
                  <a:pt x="37" y="234"/>
                </a:lnTo>
                <a:lnTo>
                  <a:pt x="35" y="238"/>
                </a:lnTo>
                <a:lnTo>
                  <a:pt x="32" y="236"/>
                </a:lnTo>
                <a:lnTo>
                  <a:pt x="30" y="243"/>
                </a:lnTo>
                <a:lnTo>
                  <a:pt x="27" y="248"/>
                </a:lnTo>
                <a:lnTo>
                  <a:pt x="22" y="250"/>
                </a:lnTo>
                <a:lnTo>
                  <a:pt x="17" y="256"/>
                </a:lnTo>
                <a:lnTo>
                  <a:pt x="5" y="261"/>
                </a:lnTo>
                <a:lnTo>
                  <a:pt x="13" y="265"/>
                </a:lnTo>
                <a:lnTo>
                  <a:pt x="17" y="268"/>
                </a:lnTo>
                <a:lnTo>
                  <a:pt x="24" y="260"/>
                </a:lnTo>
                <a:lnTo>
                  <a:pt x="32" y="256"/>
                </a:lnTo>
                <a:lnTo>
                  <a:pt x="37" y="256"/>
                </a:lnTo>
                <a:lnTo>
                  <a:pt x="39" y="255"/>
                </a:lnTo>
                <a:lnTo>
                  <a:pt x="44" y="256"/>
                </a:lnTo>
                <a:lnTo>
                  <a:pt x="45" y="260"/>
                </a:lnTo>
                <a:lnTo>
                  <a:pt x="49" y="260"/>
                </a:lnTo>
                <a:lnTo>
                  <a:pt x="52" y="255"/>
                </a:lnTo>
                <a:lnTo>
                  <a:pt x="54" y="248"/>
                </a:lnTo>
                <a:lnTo>
                  <a:pt x="62" y="246"/>
                </a:lnTo>
                <a:lnTo>
                  <a:pt x="66" y="244"/>
                </a:lnTo>
                <a:lnTo>
                  <a:pt x="74" y="250"/>
                </a:lnTo>
                <a:lnTo>
                  <a:pt x="77" y="246"/>
                </a:lnTo>
                <a:lnTo>
                  <a:pt x="86" y="250"/>
                </a:lnTo>
                <a:lnTo>
                  <a:pt x="84" y="246"/>
                </a:lnTo>
                <a:lnTo>
                  <a:pt x="99" y="243"/>
                </a:lnTo>
                <a:lnTo>
                  <a:pt x="104" y="243"/>
                </a:lnTo>
                <a:lnTo>
                  <a:pt x="109" y="244"/>
                </a:lnTo>
                <a:lnTo>
                  <a:pt x="121" y="243"/>
                </a:lnTo>
                <a:lnTo>
                  <a:pt x="133" y="244"/>
                </a:lnTo>
                <a:lnTo>
                  <a:pt x="142" y="239"/>
                </a:lnTo>
                <a:lnTo>
                  <a:pt x="148" y="239"/>
                </a:lnTo>
                <a:lnTo>
                  <a:pt x="148" y="236"/>
                </a:lnTo>
                <a:lnTo>
                  <a:pt x="157" y="233"/>
                </a:lnTo>
                <a:lnTo>
                  <a:pt x="158" y="226"/>
                </a:lnTo>
                <a:lnTo>
                  <a:pt x="153" y="224"/>
                </a:lnTo>
                <a:lnTo>
                  <a:pt x="150" y="226"/>
                </a:lnTo>
                <a:lnTo>
                  <a:pt x="145" y="224"/>
                </a:lnTo>
                <a:lnTo>
                  <a:pt x="135" y="223"/>
                </a:lnTo>
                <a:lnTo>
                  <a:pt x="143" y="219"/>
                </a:lnTo>
                <a:lnTo>
                  <a:pt x="150" y="212"/>
                </a:lnTo>
                <a:lnTo>
                  <a:pt x="160" y="206"/>
                </a:lnTo>
                <a:lnTo>
                  <a:pt x="163" y="201"/>
                </a:lnTo>
                <a:lnTo>
                  <a:pt x="163" y="197"/>
                </a:lnTo>
                <a:lnTo>
                  <a:pt x="162" y="187"/>
                </a:lnTo>
                <a:lnTo>
                  <a:pt x="158" y="182"/>
                </a:lnTo>
                <a:lnTo>
                  <a:pt x="150" y="179"/>
                </a:lnTo>
                <a:lnTo>
                  <a:pt x="145" y="179"/>
                </a:lnTo>
                <a:lnTo>
                  <a:pt x="140" y="180"/>
                </a:lnTo>
                <a:lnTo>
                  <a:pt x="135" y="185"/>
                </a:lnTo>
                <a:lnTo>
                  <a:pt x="128" y="182"/>
                </a:lnTo>
                <a:lnTo>
                  <a:pt x="135" y="175"/>
                </a:lnTo>
                <a:lnTo>
                  <a:pt x="135" y="172"/>
                </a:lnTo>
                <a:lnTo>
                  <a:pt x="131" y="167"/>
                </a:lnTo>
                <a:lnTo>
                  <a:pt x="130" y="164"/>
                </a:lnTo>
                <a:lnTo>
                  <a:pt x="121" y="159"/>
                </a:lnTo>
                <a:lnTo>
                  <a:pt x="123" y="152"/>
                </a:lnTo>
                <a:lnTo>
                  <a:pt x="123" y="145"/>
                </a:lnTo>
                <a:lnTo>
                  <a:pt x="109" y="128"/>
                </a:lnTo>
                <a:lnTo>
                  <a:pt x="103" y="126"/>
                </a:lnTo>
                <a:lnTo>
                  <a:pt x="99" y="125"/>
                </a:lnTo>
                <a:lnTo>
                  <a:pt x="96" y="116"/>
                </a:lnTo>
                <a:lnTo>
                  <a:pt x="93" y="106"/>
                </a:lnTo>
                <a:lnTo>
                  <a:pt x="93" y="103"/>
                </a:lnTo>
                <a:lnTo>
                  <a:pt x="93" y="100"/>
                </a:lnTo>
                <a:lnTo>
                  <a:pt x="88" y="96"/>
                </a:lnTo>
                <a:lnTo>
                  <a:pt x="81" y="89"/>
                </a:lnTo>
                <a:lnTo>
                  <a:pt x="74" y="86"/>
                </a:lnTo>
                <a:lnTo>
                  <a:pt x="71" y="84"/>
                </a:lnTo>
                <a:lnTo>
                  <a:pt x="67" y="84"/>
                </a:lnTo>
                <a:lnTo>
                  <a:pt x="62" y="88"/>
                </a:lnTo>
                <a:lnTo>
                  <a:pt x="57" y="88"/>
                </a:lnTo>
                <a:lnTo>
                  <a:pt x="52" y="86"/>
                </a:lnTo>
                <a:lnTo>
                  <a:pt x="49" y="86"/>
                </a:lnTo>
                <a:lnTo>
                  <a:pt x="45" y="83"/>
                </a:lnTo>
                <a:lnTo>
                  <a:pt x="59" y="83"/>
                </a:lnTo>
                <a:lnTo>
                  <a:pt x="62" y="81"/>
                </a:lnTo>
                <a:lnTo>
                  <a:pt x="67" y="79"/>
                </a:lnTo>
                <a:lnTo>
                  <a:pt x="71" y="78"/>
                </a:lnTo>
                <a:lnTo>
                  <a:pt x="71" y="78"/>
                </a:lnTo>
                <a:lnTo>
                  <a:pt x="66" y="74"/>
                </a:lnTo>
                <a:lnTo>
                  <a:pt x="62" y="71"/>
                </a:lnTo>
                <a:lnTo>
                  <a:pt x="66" y="71"/>
                </a:lnTo>
                <a:lnTo>
                  <a:pt x="72" y="68"/>
                </a:lnTo>
                <a:lnTo>
                  <a:pt x="76" y="61"/>
                </a:lnTo>
                <a:lnTo>
                  <a:pt x="77" y="61"/>
                </a:lnTo>
                <a:lnTo>
                  <a:pt x="83" y="51"/>
                </a:lnTo>
                <a:lnTo>
                  <a:pt x="81" y="49"/>
                </a:lnTo>
                <a:lnTo>
                  <a:pt x="84" y="44"/>
                </a:lnTo>
                <a:lnTo>
                  <a:pt x="88" y="37"/>
                </a:lnTo>
                <a:lnTo>
                  <a:pt x="83" y="32"/>
                </a:lnTo>
                <a:lnTo>
                  <a:pt x="67" y="32"/>
                </a:lnTo>
                <a:lnTo>
                  <a:pt x="62" y="32"/>
                </a:lnTo>
                <a:lnTo>
                  <a:pt x="57" y="32"/>
                </a:lnTo>
                <a:lnTo>
                  <a:pt x="49" y="34"/>
                </a:lnTo>
                <a:lnTo>
                  <a:pt x="40" y="32"/>
                </a:lnTo>
                <a:lnTo>
                  <a:pt x="39" y="30"/>
                </a:lnTo>
                <a:lnTo>
                  <a:pt x="40" y="24"/>
                </a:lnTo>
                <a:lnTo>
                  <a:pt x="45" y="20"/>
                </a:lnTo>
                <a:lnTo>
                  <a:pt x="62" y="9"/>
                </a:lnTo>
                <a:lnTo>
                  <a:pt x="64" y="5"/>
                </a:lnTo>
                <a:lnTo>
                  <a:pt x="62" y="0"/>
                </a:lnTo>
                <a:lnTo>
                  <a:pt x="47" y="2"/>
                </a:lnTo>
                <a:lnTo>
                  <a:pt x="40" y="3"/>
                </a:lnTo>
                <a:lnTo>
                  <a:pt x="32" y="5"/>
                </a:lnTo>
                <a:lnTo>
                  <a:pt x="24" y="0"/>
                </a:lnTo>
                <a:lnTo>
                  <a:pt x="20" y="5"/>
                </a:lnTo>
                <a:lnTo>
                  <a:pt x="25" y="12"/>
                </a:lnTo>
                <a:lnTo>
                  <a:pt x="15" y="15"/>
                </a:lnTo>
                <a:lnTo>
                  <a:pt x="22" y="27"/>
                </a:lnTo>
                <a:lnTo>
                  <a:pt x="17" y="27"/>
                </a:lnTo>
                <a:lnTo>
                  <a:pt x="10" y="25"/>
                </a:lnTo>
                <a:lnTo>
                  <a:pt x="7" y="30"/>
                </a:lnTo>
                <a:lnTo>
                  <a:pt x="13" y="39"/>
                </a:lnTo>
                <a:lnTo>
                  <a:pt x="12" y="41"/>
                </a:lnTo>
                <a:lnTo>
                  <a:pt x="7" y="42"/>
                </a:lnTo>
                <a:lnTo>
                  <a:pt x="8" y="51"/>
                </a:lnTo>
                <a:lnTo>
                  <a:pt x="8" y="52"/>
                </a:lnTo>
                <a:lnTo>
                  <a:pt x="3" y="5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32" name="Freeform 30268"/>
          <p:cNvSpPr>
            <a:spLocks/>
          </p:cNvSpPr>
          <p:nvPr/>
        </p:nvSpPr>
        <p:spPr bwMode="auto">
          <a:xfrm>
            <a:off x="4111779" y="3248619"/>
            <a:ext cx="4421" cy="8899"/>
          </a:xfrm>
          <a:custGeom>
            <a:avLst/>
            <a:gdLst>
              <a:gd name="T0" fmla="*/ 3 w 5"/>
              <a:gd name="T1" fmla="*/ 10 h 10"/>
              <a:gd name="T2" fmla="*/ 5 w 5"/>
              <a:gd name="T3" fmla="*/ 7 h 10"/>
              <a:gd name="T4" fmla="*/ 5 w 5"/>
              <a:gd name="T5" fmla="*/ 0 h 10"/>
              <a:gd name="T6" fmla="*/ 1 w 5"/>
              <a:gd name="T7" fmla="*/ 1 h 10"/>
              <a:gd name="T8" fmla="*/ 0 w 5"/>
              <a:gd name="T9" fmla="*/ 7 h 10"/>
              <a:gd name="T10" fmla="*/ 1 w 5"/>
              <a:gd name="T11" fmla="*/ 10 h 10"/>
              <a:gd name="T12" fmla="*/ 3 w 5"/>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5" h="10">
                <a:moveTo>
                  <a:pt x="3" y="10"/>
                </a:moveTo>
                <a:lnTo>
                  <a:pt x="5" y="7"/>
                </a:lnTo>
                <a:lnTo>
                  <a:pt x="5" y="0"/>
                </a:lnTo>
                <a:lnTo>
                  <a:pt x="1" y="1"/>
                </a:lnTo>
                <a:lnTo>
                  <a:pt x="0" y="7"/>
                </a:lnTo>
                <a:lnTo>
                  <a:pt x="1" y="10"/>
                </a:lnTo>
                <a:lnTo>
                  <a:pt x="3"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33" name="Freeform 30269"/>
          <p:cNvSpPr>
            <a:spLocks/>
          </p:cNvSpPr>
          <p:nvPr/>
        </p:nvSpPr>
        <p:spPr bwMode="auto">
          <a:xfrm>
            <a:off x="4066682" y="3261968"/>
            <a:ext cx="45981" cy="34707"/>
          </a:xfrm>
          <a:custGeom>
            <a:avLst/>
            <a:gdLst>
              <a:gd name="T0" fmla="*/ 32 w 52"/>
              <a:gd name="T1" fmla="*/ 0 h 39"/>
              <a:gd name="T2" fmla="*/ 24 w 52"/>
              <a:gd name="T3" fmla="*/ 2 h 39"/>
              <a:gd name="T4" fmla="*/ 15 w 52"/>
              <a:gd name="T5" fmla="*/ 5 h 39"/>
              <a:gd name="T6" fmla="*/ 15 w 52"/>
              <a:gd name="T7" fmla="*/ 7 h 39"/>
              <a:gd name="T8" fmla="*/ 12 w 52"/>
              <a:gd name="T9" fmla="*/ 13 h 39"/>
              <a:gd name="T10" fmla="*/ 3 w 52"/>
              <a:gd name="T11" fmla="*/ 17 h 39"/>
              <a:gd name="T12" fmla="*/ 9 w 52"/>
              <a:gd name="T13" fmla="*/ 20 h 39"/>
              <a:gd name="T14" fmla="*/ 0 w 52"/>
              <a:gd name="T15" fmla="*/ 24 h 39"/>
              <a:gd name="T16" fmla="*/ 2 w 52"/>
              <a:gd name="T17" fmla="*/ 27 h 39"/>
              <a:gd name="T18" fmla="*/ 5 w 52"/>
              <a:gd name="T19" fmla="*/ 32 h 39"/>
              <a:gd name="T20" fmla="*/ 12 w 52"/>
              <a:gd name="T21" fmla="*/ 34 h 39"/>
              <a:gd name="T22" fmla="*/ 20 w 52"/>
              <a:gd name="T23" fmla="*/ 30 h 39"/>
              <a:gd name="T24" fmla="*/ 22 w 52"/>
              <a:gd name="T25" fmla="*/ 25 h 39"/>
              <a:gd name="T26" fmla="*/ 25 w 52"/>
              <a:gd name="T27" fmla="*/ 27 h 39"/>
              <a:gd name="T28" fmla="*/ 29 w 52"/>
              <a:gd name="T29" fmla="*/ 30 h 39"/>
              <a:gd name="T30" fmla="*/ 30 w 52"/>
              <a:gd name="T31" fmla="*/ 32 h 39"/>
              <a:gd name="T32" fmla="*/ 30 w 52"/>
              <a:gd name="T33" fmla="*/ 35 h 39"/>
              <a:gd name="T34" fmla="*/ 39 w 52"/>
              <a:gd name="T35" fmla="*/ 35 h 39"/>
              <a:gd name="T36" fmla="*/ 41 w 52"/>
              <a:gd name="T37" fmla="*/ 39 h 39"/>
              <a:gd name="T38" fmla="*/ 44 w 52"/>
              <a:gd name="T39" fmla="*/ 39 h 39"/>
              <a:gd name="T40" fmla="*/ 47 w 52"/>
              <a:gd name="T41" fmla="*/ 37 h 39"/>
              <a:gd name="T42" fmla="*/ 51 w 52"/>
              <a:gd name="T43" fmla="*/ 32 h 39"/>
              <a:gd name="T44" fmla="*/ 52 w 52"/>
              <a:gd name="T45" fmla="*/ 27 h 39"/>
              <a:gd name="T46" fmla="*/ 49 w 52"/>
              <a:gd name="T47" fmla="*/ 20 h 39"/>
              <a:gd name="T48" fmla="*/ 51 w 52"/>
              <a:gd name="T49" fmla="*/ 17 h 39"/>
              <a:gd name="T50" fmla="*/ 49 w 52"/>
              <a:gd name="T51" fmla="*/ 15 h 39"/>
              <a:gd name="T52" fmla="*/ 44 w 52"/>
              <a:gd name="T53" fmla="*/ 3 h 39"/>
              <a:gd name="T54" fmla="*/ 42 w 52"/>
              <a:gd name="T55" fmla="*/ 2 h 39"/>
              <a:gd name="T56" fmla="*/ 39 w 52"/>
              <a:gd name="T57" fmla="*/ 2 h 39"/>
              <a:gd name="T58" fmla="*/ 36 w 52"/>
              <a:gd name="T59" fmla="*/ 0 h 39"/>
              <a:gd name="T60" fmla="*/ 32 w 52"/>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39">
                <a:moveTo>
                  <a:pt x="32" y="0"/>
                </a:moveTo>
                <a:lnTo>
                  <a:pt x="24" y="2"/>
                </a:lnTo>
                <a:lnTo>
                  <a:pt x="15" y="5"/>
                </a:lnTo>
                <a:lnTo>
                  <a:pt x="15" y="7"/>
                </a:lnTo>
                <a:lnTo>
                  <a:pt x="12" y="13"/>
                </a:lnTo>
                <a:lnTo>
                  <a:pt x="3" y="17"/>
                </a:lnTo>
                <a:lnTo>
                  <a:pt x="9" y="20"/>
                </a:lnTo>
                <a:lnTo>
                  <a:pt x="0" y="24"/>
                </a:lnTo>
                <a:lnTo>
                  <a:pt x="2" y="27"/>
                </a:lnTo>
                <a:lnTo>
                  <a:pt x="5" y="32"/>
                </a:lnTo>
                <a:lnTo>
                  <a:pt x="12" y="34"/>
                </a:lnTo>
                <a:lnTo>
                  <a:pt x="20" y="30"/>
                </a:lnTo>
                <a:lnTo>
                  <a:pt x="22" y="25"/>
                </a:lnTo>
                <a:lnTo>
                  <a:pt x="25" y="27"/>
                </a:lnTo>
                <a:lnTo>
                  <a:pt x="29" y="30"/>
                </a:lnTo>
                <a:lnTo>
                  <a:pt x="30" y="32"/>
                </a:lnTo>
                <a:lnTo>
                  <a:pt x="30" y="35"/>
                </a:lnTo>
                <a:lnTo>
                  <a:pt x="39" y="35"/>
                </a:lnTo>
                <a:lnTo>
                  <a:pt x="41" y="39"/>
                </a:lnTo>
                <a:lnTo>
                  <a:pt x="44" y="39"/>
                </a:lnTo>
                <a:lnTo>
                  <a:pt x="47" y="37"/>
                </a:lnTo>
                <a:lnTo>
                  <a:pt x="51" y="32"/>
                </a:lnTo>
                <a:lnTo>
                  <a:pt x="52" y="27"/>
                </a:lnTo>
                <a:lnTo>
                  <a:pt x="49" y="20"/>
                </a:lnTo>
                <a:lnTo>
                  <a:pt x="51" y="17"/>
                </a:lnTo>
                <a:lnTo>
                  <a:pt x="49" y="15"/>
                </a:lnTo>
                <a:lnTo>
                  <a:pt x="44" y="3"/>
                </a:lnTo>
                <a:lnTo>
                  <a:pt x="42" y="2"/>
                </a:lnTo>
                <a:lnTo>
                  <a:pt x="39" y="2"/>
                </a:lnTo>
                <a:lnTo>
                  <a:pt x="36" y="0"/>
                </a:lnTo>
                <a:lnTo>
                  <a:pt x="32"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34" name="Freeform 30270"/>
          <p:cNvSpPr>
            <a:spLocks/>
          </p:cNvSpPr>
          <p:nvPr/>
        </p:nvSpPr>
        <p:spPr bwMode="auto">
          <a:xfrm>
            <a:off x="5092426" y="3255736"/>
            <a:ext cx="764004" cy="379994"/>
          </a:xfrm>
          <a:custGeom>
            <a:avLst/>
            <a:gdLst>
              <a:gd name="T0" fmla="*/ 315 w 864"/>
              <a:gd name="T1" fmla="*/ 61 h 427"/>
              <a:gd name="T2" fmla="*/ 315 w 864"/>
              <a:gd name="T3" fmla="*/ 74 h 427"/>
              <a:gd name="T4" fmla="*/ 293 w 864"/>
              <a:gd name="T5" fmla="*/ 105 h 427"/>
              <a:gd name="T6" fmla="*/ 305 w 864"/>
              <a:gd name="T7" fmla="*/ 117 h 427"/>
              <a:gd name="T8" fmla="*/ 293 w 864"/>
              <a:gd name="T9" fmla="*/ 145 h 427"/>
              <a:gd name="T10" fmla="*/ 261 w 864"/>
              <a:gd name="T11" fmla="*/ 140 h 427"/>
              <a:gd name="T12" fmla="*/ 212 w 864"/>
              <a:gd name="T13" fmla="*/ 133 h 427"/>
              <a:gd name="T14" fmla="*/ 172 w 864"/>
              <a:gd name="T15" fmla="*/ 135 h 427"/>
              <a:gd name="T16" fmla="*/ 151 w 864"/>
              <a:gd name="T17" fmla="*/ 127 h 427"/>
              <a:gd name="T18" fmla="*/ 116 w 864"/>
              <a:gd name="T19" fmla="*/ 117 h 427"/>
              <a:gd name="T20" fmla="*/ 75 w 864"/>
              <a:gd name="T21" fmla="*/ 130 h 427"/>
              <a:gd name="T22" fmla="*/ 50 w 864"/>
              <a:gd name="T23" fmla="*/ 160 h 427"/>
              <a:gd name="T24" fmla="*/ 22 w 864"/>
              <a:gd name="T25" fmla="*/ 154 h 427"/>
              <a:gd name="T26" fmla="*/ 10 w 864"/>
              <a:gd name="T27" fmla="*/ 192 h 427"/>
              <a:gd name="T28" fmla="*/ 20 w 864"/>
              <a:gd name="T29" fmla="*/ 228 h 427"/>
              <a:gd name="T30" fmla="*/ 55 w 864"/>
              <a:gd name="T31" fmla="*/ 260 h 427"/>
              <a:gd name="T32" fmla="*/ 57 w 864"/>
              <a:gd name="T33" fmla="*/ 270 h 427"/>
              <a:gd name="T34" fmla="*/ 96 w 864"/>
              <a:gd name="T35" fmla="*/ 250 h 427"/>
              <a:gd name="T36" fmla="*/ 124 w 864"/>
              <a:gd name="T37" fmla="*/ 255 h 427"/>
              <a:gd name="T38" fmla="*/ 140 w 864"/>
              <a:gd name="T39" fmla="*/ 263 h 427"/>
              <a:gd name="T40" fmla="*/ 133 w 864"/>
              <a:gd name="T41" fmla="*/ 293 h 427"/>
              <a:gd name="T42" fmla="*/ 111 w 864"/>
              <a:gd name="T43" fmla="*/ 297 h 427"/>
              <a:gd name="T44" fmla="*/ 96 w 864"/>
              <a:gd name="T45" fmla="*/ 312 h 427"/>
              <a:gd name="T46" fmla="*/ 91 w 864"/>
              <a:gd name="T47" fmla="*/ 319 h 427"/>
              <a:gd name="T48" fmla="*/ 92 w 864"/>
              <a:gd name="T49" fmla="*/ 331 h 427"/>
              <a:gd name="T50" fmla="*/ 102 w 864"/>
              <a:gd name="T51" fmla="*/ 359 h 427"/>
              <a:gd name="T52" fmla="*/ 126 w 864"/>
              <a:gd name="T53" fmla="*/ 368 h 427"/>
              <a:gd name="T54" fmla="*/ 126 w 864"/>
              <a:gd name="T55" fmla="*/ 388 h 427"/>
              <a:gd name="T56" fmla="*/ 161 w 864"/>
              <a:gd name="T57" fmla="*/ 381 h 427"/>
              <a:gd name="T58" fmla="*/ 200 w 864"/>
              <a:gd name="T59" fmla="*/ 410 h 427"/>
              <a:gd name="T60" fmla="*/ 381 w 864"/>
              <a:gd name="T61" fmla="*/ 349 h 427"/>
              <a:gd name="T62" fmla="*/ 414 w 864"/>
              <a:gd name="T63" fmla="*/ 381 h 427"/>
              <a:gd name="T64" fmla="*/ 458 w 864"/>
              <a:gd name="T65" fmla="*/ 416 h 427"/>
              <a:gd name="T66" fmla="*/ 473 w 864"/>
              <a:gd name="T67" fmla="*/ 415 h 427"/>
              <a:gd name="T68" fmla="*/ 509 w 864"/>
              <a:gd name="T69" fmla="*/ 388 h 427"/>
              <a:gd name="T70" fmla="*/ 561 w 864"/>
              <a:gd name="T71" fmla="*/ 374 h 427"/>
              <a:gd name="T72" fmla="*/ 591 w 864"/>
              <a:gd name="T73" fmla="*/ 359 h 427"/>
              <a:gd name="T74" fmla="*/ 654 w 864"/>
              <a:gd name="T75" fmla="*/ 366 h 427"/>
              <a:gd name="T76" fmla="*/ 697 w 864"/>
              <a:gd name="T77" fmla="*/ 374 h 427"/>
              <a:gd name="T78" fmla="*/ 716 w 864"/>
              <a:gd name="T79" fmla="*/ 364 h 427"/>
              <a:gd name="T80" fmla="*/ 709 w 864"/>
              <a:gd name="T81" fmla="*/ 317 h 427"/>
              <a:gd name="T82" fmla="*/ 760 w 864"/>
              <a:gd name="T83" fmla="*/ 304 h 427"/>
              <a:gd name="T84" fmla="*/ 773 w 864"/>
              <a:gd name="T85" fmla="*/ 250 h 427"/>
              <a:gd name="T86" fmla="*/ 830 w 864"/>
              <a:gd name="T87" fmla="*/ 240 h 427"/>
              <a:gd name="T88" fmla="*/ 851 w 864"/>
              <a:gd name="T89" fmla="*/ 204 h 427"/>
              <a:gd name="T90" fmla="*/ 856 w 864"/>
              <a:gd name="T91" fmla="*/ 181 h 427"/>
              <a:gd name="T92" fmla="*/ 804 w 864"/>
              <a:gd name="T93" fmla="*/ 159 h 427"/>
              <a:gd name="T94" fmla="*/ 736 w 864"/>
              <a:gd name="T95" fmla="*/ 137 h 427"/>
              <a:gd name="T96" fmla="*/ 677 w 864"/>
              <a:gd name="T97" fmla="*/ 81 h 427"/>
              <a:gd name="T98" fmla="*/ 643 w 864"/>
              <a:gd name="T99" fmla="*/ 31 h 427"/>
              <a:gd name="T100" fmla="*/ 593 w 864"/>
              <a:gd name="T101" fmla="*/ 59 h 427"/>
              <a:gd name="T102" fmla="*/ 576 w 864"/>
              <a:gd name="T103" fmla="*/ 47 h 427"/>
              <a:gd name="T104" fmla="*/ 554 w 864"/>
              <a:gd name="T105" fmla="*/ 42 h 427"/>
              <a:gd name="T106" fmla="*/ 534 w 864"/>
              <a:gd name="T107" fmla="*/ 39 h 427"/>
              <a:gd name="T108" fmla="*/ 525 w 864"/>
              <a:gd name="T109" fmla="*/ 25 h 427"/>
              <a:gd name="T110" fmla="*/ 502 w 864"/>
              <a:gd name="T111" fmla="*/ 7 h 427"/>
              <a:gd name="T112" fmla="*/ 461 w 864"/>
              <a:gd name="T113" fmla="*/ 10 h 427"/>
              <a:gd name="T114" fmla="*/ 396 w 864"/>
              <a:gd name="T115" fmla="*/ 3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4" h="427">
                <a:moveTo>
                  <a:pt x="338" y="46"/>
                </a:moveTo>
                <a:lnTo>
                  <a:pt x="327" y="46"/>
                </a:lnTo>
                <a:lnTo>
                  <a:pt x="316" y="42"/>
                </a:lnTo>
                <a:lnTo>
                  <a:pt x="313" y="44"/>
                </a:lnTo>
                <a:lnTo>
                  <a:pt x="311" y="51"/>
                </a:lnTo>
                <a:lnTo>
                  <a:pt x="313" y="58"/>
                </a:lnTo>
                <a:lnTo>
                  <a:pt x="315" y="61"/>
                </a:lnTo>
                <a:lnTo>
                  <a:pt x="313" y="61"/>
                </a:lnTo>
                <a:lnTo>
                  <a:pt x="313" y="66"/>
                </a:lnTo>
                <a:lnTo>
                  <a:pt x="323" y="68"/>
                </a:lnTo>
                <a:lnTo>
                  <a:pt x="332" y="71"/>
                </a:lnTo>
                <a:lnTo>
                  <a:pt x="330" y="74"/>
                </a:lnTo>
                <a:lnTo>
                  <a:pt x="325" y="76"/>
                </a:lnTo>
                <a:lnTo>
                  <a:pt x="315" y="74"/>
                </a:lnTo>
                <a:lnTo>
                  <a:pt x="308" y="78"/>
                </a:lnTo>
                <a:lnTo>
                  <a:pt x="303" y="84"/>
                </a:lnTo>
                <a:lnTo>
                  <a:pt x="303" y="88"/>
                </a:lnTo>
                <a:lnTo>
                  <a:pt x="308" y="95"/>
                </a:lnTo>
                <a:lnTo>
                  <a:pt x="305" y="98"/>
                </a:lnTo>
                <a:lnTo>
                  <a:pt x="300" y="100"/>
                </a:lnTo>
                <a:lnTo>
                  <a:pt x="293" y="105"/>
                </a:lnTo>
                <a:lnTo>
                  <a:pt x="288" y="106"/>
                </a:lnTo>
                <a:lnTo>
                  <a:pt x="290" y="110"/>
                </a:lnTo>
                <a:lnTo>
                  <a:pt x="291" y="110"/>
                </a:lnTo>
                <a:lnTo>
                  <a:pt x="295" y="111"/>
                </a:lnTo>
                <a:lnTo>
                  <a:pt x="295" y="113"/>
                </a:lnTo>
                <a:lnTo>
                  <a:pt x="298" y="115"/>
                </a:lnTo>
                <a:lnTo>
                  <a:pt x="305" y="117"/>
                </a:lnTo>
                <a:lnTo>
                  <a:pt x="306" y="120"/>
                </a:lnTo>
                <a:lnTo>
                  <a:pt x="318" y="123"/>
                </a:lnTo>
                <a:lnTo>
                  <a:pt x="320" y="127"/>
                </a:lnTo>
                <a:lnTo>
                  <a:pt x="318" y="135"/>
                </a:lnTo>
                <a:lnTo>
                  <a:pt x="318" y="140"/>
                </a:lnTo>
                <a:lnTo>
                  <a:pt x="303" y="145"/>
                </a:lnTo>
                <a:lnTo>
                  <a:pt x="293" y="145"/>
                </a:lnTo>
                <a:lnTo>
                  <a:pt x="290" y="140"/>
                </a:lnTo>
                <a:lnTo>
                  <a:pt x="288" y="140"/>
                </a:lnTo>
                <a:lnTo>
                  <a:pt x="286" y="143"/>
                </a:lnTo>
                <a:lnTo>
                  <a:pt x="279" y="149"/>
                </a:lnTo>
                <a:lnTo>
                  <a:pt x="276" y="147"/>
                </a:lnTo>
                <a:lnTo>
                  <a:pt x="269" y="145"/>
                </a:lnTo>
                <a:lnTo>
                  <a:pt x="261" y="140"/>
                </a:lnTo>
                <a:lnTo>
                  <a:pt x="257" y="133"/>
                </a:lnTo>
                <a:lnTo>
                  <a:pt x="251" y="132"/>
                </a:lnTo>
                <a:lnTo>
                  <a:pt x="241" y="133"/>
                </a:lnTo>
                <a:lnTo>
                  <a:pt x="239" y="138"/>
                </a:lnTo>
                <a:lnTo>
                  <a:pt x="234" y="140"/>
                </a:lnTo>
                <a:lnTo>
                  <a:pt x="227" y="135"/>
                </a:lnTo>
                <a:lnTo>
                  <a:pt x="212" y="133"/>
                </a:lnTo>
                <a:lnTo>
                  <a:pt x="207" y="138"/>
                </a:lnTo>
                <a:lnTo>
                  <a:pt x="202" y="145"/>
                </a:lnTo>
                <a:lnTo>
                  <a:pt x="195" y="149"/>
                </a:lnTo>
                <a:lnTo>
                  <a:pt x="190" y="145"/>
                </a:lnTo>
                <a:lnTo>
                  <a:pt x="185" y="143"/>
                </a:lnTo>
                <a:lnTo>
                  <a:pt x="180" y="135"/>
                </a:lnTo>
                <a:lnTo>
                  <a:pt x="172" y="135"/>
                </a:lnTo>
                <a:lnTo>
                  <a:pt x="172" y="138"/>
                </a:lnTo>
                <a:lnTo>
                  <a:pt x="175" y="145"/>
                </a:lnTo>
                <a:lnTo>
                  <a:pt x="172" y="149"/>
                </a:lnTo>
                <a:lnTo>
                  <a:pt x="170" y="147"/>
                </a:lnTo>
                <a:lnTo>
                  <a:pt x="170" y="138"/>
                </a:lnTo>
                <a:lnTo>
                  <a:pt x="165" y="135"/>
                </a:lnTo>
                <a:lnTo>
                  <a:pt x="151" y="127"/>
                </a:lnTo>
                <a:lnTo>
                  <a:pt x="151" y="123"/>
                </a:lnTo>
                <a:lnTo>
                  <a:pt x="143" y="120"/>
                </a:lnTo>
                <a:lnTo>
                  <a:pt x="136" y="122"/>
                </a:lnTo>
                <a:lnTo>
                  <a:pt x="129" y="122"/>
                </a:lnTo>
                <a:lnTo>
                  <a:pt x="126" y="113"/>
                </a:lnTo>
                <a:lnTo>
                  <a:pt x="121" y="113"/>
                </a:lnTo>
                <a:lnTo>
                  <a:pt x="116" y="117"/>
                </a:lnTo>
                <a:lnTo>
                  <a:pt x="113" y="118"/>
                </a:lnTo>
                <a:lnTo>
                  <a:pt x="107" y="120"/>
                </a:lnTo>
                <a:lnTo>
                  <a:pt x="104" y="117"/>
                </a:lnTo>
                <a:lnTo>
                  <a:pt x="99" y="117"/>
                </a:lnTo>
                <a:lnTo>
                  <a:pt x="92" y="115"/>
                </a:lnTo>
                <a:lnTo>
                  <a:pt x="84" y="123"/>
                </a:lnTo>
                <a:lnTo>
                  <a:pt x="75" y="130"/>
                </a:lnTo>
                <a:lnTo>
                  <a:pt x="70" y="130"/>
                </a:lnTo>
                <a:lnTo>
                  <a:pt x="65" y="133"/>
                </a:lnTo>
                <a:lnTo>
                  <a:pt x="62" y="137"/>
                </a:lnTo>
                <a:lnTo>
                  <a:pt x="60" y="140"/>
                </a:lnTo>
                <a:lnTo>
                  <a:pt x="49" y="149"/>
                </a:lnTo>
                <a:lnTo>
                  <a:pt x="49" y="154"/>
                </a:lnTo>
                <a:lnTo>
                  <a:pt x="50" y="160"/>
                </a:lnTo>
                <a:lnTo>
                  <a:pt x="49" y="165"/>
                </a:lnTo>
                <a:lnTo>
                  <a:pt x="45" y="169"/>
                </a:lnTo>
                <a:lnTo>
                  <a:pt x="38" y="169"/>
                </a:lnTo>
                <a:lnTo>
                  <a:pt x="35" y="164"/>
                </a:lnTo>
                <a:lnTo>
                  <a:pt x="30" y="155"/>
                </a:lnTo>
                <a:lnTo>
                  <a:pt x="25" y="152"/>
                </a:lnTo>
                <a:lnTo>
                  <a:pt x="22" y="154"/>
                </a:lnTo>
                <a:lnTo>
                  <a:pt x="20" y="157"/>
                </a:lnTo>
                <a:lnTo>
                  <a:pt x="16" y="165"/>
                </a:lnTo>
                <a:lnTo>
                  <a:pt x="8" y="167"/>
                </a:lnTo>
                <a:lnTo>
                  <a:pt x="6" y="184"/>
                </a:lnTo>
                <a:lnTo>
                  <a:pt x="10" y="187"/>
                </a:lnTo>
                <a:lnTo>
                  <a:pt x="11" y="191"/>
                </a:lnTo>
                <a:lnTo>
                  <a:pt x="10" y="192"/>
                </a:lnTo>
                <a:lnTo>
                  <a:pt x="6" y="196"/>
                </a:lnTo>
                <a:lnTo>
                  <a:pt x="0" y="211"/>
                </a:lnTo>
                <a:lnTo>
                  <a:pt x="13" y="216"/>
                </a:lnTo>
                <a:lnTo>
                  <a:pt x="13" y="221"/>
                </a:lnTo>
                <a:lnTo>
                  <a:pt x="13" y="224"/>
                </a:lnTo>
                <a:lnTo>
                  <a:pt x="18" y="231"/>
                </a:lnTo>
                <a:lnTo>
                  <a:pt x="20" y="228"/>
                </a:lnTo>
                <a:lnTo>
                  <a:pt x="25" y="229"/>
                </a:lnTo>
                <a:lnTo>
                  <a:pt x="28" y="229"/>
                </a:lnTo>
                <a:lnTo>
                  <a:pt x="33" y="229"/>
                </a:lnTo>
                <a:lnTo>
                  <a:pt x="38" y="234"/>
                </a:lnTo>
                <a:lnTo>
                  <a:pt x="42" y="238"/>
                </a:lnTo>
                <a:lnTo>
                  <a:pt x="45" y="245"/>
                </a:lnTo>
                <a:lnTo>
                  <a:pt x="55" y="260"/>
                </a:lnTo>
                <a:lnTo>
                  <a:pt x="54" y="260"/>
                </a:lnTo>
                <a:lnTo>
                  <a:pt x="49" y="260"/>
                </a:lnTo>
                <a:lnTo>
                  <a:pt x="47" y="258"/>
                </a:lnTo>
                <a:lnTo>
                  <a:pt x="43" y="260"/>
                </a:lnTo>
                <a:lnTo>
                  <a:pt x="43" y="263"/>
                </a:lnTo>
                <a:lnTo>
                  <a:pt x="52" y="268"/>
                </a:lnTo>
                <a:lnTo>
                  <a:pt x="57" y="270"/>
                </a:lnTo>
                <a:lnTo>
                  <a:pt x="62" y="265"/>
                </a:lnTo>
                <a:lnTo>
                  <a:pt x="67" y="265"/>
                </a:lnTo>
                <a:lnTo>
                  <a:pt x="70" y="265"/>
                </a:lnTo>
                <a:lnTo>
                  <a:pt x="79" y="261"/>
                </a:lnTo>
                <a:lnTo>
                  <a:pt x="86" y="255"/>
                </a:lnTo>
                <a:lnTo>
                  <a:pt x="89" y="255"/>
                </a:lnTo>
                <a:lnTo>
                  <a:pt x="96" y="250"/>
                </a:lnTo>
                <a:lnTo>
                  <a:pt x="101" y="250"/>
                </a:lnTo>
                <a:lnTo>
                  <a:pt x="107" y="251"/>
                </a:lnTo>
                <a:lnTo>
                  <a:pt x="111" y="251"/>
                </a:lnTo>
                <a:lnTo>
                  <a:pt x="113" y="255"/>
                </a:lnTo>
                <a:lnTo>
                  <a:pt x="118" y="256"/>
                </a:lnTo>
                <a:lnTo>
                  <a:pt x="123" y="256"/>
                </a:lnTo>
                <a:lnTo>
                  <a:pt x="124" y="255"/>
                </a:lnTo>
                <a:lnTo>
                  <a:pt x="126" y="253"/>
                </a:lnTo>
                <a:lnTo>
                  <a:pt x="133" y="253"/>
                </a:lnTo>
                <a:lnTo>
                  <a:pt x="136" y="255"/>
                </a:lnTo>
                <a:lnTo>
                  <a:pt x="140" y="256"/>
                </a:lnTo>
                <a:lnTo>
                  <a:pt x="141" y="260"/>
                </a:lnTo>
                <a:lnTo>
                  <a:pt x="143" y="261"/>
                </a:lnTo>
                <a:lnTo>
                  <a:pt x="140" y="263"/>
                </a:lnTo>
                <a:lnTo>
                  <a:pt x="138" y="266"/>
                </a:lnTo>
                <a:lnTo>
                  <a:pt x="141" y="272"/>
                </a:lnTo>
                <a:lnTo>
                  <a:pt x="140" y="275"/>
                </a:lnTo>
                <a:lnTo>
                  <a:pt x="140" y="282"/>
                </a:lnTo>
                <a:lnTo>
                  <a:pt x="136" y="285"/>
                </a:lnTo>
                <a:lnTo>
                  <a:pt x="133" y="290"/>
                </a:lnTo>
                <a:lnTo>
                  <a:pt x="133" y="293"/>
                </a:lnTo>
                <a:lnTo>
                  <a:pt x="136" y="295"/>
                </a:lnTo>
                <a:lnTo>
                  <a:pt x="143" y="299"/>
                </a:lnTo>
                <a:lnTo>
                  <a:pt x="136" y="299"/>
                </a:lnTo>
                <a:lnTo>
                  <a:pt x="128" y="297"/>
                </a:lnTo>
                <a:lnTo>
                  <a:pt x="114" y="297"/>
                </a:lnTo>
                <a:lnTo>
                  <a:pt x="111" y="295"/>
                </a:lnTo>
                <a:lnTo>
                  <a:pt x="111" y="297"/>
                </a:lnTo>
                <a:lnTo>
                  <a:pt x="107" y="299"/>
                </a:lnTo>
                <a:lnTo>
                  <a:pt x="104" y="299"/>
                </a:lnTo>
                <a:lnTo>
                  <a:pt x="102" y="299"/>
                </a:lnTo>
                <a:lnTo>
                  <a:pt x="102" y="304"/>
                </a:lnTo>
                <a:lnTo>
                  <a:pt x="101" y="307"/>
                </a:lnTo>
                <a:lnTo>
                  <a:pt x="97" y="307"/>
                </a:lnTo>
                <a:lnTo>
                  <a:pt x="96" y="312"/>
                </a:lnTo>
                <a:lnTo>
                  <a:pt x="97" y="314"/>
                </a:lnTo>
                <a:lnTo>
                  <a:pt x="101" y="317"/>
                </a:lnTo>
                <a:lnTo>
                  <a:pt x="104" y="319"/>
                </a:lnTo>
                <a:lnTo>
                  <a:pt x="106" y="320"/>
                </a:lnTo>
                <a:lnTo>
                  <a:pt x="102" y="322"/>
                </a:lnTo>
                <a:lnTo>
                  <a:pt x="101" y="324"/>
                </a:lnTo>
                <a:lnTo>
                  <a:pt x="91" y="319"/>
                </a:lnTo>
                <a:lnTo>
                  <a:pt x="84" y="319"/>
                </a:lnTo>
                <a:lnTo>
                  <a:pt x="81" y="319"/>
                </a:lnTo>
                <a:lnTo>
                  <a:pt x="79" y="320"/>
                </a:lnTo>
                <a:lnTo>
                  <a:pt x="79" y="325"/>
                </a:lnTo>
                <a:lnTo>
                  <a:pt x="81" y="327"/>
                </a:lnTo>
                <a:lnTo>
                  <a:pt x="87" y="329"/>
                </a:lnTo>
                <a:lnTo>
                  <a:pt x="92" y="331"/>
                </a:lnTo>
                <a:lnTo>
                  <a:pt x="94" y="334"/>
                </a:lnTo>
                <a:lnTo>
                  <a:pt x="97" y="344"/>
                </a:lnTo>
                <a:lnTo>
                  <a:pt x="99" y="347"/>
                </a:lnTo>
                <a:lnTo>
                  <a:pt x="101" y="349"/>
                </a:lnTo>
                <a:lnTo>
                  <a:pt x="102" y="352"/>
                </a:lnTo>
                <a:lnTo>
                  <a:pt x="102" y="356"/>
                </a:lnTo>
                <a:lnTo>
                  <a:pt x="102" y="359"/>
                </a:lnTo>
                <a:lnTo>
                  <a:pt x="109" y="359"/>
                </a:lnTo>
                <a:lnTo>
                  <a:pt x="113" y="363"/>
                </a:lnTo>
                <a:lnTo>
                  <a:pt x="114" y="366"/>
                </a:lnTo>
                <a:lnTo>
                  <a:pt x="116" y="368"/>
                </a:lnTo>
                <a:lnTo>
                  <a:pt x="121" y="368"/>
                </a:lnTo>
                <a:lnTo>
                  <a:pt x="123" y="369"/>
                </a:lnTo>
                <a:lnTo>
                  <a:pt x="126" y="368"/>
                </a:lnTo>
                <a:lnTo>
                  <a:pt x="131" y="369"/>
                </a:lnTo>
                <a:lnTo>
                  <a:pt x="133" y="373"/>
                </a:lnTo>
                <a:lnTo>
                  <a:pt x="131" y="376"/>
                </a:lnTo>
                <a:lnTo>
                  <a:pt x="131" y="379"/>
                </a:lnTo>
                <a:lnTo>
                  <a:pt x="129" y="383"/>
                </a:lnTo>
                <a:lnTo>
                  <a:pt x="126" y="384"/>
                </a:lnTo>
                <a:lnTo>
                  <a:pt x="126" y="388"/>
                </a:lnTo>
                <a:lnTo>
                  <a:pt x="126" y="390"/>
                </a:lnTo>
                <a:lnTo>
                  <a:pt x="128" y="391"/>
                </a:lnTo>
                <a:lnTo>
                  <a:pt x="126" y="398"/>
                </a:lnTo>
                <a:lnTo>
                  <a:pt x="131" y="391"/>
                </a:lnTo>
                <a:lnTo>
                  <a:pt x="140" y="384"/>
                </a:lnTo>
                <a:lnTo>
                  <a:pt x="153" y="381"/>
                </a:lnTo>
                <a:lnTo>
                  <a:pt x="161" y="381"/>
                </a:lnTo>
                <a:lnTo>
                  <a:pt x="166" y="383"/>
                </a:lnTo>
                <a:lnTo>
                  <a:pt x="180" y="393"/>
                </a:lnTo>
                <a:lnTo>
                  <a:pt x="182" y="398"/>
                </a:lnTo>
                <a:lnTo>
                  <a:pt x="188" y="408"/>
                </a:lnTo>
                <a:lnTo>
                  <a:pt x="192" y="410"/>
                </a:lnTo>
                <a:lnTo>
                  <a:pt x="197" y="410"/>
                </a:lnTo>
                <a:lnTo>
                  <a:pt x="200" y="410"/>
                </a:lnTo>
                <a:lnTo>
                  <a:pt x="202" y="410"/>
                </a:lnTo>
                <a:lnTo>
                  <a:pt x="202" y="309"/>
                </a:lnTo>
                <a:lnTo>
                  <a:pt x="256" y="292"/>
                </a:lnTo>
                <a:lnTo>
                  <a:pt x="311" y="331"/>
                </a:lnTo>
                <a:lnTo>
                  <a:pt x="330" y="351"/>
                </a:lnTo>
                <a:lnTo>
                  <a:pt x="354" y="346"/>
                </a:lnTo>
                <a:lnTo>
                  <a:pt x="381" y="349"/>
                </a:lnTo>
                <a:lnTo>
                  <a:pt x="391" y="344"/>
                </a:lnTo>
                <a:lnTo>
                  <a:pt x="397" y="352"/>
                </a:lnTo>
                <a:lnTo>
                  <a:pt x="404" y="354"/>
                </a:lnTo>
                <a:lnTo>
                  <a:pt x="411" y="368"/>
                </a:lnTo>
                <a:lnTo>
                  <a:pt x="416" y="363"/>
                </a:lnTo>
                <a:lnTo>
                  <a:pt x="416" y="376"/>
                </a:lnTo>
                <a:lnTo>
                  <a:pt x="414" y="381"/>
                </a:lnTo>
                <a:lnTo>
                  <a:pt x="414" y="390"/>
                </a:lnTo>
                <a:lnTo>
                  <a:pt x="424" y="390"/>
                </a:lnTo>
                <a:lnTo>
                  <a:pt x="429" y="413"/>
                </a:lnTo>
                <a:lnTo>
                  <a:pt x="434" y="413"/>
                </a:lnTo>
                <a:lnTo>
                  <a:pt x="450" y="413"/>
                </a:lnTo>
                <a:lnTo>
                  <a:pt x="453" y="413"/>
                </a:lnTo>
                <a:lnTo>
                  <a:pt x="458" y="416"/>
                </a:lnTo>
                <a:lnTo>
                  <a:pt x="458" y="420"/>
                </a:lnTo>
                <a:lnTo>
                  <a:pt x="458" y="423"/>
                </a:lnTo>
                <a:lnTo>
                  <a:pt x="463" y="427"/>
                </a:lnTo>
                <a:lnTo>
                  <a:pt x="468" y="427"/>
                </a:lnTo>
                <a:lnTo>
                  <a:pt x="470" y="425"/>
                </a:lnTo>
                <a:lnTo>
                  <a:pt x="468" y="420"/>
                </a:lnTo>
                <a:lnTo>
                  <a:pt x="473" y="415"/>
                </a:lnTo>
                <a:lnTo>
                  <a:pt x="477" y="413"/>
                </a:lnTo>
                <a:lnTo>
                  <a:pt x="480" y="406"/>
                </a:lnTo>
                <a:lnTo>
                  <a:pt x="482" y="405"/>
                </a:lnTo>
                <a:lnTo>
                  <a:pt x="490" y="400"/>
                </a:lnTo>
                <a:lnTo>
                  <a:pt x="498" y="398"/>
                </a:lnTo>
                <a:lnTo>
                  <a:pt x="507" y="388"/>
                </a:lnTo>
                <a:lnTo>
                  <a:pt x="509" y="388"/>
                </a:lnTo>
                <a:lnTo>
                  <a:pt x="512" y="390"/>
                </a:lnTo>
                <a:lnTo>
                  <a:pt x="515" y="384"/>
                </a:lnTo>
                <a:lnTo>
                  <a:pt x="519" y="384"/>
                </a:lnTo>
                <a:lnTo>
                  <a:pt x="517" y="381"/>
                </a:lnTo>
                <a:lnTo>
                  <a:pt x="525" y="371"/>
                </a:lnTo>
                <a:lnTo>
                  <a:pt x="537" y="368"/>
                </a:lnTo>
                <a:lnTo>
                  <a:pt x="561" y="374"/>
                </a:lnTo>
                <a:lnTo>
                  <a:pt x="569" y="378"/>
                </a:lnTo>
                <a:lnTo>
                  <a:pt x="573" y="378"/>
                </a:lnTo>
                <a:lnTo>
                  <a:pt x="573" y="373"/>
                </a:lnTo>
                <a:lnTo>
                  <a:pt x="574" y="364"/>
                </a:lnTo>
                <a:lnTo>
                  <a:pt x="579" y="359"/>
                </a:lnTo>
                <a:lnTo>
                  <a:pt x="586" y="358"/>
                </a:lnTo>
                <a:lnTo>
                  <a:pt x="591" y="359"/>
                </a:lnTo>
                <a:lnTo>
                  <a:pt x="598" y="363"/>
                </a:lnTo>
                <a:lnTo>
                  <a:pt x="613" y="368"/>
                </a:lnTo>
                <a:lnTo>
                  <a:pt x="618" y="369"/>
                </a:lnTo>
                <a:lnTo>
                  <a:pt x="623" y="366"/>
                </a:lnTo>
                <a:lnTo>
                  <a:pt x="638" y="364"/>
                </a:lnTo>
                <a:lnTo>
                  <a:pt x="645" y="363"/>
                </a:lnTo>
                <a:lnTo>
                  <a:pt x="654" y="366"/>
                </a:lnTo>
                <a:lnTo>
                  <a:pt x="659" y="368"/>
                </a:lnTo>
                <a:lnTo>
                  <a:pt x="672" y="368"/>
                </a:lnTo>
                <a:lnTo>
                  <a:pt x="679" y="366"/>
                </a:lnTo>
                <a:lnTo>
                  <a:pt x="687" y="369"/>
                </a:lnTo>
                <a:lnTo>
                  <a:pt x="694" y="369"/>
                </a:lnTo>
                <a:lnTo>
                  <a:pt x="694" y="373"/>
                </a:lnTo>
                <a:lnTo>
                  <a:pt x="697" y="374"/>
                </a:lnTo>
                <a:lnTo>
                  <a:pt x="699" y="378"/>
                </a:lnTo>
                <a:lnTo>
                  <a:pt x="706" y="378"/>
                </a:lnTo>
                <a:lnTo>
                  <a:pt x="709" y="379"/>
                </a:lnTo>
                <a:lnTo>
                  <a:pt x="714" y="384"/>
                </a:lnTo>
                <a:lnTo>
                  <a:pt x="713" y="373"/>
                </a:lnTo>
                <a:lnTo>
                  <a:pt x="713" y="369"/>
                </a:lnTo>
                <a:lnTo>
                  <a:pt x="716" y="364"/>
                </a:lnTo>
                <a:lnTo>
                  <a:pt x="723" y="358"/>
                </a:lnTo>
                <a:lnTo>
                  <a:pt x="724" y="352"/>
                </a:lnTo>
                <a:lnTo>
                  <a:pt x="723" y="347"/>
                </a:lnTo>
                <a:lnTo>
                  <a:pt x="718" y="334"/>
                </a:lnTo>
                <a:lnTo>
                  <a:pt x="718" y="317"/>
                </a:lnTo>
                <a:lnTo>
                  <a:pt x="713" y="315"/>
                </a:lnTo>
                <a:lnTo>
                  <a:pt x="709" y="317"/>
                </a:lnTo>
                <a:lnTo>
                  <a:pt x="707" y="314"/>
                </a:lnTo>
                <a:lnTo>
                  <a:pt x="707" y="310"/>
                </a:lnTo>
                <a:lnTo>
                  <a:pt x="709" y="307"/>
                </a:lnTo>
                <a:lnTo>
                  <a:pt x="713" y="305"/>
                </a:lnTo>
                <a:lnTo>
                  <a:pt x="745" y="299"/>
                </a:lnTo>
                <a:lnTo>
                  <a:pt x="748" y="300"/>
                </a:lnTo>
                <a:lnTo>
                  <a:pt x="760" y="304"/>
                </a:lnTo>
                <a:lnTo>
                  <a:pt x="763" y="302"/>
                </a:lnTo>
                <a:lnTo>
                  <a:pt x="766" y="300"/>
                </a:lnTo>
                <a:lnTo>
                  <a:pt x="766" y="299"/>
                </a:lnTo>
                <a:lnTo>
                  <a:pt x="766" y="293"/>
                </a:lnTo>
                <a:lnTo>
                  <a:pt x="760" y="288"/>
                </a:lnTo>
                <a:lnTo>
                  <a:pt x="761" y="282"/>
                </a:lnTo>
                <a:lnTo>
                  <a:pt x="773" y="250"/>
                </a:lnTo>
                <a:lnTo>
                  <a:pt x="777" y="243"/>
                </a:lnTo>
                <a:lnTo>
                  <a:pt x="800" y="250"/>
                </a:lnTo>
                <a:lnTo>
                  <a:pt x="814" y="251"/>
                </a:lnTo>
                <a:lnTo>
                  <a:pt x="820" y="251"/>
                </a:lnTo>
                <a:lnTo>
                  <a:pt x="824" y="250"/>
                </a:lnTo>
                <a:lnTo>
                  <a:pt x="829" y="245"/>
                </a:lnTo>
                <a:lnTo>
                  <a:pt x="830" y="240"/>
                </a:lnTo>
                <a:lnTo>
                  <a:pt x="827" y="231"/>
                </a:lnTo>
                <a:lnTo>
                  <a:pt x="827" y="221"/>
                </a:lnTo>
                <a:lnTo>
                  <a:pt x="830" y="213"/>
                </a:lnTo>
                <a:lnTo>
                  <a:pt x="834" y="209"/>
                </a:lnTo>
                <a:lnTo>
                  <a:pt x="846" y="208"/>
                </a:lnTo>
                <a:lnTo>
                  <a:pt x="849" y="208"/>
                </a:lnTo>
                <a:lnTo>
                  <a:pt x="851" y="204"/>
                </a:lnTo>
                <a:lnTo>
                  <a:pt x="851" y="194"/>
                </a:lnTo>
                <a:lnTo>
                  <a:pt x="854" y="191"/>
                </a:lnTo>
                <a:lnTo>
                  <a:pt x="859" y="189"/>
                </a:lnTo>
                <a:lnTo>
                  <a:pt x="864" y="189"/>
                </a:lnTo>
                <a:lnTo>
                  <a:pt x="864" y="187"/>
                </a:lnTo>
                <a:lnTo>
                  <a:pt x="859" y="187"/>
                </a:lnTo>
                <a:lnTo>
                  <a:pt x="856" y="181"/>
                </a:lnTo>
                <a:lnTo>
                  <a:pt x="851" y="175"/>
                </a:lnTo>
                <a:lnTo>
                  <a:pt x="852" y="172"/>
                </a:lnTo>
                <a:lnTo>
                  <a:pt x="846" y="174"/>
                </a:lnTo>
                <a:lnTo>
                  <a:pt x="842" y="179"/>
                </a:lnTo>
                <a:lnTo>
                  <a:pt x="824" y="177"/>
                </a:lnTo>
                <a:lnTo>
                  <a:pt x="812" y="160"/>
                </a:lnTo>
                <a:lnTo>
                  <a:pt x="804" y="159"/>
                </a:lnTo>
                <a:lnTo>
                  <a:pt x="800" y="150"/>
                </a:lnTo>
                <a:lnTo>
                  <a:pt x="785" y="137"/>
                </a:lnTo>
                <a:lnTo>
                  <a:pt x="777" y="137"/>
                </a:lnTo>
                <a:lnTo>
                  <a:pt x="760" y="143"/>
                </a:lnTo>
                <a:lnTo>
                  <a:pt x="745" y="143"/>
                </a:lnTo>
                <a:lnTo>
                  <a:pt x="739" y="137"/>
                </a:lnTo>
                <a:lnTo>
                  <a:pt x="736" y="137"/>
                </a:lnTo>
                <a:lnTo>
                  <a:pt x="736" y="132"/>
                </a:lnTo>
                <a:lnTo>
                  <a:pt x="733" y="127"/>
                </a:lnTo>
                <a:lnTo>
                  <a:pt x="723" y="127"/>
                </a:lnTo>
                <a:lnTo>
                  <a:pt x="719" y="135"/>
                </a:lnTo>
                <a:lnTo>
                  <a:pt x="718" y="138"/>
                </a:lnTo>
                <a:lnTo>
                  <a:pt x="713" y="142"/>
                </a:lnTo>
                <a:lnTo>
                  <a:pt x="677" y="81"/>
                </a:lnTo>
                <a:lnTo>
                  <a:pt x="667" y="66"/>
                </a:lnTo>
                <a:lnTo>
                  <a:pt x="655" y="56"/>
                </a:lnTo>
                <a:lnTo>
                  <a:pt x="647" y="52"/>
                </a:lnTo>
                <a:lnTo>
                  <a:pt x="637" y="44"/>
                </a:lnTo>
                <a:lnTo>
                  <a:pt x="637" y="39"/>
                </a:lnTo>
                <a:lnTo>
                  <a:pt x="643" y="37"/>
                </a:lnTo>
                <a:lnTo>
                  <a:pt x="643" y="31"/>
                </a:lnTo>
                <a:lnTo>
                  <a:pt x="635" y="32"/>
                </a:lnTo>
                <a:lnTo>
                  <a:pt x="630" y="36"/>
                </a:lnTo>
                <a:lnTo>
                  <a:pt x="622" y="39"/>
                </a:lnTo>
                <a:lnTo>
                  <a:pt x="613" y="46"/>
                </a:lnTo>
                <a:lnTo>
                  <a:pt x="603" y="49"/>
                </a:lnTo>
                <a:lnTo>
                  <a:pt x="595" y="56"/>
                </a:lnTo>
                <a:lnTo>
                  <a:pt x="593" y="59"/>
                </a:lnTo>
                <a:lnTo>
                  <a:pt x="588" y="58"/>
                </a:lnTo>
                <a:lnTo>
                  <a:pt x="583" y="56"/>
                </a:lnTo>
                <a:lnTo>
                  <a:pt x="576" y="58"/>
                </a:lnTo>
                <a:lnTo>
                  <a:pt x="571" y="59"/>
                </a:lnTo>
                <a:lnTo>
                  <a:pt x="568" y="56"/>
                </a:lnTo>
                <a:lnTo>
                  <a:pt x="571" y="51"/>
                </a:lnTo>
                <a:lnTo>
                  <a:pt x="576" y="47"/>
                </a:lnTo>
                <a:lnTo>
                  <a:pt x="578" y="44"/>
                </a:lnTo>
                <a:lnTo>
                  <a:pt x="573" y="44"/>
                </a:lnTo>
                <a:lnTo>
                  <a:pt x="569" y="47"/>
                </a:lnTo>
                <a:lnTo>
                  <a:pt x="566" y="46"/>
                </a:lnTo>
                <a:lnTo>
                  <a:pt x="561" y="41"/>
                </a:lnTo>
                <a:lnTo>
                  <a:pt x="557" y="41"/>
                </a:lnTo>
                <a:lnTo>
                  <a:pt x="554" y="42"/>
                </a:lnTo>
                <a:lnTo>
                  <a:pt x="554" y="46"/>
                </a:lnTo>
                <a:lnTo>
                  <a:pt x="549" y="42"/>
                </a:lnTo>
                <a:lnTo>
                  <a:pt x="547" y="37"/>
                </a:lnTo>
                <a:lnTo>
                  <a:pt x="544" y="34"/>
                </a:lnTo>
                <a:lnTo>
                  <a:pt x="541" y="39"/>
                </a:lnTo>
                <a:lnTo>
                  <a:pt x="537" y="37"/>
                </a:lnTo>
                <a:lnTo>
                  <a:pt x="534" y="39"/>
                </a:lnTo>
                <a:lnTo>
                  <a:pt x="531" y="37"/>
                </a:lnTo>
                <a:lnTo>
                  <a:pt x="527" y="39"/>
                </a:lnTo>
                <a:lnTo>
                  <a:pt x="522" y="39"/>
                </a:lnTo>
                <a:lnTo>
                  <a:pt x="520" y="34"/>
                </a:lnTo>
                <a:lnTo>
                  <a:pt x="524" y="34"/>
                </a:lnTo>
                <a:lnTo>
                  <a:pt x="524" y="31"/>
                </a:lnTo>
                <a:lnTo>
                  <a:pt x="525" y="25"/>
                </a:lnTo>
                <a:lnTo>
                  <a:pt x="525" y="22"/>
                </a:lnTo>
                <a:lnTo>
                  <a:pt x="520" y="19"/>
                </a:lnTo>
                <a:lnTo>
                  <a:pt x="520" y="15"/>
                </a:lnTo>
                <a:lnTo>
                  <a:pt x="520" y="10"/>
                </a:lnTo>
                <a:lnTo>
                  <a:pt x="517" y="5"/>
                </a:lnTo>
                <a:lnTo>
                  <a:pt x="507" y="5"/>
                </a:lnTo>
                <a:lnTo>
                  <a:pt x="502" y="7"/>
                </a:lnTo>
                <a:lnTo>
                  <a:pt x="495" y="4"/>
                </a:lnTo>
                <a:lnTo>
                  <a:pt x="480" y="0"/>
                </a:lnTo>
                <a:lnTo>
                  <a:pt x="473" y="0"/>
                </a:lnTo>
                <a:lnTo>
                  <a:pt x="473" y="4"/>
                </a:lnTo>
                <a:lnTo>
                  <a:pt x="466" y="7"/>
                </a:lnTo>
                <a:lnTo>
                  <a:pt x="461" y="7"/>
                </a:lnTo>
                <a:lnTo>
                  <a:pt x="461" y="10"/>
                </a:lnTo>
                <a:lnTo>
                  <a:pt x="458" y="15"/>
                </a:lnTo>
                <a:lnTo>
                  <a:pt x="453" y="17"/>
                </a:lnTo>
                <a:lnTo>
                  <a:pt x="434" y="17"/>
                </a:lnTo>
                <a:lnTo>
                  <a:pt x="416" y="24"/>
                </a:lnTo>
                <a:lnTo>
                  <a:pt x="404" y="24"/>
                </a:lnTo>
                <a:lnTo>
                  <a:pt x="399" y="29"/>
                </a:lnTo>
                <a:lnTo>
                  <a:pt x="396" y="34"/>
                </a:lnTo>
                <a:lnTo>
                  <a:pt x="394" y="32"/>
                </a:lnTo>
                <a:lnTo>
                  <a:pt x="372" y="34"/>
                </a:lnTo>
                <a:lnTo>
                  <a:pt x="365" y="37"/>
                </a:lnTo>
                <a:lnTo>
                  <a:pt x="357" y="37"/>
                </a:lnTo>
                <a:lnTo>
                  <a:pt x="343" y="42"/>
                </a:lnTo>
                <a:lnTo>
                  <a:pt x="338" y="46"/>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35" name="Freeform 30271"/>
          <p:cNvSpPr>
            <a:spLocks/>
          </p:cNvSpPr>
          <p:nvPr/>
        </p:nvSpPr>
        <p:spPr bwMode="auto">
          <a:xfrm>
            <a:off x="4022469" y="3260187"/>
            <a:ext cx="83121" cy="105010"/>
          </a:xfrm>
          <a:custGeom>
            <a:avLst/>
            <a:gdLst>
              <a:gd name="T0" fmla="*/ 43 w 94"/>
              <a:gd name="T1" fmla="*/ 12 h 118"/>
              <a:gd name="T2" fmla="*/ 37 w 94"/>
              <a:gd name="T3" fmla="*/ 17 h 118"/>
              <a:gd name="T4" fmla="*/ 48 w 94"/>
              <a:gd name="T5" fmla="*/ 19 h 118"/>
              <a:gd name="T6" fmla="*/ 38 w 94"/>
              <a:gd name="T7" fmla="*/ 29 h 118"/>
              <a:gd name="T8" fmla="*/ 30 w 94"/>
              <a:gd name="T9" fmla="*/ 31 h 118"/>
              <a:gd name="T10" fmla="*/ 21 w 94"/>
              <a:gd name="T11" fmla="*/ 32 h 118"/>
              <a:gd name="T12" fmla="*/ 8 w 94"/>
              <a:gd name="T13" fmla="*/ 36 h 118"/>
              <a:gd name="T14" fmla="*/ 11 w 94"/>
              <a:gd name="T15" fmla="*/ 41 h 118"/>
              <a:gd name="T16" fmla="*/ 13 w 94"/>
              <a:gd name="T17" fmla="*/ 47 h 118"/>
              <a:gd name="T18" fmla="*/ 8 w 94"/>
              <a:gd name="T19" fmla="*/ 53 h 118"/>
              <a:gd name="T20" fmla="*/ 6 w 94"/>
              <a:gd name="T21" fmla="*/ 58 h 118"/>
              <a:gd name="T22" fmla="*/ 15 w 94"/>
              <a:gd name="T23" fmla="*/ 59 h 118"/>
              <a:gd name="T24" fmla="*/ 21 w 94"/>
              <a:gd name="T25" fmla="*/ 61 h 118"/>
              <a:gd name="T26" fmla="*/ 28 w 94"/>
              <a:gd name="T27" fmla="*/ 63 h 118"/>
              <a:gd name="T28" fmla="*/ 33 w 94"/>
              <a:gd name="T29" fmla="*/ 66 h 118"/>
              <a:gd name="T30" fmla="*/ 25 w 94"/>
              <a:gd name="T31" fmla="*/ 66 h 118"/>
              <a:gd name="T32" fmla="*/ 21 w 94"/>
              <a:gd name="T33" fmla="*/ 76 h 118"/>
              <a:gd name="T34" fmla="*/ 28 w 94"/>
              <a:gd name="T35" fmla="*/ 79 h 118"/>
              <a:gd name="T36" fmla="*/ 21 w 94"/>
              <a:gd name="T37" fmla="*/ 85 h 118"/>
              <a:gd name="T38" fmla="*/ 15 w 94"/>
              <a:gd name="T39" fmla="*/ 90 h 118"/>
              <a:gd name="T40" fmla="*/ 13 w 94"/>
              <a:gd name="T41" fmla="*/ 95 h 118"/>
              <a:gd name="T42" fmla="*/ 0 w 94"/>
              <a:gd name="T43" fmla="*/ 98 h 118"/>
              <a:gd name="T44" fmla="*/ 5 w 94"/>
              <a:gd name="T45" fmla="*/ 101 h 118"/>
              <a:gd name="T46" fmla="*/ 15 w 94"/>
              <a:gd name="T47" fmla="*/ 106 h 118"/>
              <a:gd name="T48" fmla="*/ 15 w 94"/>
              <a:gd name="T49" fmla="*/ 118 h 118"/>
              <a:gd name="T50" fmla="*/ 35 w 94"/>
              <a:gd name="T51" fmla="*/ 112 h 118"/>
              <a:gd name="T52" fmla="*/ 50 w 94"/>
              <a:gd name="T53" fmla="*/ 105 h 118"/>
              <a:gd name="T54" fmla="*/ 59 w 94"/>
              <a:gd name="T55" fmla="*/ 100 h 118"/>
              <a:gd name="T56" fmla="*/ 75 w 94"/>
              <a:gd name="T57" fmla="*/ 98 h 118"/>
              <a:gd name="T58" fmla="*/ 82 w 94"/>
              <a:gd name="T59" fmla="*/ 95 h 118"/>
              <a:gd name="T60" fmla="*/ 87 w 94"/>
              <a:gd name="T61" fmla="*/ 95 h 118"/>
              <a:gd name="T62" fmla="*/ 91 w 94"/>
              <a:gd name="T63" fmla="*/ 83 h 118"/>
              <a:gd name="T64" fmla="*/ 94 w 94"/>
              <a:gd name="T65" fmla="*/ 73 h 118"/>
              <a:gd name="T66" fmla="*/ 89 w 94"/>
              <a:gd name="T67" fmla="*/ 46 h 118"/>
              <a:gd name="T68" fmla="*/ 89 w 94"/>
              <a:gd name="T69" fmla="*/ 41 h 118"/>
              <a:gd name="T70" fmla="*/ 89 w 94"/>
              <a:gd name="T71" fmla="*/ 37 h 118"/>
              <a:gd name="T72" fmla="*/ 80 w 94"/>
              <a:gd name="T73" fmla="*/ 34 h 118"/>
              <a:gd name="T74" fmla="*/ 75 w 94"/>
              <a:gd name="T75" fmla="*/ 29 h 118"/>
              <a:gd name="T76" fmla="*/ 70 w 94"/>
              <a:gd name="T77" fmla="*/ 32 h 118"/>
              <a:gd name="T78" fmla="*/ 55 w 94"/>
              <a:gd name="T79" fmla="*/ 34 h 118"/>
              <a:gd name="T80" fmla="*/ 50 w 94"/>
              <a:gd name="T81" fmla="*/ 26 h 118"/>
              <a:gd name="T82" fmla="*/ 53 w 94"/>
              <a:gd name="T83" fmla="*/ 19 h 118"/>
              <a:gd name="T84" fmla="*/ 65 w 94"/>
              <a:gd name="T85" fmla="*/ 9 h 118"/>
              <a:gd name="T86" fmla="*/ 64 w 94"/>
              <a:gd name="T87" fmla="*/ 7 h 118"/>
              <a:gd name="T88" fmla="*/ 59 w 94"/>
              <a:gd name="T89" fmla="*/ 0 h 118"/>
              <a:gd name="T90" fmla="*/ 47 w 94"/>
              <a:gd name="T91"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118">
                <a:moveTo>
                  <a:pt x="47" y="5"/>
                </a:moveTo>
                <a:lnTo>
                  <a:pt x="43" y="12"/>
                </a:lnTo>
                <a:lnTo>
                  <a:pt x="42" y="15"/>
                </a:lnTo>
                <a:lnTo>
                  <a:pt x="37" y="17"/>
                </a:lnTo>
                <a:lnTo>
                  <a:pt x="35" y="19"/>
                </a:lnTo>
                <a:lnTo>
                  <a:pt x="48" y="19"/>
                </a:lnTo>
                <a:lnTo>
                  <a:pt x="47" y="24"/>
                </a:lnTo>
                <a:lnTo>
                  <a:pt x="38" y="29"/>
                </a:lnTo>
                <a:lnTo>
                  <a:pt x="40" y="34"/>
                </a:lnTo>
                <a:lnTo>
                  <a:pt x="30" y="31"/>
                </a:lnTo>
                <a:lnTo>
                  <a:pt x="25" y="31"/>
                </a:lnTo>
                <a:lnTo>
                  <a:pt x="21" y="32"/>
                </a:lnTo>
                <a:lnTo>
                  <a:pt x="13" y="29"/>
                </a:lnTo>
                <a:lnTo>
                  <a:pt x="8" y="36"/>
                </a:lnTo>
                <a:lnTo>
                  <a:pt x="6" y="42"/>
                </a:lnTo>
                <a:lnTo>
                  <a:pt x="11" y="41"/>
                </a:lnTo>
                <a:lnTo>
                  <a:pt x="16" y="44"/>
                </a:lnTo>
                <a:lnTo>
                  <a:pt x="13" y="47"/>
                </a:lnTo>
                <a:lnTo>
                  <a:pt x="15" y="51"/>
                </a:lnTo>
                <a:lnTo>
                  <a:pt x="8" y="53"/>
                </a:lnTo>
                <a:lnTo>
                  <a:pt x="10" y="54"/>
                </a:lnTo>
                <a:lnTo>
                  <a:pt x="6" y="58"/>
                </a:lnTo>
                <a:lnTo>
                  <a:pt x="13" y="61"/>
                </a:lnTo>
                <a:lnTo>
                  <a:pt x="15" y="59"/>
                </a:lnTo>
                <a:lnTo>
                  <a:pt x="18" y="59"/>
                </a:lnTo>
                <a:lnTo>
                  <a:pt x="21" y="61"/>
                </a:lnTo>
                <a:lnTo>
                  <a:pt x="25" y="61"/>
                </a:lnTo>
                <a:lnTo>
                  <a:pt x="28" y="63"/>
                </a:lnTo>
                <a:lnTo>
                  <a:pt x="32" y="61"/>
                </a:lnTo>
                <a:lnTo>
                  <a:pt x="33" y="66"/>
                </a:lnTo>
                <a:lnTo>
                  <a:pt x="32" y="66"/>
                </a:lnTo>
                <a:lnTo>
                  <a:pt x="25" y="66"/>
                </a:lnTo>
                <a:lnTo>
                  <a:pt x="20" y="73"/>
                </a:lnTo>
                <a:lnTo>
                  <a:pt x="21" y="76"/>
                </a:lnTo>
                <a:lnTo>
                  <a:pt x="18" y="81"/>
                </a:lnTo>
                <a:lnTo>
                  <a:pt x="28" y="79"/>
                </a:lnTo>
                <a:lnTo>
                  <a:pt x="28" y="83"/>
                </a:lnTo>
                <a:lnTo>
                  <a:pt x="21" y="85"/>
                </a:lnTo>
                <a:lnTo>
                  <a:pt x="16" y="86"/>
                </a:lnTo>
                <a:lnTo>
                  <a:pt x="15" y="90"/>
                </a:lnTo>
                <a:lnTo>
                  <a:pt x="15" y="93"/>
                </a:lnTo>
                <a:lnTo>
                  <a:pt x="13" y="95"/>
                </a:lnTo>
                <a:lnTo>
                  <a:pt x="1" y="95"/>
                </a:lnTo>
                <a:lnTo>
                  <a:pt x="0" y="98"/>
                </a:lnTo>
                <a:lnTo>
                  <a:pt x="11" y="98"/>
                </a:lnTo>
                <a:lnTo>
                  <a:pt x="5" y="101"/>
                </a:lnTo>
                <a:lnTo>
                  <a:pt x="6" y="108"/>
                </a:lnTo>
                <a:lnTo>
                  <a:pt x="15" y="106"/>
                </a:lnTo>
                <a:lnTo>
                  <a:pt x="15" y="112"/>
                </a:lnTo>
                <a:lnTo>
                  <a:pt x="15" y="118"/>
                </a:lnTo>
                <a:lnTo>
                  <a:pt x="27" y="117"/>
                </a:lnTo>
                <a:lnTo>
                  <a:pt x="35" y="112"/>
                </a:lnTo>
                <a:lnTo>
                  <a:pt x="40" y="112"/>
                </a:lnTo>
                <a:lnTo>
                  <a:pt x="50" y="105"/>
                </a:lnTo>
                <a:lnTo>
                  <a:pt x="55" y="101"/>
                </a:lnTo>
                <a:lnTo>
                  <a:pt x="59" y="100"/>
                </a:lnTo>
                <a:lnTo>
                  <a:pt x="67" y="98"/>
                </a:lnTo>
                <a:lnTo>
                  <a:pt x="75" y="98"/>
                </a:lnTo>
                <a:lnTo>
                  <a:pt x="75" y="95"/>
                </a:lnTo>
                <a:lnTo>
                  <a:pt x="82" y="95"/>
                </a:lnTo>
                <a:lnTo>
                  <a:pt x="86" y="95"/>
                </a:lnTo>
                <a:lnTo>
                  <a:pt x="87" y="95"/>
                </a:lnTo>
                <a:lnTo>
                  <a:pt x="89" y="88"/>
                </a:lnTo>
                <a:lnTo>
                  <a:pt x="91" y="83"/>
                </a:lnTo>
                <a:lnTo>
                  <a:pt x="94" y="78"/>
                </a:lnTo>
                <a:lnTo>
                  <a:pt x="94" y="73"/>
                </a:lnTo>
                <a:lnTo>
                  <a:pt x="92" y="56"/>
                </a:lnTo>
                <a:lnTo>
                  <a:pt x="89" y="46"/>
                </a:lnTo>
                <a:lnTo>
                  <a:pt x="86" y="42"/>
                </a:lnTo>
                <a:lnTo>
                  <a:pt x="89" y="41"/>
                </a:lnTo>
                <a:lnTo>
                  <a:pt x="91" y="41"/>
                </a:lnTo>
                <a:lnTo>
                  <a:pt x="89" y="37"/>
                </a:lnTo>
                <a:lnTo>
                  <a:pt x="80" y="37"/>
                </a:lnTo>
                <a:lnTo>
                  <a:pt x="80" y="34"/>
                </a:lnTo>
                <a:lnTo>
                  <a:pt x="79" y="32"/>
                </a:lnTo>
                <a:lnTo>
                  <a:pt x="75" y="29"/>
                </a:lnTo>
                <a:lnTo>
                  <a:pt x="72" y="27"/>
                </a:lnTo>
                <a:lnTo>
                  <a:pt x="70" y="32"/>
                </a:lnTo>
                <a:lnTo>
                  <a:pt x="62" y="36"/>
                </a:lnTo>
                <a:lnTo>
                  <a:pt x="55" y="34"/>
                </a:lnTo>
                <a:lnTo>
                  <a:pt x="52" y="29"/>
                </a:lnTo>
                <a:lnTo>
                  <a:pt x="50" y="26"/>
                </a:lnTo>
                <a:lnTo>
                  <a:pt x="59" y="22"/>
                </a:lnTo>
                <a:lnTo>
                  <a:pt x="53" y="19"/>
                </a:lnTo>
                <a:lnTo>
                  <a:pt x="62" y="15"/>
                </a:lnTo>
                <a:lnTo>
                  <a:pt x="65" y="9"/>
                </a:lnTo>
                <a:lnTo>
                  <a:pt x="65" y="7"/>
                </a:lnTo>
                <a:lnTo>
                  <a:pt x="64" y="7"/>
                </a:lnTo>
                <a:lnTo>
                  <a:pt x="60" y="5"/>
                </a:lnTo>
                <a:lnTo>
                  <a:pt x="59" y="0"/>
                </a:lnTo>
                <a:lnTo>
                  <a:pt x="50" y="2"/>
                </a:lnTo>
                <a:lnTo>
                  <a:pt x="47"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36" name="Freeform 30272"/>
          <p:cNvSpPr>
            <a:spLocks/>
          </p:cNvSpPr>
          <p:nvPr/>
        </p:nvSpPr>
        <p:spPr bwMode="auto">
          <a:xfrm>
            <a:off x="4633495" y="3338501"/>
            <a:ext cx="337789" cy="203791"/>
          </a:xfrm>
          <a:custGeom>
            <a:avLst/>
            <a:gdLst>
              <a:gd name="T0" fmla="*/ 235 w 382"/>
              <a:gd name="T1" fmla="*/ 2 h 229"/>
              <a:gd name="T2" fmla="*/ 205 w 382"/>
              <a:gd name="T3" fmla="*/ 10 h 229"/>
              <a:gd name="T4" fmla="*/ 187 w 382"/>
              <a:gd name="T5" fmla="*/ 13 h 229"/>
              <a:gd name="T6" fmla="*/ 180 w 382"/>
              <a:gd name="T7" fmla="*/ 34 h 229"/>
              <a:gd name="T8" fmla="*/ 166 w 382"/>
              <a:gd name="T9" fmla="*/ 29 h 229"/>
              <a:gd name="T10" fmla="*/ 151 w 382"/>
              <a:gd name="T11" fmla="*/ 30 h 229"/>
              <a:gd name="T12" fmla="*/ 141 w 382"/>
              <a:gd name="T13" fmla="*/ 27 h 229"/>
              <a:gd name="T14" fmla="*/ 131 w 382"/>
              <a:gd name="T15" fmla="*/ 25 h 229"/>
              <a:gd name="T16" fmla="*/ 119 w 382"/>
              <a:gd name="T17" fmla="*/ 29 h 229"/>
              <a:gd name="T18" fmla="*/ 107 w 382"/>
              <a:gd name="T19" fmla="*/ 20 h 229"/>
              <a:gd name="T20" fmla="*/ 84 w 382"/>
              <a:gd name="T21" fmla="*/ 15 h 229"/>
              <a:gd name="T22" fmla="*/ 53 w 382"/>
              <a:gd name="T23" fmla="*/ 15 h 229"/>
              <a:gd name="T24" fmla="*/ 32 w 382"/>
              <a:gd name="T25" fmla="*/ 25 h 229"/>
              <a:gd name="T26" fmla="*/ 40 w 382"/>
              <a:gd name="T27" fmla="*/ 49 h 229"/>
              <a:gd name="T28" fmla="*/ 13 w 382"/>
              <a:gd name="T29" fmla="*/ 88 h 229"/>
              <a:gd name="T30" fmla="*/ 20 w 382"/>
              <a:gd name="T31" fmla="*/ 130 h 229"/>
              <a:gd name="T32" fmla="*/ 53 w 382"/>
              <a:gd name="T33" fmla="*/ 135 h 229"/>
              <a:gd name="T34" fmla="*/ 89 w 382"/>
              <a:gd name="T35" fmla="*/ 128 h 229"/>
              <a:gd name="T36" fmla="*/ 99 w 382"/>
              <a:gd name="T37" fmla="*/ 120 h 229"/>
              <a:gd name="T38" fmla="*/ 112 w 382"/>
              <a:gd name="T39" fmla="*/ 118 h 229"/>
              <a:gd name="T40" fmla="*/ 123 w 382"/>
              <a:gd name="T41" fmla="*/ 121 h 229"/>
              <a:gd name="T42" fmla="*/ 131 w 382"/>
              <a:gd name="T43" fmla="*/ 123 h 229"/>
              <a:gd name="T44" fmla="*/ 133 w 382"/>
              <a:gd name="T45" fmla="*/ 128 h 229"/>
              <a:gd name="T46" fmla="*/ 143 w 382"/>
              <a:gd name="T47" fmla="*/ 131 h 229"/>
              <a:gd name="T48" fmla="*/ 150 w 382"/>
              <a:gd name="T49" fmla="*/ 136 h 229"/>
              <a:gd name="T50" fmla="*/ 150 w 382"/>
              <a:gd name="T51" fmla="*/ 147 h 229"/>
              <a:gd name="T52" fmla="*/ 158 w 382"/>
              <a:gd name="T53" fmla="*/ 150 h 229"/>
              <a:gd name="T54" fmla="*/ 158 w 382"/>
              <a:gd name="T55" fmla="*/ 157 h 229"/>
              <a:gd name="T56" fmla="*/ 165 w 382"/>
              <a:gd name="T57" fmla="*/ 163 h 229"/>
              <a:gd name="T58" fmla="*/ 166 w 382"/>
              <a:gd name="T59" fmla="*/ 173 h 229"/>
              <a:gd name="T60" fmla="*/ 163 w 382"/>
              <a:gd name="T61" fmla="*/ 177 h 229"/>
              <a:gd name="T62" fmla="*/ 156 w 382"/>
              <a:gd name="T63" fmla="*/ 175 h 229"/>
              <a:gd name="T64" fmla="*/ 151 w 382"/>
              <a:gd name="T65" fmla="*/ 173 h 229"/>
              <a:gd name="T66" fmla="*/ 150 w 382"/>
              <a:gd name="T67" fmla="*/ 172 h 229"/>
              <a:gd name="T68" fmla="*/ 146 w 382"/>
              <a:gd name="T69" fmla="*/ 182 h 229"/>
              <a:gd name="T70" fmla="*/ 141 w 382"/>
              <a:gd name="T71" fmla="*/ 189 h 229"/>
              <a:gd name="T72" fmla="*/ 136 w 382"/>
              <a:gd name="T73" fmla="*/ 195 h 229"/>
              <a:gd name="T74" fmla="*/ 131 w 382"/>
              <a:gd name="T75" fmla="*/ 200 h 229"/>
              <a:gd name="T76" fmla="*/ 141 w 382"/>
              <a:gd name="T77" fmla="*/ 207 h 229"/>
              <a:gd name="T78" fmla="*/ 160 w 382"/>
              <a:gd name="T79" fmla="*/ 194 h 229"/>
              <a:gd name="T80" fmla="*/ 214 w 382"/>
              <a:gd name="T81" fmla="*/ 170 h 229"/>
              <a:gd name="T82" fmla="*/ 244 w 382"/>
              <a:gd name="T83" fmla="*/ 189 h 229"/>
              <a:gd name="T84" fmla="*/ 239 w 382"/>
              <a:gd name="T85" fmla="*/ 209 h 229"/>
              <a:gd name="T86" fmla="*/ 259 w 382"/>
              <a:gd name="T87" fmla="*/ 222 h 229"/>
              <a:gd name="T88" fmla="*/ 300 w 382"/>
              <a:gd name="T89" fmla="*/ 212 h 229"/>
              <a:gd name="T90" fmla="*/ 274 w 382"/>
              <a:gd name="T91" fmla="*/ 206 h 229"/>
              <a:gd name="T92" fmla="*/ 262 w 382"/>
              <a:gd name="T93" fmla="*/ 179 h 229"/>
              <a:gd name="T94" fmla="*/ 291 w 382"/>
              <a:gd name="T95" fmla="*/ 168 h 229"/>
              <a:gd name="T96" fmla="*/ 342 w 382"/>
              <a:gd name="T97" fmla="*/ 152 h 229"/>
              <a:gd name="T98" fmla="*/ 353 w 382"/>
              <a:gd name="T99" fmla="*/ 135 h 229"/>
              <a:gd name="T100" fmla="*/ 377 w 382"/>
              <a:gd name="T101" fmla="*/ 121 h 229"/>
              <a:gd name="T102" fmla="*/ 374 w 382"/>
              <a:gd name="T103" fmla="*/ 104 h 229"/>
              <a:gd name="T104" fmla="*/ 380 w 382"/>
              <a:gd name="T105" fmla="*/ 88 h 229"/>
              <a:gd name="T106" fmla="*/ 370 w 382"/>
              <a:gd name="T107" fmla="*/ 84 h 229"/>
              <a:gd name="T108" fmla="*/ 345 w 382"/>
              <a:gd name="T109" fmla="*/ 74 h 229"/>
              <a:gd name="T110" fmla="*/ 330 w 382"/>
              <a:gd name="T111" fmla="*/ 71 h 229"/>
              <a:gd name="T112" fmla="*/ 313 w 382"/>
              <a:gd name="T113" fmla="*/ 62 h 229"/>
              <a:gd name="T114" fmla="*/ 289 w 382"/>
              <a:gd name="T115" fmla="*/ 61 h 229"/>
              <a:gd name="T116" fmla="*/ 279 w 382"/>
              <a:gd name="T117" fmla="*/ 45 h 229"/>
              <a:gd name="T118" fmla="*/ 259 w 382"/>
              <a:gd name="T119" fmla="*/ 35 h 229"/>
              <a:gd name="T120" fmla="*/ 257 w 382"/>
              <a:gd name="T121" fmla="*/ 1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2" h="229">
                <a:moveTo>
                  <a:pt x="257" y="15"/>
                </a:moveTo>
                <a:lnTo>
                  <a:pt x="256" y="13"/>
                </a:lnTo>
                <a:lnTo>
                  <a:pt x="252" y="7"/>
                </a:lnTo>
                <a:lnTo>
                  <a:pt x="249" y="5"/>
                </a:lnTo>
                <a:lnTo>
                  <a:pt x="247" y="0"/>
                </a:lnTo>
                <a:lnTo>
                  <a:pt x="242" y="2"/>
                </a:lnTo>
                <a:lnTo>
                  <a:pt x="235" y="2"/>
                </a:lnTo>
                <a:lnTo>
                  <a:pt x="229" y="3"/>
                </a:lnTo>
                <a:lnTo>
                  <a:pt x="224" y="5"/>
                </a:lnTo>
                <a:lnTo>
                  <a:pt x="219" y="2"/>
                </a:lnTo>
                <a:lnTo>
                  <a:pt x="215" y="8"/>
                </a:lnTo>
                <a:lnTo>
                  <a:pt x="212" y="10"/>
                </a:lnTo>
                <a:lnTo>
                  <a:pt x="209" y="10"/>
                </a:lnTo>
                <a:lnTo>
                  <a:pt x="205" y="10"/>
                </a:lnTo>
                <a:lnTo>
                  <a:pt x="200" y="10"/>
                </a:lnTo>
                <a:lnTo>
                  <a:pt x="195" y="10"/>
                </a:lnTo>
                <a:lnTo>
                  <a:pt x="193" y="12"/>
                </a:lnTo>
                <a:lnTo>
                  <a:pt x="192" y="10"/>
                </a:lnTo>
                <a:lnTo>
                  <a:pt x="190" y="10"/>
                </a:lnTo>
                <a:lnTo>
                  <a:pt x="187" y="12"/>
                </a:lnTo>
                <a:lnTo>
                  <a:pt x="187" y="13"/>
                </a:lnTo>
                <a:lnTo>
                  <a:pt x="182" y="17"/>
                </a:lnTo>
                <a:lnTo>
                  <a:pt x="180" y="20"/>
                </a:lnTo>
                <a:lnTo>
                  <a:pt x="178" y="24"/>
                </a:lnTo>
                <a:lnTo>
                  <a:pt x="177" y="27"/>
                </a:lnTo>
                <a:lnTo>
                  <a:pt x="180" y="29"/>
                </a:lnTo>
                <a:lnTo>
                  <a:pt x="180" y="30"/>
                </a:lnTo>
                <a:lnTo>
                  <a:pt x="180" y="34"/>
                </a:lnTo>
                <a:lnTo>
                  <a:pt x="177" y="34"/>
                </a:lnTo>
                <a:lnTo>
                  <a:pt x="175" y="34"/>
                </a:lnTo>
                <a:lnTo>
                  <a:pt x="173" y="30"/>
                </a:lnTo>
                <a:lnTo>
                  <a:pt x="173" y="30"/>
                </a:lnTo>
                <a:lnTo>
                  <a:pt x="171" y="29"/>
                </a:lnTo>
                <a:lnTo>
                  <a:pt x="168" y="27"/>
                </a:lnTo>
                <a:lnTo>
                  <a:pt x="166" y="29"/>
                </a:lnTo>
                <a:lnTo>
                  <a:pt x="165" y="30"/>
                </a:lnTo>
                <a:lnTo>
                  <a:pt x="161" y="30"/>
                </a:lnTo>
                <a:lnTo>
                  <a:pt x="160" y="27"/>
                </a:lnTo>
                <a:lnTo>
                  <a:pt x="158" y="29"/>
                </a:lnTo>
                <a:lnTo>
                  <a:pt x="156" y="30"/>
                </a:lnTo>
                <a:lnTo>
                  <a:pt x="153" y="30"/>
                </a:lnTo>
                <a:lnTo>
                  <a:pt x="151" y="30"/>
                </a:lnTo>
                <a:lnTo>
                  <a:pt x="151" y="27"/>
                </a:lnTo>
                <a:lnTo>
                  <a:pt x="150" y="25"/>
                </a:lnTo>
                <a:lnTo>
                  <a:pt x="148" y="24"/>
                </a:lnTo>
                <a:lnTo>
                  <a:pt x="148" y="24"/>
                </a:lnTo>
                <a:lnTo>
                  <a:pt x="146" y="25"/>
                </a:lnTo>
                <a:lnTo>
                  <a:pt x="144" y="25"/>
                </a:lnTo>
                <a:lnTo>
                  <a:pt x="141" y="27"/>
                </a:lnTo>
                <a:lnTo>
                  <a:pt x="139" y="30"/>
                </a:lnTo>
                <a:lnTo>
                  <a:pt x="138" y="30"/>
                </a:lnTo>
                <a:lnTo>
                  <a:pt x="138" y="27"/>
                </a:lnTo>
                <a:lnTo>
                  <a:pt x="136" y="27"/>
                </a:lnTo>
                <a:lnTo>
                  <a:pt x="134" y="27"/>
                </a:lnTo>
                <a:lnTo>
                  <a:pt x="133" y="27"/>
                </a:lnTo>
                <a:lnTo>
                  <a:pt x="131" y="25"/>
                </a:lnTo>
                <a:lnTo>
                  <a:pt x="129" y="24"/>
                </a:lnTo>
                <a:lnTo>
                  <a:pt x="128" y="25"/>
                </a:lnTo>
                <a:lnTo>
                  <a:pt x="124" y="27"/>
                </a:lnTo>
                <a:lnTo>
                  <a:pt x="121" y="24"/>
                </a:lnTo>
                <a:lnTo>
                  <a:pt x="121" y="24"/>
                </a:lnTo>
                <a:lnTo>
                  <a:pt x="121" y="27"/>
                </a:lnTo>
                <a:lnTo>
                  <a:pt x="119" y="29"/>
                </a:lnTo>
                <a:lnTo>
                  <a:pt x="118" y="27"/>
                </a:lnTo>
                <a:lnTo>
                  <a:pt x="118" y="25"/>
                </a:lnTo>
                <a:lnTo>
                  <a:pt x="114" y="24"/>
                </a:lnTo>
                <a:lnTo>
                  <a:pt x="109" y="25"/>
                </a:lnTo>
                <a:lnTo>
                  <a:pt x="109" y="24"/>
                </a:lnTo>
                <a:lnTo>
                  <a:pt x="107" y="24"/>
                </a:lnTo>
                <a:lnTo>
                  <a:pt x="107" y="20"/>
                </a:lnTo>
                <a:lnTo>
                  <a:pt x="104" y="20"/>
                </a:lnTo>
                <a:lnTo>
                  <a:pt x="102" y="20"/>
                </a:lnTo>
                <a:lnTo>
                  <a:pt x="97" y="18"/>
                </a:lnTo>
                <a:lnTo>
                  <a:pt x="92" y="18"/>
                </a:lnTo>
                <a:lnTo>
                  <a:pt x="91" y="17"/>
                </a:lnTo>
                <a:lnTo>
                  <a:pt x="86" y="17"/>
                </a:lnTo>
                <a:lnTo>
                  <a:pt x="84" y="15"/>
                </a:lnTo>
                <a:lnTo>
                  <a:pt x="82" y="15"/>
                </a:lnTo>
                <a:lnTo>
                  <a:pt x="77" y="13"/>
                </a:lnTo>
                <a:lnTo>
                  <a:pt x="72" y="15"/>
                </a:lnTo>
                <a:lnTo>
                  <a:pt x="67" y="15"/>
                </a:lnTo>
                <a:lnTo>
                  <a:pt x="65" y="13"/>
                </a:lnTo>
                <a:lnTo>
                  <a:pt x="57" y="17"/>
                </a:lnTo>
                <a:lnTo>
                  <a:pt x="53" y="15"/>
                </a:lnTo>
                <a:lnTo>
                  <a:pt x="48" y="15"/>
                </a:lnTo>
                <a:lnTo>
                  <a:pt x="47" y="18"/>
                </a:lnTo>
                <a:lnTo>
                  <a:pt x="45" y="20"/>
                </a:lnTo>
                <a:lnTo>
                  <a:pt x="38" y="25"/>
                </a:lnTo>
                <a:lnTo>
                  <a:pt x="38" y="24"/>
                </a:lnTo>
                <a:lnTo>
                  <a:pt x="32" y="24"/>
                </a:lnTo>
                <a:lnTo>
                  <a:pt x="32" y="25"/>
                </a:lnTo>
                <a:lnTo>
                  <a:pt x="32" y="27"/>
                </a:lnTo>
                <a:lnTo>
                  <a:pt x="33" y="29"/>
                </a:lnTo>
                <a:lnTo>
                  <a:pt x="32" y="32"/>
                </a:lnTo>
                <a:lnTo>
                  <a:pt x="40" y="42"/>
                </a:lnTo>
                <a:lnTo>
                  <a:pt x="43" y="45"/>
                </a:lnTo>
                <a:lnTo>
                  <a:pt x="40" y="45"/>
                </a:lnTo>
                <a:lnTo>
                  <a:pt x="40" y="49"/>
                </a:lnTo>
                <a:lnTo>
                  <a:pt x="43" y="52"/>
                </a:lnTo>
                <a:lnTo>
                  <a:pt x="43" y="56"/>
                </a:lnTo>
                <a:lnTo>
                  <a:pt x="40" y="59"/>
                </a:lnTo>
                <a:lnTo>
                  <a:pt x="37" y="59"/>
                </a:lnTo>
                <a:lnTo>
                  <a:pt x="27" y="67"/>
                </a:lnTo>
                <a:lnTo>
                  <a:pt x="13" y="84"/>
                </a:lnTo>
                <a:lnTo>
                  <a:pt x="13" y="88"/>
                </a:lnTo>
                <a:lnTo>
                  <a:pt x="13" y="94"/>
                </a:lnTo>
                <a:lnTo>
                  <a:pt x="16" y="99"/>
                </a:lnTo>
                <a:lnTo>
                  <a:pt x="10" y="99"/>
                </a:lnTo>
                <a:lnTo>
                  <a:pt x="0" y="118"/>
                </a:lnTo>
                <a:lnTo>
                  <a:pt x="1" y="118"/>
                </a:lnTo>
                <a:lnTo>
                  <a:pt x="13" y="125"/>
                </a:lnTo>
                <a:lnTo>
                  <a:pt x="20" y="130"/>
                </a:lnTo>
                <a:lnTo>
                  <a:pt x="21" y="128"/>
                </a:lnTo>
                <a:lnTo>
                  <a:pt x="28" y="131"/>
                </a:lnTo>
                <a:lnTo>
                  <a:pt x="30" y="130"/>
                </a:lnTo>
                <a:lnTo>
                  <a:pt x="40" y="131"/>
                </a:lnTo>
                <a:lnTo>
                  <a:pt x="50" y="133"/>
                </a:lnTo>
                <a:lnTo>
                  <a:pt x="53" y="131"/>
                </a:lnTo>
                <a:lnTo>
                  <a:pt x="53" y="135"/>
                </a:lnTo>
                <a:lnTo>
                  <a:pt x="57" y="135"/>
                </a:lnTo>
                <a:lnTo>
                  <a:pt x="59" y="138"/>
                </a:lnTo>
                <a:lnTo>
                  <a:pt x="62" y="136"/>
                </a:lnTo>
                <a:lnTo>
                  <a:pt x="65" y="135"/>
                </a:lnTo>
                <a:lnTo>
                  <a:pt x="67" y="133"/>
                </a:lnTo>
                <a:lnTo>
                  <a:pt x="86" y="130"/>
                </a:lnTo>
                <a:lnTo>
                  <a:pt x="89" y="128"/>
                </a:lnTo>
                <a:lnTo>
                  <a:pt x="89" y="123"/>
                </a:lnTo>
                <a:lnTo>
                  <a:pt x="96" y="123"/>
                </a:lnTo>
                <a:lnTo>
                  <a:pt x="96" y="121"/>
                </a:lnTo>
                <a:lnTo>
                  <a:pt x="97" y="121"/>
                </a:lnTo>
                <a:lnTo>
                  <a:pt x="97" y="121"/>
                </a:lnTo>
                <a:lnTo>
                  <a:pt x="99" y="121"/>
                </a:lnTo>
                <a:lnTo>
                  <a:pt x="99" y="120"/>
                </a:lnTo>
                <a:lnTo>
                  <a:pt x="99" y="118"/>
                </a:lnTo>
                <a:lnTo>
                  <a:pt x="102" y="120"/>
                </a:lnTo>
                <a:lnTo>
                  <a:pt x="104" y="120"/>
                </a:lnTo>
                <a:lnTo>
                  <a:pt x="107" y="120"/>
                </a:lnTo>
                <a:lnTo>
                  <a:pt x="109" y="120"/>
                </a:lnTo>
                <a:lnTo>
                  <a:pt x="111" y="118"/>
                </a:lnTo>
                <a:lnTo>
                  <a:pt x="112" y="118"/>
                </a:lnTo>
                <a:lnTo>
                  <a:pt x="116" y="118"/>
                </a:lnTo>
                <a:lnTo>
                  <a:pt x="118" y="118"/>
                </a:lnTo>
                <a:lnTo>
                  <a:pt x="118" y="118"/>
                </a:lnTo>
                <a:lnTo>
                  <a:pt x="119" y="118"/>
                </a:lnTo>
                <a:lnTo>
                  <a:pt x="119" y="118"/>
                </a:lnTo>
                <a:lnTo>
                  <a:pt x="121" y="120"/>
                </a:lnTo>
                <a:lnTo>
                  <a:pt x="123" y="121"/>
                </a:lnTo>
                <a:lnTo>
                  <a:pt x="124" y="121"/>
                </a:lnTo>
                <a:lnTo>
                  <a:pt x="126" y="121"/>
                </a:lnTo>
                <a:lnTo>
                  <a:pt x="126" y="123"/>
                </a:lnTo>
                <a:lnTo>
                  <a:pt x="128" y="125"/>
                </a:lnTo>
                <a:lnTo>
                  <a:pt x="129" y="125"/>
                </a:lnTo>
                <a:lnTo>
                  <a:pt x="129" y="125"/>
                </a:lnTo>
                <a:lnTo>
                  <a:pt x="131" y="123"/>
                </a:lnTo>
                <a:lnTo>
                  <a:pt x="133" y="123"/>
                </a:lnTo>
                <a:lnTo>
                  <a:pt x="133" y="125"/>
                </a:lnTo>
                <a:lnTo>
                  <a:pt x="131" y="126"/>
                </a:lnTo>
                <a:lnTo>
                  <a:pt x="131" y="126"/>
                </a:lnTo>
                <a:lnTo>
                  <a:pt x="133" y="126"/>
                </a:lnTo>
                <a:lnTo>
                  <a:pt x="133" y="126"/>
                </a:lnTo>
                <a:lnTo>
                  <a:pt x="133" y="128"/>
                </a:lnTo>
                <a:lnTo>
                  <a:pt x="134" y="128"/>
                </a:lnTo>
                <a:lnTo>
                  <a:pt x="134" y="126"/>
                </a:lnTo>
                <a:lnTo>
                  <a:pt x="134" y="126"/>
                </a:lnTo>
                <a:lnTo>
                  <a:pt x="138" y="126"/>
                </a:lnTo>
                <a:lnTo>
                  <a:pt x="143" y="126"/>
                </a:lnTo>
                <a:lnTo>
                  <a:pt x="143" y="130"/>
                </a:lnTo>
                <a:lnTo>
                  <a:pt x="143" y="131"/>
                </a:lnTo>
                <a:lnTo>
                  <a:pt x="146" y="133"/>
                </a:lnTo>
                <a:lnTo>
                  <a:pt x="148" y="131"/>
                </a:lnTo>
                <a:lnTo>
                  <a:pt x="148" y="131"/>
                </a:lnTo>
                <a:lnTo>
                  <a:pt x="150" y="133"/>
                </a:lnTo>
                <a:lnTo>
                  <a:pt x="150" y="133"/>
                </a:lnTo>
                <a:lnTo>
                  <a:pt x="151" y="135"/>
                </a:lnTo>
                <a:lnTo>
                  <a:pt x="150" y="136"/>
                </a:lnTo>
                <a:lnTo>
                  <a:pt x="150" y="136"/>
                </a:lnTo>
                <a:lnTo>
                  <a:pt x="150" y="138"/>
                </a:lnTo>
                <a:lnTo>
                  <a:pt x="150" y="138"/>
                </a:lnTo>
                <a:lnTo>
                  <a:pt x="150" y="141"/>
                </a:lnTo>
                <a:lnTo>
                  <a:pt x="148" y="143"/>
                </a:lnTo>
                <a:lnTo>
                  <a:pt x="148" y="145"/>
                </a:lnTo>
                <a:lnTo>
                  <a:pt x="150" y="147"/>
                </a:lnTo>
                <a:lnTo>
                  <a:pt x="151" y="147"/>
                </a:lnTo>
                <a:lnTo>
                  <a:pt x="153" y="148"/>
                </a:lnTo>
                <a:lnTo>
                  <a:pt x="153" y="150"/>
                </a:lnTo>
                <a:lnTo>
                  <a:pt x="155" y="150"/>
                </a:lnTo>
                <a:lnTo>
                  <a:pt x="156" y="150"/>
                </a:lnTo>
                <a:lnTo>
                  <a:pt x="156" y="150"/>
                </a:lnTo>
                <a:lnTo>
                  <a:pt x="158" y="150"/>
                </a:lnTo>
                <a:lnTo>
                  <a:pt x="158" y="152"/>
                </a:lnTo>
                <a:lnTo>
                  <a:pt x="158" y="153"/>
                </a:lnTo>
                <a:lnTo>
                  <a:pt x="158" y="155"/>
                </a:lnTo>
                <a:lnTo>
                  <a:pt x="156" y="155"/>
                </a:lnTo>
                <a:lnTo>
                  <a:pt x="156" y="157"/>
                </a:lnTo>
                <a:lnTo>
                  <a:pt x="158" y="157"/>
                </a:lnTo>
                <a:lnTo>
                  <a:pt x="158" y="157"/>
                </a:lnTo>
                <a:lnTo>
                  <a:pt x="158" y="158"/>
                </a:lnTo>
                <a:lnTo>
                  <a:pt x="158" y="160"/>
                </a:lnTo>
                <a:lnTo>
                  <a:pt x="160" y="160"/>
                </a:lnTo>
                <a:lnTo>
                  <a:pt x="161" y="162"/>
                </a:lnTo>
                <a:lnTo>
                  <a:pt x="161" y="163"/>
                </a:lnTo>
                <a:lnTo>
                  <a:pt x="163" y="163"/>
                </a:lnTo>
                <a:lnTo>
                  <a:pt x="165" y="163"/>
                </a:lnTo>
                <a:lnTo>
                  <a:pt x="166" y="165"/>
                </a:lnTo>
                <a:lnTo>
                  <a:pt x="166" y="168"/>
                </a:lnTo>
                <a:lnTo>
                  <a:pt x="166" y="170"/>
                </a:lnTo>
                <a:lnTo>
                  <a:pt x="166" y="172"/>
                </a:lnTo>
                <a:lnTo>
                  <a:pt x="165" y="172"/>
                </a:lnTo>
                <a:lnTo>
                  <a:pt x="165" y="172"/>
                </a:lnTo>
                <a:lnTo>
                  <a:pt x="166" y="173"/>
                </a:lnTo>
                <a:lnTo>
                  <a:pt x="166" y="173"/>
                </a:lnTo>
                <a:lnTo>
                  <a:pt x="168" y="175"/>
                </a:lnTo>
                <a:lnTo>
                  <a:pt x="170" y="175"/>
                </a:lnTo>
                <a:lnTo>
                  <a:pt x="168" y="177"/>
                </a:lnTo>
                <a:lnTo>
                  <a:pt x="165" y="177"/>
                </a:lnTo>
                <a:lnTo>
                  <a:pt x="163" y="177"/>
                </a:lnTo>
                <a:lnTo>
                  <a:pt x="163" y="177"/>
                </a:lnTo>
                <a:lnTo>
                  <a:pt x="163" y="175"/>
                </a:lnTo>
                <a:lnTo>
                  <a:pt x="161" y="175"/>
                </a:lnTo>
                <a:lnTo>
                  <a:pt x="160" y="175"/>
                </a:lnTo>
                <a:lnTo>
                  <a:pt x="160" y="175"/>
                </a:lnTo>
                <a:lnTo>
                  <a:pt x="158" y="177"/>
                </a:lnTo>
                <a:lnTo>
                  <a:pt x="158" y="175"/>
                </a:lnTo>
                <a:lnTo>
                  <a:pt x="156" y="175"/>
                </a:lnTo>
                <a:lnTo>
                  <a:pt x="156" y="175"/>
                </a:lnTo>
                <a:lnTo>
                  <a:pt x="156" y="173"/>
                </a:lnTo>
                <a:lnTo>
                  <a:pt x="155" y="173"/>
                </a:lnTo>
                <a:lnTo>
                  <a:pt x="153" y="173"/>
                </a:lnTo>
                <a:lnTo>
                  <a:pt x="153" y="175"/>
                </a:lnTo>
                <a:lnTo>
                  <a:pt x="153" y="175"/>
                </a:lnTo>
                <a:lnTo>
                  <a:pt x="151" y="173"/>
                </a:lnTo>
                <a:lnTo>
                  <a:pt x="153" y="175"/>
                </a:lnTo>
                <a:lnTo>
                  <a:pt x="153" y="177"/>
                </a:lnTo>
                <a:lnTo>
                  <a:pt x="151" y="177"/>
                </a:lnTo>
                <a:lnTo>
                  <a:pt x="150" y="177"/>
                </a:lnTo>
                <a:lnTo>
                  <a:pt x="150" y="173"/>
                </a:lnTo>
                <a:lnTo>
                  <a:pt x="150" y="172"/>
                </a:lnTo>
                <a:lnTo>
                  <a:pt x="150" y="172"/>
                </a:lnTo>
                <a:lnTo>
                  <a:pt x="148" y="173"/>
                </a:lnTo>
                <a:lnTo>
                  <a:pt x="146" y="173"/>
                </a:lnTo>
                <a:lnTo>
                  <a:pt x="144" y="175"/>
                </a:lnTo>
                <a:lnTo>
                  <a:pt x="144" y="179"/>
                </a:lnTo>
                <a:lnTo>
                  <a:pt x="144" y="180"/>
                </a:lnTo>
                <a:lnTo>
                  <a:pt x="146" y="180"/>
                </a:lnTo>
                <a:lnTo>
                  <a:pt x="146" y="182"/>
                </a:lnTo>
                <a:lnTo>
                  <a:pt x="146" y="184"/>
                </a:lnTo>
                <a:lnTo>
                  <a:pt x="144" y="184"/>
                </a:lnTo>
                <a:lnTo>
                  <a:pt x="144" y="185"/>
                </a:lnTo>
                <a:lnTo>
                  <a:pt x="144" y="187"/>
                </a:lnTo>
                <a:lnTo>
                  <a:pt x="144" y="187"/>
                </a:lnTo>
                <a:lnTo>
                  <a:pt x="143" y="189"/>
                </a:lnTo>
                <a:lnTo>
                  <a:pt x="141" y="189"/>
                </a:lnTo>
                <a:lnTo>
                  <a:pt x="141" y="190"/>
                </a:lnTo>
                <a:lnTo>
                  <a:pt x="139" y="192"/>
                </a:lnTo>
                <a:lnTo>
                  <a:pt x="139" y="192"/>
                </a:lnTo>
                <a:lnTo>
                  <a:pt x="139" y="194"/>
                </a:lnTo>
                <a:lnTo>
                  <a:pt x="138" y="194"/>
                </a:lnTo>
                <a:lnTo>
                  <a:pt x="136" y="194"/>
                </a:lnTo>
                <a:lnTo>
                  <a:pt x="136" y="195"/>
                </a:lnTo>
                <a:lnTo>
                  <a:pt x="136" y="195"/>
                </a:lnTo>
                <a:lnTo>
                  <a:pt x="134" y="197"/>
                </a:lnTo>
                <a:lnTo>
                  <a:pt x="136" y="199"/>
                </a:lnTo>
                <a:lnTo>
                  <a:pt x="136" y="200"/>
                </a:lnTo>
                <a:lnTo>
                  <a:pt x="134" y="202"/>
                </a:lnTo>
                <a:lnTo>
                  <a:pt x="133" y="202"/>
                </a:lnTo>
                <a:lnTo>
                  <a:pt x="131" y="200"/>
                </a:lnTo>
                <a:lnTo>
                  <a:pt x="131" y="200"/>
                </a:lnTo>
                <a:lnTo>
                  <a:pt x="129" y="202"/>
                </a:lnTo>
                <a:lnTo>
                  <a:pt x="129" y="202"/>
                </a:lnTo>
                <a:lnTo>
                  <a:pt x="131" y="202"/>
                </a:lnTo>
                <a:lnTo>
                  <a:pt x="131" y="206"/>
                </a:lnTo>
                <a:lnTo>
                  <a:pt x="136" y="207"/>
                </a:lnTo>
                <a:lnTo>
                  <a:pt x="141" y="207"/>
                </a:lnTo>
                <a:lnTo>
                  <a:pt x="143" y="206"/>
                </a:lnTo>
                <a:lnTo>
                  <a:pt x="146" y="206"/>
                </a:lnTo>
                <a:lnTo>
                  <a:pt x="153" y="202"/>
                </a:lnTo>
                <a:lnTo>
                  <a:pt x="160" y="204"/>
                </a:lnTo>
                <a:lnTo>
                  <a:pt x="158" y="202"/>
                </a:lnTo>
                <a:lnTo>
                  <a:pt x="156" y="200"/>
                </a:lnTo>
                <a:lnTo>
                  <a:pt x="160" y="194"/>
                </a:lnTo>
                <a:lnTo>
                  <a:pt x="161" y="194"/>
                </a:lnTo>
                <a:lnTo>
                  <a:pt x="168" y="192"/>
                </a:lnTo>
                <a:lnTo>
                  <a:pt x="185" y="170"/>
                </a:lnTo>
                <a:lnTo>
                  <a:pt x="200" y="167"/>
                </a:lnTo>
                <a:lnTo>
                  <a:pt x="205" y="167"/>
                </a:lnTo>
                <a:lnTo>
                  <a:pt x="209" y="163"/>
                </a:lnTo>
                <a:lnTo>
                  <a:pt x="214" y="170"/>
                </a:lnTo>
                <a:lnTo>
                  <a:pt x="209" y="175"/>
                </a:lnTo>
                <a:lnTo>
                  <a:pt x="212" y="180"/>
                </a:lnTo>
                <a:lnTo>
                  <a:pt x="214" y="182"/>
                </a:lnTo>
                <a:lnTo>
                  <a:pt x="220" y="184"/>
                </a:lnTo>
                <a:lnTo>
                  <a:pt x="239" y="182"/>
                </a:lnTo>
                <a:lnTo>
                  <a:pt x="242" y="184"/>
                </a:lnTo>
                <a:lnTo>
                  <a:pt x="244" y="189"/>
                </a:lnTo>
                <a:lnTo>
                  <a:pt x="242" y="190"/>
                </a:lnTo>
                <a:lnTo>
                  <a:pt x="235" y="194"/>
                </a:lnTo>
                <a:lnTo>
                  <a:pt x="220" y="202"/>
                </a:lnTo>
                <a:lnTo>
                  <a:pt x="222" y="206"/>
                </a:lnTo>
                <a:lnTo>
                  <a:pt x="224" y="206"/>
                </a:lnTo>
                <a:lnTo>
                  <a:pt x="230" y="204"/>
                </a:lnTo>
                <a:lnTo>
                  <a:pt x="239" y="209"/>
                </a:lnTo>
                <a:lnTo>
                  <a:pt x="242" y="212"/>
                </a:lnTo>
                <a:lnTo>
                  <a:pt x="242" y="217"/>
                </a:lnTo>
                <a:lnTo>
                  <a:pt x="239" y="227"/>
                </a:lnTo>
                <a:lnTo>
                  <a:pt x="246" y="229"/>
                </a:lnTo>
                <a:lnTo>
                  <a:pt x="252" y="229"/>
                </a:lnTo>
                <a:lnTo>
                  <a:pt x="254" y="227"/>
                </a:lnTo>
                <a:lnTo>
                  <a:pt x="259" y="222"/>
                </a:lnTo>
                <a:lnTo>
                  <a:pt x="266" y="221"/>
                </a:lnTo>
                <a:lnTo>
                  <a:pt x="274" y="219"/>
                </a:lnTo>
                <a:lnTo>
                  <a:pt x="281" y="212"/>
                </a:lnTo>
                <a:lnTo>
                  <a:pt x="286" y="212"/>
                </a:lnTo>
                <a:lnTo>
                  <a:pt x="293" y="214"/>
                </a:lnTo>
                <a:lnTo>
                  <a:pt x="294" y="214"/>
                </a:lnTo>
                <a:lnTo>
                  <a:pt x="300" y="212"/>
                </a:lnTo>
                <a:lnTo>
                  <a:pt x="303" y="211"/>
                </a:lnTo>
                <a:lnTo>
                  <a:pt x="303" y="207"/>
                </a:lnTo>
                <a:lnTo>
                  <a:pt x="305" y="204"/>
                </a:lnTo>
                <a:lnTo>
                  <a:pt x="301" y="202"/>
                </a:lnTo>
                <a:lnTo>
                  <a:pt x="291" y="202"/>
                </a:lnTo>
                <a:lnTo>
                  <a:pt x="279" y="206"/>
                </a:lnTo>
                <a:lnTo>
                  <a:pt x="274" y="206"/>
                </a:lnTo>
                <a:lnTo>
                  <a:pt x="273" y="202"/>
                </a:lnTo>
                <a:lnTo>
                  <a:pt x="274" y="200"/>
                </a:lnTo>
                <a:lnTo>
                  <a:pt x="273" y="199"/>
                </a:lnTo>
                <a:lnTo>
                  <a:pt x="254" y="185"/>
                </a:lnTo>
                <a:lnTo>
                  <a:pt x="249" y="182"/>
                </a:lnTo>
                <a:lnTo>
                  <a:pt x="254" y="180"/>
                </a:lnTo>
                <a:lnTo>
                  <a:pt x="262" y="179"/>
                </a:lnTo>
                <a:lnTo>
                  <a:pt x="268" y="180"/>
                </a:lnTo>
                <a:lnTo>
                  <a:pt x="271" y="180"/>
                </a:lnTo>
                <a:lnTo>
                  <a:pt x="274" y="177"/>
                </a:lnTo>
                <a:lnTo>
                  <a:pt x="278" y="170"/>
                </a:lnTo>
                <a:lnTo>
                  <a:pt x="283" y="173"/>
                </a:lnTo>
                <a:lnTo>
                  <a:pt x="286" y="172"/>
                </a:lnTo>
                <a:lnTo>
                  <a:pt x="291" y="168"/>
                </a:lnTo>
                <a:lnTo>
                  <a:pt x="303" y="165"/>
                </a:lnTo>
                <a:lnTo>
                  <a:pt x="313" y="163"/>
                </a:lnTo>
                <a:lnTo>
                  <a:pt x="320" y="162"/>
                </a:lnTo>
                <a:lnTo>
                  <a:pt x="325" y="157"/>
                </a:lnTo>
                <a:lnTo>
                  <a:pt x="342" y="155"/>
                </a:lnTo>
                <a:lnTo>
                  <a:pt x="342" y="153"/>
                </a:lnTo>
                <a:lnTo>
                  <a:pt x="342" y="152"/>
                </a:lnTo>
                <a:lnTo>
                  <a:pt x="342" y="148"/>
                </a:lnTo>
                <a:lnTo>
                  <a:pt x="343" y="141"/>
                </a:lnTo>
                <a:lnTo>
                  <a:pt x="345" y="141"/>
                </a:lnTo>
                <a:lnTo>
                  <a:pt x="348" y="141"/>
                </a:lnTo>
                <a:lnTo>
                  <a:pt x="352" y="138"/>
                </a:lnTo>
                <a:lnTo>
                  <a:pt x="353" y="136"/>
                </a:lnTo>
                <a:lnTo>
                  <a:pt x="353" y="135"/>
                </a:lnTo>
                <a:lnTo>
                  <a:pt x="364" y="135"/>
                </a:lnTo>
                <a:lnTo>
                  <a:pt x="372" y="136"/>
                </a:lnTo>
                <a:lnTo>
                  <a:pt x="375" y="135"/>
                </a:lnTo>
                <a:lnTo>
                  <a:pt x="375" y="131"/>
                </a:lnTo>
                <a:lnTo>
                  <a:pt x="375" y="128"/>
                </a:lnTo>
                <a:lnTo>
                  <a:pt x="377" y="121"/>
                </a:lnTo>
                <a:lnTo>
                  <a:pt x="377" y="121"/>
                </a:lnTo>
                <a:lnTo>
                  <a:pt x="375" y="115"/>
                </a:lnTo>
                <a:lnTo>
                  <a:pt x="372" y="113"/>
                </a:lnTo>
                <a:lnTo>
                  <a:pt x="372" y="109"/>
                </a:lnTo>
                <a:lnTo>
                  <a:pt x="372" y="108"/>
                </a:lnTo>
                <a:lnTo>
                  <a:pt x="377" y="108"/>
                </a:lnTo>
                <a:lnTo>
                  <a:pt x="379" y="106"/>
                </a:lnTo>
                <a:lnTo>
                  <a:pt x="374" y="104"/>
                </a:lnTo>
                <a:lnTo>
                  <a:pt x="372" y="101"/>
                </a:lnTo>
                <a:lnTo>
                  <a:pt x="375" y="99"/>
                </a:lnTo>
                <a:lnTo>
                  <a:pt x="380" y="96"/>
                </a:lnTo>
                <a:lnTo>
                  <a:pt x="382" y="94"/>
                </a:lnTo>
                <a:lnTo>
                  <a:pt x="382" y="91"/>
                </a:lnTo>
                <a:lnTo>
                  <a:pt x="380" y="89"/>
                </a:lnTo>
                <a:lnTo>
                  <a:pt x="380" y="88"/>
                </a:lnTo>
                <a:lnTo>
                  <a:pt x="380" y="86"/>
                </a:lnTo>
                <a:lnTo>
                  <a:pt x="380" y="84"/>
                </a:lnTo>
                <a:lnTo>
                  <a:pt x="380" y="84"/>
                </a:lnTo>
                <a:lnTo>
                  <a:pt x="377" y="84"/>
                </a:lnTo>
                <a:lnTo>
                  <a:pt x="377" y="86"/>
                </a:lnTo>
                <a:lnTo>
                  <a:pt x="374" y="86"/>
                </a:lnTo>
                <a:lnTo>
                  <a:pt x="370" y="84"/>
                </a:lnTo>
                <a:lnTo>
                  <a:pt x="370" y="81"/>
                </a:lnTo>
                <a:lnTo>
                  <a:pt x="365" y="81"/>
                </a:lnTo>
                <a:lnTo>
                  <a:pt x="362" y="79"/>
                </a:lnTo>
                <a:lnTo>
                  <a:pt x="360" y="77"/>
                </a:lnTo>
                <a:lnTo>
                  <a:pt x="357" y="77"/>
                </a:lnTo>
                <a:lnTo>
                  <a:pt x="355" y="76"/>
                </a:lnTo>
                <a:lnTo>
                  <a:pt x="345" y="74"/>
                </a:lnTo>
                <a:lnTo>
                  <a:pt x="343" y="71"/>
                </a:lnTo>
                <a:lnTo>
                  <a:pt x="342" y="71"/>
                </a:lnTo>
                <a:lnTo>
                  <a:pt x="340" y="72"/>
                </a:lnTo>
                <a:lnTo>
                  <a:pt x="338" y="74"/>
                </a:lnTo>
                <a:lnTo>
                  <a:pt x="335" y="74"/>
                </a:lnTo>
                <a:lnTo>
                  <a:pt x="335" y="71"/>
                </a:lnTo>
                <a:lnTo>
                  <a:pt x="330" y="71"/>
                </a:lnTo>
                <a:lnTo>
                  <a:pt x="330" y="69"/>
                </a:lnTo>
                <a:lnTo>
                  <a:pt x="328" y="66"/>
                </a:lnTo>
                <a:lnTo>
                  <a:pt x="328" y="64"/>
                </a:lnTo>
                <a:lnTo>
                  <a:pt x="325" y="62"/>
                </a:lnTo>
                <a:lnTo>
                  <a:pt x="325" y="59"/>
                </a:lnTo>
                <a:lnTo>
                  <a:pt x="316" y="62"/>
                </a:lnTo>
                <a:lnTo>
                  <a:pt x="313" y="62"/>
                </a:lnTo>
                <a:lnTo>
                  <a:pt x="306" y="66"/>
                </a:lnTo>
                <a:lnTo>
                  <a:pt x="305" y="62"/>
                </a:lnTo>
                <a:lnTo>
                  <a:pt x="303" y="62"/>
                </a:lnTo>
                <a:lnTo>
                  <a:pt x="301" y="64"/>
                </a:lnTo>
                <a:lnTo>
                  <a:pt x="296" y="61"/>
                </a:lnTo>
                <a:lnTo>
                  <a:pt x="294" y="59"/>
                </a:lnTo>
                <a:lnTo>
                  <a:pt x="289" y="61"/>
                </a:lnTo>
                <a:lnTo>
                  <a:pt x="286" y="62"/>
                </a:lnTo>
                <a:lnTo>
                  <a:pt x="284" y="59"/>
                </a:lnTo>
                <a:lnTo>
                  <a:pt x="283" y="57"/>
                </a:lnTo>
                <a:lnTo>
                  <a:pt x="281" y="54"/>
                </a:lnTo>
                <a:lnTo>
                  <a:pt x="283" y="52"/>
                </a:lnTo>
                <a:lnTo>
                  <a:pt x="281" y="49"/>
                </a:lnTo>
                <a:lnTo>
                  <a:pt x="279" y="45"/>
                </a:lnTo>
                <a:lnTo>
                  <a:pt x="279" y="40"/>
                </a:lnTo>
                <a:lnTo>
                  <a:pt x="276" y="40"/>
                </a:lnTo>
                <a:lnTo>
                  <a:pt x="276" y="37"/>
                </a:lnTo>
                <a:lnTo>
                  <a:pt x="273" y="35"/>
                </a:lnTo>
                <a:lnTo>
                  <a:pt x="268" y="37"/>
                </a:lnTo>
                <a:lnTo>
                  <a:pt x="266" y="35"/>
                </a:lnTo>
                <a:lnTo>
                  <a:pt x="259" y="35"/>
                </a:lnTo>
                <a:lnTo>
                  <a:pt x="257" y="32"/>
                </a:lnTo>
                <a:lnTo>
                  <a:pt x="256" y="27"/>
                </a:lnTo>
                <a:lnTo>
                  <a:pt x="254" y="24"/>
                </a:lnTo>
                <a:lnTo>
                  <a:pt x="257" y="20"/>
                </a:lnTo>
                <a:lnTo>
                  <a:pt x="261" y="22"/>
                </a:lnTo>
                <a:lnTo>
                  <a:pt x="261" y="17"/>
                </a:lnTo>
                <a:lnTo>
                  <a:pt x="257" y="15"/>
                </a:lnTo>
                <a:close/>
              </a:path>
            </a:pathLst>
          </a:custGeom>
          <a:solidFill>
            <a:srgbClr val="F2F2F2"/>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38" name="Freeform 30274"/>
          <p:cNvSpPr>
            <a:spLocks/>
          </p:cNvSpPr>
          <p:nvPr/>
        </p:nvSpPr>
        <p:spPr bwMode="auto">
          <a:xfrm>
            <a:off x="4266525" y="3362528"/>
            <a:ext cx="71626" cy="54285"/>
          </a:xfrm>
          <a:custGeom>
            <a:avLst/>
            <a:gdLst>
              <a:gd name="T0" fmla="*/ 52 w 81"/>
              <a:gd name="T1" fmla="*/ 3 h 61"/>
              <a:gd name="T2" fmla="*/ 51 w 81"/>
              <a:gd name="T3" fmla="*/ 3 h 61"/>
              <a:gd name="T4" fmla="*/ 49 w 81"/>
              <a:gd name="T5" fmla="*/ 0 h 61"/>
              <a:gd name="T6" fmla="*/ 45 w 81"/>
              <a:gd name="T7" fmla="*/ 3 h 61"/>
              <a:gd name="T8" fmla="*/ 40 w 81"/>
              <a:gd name="T9" fmla="*/ 3 h 61"/>
              <a:gd name="T10" fmla="*/ 40 w 81"/>
              <a:gd name="T11" fmla="*/ 5 h 61"/>
              <a:gd name="T12" fmla="*/ 35 w 81"/>
              <a:gd name="T13" fmla="*/ 5 h 61"/>
              <a:gd name="T14" fmla="*/ 30 w 81"/>
              <a:gd name="T15" fmla="*/ 5 h 61"/>
              <a:gd name="T16" fmla="*/ 27 w 81"/>
              <a:gd name="T17" fmla="*/ 3 h 61"/>
              <a:gd name="T18" fmla="*/ 25 w 81"/>
              <a:gd name="T19" fmla="*/ 7 h 61"/>
              <a:gd name="T20" fmla="*/ 20 w 81"/>
              <a:gd name="T21" fmla="*/ 7 h 61"/>
              <a:gd name="T22" fmla="*/ 15 w 81"/>
              <a:gd name="T23" fmla="*/ 5 h 61"/>
              <a:gd name="T24" fmla="*/ 10 w 81"/>
              <a:gd name="T25" fmla="*/ 7 h 61"/>
              <a:gd name="T26" fmla="*/ 0 w 81"/>
              <a:gd name="T27" fmla="*/ 13 h 61"/>
              <a:gd name="T28" fmla="*/ 2 w 81"/>
              <a:gd name="T29" fmla="*/ 18 h 61"/>
              <a:gd name="T30" fmla="*/ 5 w 81"/>
              <a:gd name="T31" fmla="*/ 23 h 61"/>
              <a:gd name="T32" fmla="*/ 8 w 81"/>
              <a:gd name="T33" fmla="*/ 25 h 61"/>
              <a:gd name="T34" fmla="*/ 13 w 81"/>
              <a:gd name="T35" fmla="*/ 22 h 61"/>
              <a:gd name="T36" fmla="*/ 13 w 81"/>
              <a:gd name="T37" fmla="*/ 23 h 61"/>
              <a:gd name="T38" fmla="*/ 17 w 81"/>
              <a:gd name="T39" fmla="*/ 29 h 61"/>
              <a:gd name="T40" fmla="*/ 18 w 81"/>
              <a:gd name="T41" fmla="*/ 32 h 61"/>
              <a:gd name="T42" fmla="*/ 24 w 81"/>
              <a:gd name="T43" fmla="*/ 32 h 61"/>
              <a:gd name="T44" fmla="*/ 25 w 81"/>
              <a:gd name="T45" fmla="*/ 35 h 61"/>
              <a:gd name="T46" fmla="*/ 27 w 81"/>
              <a:gd name="T47" fmla="*/ 35 h 61"/>
              <a:gd name="T48" fmla="*/ 32 w 81"/>
              <a:gd name="T49" fmla="*/ 35 h 61"/>
              <a:gd name="T50" fmla="*/ 35 w 81"/>
              <a:gd name="T51" fmla="*/ 39 h 61"/>
              <a:gd name="T52" fmla="*/ 34 w 81"/>
              <a:gd name="T53" fmla="*/ 40 h 61"/>
              <a:gd name="T54" fmla="*/ 35 w 81"/>
              <a:gd name="T55" fmla="*/ 44 h 61"/>
              <a:gd name="T56" fmla="*/ 34 w 81"/>
              <a:gd name="T57" fmla="*/ 47 h 61"/>
              <a:gd name="T58" fmla="*/ 37 w 81"/>
              <a:gd name="T59" fmla="*/ 47 h 61"/>
              <a:gd name="T60" fmla="*/ 45 w 81"/>
              <a:gd name="T61" fmla="*/ 47 h 61"/>
              <a:gd name="T62" fmla="*/ 47 w 81"/>
              <a:gd name="T63" fmla="*/ 42 h 61"/>
              <a:gd name="T64" fmla="*/ 49 w 81"/>
              <a:gd name="T65" fmla="*/ 40 h 61"/>
              <a:gd name="T66" fmla="*/ 49 w 81"/>
              <a:gd name="T67" fmla="*/ 47 h 61"/>
              <a:gd name="T68" fmla="*/ 51 w 81"/>
              <a:gd name="T69" fmla="*/ 49 h 61"/>
              <a:gd name="T70" fmla="*/ 49 w 81"/>
              <a:gd name="T71" fmla="*/ 52 h 61"/>
              <a:gd name="T72" fmla="*/ 54 w 81"/>
              <a:gd name="T73" fmla="*/ 52 h 61"/>
              <a:gd name="T74" fmla="*/ 62 w 81"/>
              <a:gd name="T75" fmla="*/ 57 h 61"/>
              <a:gd name="T76" fmla="*/ 62 w 81"/>
              <a:gd name="T77" fmla="*/ 61 h 61"/>
              <a:gd name="T78" fmla="*/ 69 w 81"/>
              <a:gd name="T79" fmla="*/ 57 h 61"/>
              <a:gd name="T80" fmla="*/ 69 w 81"/>
              <a:gd name="T81" fmla="*/ 59 h 61"/>
              <a:gd name="T82" fmla="*/ 71 w 81"/>
              <a:gd name="T83" fmla="*/ 55 h 61"/>
              <a:gd name="T84" fmla="*/ 67 w 81"/>
              <a:gd name="T85" fmla="*/ 52 h 61"/>
              <a:gd name="T86" fmla="*/ 67 w 81"/>
              <a:gd name="T87" fmla="*/ 47 h 61"/>
              <a:gd name="T88" fmla="*/ 69 w 81"/>
              <a:gd name="T89" fmla="*/ 44 h 61"/>
              <a:gd name="T90" fmla="*/ 74 w 81"/>
              <a:gd name="T91" fmla="*/ 40 h 61"/>
              <a:gd name="T92" fmla="*/ 76 w 81"/>
              <a:gd name="T93" fmla="*/ 42 h 61"/>
              <a:gd name="T94" fmla="*/ 81 w 81"/>
              <a:gd name="T95" fmla="*/ 37 h 61"/>
              <a:gd name="T96" fmla="*/ 79 w 81"/>
              <a:gd name="T97" fmla="*/ 30 h 61"/>
              <a:gd name="T98" fmla="*/ 77 w 81"/>
              <a:gd name="T99" fmla="*/ 25 h 61"/>
              <a:gd name="T100" fmla="*/ 74 w 81"/>
              <a:gd name="T101" fmla="*/ 23 h 61"/>
              <a:gd name="T102" fmla="*/ 67 w 81"/>
              <a:gd name="T103" fmla="*/ 23 h 61"/>
              <a:gd name="T104" fmla="*/ 67 w 81"/>
              <a:gd name="T105" fmla="*/ 18 h 61"/>
              <a:gd name="T106" fmla="*/ 69 w 81"/>
              <a:gd name="T107" fmla="*/ 18 h 61"/>
              <a:gd name="T108" fmla="*/ 69 w 81"/>
              <a:gd name="T109" fmla="*/ 12 h 61"/>
              <a:gd name="T110" fmla="*/ 62 w 81"/>
              <a:gd name="T111" fmla="*/ 7 h 61"/>
              <a:gd name="T112" fmla="*/ 57 w 81"/>
              <a:gd name="T113" fmla="*/ 8 h 61"/>
              <a:gd name="T114" fmla="*/ 56 w 81"/>
              <a:gd name="T115" fmla="*/ 3 h 61"/>
              <a:gd name="T116" fmla="*/ 52 w 81"/>
              <a:gd name="T117"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61">
                <a:moveTo>
                  <a:pt x="52" y="3"/>
                </a:moveTo>
                <a:lnTo>
                  <a:pt x="51" y="3"/>
                </a:lnTo>
                <a:lnTo>
                  <a:pt x="49" y="0"/>
                </a:lnTo>
                <a:lnTo>
                  <a:pt x="45" y="3"/>
                </a:lnTo>
                <a:lnTo>
                  <a:pt x="40" y="3"/>
                </a:lnTo>
                <a:lnTo>
                  <a:pt x="40" y="5"/>
                </a:lnTo>
                <a:lnTo>
                  <a:pt x="35" y="5"/>
                </a:lnTo>
                <a:lnTo>
                  <a:pt x="30" y="5"/>
                </a:lnTo>
                <a:lnTo>
                  <a:pt x="27" y="3"/>
                </a:lnTo>
                <a:lnTo>
                  <a:pt x="25" y="7"/>
                </a:lnTo>
                <a:lnTo>
                  <a:pt x="20" y="7"/>
                </a:lnTo>
                <a:lnTo>
                  <a:pt x="15" y="5"/>
                </a:lnTo>
                <a:lnTo>
                  <a:pt x="10" y="7"/>
                </a:lnTo>
                <a:lnTo>
                  <a:pt x="0" y="13"/>
                </a:lnTo>
                <a:lnTo>
                  <a:pt x="2" y="18"/>
                </a:lnTo>
                <a:lnTo>
                  <a:pt x="5" y="23"/>
                </a:lnTo>
                <a:lnTo>
                  <a:pt x="8" y="25"/>
                </a:lnTo>
                <a:lnTo>
                  <a:pt x="13" y="22"/>
                </a:lnTo>
                <a:lnTo>
                  <a:pt x="13" y="23"/>
                </a:lnTo>
                <a:lnTo>
                  <a:pt x="17" y="29"/>
                </a:lnTo>
                <a:lnTo>
                  <a:pt x="18" y="32"/>
                </a:lnTo>
                <a:lnTo>
                  <a:pt x="24" y="32"/>
                </a:lnTo>
                <a:lnTo>
                  <a:pt x="25" y="35"/>
                </a:lnTo>
                <a:lnTo>
                  <a:pt x="27" y="35"/>
                </a:lnTo>
                <a:lnTo>
                  <a:pt x="32" y="35"/>
                </a:lnTo>
                <a:lnTo>
                  <a:pt x="35" y="39"/>
                </a:lnTo>
                <a:lnTo>
                  <a:pt x="34" y="40"/>
                </a:lnTo>
                <a:lnTo>
                  <a:pt x="35" y="44"/>
                </a:lnTo>
                <a:lnTo>
                  <a:pt x="34" y="47"/>
                </a:lnTo>
                <a:lnTo>
                  <a:pt x="37" y="47"/>
                </a:lnTo>
                <a:lnTo>
                  <a:pt x="45" y="47"/>
                </a:lnTo>
                <a:lnTo>
                  <a:pt x="47" y="42"/>
                </a:lnTo>
                <a:lnTo>
                  <a:pt x="49" y="40"/>
                </a:lnTo>
                <a:lnTo>
                  <a:pt x="49" y="47"/>
                </a:lnTo>
                <a:lnTo>
                  <a:pt x="51" y="49"/>
                </a:lnTo>
                <a:lnTo>
                  <a:pt x="49" y="52"/>
                </a:lnTo>
                <a:lnTo>
                  <a:pt x="54" y="52"/>
                </a:lnTo>
                <a:lnTo>
                  <a:pt x="62" y="57"/>
                </a:lnTo>
                <a:lnTo>
                  <a:pt x="62" y="61"/>
                </a:lnTo>
                <a:lnTo>
                  <a:pt x="69" y="57"/>
                </a:lnTo>
                <a:lnTo>
                  <a:pt x="69" y="59"/>
                </a:lnTo>
                <a:lnTo>
                  <a:pt x="71" y="55"/>
                </a:lnTo>
                <a:lnTo>
                  <a:pt x="67" y="52"/>
                </a:lnTo>
                <a:lnTo>
                  <a:pt x="67" y="47"/>
                </a:lnTo>
                <a:lnTo>
                  <a:pt x="69" y="44"/>
                </a:lnTo>
                <a:lnTo>
                  <a:pt x="74" y="40"/>
                </a:lnTo>
                <a:lnTo>
                  <a:pt x="76" y="42"/>
                </a:lnTo>
                <a:lnTo>
                  <a:pt x="81" y="37"/>
                </a:lnTo>
                <a:lnTo>
                  <a:pt x="79" y="30"/>
                </a:lnTo>
                <a:lnTo>
                  <a:pt x="77" y="25"/>
                </a:lnTo>
                <a:lnTo>
                  <a:pt x="74" y="23"/>
                </a:lnTo>
                <a:lnTo>
                  <a:pt x="67" y="23"/>
                </a:lnTo>
                <a:lnTo>
                  <a:pt x="67" y="18"/>
                </a:lnTo>
                <a:lnTo>
                  <a:pt x="69" y="18"/>
                </a:lnTo>
                <a:lnTo>
                  <a:pt x="69" y="12"/>
                </a:lnTo>
                <a:lnTo>
                  <a:pt x="62" y="7"/>
                </a:lnTo>
                <a:lnTo>
                  <a:pt x="57" y="8"/>
                </a:lnTo>
                <a:lnTo>
                  <a:pt x="56" y="3"/>
                </a:lnTo>
                <a:lnTo>
                  <a:pt x="52"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39" name="Freeform 30275"/>
          <p:cNvSpPr>
            <a:spLocks/>
          </p:cNvSpPr>
          <p:nvPr/>
        </p:nvSpPr>
        <p:spPr bwMode="auto">
          <a:xfrm>
            <a:off x="4536223" y="3411471"/>
            <a:ext cx="106112" cy="47166"/>
          </a:xfrm>
          <a:custGeom>
            <a:avLst/>
            <a:gdLst>
              <a:gd name="T0" fmla="*/ 99 w 120"/>
              <a:gd name="T1" fmla="*/ 6 h 53"/>
              <a:gd name="T2" fmla="*/ 89 w 120"/>
              <a:gd name="T3" fmla="*/ 6 h 53"/>
              <a:gd name="T4" fmla="*/ 84 w 120"/>
              <a:gd name="T5" fmla="*/ 9 h 53"/>
              <a:gd name="T6" fmla="*/ 76 w 120"/>
              <a:gd name="T7" fmla="*/ 6 h 53"/>
              <a:gd name="T8" fmla="*/ 69 w 120"/>
              <a:gd name="T9" fmla="*/ 9 h 53"/>
              <a:gd name="T10" fmla="*/ 66 w 120"/>
              <a:gd name="T11" fmla="*/ 12 h 53"/>
              <a:gd name="T12" fmla="*/ 61 w 120"/>
              <a:gd name="T13" fmla="*/ 12 h 53"/>
              <a:gd name="T14" fmla="*/ 61 w 120"/>
              <a:gd name="T15" fmla="*/ 9 h 53"/>
              <a:gd name="T16" fmla="*/ 57 w 120"/>
              <a:gd name="T17" fmla="*/ 6 h 53"/>
              <a:gd name="T18" fmla="*/ 54 w 120"/>
              <a:gd name="T19" fmla="*/ 0 h 53"/>
              <a:gd name="T20" fmla="*/ 51 w 120"/>
              <a:gd name="T21" fmla="*/ 2 h 53"/>
              <a:gd name="T22" fmla="*/ 49 w 120"/>
              <a:gd name="T23" fmla="*/ 6 h 53"/>
              <a:gd name="T24" fmla="*/ 44 w 120"/>
              <a:gd name="T25" fmla="*/ 4 h 53"/>
              <a:gd name="T26" fmla="*/ 40 w 120"/>
              <a:gd name="T27" fmla="*/ 2 h 53"/>
              <a:gd name="T28" fmla="*/ 39 w 120"/>
              <a:gd name="T29" fmla="*/ 4 h 53"/>
              <a:gd name="T30" fmla="*/ 35 w 120"/>
              <a:gd name="T31" fmla="*/ 4 h 53"/>
              <a:gd name="T32" fmla="*/ 34 w 120"/>
              <a:gd name="T33" fmla="*/ 6 h 53"/>
              <a:gd name="T34" fmla="*/ 30 w 120"/>
              <a:gd name="T35" fmla="*/ 9 h 53"/>
              <a:gd name="T36" fmla="*/ 29 w 120"/>
              <a:gd name="T37" fmla="*/ 9 h 53"/>
              <a:gd name="T38" fmla="*/ 27 w 120"/>
              <a:gd name="T39" fmla="*/ 11 h 53"/>
              <a:gd name="T40" fmla="*/ 27 w 120"/>
              <a:gd name="T41" fmla="*/ 14 h 53"/>
              <a:gd name="T42" fmla="*/ 25 w 120"/>
              <a:gd name="T43" fmla="*/ 16 h 53"/>
              <a:gd name="T44" fmla="*/ 24 w 120"/>
              <a:gd name="T45" fmla="*/ 17 h 53"/>
              <a:gd name="T46" fmla="*/ 22 w 120"/>
              <a:gd name="T47" fmla="*/ 19 h 53"/>
              <a:gd name="T48" fmla="*/ 20 w 120"/>
              <a:gd name="T49" fmla="*/ 21 h 53"/>
              <a:gd name="T50" fmla="*/ 19 w 120"/>
              <a:gd name="T51" fmla="*/ 21 h 53"/>
              <a:gd name="T52" fmla="*/ 19 w 120"/>
              <a:gd name="T53" fmla="*/ 22 h 53"/>
              <a:gd name="T54" fmla="*/ 15 w 120"/>
              <a:gd name="T55" fmla="*/ 22 h 53"/>
              <a:gd name="T56" fmla="*/ 12 w 120"/>
              <a:gd name="T57" fmla="*/ 22 h 53"/>
              <a:gd name="T58" fmla="*/ 10 w 120"/>
              <a:gd name="T59" fmla="*/ 22 h 53"/>
              <a:gd name="T60" fmla="*/ 8 w 120"/>
              <a:gd name="T61" fmla="*/ 22 h 53"/>
              <a:gd name="T62" fmla="*/ 3 w 120"/>
              <a:gd name="T63" fmla="*/ 22 h 53"/>
              <a:gd name="T64" fmla="*/ 2 w 120"/>
              <a:gd name="T65" fmla="*/ 26 h 53"/>
              <a:gd name="T66" fmla="*/ 0 w 120"/>
              <a:gd name="T67" fmla="*/ 29 h 53"/>
              <a:gd name="T68" fmla="*/ 0 w 120"/>
              <a:gd name="T69" fmla="*/ 38 h 53"/>
              <a:gd name="T70" fmla="*/ 8 w 120"/>
              <a:gd name="T71" fmla="*/ 49 h 53"/>
              <a:gd name="T72" fmla="*/ 15 w 120"/>
              <a:gd name="T73" fmla="*/ 49 h 53"/>
              <a:gd name="T74" fmla="*/ 40 w 120"/>
              <a:gd name="T75" fmla="*/ 53 h 53"/>
              <a:gd name="T76" fmla="*/ 46 w 120"/>
              <a:gd name="T77" fmla="*/ 44 h 53"/>
              <a:gd name="T78" fmla="*/ 64 w 120"/>
              <a:gd name="T79" fmla="*/ 43 h 53"/>
              <a:gd name="T80" fmla="*/ 78 w 120"/>
              <a:gd name="T81" fmla="*/ 33 h 53"/>
              <a:gd name="T82" fmla="*/ 99 w 120"/>
              <a:gd name="T83" fmla="*/ 36 h 53"/>
              <a:gd name="T84" fmla="*/ 110 w 120"/>
              <a:gd name="T85" fmla="*/ 36 h 53"/>
              <a:gd name="T86" fmla="*/ 113 w 120"/>
              <a:gd name="T87" fmla="*/ 12 h 53"/>
              <a:gd name="T88" fmla="*/ 108 w 120"/>
              <a:gd name="T89"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53">
                <a:moveTo>
                  <a:pt x="99" y="6"/>
                </a:moveTo>
                <a:lnTo>
                  <a:pt x="99" y="6"/>
                </a:lnTo>
                <a:lnTo>
                  <a:pt x="94" y="6"/>
                </a:lnTo>
                <a:lnTo>
                  <a:pt x="89" y="6"/>
                </a:lnTo>
                <a:lnTo>
                  <a:pt x="88" y="7"/>
                </a:lnTo>
                <a:lnTo>
                  <a:pt x="84" y="9"/>
                </a:lnTo>
                <a:lnTo>
                  <a:pt x="81" y="6"/>
                </a:lnTo>
                <a:lnTo>
                  <a:pt x="76" y="6"/>
                </a:lnTo>
                <a:lnTo>
                  <a:pt x="74" y="6"/>
                </a:lnTo>
                <a:lnTo>
                  <a:pt x="69" y="9"/>
                </a:lnTo>
                <a:lnTo>
                  <a:pt x="67" y="11"/>
                </a:lnTo>
                <a:lnTo>
                  <a:pt x="66" y="12"/>
                </a:lnTo>
                <a:lnTo>
                  <a:pt x="64" y="12"/>
                </a:lnTo>
                <a:lnTo>
                  <a:pt x="61" y="12"/>
                </a:lnTo>
                <a:lnTo>
                  <a:pt x="61" y="9"/>
                </a:lnTo>
                <a:lnTo>
                  <a:pt x="61" y="9"/>
                </a:lnTo>
                <a:lnTo>
                  <a:pt x="61" y="6"/>
                </a:lnTo>
                <a:lnTo>
                  <a:pt x="57" y="6"/>
                </a:lnTo>
                <a:lnTo>
                  <a:pt x="57" y="4"/>
                </a:lnTo>
                <a:lnTo>
                  <a:pt x="54" y="0"/>
                </a:lnTo>
                <a:lnTo>
                  <a:pt x="52" y="2"/>
                </a:lnTo>
                <a:lnTo>
                  <a:pt x="51" y="2"/>
                </a:lnTo>
                <a:lnTo>
                  <a:pt x="49" y="2"/>
                </a:lnTo>
                <a:lnTo>
                  <a:pt x="49" y="6"/>
                </a:lnTo>
                <a:lnTo>
                  <a:pt x="44" y="6"/>
                </a:lnTo>
                <a:lnTo>
                  <a:pt x="44" y="4"/>
                </a:lnTo>
                <a:lnTo>
                  <a:pt x="40" y="2"/>
                </a:lnTo>
                <a:lnTo>
                  <a:pt x="40" y="2"/>
                </a:lnTo>
                <a:lnTo>
                  <a:pt x="39" y="4"/>
                </a:lnTo>
                <a:lnTo>
                  <a:pt x="39" y="4"/>
                </a:lnTo>
                <a:lnTo>
                  <a:pt x="37" y="4"/>
                </a:lnTo>
                <a:lnTo>
                  <a:pt x="35" y="4"/>
                </a:lnTo>
                <a:lnTo>
                  <a:pt x="35" y="4"/>
                </a:lnTo>
                <a:lnTo>
                  <a:pt x="34" y="6"/>
                </a:lnTo>
                <a:lnTo>
                  <a:pt x="32" y="7"/>
                </a:lnTo>
                <a:lnTo>
                  <a:pt x="30" y="9"/>
                </a:lnTo>
                <a:lnTo>
                  <a:pt x="30" y="9"/>
                </a:lnTo>
                <a:lnTo>
                  <a:pt x="29" y="9"/>
                </a:lnTo>
                <a:lnTo>
                  <a:pt x="27" y="9"/>
                </a:lnTo>
                <a:lnTo>
                  <a:pt x="27" y="11"/>
                </a:lnTo>
                <a:lnTo>
                  <a:pt x="27" y="12"/>
                </a:lnTo>
                <a:lnTo>
                  <a:pt x="27" y="14"/>
                </a:lnTo>
                <a:lnTo>
                  <a:pt x="25" y="16"/>
                </a:lnTo>
                <a:lnTo>
                  <a:pt x="25" y="16"/>
                </a:lnTo>
                <a:lnTo>
                  <a:pt x="24" y="17"/>
                </a:lnTo>
                <a:lnTo>
                  <a:pt x="24" y="17"/>
                </a:lnTo>
                <a:lnTo>
                  <a:pt x="22" y="17"/>
                </a:lnTo>
                <a:lnTo>
                  <a:pt x="22" y="19"/>
                </a:lnTo>
                <a:lnTo>
                  <a:pt x="22" y="19"/>
                </a:lnTo>
                <a:lnTo>
                  <a:pt x="20" y="21"/>
                </a:lnTo>
                <a:lnTo>
                  <a:pt x="20" y="21"/>
                </a:lnTo>
                <a:lnTo>
                  <a:pt x="19" y="21"/>
                </a:lnTo>
                <a:lnTo>
                  <a:pt x="19" y="21"/>
                </a:lnTo>
                <a:lnTo>
                  <a:pt x="19" y="22"/>
                </a:lnTo>
                <a:lnTo>
                  <a:pt x="17" y="22"/>
                </a:lnTo>
                <a:lnTo>
                  <a:pt x="15" y="22"/>
                </a:lnTo>
                <a:lnTo>
                  <a:pt x="13" y="24"/>
                </a:lnTo>
                <a:lnTo>
                  <a:pt x="12" y="22"/>
                </a:lnTo>
                <a:lnTo>
                  <a:pt x="12" y="22"/>
                </a:lnTo>
                <a:lnTo>
                  <a:pt x="10" y="22"/>
                </a:lnTo>
                <a:lnTo>
                  <a:pt x="8" y="22"/>
                </a:lnTo>
                <a:lnTo>
                  <a:pt x="8" y="22"/>
                </a:lnTo>
                <a:lnTo>
                  <a:pt x="7" y="22"/>
                </a:lnTo>
                <a:lnTo>
                  <a:pt x="3" y="22"/>
                </a:lnTo>
                <a:lnTo>
                  <a:pt x="3" y="24"/>
                </a:lnTo>
                <a:lnTo>
                  <a:pt x="2" y="26"/>
                </a:lnTo>
                <a:lnTo>
                  <a:pt x="2" y="27"/>
                </a:lnTo>
                <a:lnTo>
                  <a:pt x="0" y="29"/>
                </a:lnTo>
                <a:lnTo>
                  <a:pt x="0" y="31"/>
                </a:lnTo>
                <a:lnTo>
                  <a:pt x="0" y="38"/>
                </a:lnTo>
                <a:lnTo>
                  <a:pt x="2" y="41"/>
                </a:lnTo>
                <a:lnTo>
                  <a:pt x="8" y="49"/>
                </a:lnTo>
                <a:lnTo>
                  <a:pt x="12" y="46"/>
                </a:lnTo>
                <a:lnTo>
                  <a:pt x="15" y="49"/>
                </a:lnTo>
                <a:lnTo>
                  <a:pt x="20" y="51"/>
                </a:lnTo>
                <a:lnTo>
                  <a:pt x="40" y="53"/>
                </a:lnTo>
                <a:lnTo>
                  <a:pt x="44" y="44"/>
                </a:lnTo>
                <a:lnTo>
                  <a:pt x="46" y="44"/>
                </a:lnTo>
                <a:lnTo>
                  <a:pt x="59" y="43"/>
                </a:lnTo>
                <a:lnTo>
                  <a:pt x="64" y="43"/>
                </a:lnTo>
                <a:lnTo>
                  <a:pt x="67" y="43"/>
                </a:lnTo>
                <a:lnTo>
                  <a:pt x="78" y="33"/>
                </a:lnTo>
                <a:lnTo>
                  <a:pt x="94" y="31"/>
                </a:lnTo>
                <a:lnTo>
                  <a:pt x="99" y="36"/>
                </a:lnTo>
                <a:lnTo>
                  <a:pt x="104" y="38"/>
                </a:lnTo>
                <a:lnTo>
                  <a:pt x="110" y="36"/>
                </a:lnTo>
                <a:lnTo>
                  <a:pt x="120" y="17"/>
                </a:lnTo>
                <a:lnTo>
                  <a:pt x="113" y="12"/>
                </a:lnTo>
                <a:lnTo>
                  <a:pt x="108" y="12"/>
                </a:lnTo>
                <a:lnTo>
                  <a:pt x="108" y="9"/>
                </a:lnTo>
                <a:lnTo>
                  <a:pt x="99" y="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0" name="Freeform 30276"/>
          <p:cNvSpPr>
            <a:spLocks/>
          </p:cNvSpPr>
          <p:nvPr/>
        </p:nvSpPr>
        <p:spPr bwMode="auto">
          <a:xfrm>
            <a:off x="4524728" y="3439059"/>
            <a:ext cx="126450" cy="72084"/>
          </a:xfrm>
          <a:custGeom>
            <a:avLst/>
            <a:gdLst>
              <a:gd name="T0" fmla="*/ 77 w 143"/>
              <a:gd name="T1" fmla="*/ 12 h 81"/>
              <a:gd name="T2" fmla="*/ 72 w 143"/>
              <a:gd name="T3" fmla="*/ 12 h 81"/>
              <a:gd name="T4" fmla="*/ 59 w 143"/>
              <a:gd name="T5" fmla="*/ 13 h 81"/>
              <a:gd name="T6" fmla="*/ 57 w 143"/>
              <a:gd name="T7" fmla="*/ 13 h 81"/>
              <a:gd name="T8" fmla="*/ 53 w 143"/>
              <a:gd name="T9" fmla="*/ 22 h 81"/>
              <a:gd name="T10" fmla="*/ 33 w 143"/>
              <a:gd name="T11" fmla="*/ 20 h 81"/>
              <a:gd name="T12" fmla="*/ 28 w 143"/>
              <a:gd name="T13" fmla="*/ 18 h 81"/>
              <a:gd name="T14" fmla="*/ 25 w 143"/>
              <a:gd name="T15" fmla="*/ 15 h 81"/>
              <a:gd name="T16" fmla="*/ 21 w 143"/>
              <a:gd name="T17" fmla="*/ 18 h 81"/>
              <a:gd name="T18" fmla="*/ 16 w 143"/>
              <a:gd name="T19" fmla="*/ 22 h 81"/>
              <a:gd name="T20" fmla="*/ 16 w 143"/>
              <a:gd name="T21" fmla="*/ 25 h 81"/>
              <a:gd name="T22" fmla="*/ 8 w 143"/>
              <a:gd name="T23" fmla="*/ 27 h 81"/>
              <a:gd name="T24" fmla="*/ 8 w 143"/>
              <a:gd name="T25" fmla="*/ 25 h 81"/>
              <a:gd name="T26" fmla="*/ 5 w 143"/>
              <a:gd name="T27" fmla="*/ 25 h 81"/>
              <a:gd name="T28" fmla="*/ 3 w 143"/>
              <a:gd name="T29" fmla="*/ 27 h 81"/>
              <a:gd name="T30" fmla="*/ 6 w 143"/>
              <a:gd name="T31" fmla="*/ 28 h 81"/>
              <a:gd name="T32" fmla="*/ 8 w 143"/>
              <a:gd name="T33" fmla="*/ 30 h 81"/>
              <a:gd name="T34" fmla="*/ 6 w 143"/>
              <a:gd name="T35" fmla="*/ 34 h 81"/>
              <a:gd name="T36" fmla="*/ 3 w 143"/>
              <a:gd name="T37" fmla="*/ 34 h 81"/>
              <a:gd name="T38" fmla="*/ 3 w 143"/>
              <a:gd name="T39" fmla="*/ 39 h 81"/>
              <a:gd name="T40" fmla="*/ 5 w 143"/>
              <a:gd name="T41" fmla="*/ 42 h 81"/>
              <a:gd name="T42" fmla="*/ 3 w 143"/>
              <a:gd name="T43" fmla="*/ 45 h 81"/>
              <a:gd name="T44" fmla="*/ 0 w 143"/>
              <a:gd name="T45" fmla="*/ 49 h 81"/>
              <a:gd name="T46" fmla="*/ 3 w 143"/>
              <a:gd name="T47" fmla="*/ 57 h 81"/>
              <a:gd name="T48" fmla="*/ 8 w 143"/>
              <a:gd name="T49" fmla="*/ 64 h 81"/>
              <a:gd name="T50" fmla="*/ 21 w 143"/>
              <a:gd name="T51" fmla="*/ 71 h 81"/>
              <a:gd name="T52" fmla="*/ 32 w 143"/>
              <a:gd name="T53" fmla="*/ 79 h 81"/>
              <a:gd name="T54" fmla="*/ 38 w 143"/>
              <a:gd name="T55" fmla="*/ 81 h 81"/>
              <a:gd name="T56" fmla="*/ 48 w 143"/>
              <a:gd name="T57" fmla="*/ 79 h 81"/>
              <a:gd name="T58" fmla="*/ 69 w 143"/>
              <a:gd name="T59" fmla="*/ 71 h 81"/>
              <a:gd name="T60" fmla="*/ 77 w 143"/>
              <a:gd name="T61" fmla="*/ 69 h 81"/>
              <a:gd name="T62" fmla="*/ 85 w 143"/>
              <a:gd name="T63" fmla="*/ 71 h 81"/>
              <a:gd name="T64" fmla="*/ 87 w 143"/>
              <a:gd name="T65" fmla="*/ 71 h 81"/>
              <a:gd name="T66" fmla="*/ 89 w 143"/>
              <a:gd name="T67" fmla="*/ 69 h 81"/>
              <a:gd name="T68" fmla="*/ 97 w 143"/>
              <a:gd name="T69" fmla="*/ 69 h 81"/>
              <a:gd name="T70" fmla="*/ 99 w 143"/>
              <a:gd name="T71" fmla="*/ 67 h 81"/>
              <a:gd name="T72" fmla="*/ 107 w 143"/>
              <a:gd name="T73" fmla="*/ 59 h 81"/>
              <a:gd name="T74" fmla="*/ 123 w 143"/>
              <a:gd name="T75" fmla="*/ 30 h 81"/>
              <a:gd name="T76" fmla="*/ 128 w 143"/>
              <a:gd name="T77" fmla="*/ 25 h 81"/>
              <a:gd name="T78" fmla="*/ 138 w 143"/>
              <a:gd name="T79" fmla="*/ 22 h 81"/>
              <a:gd name="T80" fmla="*/ 143 w 143"/>
              <a:gd name="T81" fmla="*/ 17 h 81"/>
              <a:gd name="T82" fmla="*/ 136 w 143"/>
              <a:gd name="T83" fmla="*/ 12 h 81"/>
              <a:gd name="T84" fmla="*/ 124 w 143"/>
              <a:gd name="T85" fmla="*/ 5 h 81"/>
              <a:gd name="T86" fmla="*/ 123 w 143"/>
              <a:gd name="T87" fmla="*/ 5 h 81"/>
              <a:gd name="T88" fmla="*/ 117 w 143"/>
              <a:gd name="T89" fmla="*/ 7 h 81"/>
              <a:gd name="T90" fmla="*/ 112 w 143"/>
              <a:gd name="T91" fmla="*/ 5 h 81"/>
              <a:gd name="T92" fmla="*/ 107 w 143"/>
              <a:gd name="T93" fmla="*/ 0 h 81"/>
              <a:gd name="T94" fmla="*/ 91 w 143"/>
              <a:gd name="T95" fmla="*/ 2 h 81"/>
              <a:gd name="T96" fmla="*/ 80 w 143"/>
              <a:gd name="T97" fmla="*/ 12 h 81"/>
              <a:gd name="T98" fmla="*/ 77 w 143"/>
              <a:gd name="T99"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81">
                <a:moveTo>
                  <a:pt x="77" y="12"/>
                </a:moveTo>
                <a:lnTo>
                  <a:pt x="72" y="12"/>
                </a:lnTo>
                <a:lnTo>
                  <a:pt x="59" y="13"/>
                </a:lnTo>
                <a:lnTo>
                  <a:pt x="57" y="13"/>
                </a:lnTo>
                <a:lnTo>
                  <a:pt x="53" y="22"/>
                </a:lnTo>
                <a:lnTo>
                  <a:pt x="33" y="20"/>
                </a:lnTo>
                <a:lnTo>
                  <a:pt x="28" y="18"/>
                </a:lnTo>
                <a:lnTo>
                  <a:pt x="25" y="15"/>
                </a:lnTo>
                <a:lnTo>
                  <a:pt x="21" y="18"/>
                </a:lnTo>
                <a:lnTo>
                  <a:pt x="16" y="22"/>
                </a:lnTo>
                <a:lnTo>
                  <a:pt x="16" y="25"/>
                </a:lnTo>
                <a:lnTo>
                  <a:pt x="8" y="27"/>
                </a:lnTo>
                <a:lnTo>
                  <a:pt x="8" y="25"/>
                </a:lnTo>
                <a:lnTo>
                  <a:pt x="5" y="25"/>
                </a:lnTo>
                <a:lnTo>
                  <a:pt x="3" y="27"/>
                </a:lnTo>
                <a:lnTo>
                  <a:pt x="6" y="28"/>
                </a:lnTo>
                <a:lnTo>
                  <a:pt x="8" y="30"/>
                </a:lnTo>
                <a:lnTo>
                  <a:pt x="6" y="34"/>
                </a:lnTo>
                <a:lnTo>
                  <a:pt x="3" y="34"/>
                </a:lnTo>
                <a:lnTo>
                  <a:pt x="3" y="39"/>
                </a:lnTo>
                <a:lnTo>
                  <a:pt x="5" y="42"/>
                </a:lnTo>
                <a:lnTo>
                  <a:pt x="3" y="45"/>
                </a:lnTo>
                <a:lnTo>
                  <a:pt x="0" y="49"/>
                </a:lnTo>
                <a:lnTo>
                  <a:pt x="3" y="57"/>
                </a:lnTo>
                <a:lnTo>
                  <a:pt x="8" y="64"/>
                </a:lnTo>
                <a:lnTo>
                  <a:pt x="21" y="71"/>
                </a:lnTo>
                <a:lnTo>
                  <a:pt x="32" y="79"/>
                </a:lnTo>
                <a:lnTo>
                  <a:pt x="38" y="81"/>
                </a:lnTo>
                <a:lnTo>
                  <a:pt x="48" y="79"/>
                </a:lnTo>
                <a:lnTo>
                  <a:pt x="69" y="71"/>
                </a:lnTo>
                <a:lnTo>
                  <a:pt x="77" y="69"/>
                </a:lnTo>
                <a:lnTo>
                  <a:pt x="85" y="71"/>
                </a:lnTo>
                <a:lnTo>
                  <a:pt x="87" y="71"/>
                </a:lnTo>
                <a:lnTo>
                  <a:pt x="89" y="69"/>
                </a:lnTo>
                <a:lnTo>
                  <a:pt x="97" y="69"/>
                </a:lnTo>
                <a:lnTo>
                  <a:pt x="99" y="67"/>
                </a:lnTo>
                <a:lnTo>
                  <a:pt x="107" y="59"/>
                </a:lnTo>
                <a:lnTo>
                  <a:pt x="123" y="30"/>
                </a:lnTo>
                <a:lnTo>
                  <a:pt x="128" y="25"/>
                </a:lnTo>
                <a:lnTo>
                  <a:pt x="138" y="22"/>
                </a:lnTo>
                <a:lnTo>
                  <a:pt x="143" y="17"/>
                </a:lnTo>
                <a:lnTo>
                  <a:pt x="136" y="12"/>
                </a:lnTo>
                <a:lnTo>
                  <a:pt x="124" y="5"/>
                </a:lnTo>
                <a:lnTo>
                  <a:pt x="123" y="5"/>
                </a:lnTo>
                <a:lnTo>
                  <a:pt x="117" y="7"/>
                </a:lnTo>
                <a:lnTo>
                  <a:pt x="112" y="5"/>
                </a:lnTo>
                <a:lnTo>
                  <a:pt x="107" y="0"/>
                </a:lnTo>
                <a:lnTo>
                  <a:pt x="91" y="2"/>
                </a:lnTo>
                <a:lnTo>
                  <a:pt x="80" y="12"/>
                </a:lnTo>
                <a:lnTo>
                  <a:pt x="77" y="1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1" name="Freeform 30277"/>
          <p:cNvSpPr>
            <a:spLocks/>
          </p:cNvSpPr>
          <p:nvPr/>
        </p:nvSpPr>
        <p:spPr bwMode="auto">
          <a:xfrm>
            <a:off x="4718385" y="3443511"/>
            <a:ext cx="65435" cy="74753"/>
          </a:xfrm>
          <a:custGeom>
            <a:avLst/>
            <a:gdLst>
              <a:gd name="T0" fmla="*/ 38 w 74"/>
              <a:gd name="T1" fmla="*/ 8 h 84"/>
              <a:gd name="T2" fmla="*/ 37 w 74"/>
              <a:gd name="T3" fmla="*/ 8 h 84"/>
              <a:gd name="T4" fmla="*/ 35 w 74"/>
              <a:gd name="T5" fmla="*/ 8 h 84"/>
              <a:gd name="T6" fmla="*/ 35 w 74"/>
              <a:gd name="T7" fmla="*/ 5 h 84"/>
              <a:gd name="T8" fmla="*/ 32 w 74"/>
              <a:gd name="T9" fmla="*/ 7 h 84"/>
              <a:gd name="T10" fmla="*/ 28 w 74"/>
              <a:gd name="T11" fmla="*/ 3 h 84"/>
              <a:gd name="T12" fmla="*/ 23 w 74"/>
              <a:gd name="T13" fmla="*/ 0 h 84"/>
              <a:gd name="T14" fmla="*/ 22 w 74"/>
              <a:gd name="T15" fmla="*/ 0 h 84"/>
              <a:gd name="T16" fmla="*/ 15 w 74"/>
              <a:gd name="T17" fmla="*/ 0 h 84"/>
              <a:gd name="T18" fmla="*/ 8 w 74"/>
              <a:gd name="T19" fmla="*/ 2 h 84"/>
              <a:gd name="T20" fmla="*/ 3 w 74"/>
              <a:gd name="T21" fmla="*/ 2 h 84"/>
              <a:gd name="T22" fmla="*/ 1 w 74"/>
              <a:gd name="T23" fmla="*/ 3 h 84"/>
              <a:gd name="T24" fmla="*/ 1 w 74"/>
              <a:gd name="T25" fmla="*/ 5 h 84"/>
              <a:gd name="T26" fmla="*/ 25 w 74"/>
              <a:gd name="T27" fmla="*/ 37 h 84"/>
              <a:gd name="T28" fmla="*/ 33 w 74"/>
              <a:gd name="T29" fmla="*/ 55 h 84"/>
              <a:gd name="T30" fmla="*/ 32 w 74"/>
              <a:gd name="T31" fmla="*/ 79 h 84"/>
              <a:gd name="T32" fmla="*/ 33 w 74"/>
              <a:gd name="T33" fmla="*/ 84 h 84"/>
              <a:gd name="T34" fmla="*/ 35 w 74"/>
              <a:gd name="T35" fmla="*/ 82 h 84"/>
              <a:gd name="T36" fmla="*/ 38 w 74"/>
              <a:gd name="T37" fmla="*/ 84 h 84"/>
              <a:gd name="T38" fmla="*/ 38 w 74"/>
              <a:gd name="T39" fmla="*/ 79 h 84"/>
              <a:gd name="T40" fmla="*/ 40 w 74"/>
              <a:gd name="T41" fmla="*/ 76 h 84"/>
              <a:gd name="T42" fmla="*/ 43 w 74"/>
              <a:gd name="T43" fmla="*/ 74 h 84"/>
              <a:gd name="T44" fmla="*/ 45 w 74"/>
              <a:gd name="T45" fmla="*/ 71 h 84"/>
              <a:gd name="T46" fmla="*/ 48 w 74"/>
              <a:gd name="T47" fmla="*/ 69 h 84"/>
              <a:gd name="T48" fmla="*/ 50 w 74"/>
              <a:gd name="T49" fmla="*/ 66 h 84"/>
              <a:gd name="T50" fmla="*/ 48 w 74"/>
              <a:gd name="T51" fmla="*/ 62 h 84"/>
              <a:gd name="T52" fmla="*/ 50 w 74"/>
              <a:gd name="T53" fmla="*/ 55 h 84"/>
              <a:gd name="T54" fmla="*/ 54 w 74"/>
              <a:gd name="T55" fmla="*/ 54 h 84"/>
              <a:gd name="T56" fmla="*/ 55 w 74"/>
              <a:gd name="T57" fmla="*/ 59 h 84"/>
              <a:gd name="T58" fmla="*/ 55 w 74"/>
              <a:gd name="T59" fmla="*/ 55 h 84"/>
              <a:gd name="T60" fmla="*/ 57 w 74"/>
              <a:gd name="T61" fmla="*/ 55 h 84"/>
              <a:gd name="T62" fmla="*/ 60 w 74"/>
              <a:gd name="T63" fmla="*/ 57 h 84"/>
              <a:gd name="T64" fmla="*/ 62 w 74"/>
              <a:gd name="T65" fmla="*/ 59 h 84"/>
              <a:gd name="T66" fmla="*/ 65 w 74"/>
              <a:gd name="T67" fmla="*/ 57 h 84"/>
              <a:gd name="T68" fmla="*/ 67 w 74"/>
              <a:gd name="T69" fmla="*/ 59 h 84"/>
              <a:gd name="T70" fmla="*/ 74 w 74"/>
              <a:gd name="T71" fmla="*/ 57 h 84"/>
              <a:gd name="T72" fmla="*/ 70 w 74"/>
              <a:gd name="T73" fmla="*/ 55 h 84"/>
              <a:gd name="T74" fmla="*/ 70 w 74"/>
              <a:gd name="T75" fmla="*/ 54 h 84"/>
              <a:gd name="T76" fmla="*/ 70 w 74"/>
              <a:gd name="T77" fmla="*/ 47 h 84"/>
              <a:gd name="T78" fmla="*/ 65 w 74"/>
              <a:gd name="T79" fmla="*/ 45 h 84"/>
              <a:gd name="T80" fmla="*/ 62 w 74"/>
              <a:gd name="T81" fmla="*/ 42 h 84"/>
              <a:gd name="T82" fmla="*/ 62 w 74"/>
              <a:gd name="T83" fmla="*/ 39 h 84"/>
              <a:gd name="T84" fmla="*/ 62 w 74"/>
              <a:gd name="T85" fmla="*/ 37 h 84"/>
              <a:gd name="T86" fmla="*/ 62 w 74"/>
              <a:gd name="T87" fmla="*/ 32 h 84"/>
              <a:gd name="T88" fmla="*/ 59 w 74"/>
              <a:gd name="T89" fmla="*/ 32 h 84"/>
              <a:gd name="T90" fmla="*/ 55 w 74"/>
              <a:gd name="T91" fmla="*/ 29 h 84"/>
              <a:gd name="T92" fmla="*/ 52 w 74"/>
              <a:gd name="T93" fmla="*/ 25 h 84"/>
              <a:gd name="T94" fmla="*/ 54 w 74"/>
              <a:gd name="T95" fmla="*/ 20 h 84"/>
              <a:gd name="T96" fmla="*/ 55 w 74"/>
              <a:gd name="T97" fmla="*/ 17 h 84"/>
              <a:gd name="T98" fmla="*/ 52 w 74"/>
              <a:gd name="T99" fmla="*/ 13 h 84"/>
              <a:gd name="T100" fmla="*/ 47 w 74"/>
              <a:gd name="T101" fmla="*/ 13 h 84"/>
              <a:gd name="T102" fmla="*/ 42 w 74"/>
              <a:gd name="T103"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84">
                <a:moveTo>
                  <a:pt x="42" y="8"/>
                </a:moveTo>
                <a:lnTo>
                  <a:pt x="38" y="8"/>
                </a:lnTo>
                <a:lnTo>
                  <a:pt x="38" y="8"/>
                </a:lnTo>
                <a:lnTo>
                  <a:pt x="38" y="10"/>
                </a:lnTo>
                <a:lnTo>
                  <a:pt x="37" y="10"/>
                </a:lnTo>
                <a:lnTo>
                  <a:pt x="37" y="8"/>
                </a:lnTo>
                <a:lnTo>
                  <a:pt x="37" y="8"/>
                </a:lnTo>
                <a:lnTo>
                  <a:pt x="35" y="8"/>
                </a:lnTo>
                <a:lnTo>
                  <a:pt x="35" y="8"/>
                </a:lnTo>
                <a:lnTo>
                  <a:pt x="37" y="7"/>
                </a:lnTo>
                <a:lnTo>
                  <a:pt x="37" y="5"/>
                </a:lnTo>
                <a:lnTo>
                  <a:pt x="35" y="5"/>
                </a:lnTo>
                <a:lnTo>
                  <a:pt x="33" y="7"/>
                </a:lnTo>
                <a:lnTo>
                  <a:pt x="33" y="7"/>
                </a:lnTo>
                <a:lnTo>
                  <a:pt x="32" y="7"/>
                </a:lnTo>
                <a:lnTo>
                  <a:pt x="30" y="5"/>
                </a:lnTo>
                <a:lnTo>
                  <a:pt x="30" y="3"/>
                </a:lnTo>
                <a:lnTo>
                  <a:pt x="28" y="3"/>
                </a:lnTo>
                <a:lnTo>
                  <a:pt x="27" y="3"/>
                </a:lnTo>
                <a:lnTo>
                  <a:pt x="25" y="2"/>
                </a:lnTo>
                <a:lnTo>
                  <a:pt x="23" y="0"/>
                </a:lnTo>
                <a:lnTo>
                  <a:pt x="23" y="0"/>
                </a:lnTo>
                <a:lnTo>
                  <a:pt x="22" y="0"/>
                </a:lnTo>
                <a:lnTo>
                  <a:pt x="22" y="0"/>
                </a:lnTo>
                <a:lnTo>
                  <a:pt x="20" y="0"/>
                </a:lnTo>
                <a:lnTo>
                  <a:pt x="16" y="0"/>
                </a:lnTo>
                <a:lnTo>
                  <a:pt x="15" y="0"/>
                </a:lnTo>
                <a:lnTo>
                  <a:pt x="13" y="2"/>
                </a:lnTo>
                <a:lnTo>
                  <a:pt x="11" y="2"/>
                </a:lnTo>
                <a:lnTo>
                  <a:pt x="8" y="2"/>
                </a:lnTo>
                <a:lnTo>
                  <a:pt x="6" y="2"/>
                </a:lnTo>
                <a:lnTo>
                  <a:pt x="3" y="0"/>
                </a:lnTo>
                <a:lnTo>
                  <a:pt x="3" y="2"/>
                </a:lnTo>
                <a:lnTo>
                  <a:pt x="3" y="3"/>
                </a:lnTo>
                <a:lnTo>
                  <a:pt x="1" y="3"/>
                </a:lnTo>
                <a:lnTo>
                  <a:pt x="1" y="3"/>
                </a:lnTo>
                <a:lnTo>
                  <a:pt x="0" y="3"/>
                </a:lnTo>
                <a:lnTo>
                  <a:pt x="0" y="5"/>
                </a:lnTo>
                <a:lnTo>
                  <a:pt x="1" y="5"/>
                </a:lnTo>
                <a:lnTo>
                  <a:pt x="8" y="7"/>
                </a:lnTo>
                <a:lnTo>
                  <a:pt x="15" y="22"/>
                </a:lnTo>
                <a:lnTo>
                  <a:pt x="25" y="37"/>
                </a:lnTo>
                <a:lnTo>
                  <a:pt x="30" y="40"/>
                </a:lnTo>
                <a:lnTo>
                  <a:pt x="33" y="50"/>
                </a:lnTo>
                <a:lnTo>
                  <a:pt x="33" y="55"/>
                </a:lnTo>
                <a:lnTo>
                  <a:pt x="30" y="69"/>
                </a:lnTo>
                <a:lnTo>
                  <a:pt x="32" y="76"/>
                </a:lnTo>
                <a:lnTo>
                  <a:pt x="32" y="79"/>
                </a:lnTo>
                <a:lnTo>
                  <a:pt x="30" y="81"/>
                </a:lnTo>
                <a:lnTo>
                  <a:pt x="33" y="81"/>
                </a:lnTo>
                <a:lnTo>
                  <a:pt x="33" y="84"/>
                </a:lnTo>
                <a:lnTo>
                  <a:pt x="33" y="84"/>
                </a:lnTo>
                <a:lnTo>
                  <a:pt x="33" y="84"/>
                </a:lnTo>
                <a:lnTo>
                  <a:pt x="35" y="82"/>
                </a:lnTo>
                <a:lnTo>
                  <a:pt x="35" y="82"/>
                </a:lnTo>
                <a:lnTo>
                  <a:pt x="37" y="84"/>
                </a:lnTo>
                <a:lnTo>
                  <a:pt x="38" y="84"/>
                </a:lnTo>
                <a:lnTo>
                  <a:pt x="40" y="82"/>
                </a:lnTo>
                <a:lnTo>
                  <a:pt x="40" y="81"/>
                </a:lnTo>
                <a:lnTo>
                  <a:pt x="38" y="79"/>
                </a:lnTo>
                <a:lnTo>
                  <a:pt x="40" y="77"/>
                </a:lnTo>
                <a:lnTo>
                  <a:pt x="40" y="77"/>
                </a:lnTo>
                <a:lnTo>
                  <a:pt x="40" y="76"/>
                </a:lnTo>
                <a:lnTo>
                  <a:pt x="42" y="76"/>
                </a:lnTo>
                <a:lnTo>
                  <a:pt x="43" y="76"/>
                </a:lnTo>
                <a:lnTo>
                  <a:pt x="43" y="74"/>
                </a:lnTo>
                <a:lnTo>
                  <a:pt x="43" y="74"/>
                </a:lnTo>
                <a:lnTo>
                  <a:pt x="45" y="72"/>
                </a:lnTo>
                <a:lnTo>
                  <a:pt x="45" y="71"/>
                </a:lnTo>
                <a:lnTo>
                  <a:pt x="47" y="71"/>
                </a:lnTo>
                <a:lnTo>
                  <a:pt x="48" y="69"/>
                </a:lnTo>
                <a:lnTo>
                  <a:pt x="48" y="69"/>
                </a:lnTo>
                <a:lnTo>
                  <a:pt x="48" y="67"/>
                </a:lnTo>
                <a:lnTo>
                  <a:pt x="48" y="66"/>
                </a:lnTo>
                <a:lnTo>
                  <a:pt x="50" y="66"/>
                </a:lnTo>
                <a:lnTo>
                  <a:pt x="50" y="64"/>
                </a:lnTo>
                <a:lnTo>
                  <a:pt x="50" y="62"/>
                </a:lnTo>
                <a:lnTo>
                  <a:pt x="48" y="62"/>
                </a:lnTo>
                <a:lnTo>
                  <a:pt x="48" y="61"/>
                </a:lnTo>
                <a:lnTo>
                  <a:pt x="48" y="57"/>
                </a:lnTo>
                <a:lnTo>
                  <a:pt x="50" y="55"/>
                </a:lnTo>
                <a:lnTo>
                  <a:pt x="52" y="55"/>
                </a:lnTo>
                <a:lnTo>
                  <a:pt x="54" y="54"/>
                </a:lnTo>
                <a:lnTo>
                  <a:pt x="54" y="54"/>
                </a:lnTo>
                <a:lnTo>
                  <a:pt x="54" y="55"/>
                </a:lnTo>
                <a:lnTo>
                  <a:pt x="54" y="59"/>
                </a:lnTo>
                <a:lnTo>
                  <a:pt x="55" y="59"/>
                </a:lnTo>
                <a:lnTo>
                  <a:pt x="57" y="59"/>
                </a:lnTo>
                <a:lnTo>
                  <a:pt x="57" y="57"/>
                </a:lnTo>
                <a:lnTo>
                  <a:pt x="55" y="55"/>
                </a:lnTo>
                <a:lnTo>
                  <a:pt x="57" y="57"/>
                </a:lnTo>
                <a:lnTo>
                  <a:pt x="57" y="57"/>
                </a:lnTo>
                <a:lnTo>
                  <a:pt x="57" y="55"/>
                </a:lnTo>
                <a:lnTo>
                  <a:pt x="59" y="55"/>
                </a:lnTo>
                <a:lnTo>
                  <a:pt x="60" y="55"/>
                </a:lnTo>
                <a:lnTo>
                  <a:pt x="60" y="57"/>
                </a:lnTo>
                <a:lnTo>
                  <a:pt x="60" y="57"/>
                </a:lnTo>
                <a:lnTo>
                  <a:pt x="62" y="57"/>
                </a:lnTo>
                <a:lnTo>
                  <a:pt x="62" y="59"/>
                </a:lnTo>
                <a:lnTo>
                  <a:pt x="64" y="57"/>
                </a:lnTo>
                <a:lnTo>
                  <a:pt x="64" y="57"/>
                </a:lnTo>
                <a:lnTo>
                  <a:pt x="65" y="57"/>
                </a:lnTo>
                <a:lnTo>
                  <a:pt x="67" y="57"/>
                </a:lnTo>
                <a:lnTo>
                  <a:pt x="67" y="59"/>
                </a:lnTo>
                <a:lnTo>
                  <a:pt x="67" y="59"/>
                </a:lnTo>
                <a:lnTo>
                  <a:pt x="69" y="59"/>
                </a:lnTo>
                <a:lnTo>
                  <a:pt x="72" y="59"/>
                </a:lnTo>
                <a:lnTo>
                  <a:pt x="74" y="57"/>
                </a:lnTo>
                <a:lnTo>
                  <a:pt x="72" y="57"/>
                </a:lnTo>
                <a:lnTo>
                  <a:pt x="70" y="55"/>
                </a:lnTo>
                <a:lnTo>
                  <a:pt x="70" y="55"/>
                </a:lnTo>
                <a:lnTo>
                  <a:pt x="69" y="54"/>
                </a:lnTo>
                <a:lnTo>
                  <a:pt x="69" y="54"/>
                </a:lnTo>
                <a:lnTo>
                  <a:pt x="70" y="54"/>
                </a:lnTo>
                <a:lnTo>
                  <a:pt x="70" y="52"/>
                </a:lnTo>
                <a:lnTo>
                  <a:pt x="70" y="50"/>
                </a:lnTo>
                <a:lnTo>
                  <a:pt x="70" y="47"/>
                </a:lnTo>
                <a:lnTo>
                  <a:pt x="69" y="45"/>
                </a:lnTo>
                <a:lnTo>
                  <a:pt x="67" y="45"/>
                </a:lnTo>
                <a:lnTo>
                  <a:pt x="65" y="45"/>
                </a:lnTo>
                <a:lnTo>
                  <a:pt x="65" y="44"/>
                </a:lnTo>
                <a:lnTo>
                  <a:pt x="64" y="42"/>
                </a:lnTo>
                <a:lnTo>
                  <a:pt x="62" y="42"/>
                </a:lnTo>
                <a:lnTo>
                  <a:pt x="62" y="40"/>
                </a:lnTo>
                <a:lnTo>
                  <a:pt x="62" y="39"/>
                </a:lnTo>
                <a:lnTo>
                  <a:pt x="62" y="39"/>
                </a:lnTo>
                <a:lnTo>
                  <a:pt x="60" y="39"/>
                </a:lnTo>
                <a:lnTo>
                  <a:pt x="60" y="37"/>
                </a:lnTo>
                <a:lnTo>
                  <a:pt x="62" y="37"/>
                </a:lnTo>
                <a:lnTo>
                  <a:pt x="62" y="35"/>
                </a:lnTo>
                <a:lnTo>
                  <a:pt x="62" y="34"/>
                </a:lnTo>
                <a:lnTo>
                  <a:pt x="62" y="32"/>
                </a:lnTo>
                <a:lnTo>
                  <a:pt x="60" y="32"/>
                </a:lnTo>
                <a:lnTo>
                  <a:pt x="60" y="32"/>
                </a:lnTo>
                <a:lnTo>
                  <a:pt x="59" y="32"/>
                </a:lnTo>
                <a:lnTo>
                  <a:pt x="57" y="32"/>
                </a:lnTo>
                <a:lnTo>
                  <a:pt x="57" y="30"/>
                </a:lnTo>
                <a:lnTo>
                  <a:pt x="55" y="29"/>
                </a:lnTo>
                <a:lnTo>
                  <a:pt x="54" y="29"/>
                </a:lnTo>
                <a:lnTo>
                  <a:pt x="52" y="27"/>
                </a:lnTo>
                <a:lnTo>
                  <a:pt x="52" y="25"/>
                </a:lnTo>
                <a:lnTo>
                  <a:pt x="54" y="23"/>
                </a:lnTo>
                <a:lnTo>
                  <a:pt x="54" y="20"/>
                </a:lnTo>
                <a:lnTo>
                  <a:pt x="54" y="20"/>
                </a:lnTo>
                <a:lnTo>
                  <a:pt x="54" y="18"/>
                </a:lnTo>
                <a:lnTo>
                  <a:pt x="54" y="18"/>
                </a:lnTo>
                <a:lnTo>
                  <a:pt x="55" y="17"/>
                </a:lnTo>
                <a:lnTo>
                  <a:pt x="54" y="15"/>
                </a:lnTo>
                <a:lnTo>
                  <a:pt x="54" y="15"/>
                </a:lnTo>
                <a:lnTo>
                  <a:pt x="52" y="13"/>
                </a:lnTo>
                <a:lnTo>
                  <a:pt x="52" y="13"/>
                </a:lnTo>
                <a:lnTo>
                  <a:pt x="50" y="15"/>
                </a:lnTo>
                <a:lnTo>
                  <a:pt x="47" y="13"/>
                </a:lnTo>
                <a:lnTo>
                  <a:pt x="47" y="12"/>
                </a:lnTo>
                <a:lnTo>
                  <a:pt x="47" y="8"/>
                </a:lnTo>
                <a:lnTo>
                  <a:pt x="42" y="8"/>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2" name="Freeform 30278"/>
          <p:cNvSpPr>
            <a:spLocks/>
          </p:cNvSpPr>
          <p:nvPr/>
        </p:nvSpPr>
        <p:spPr bwMode="auto">
          <a:xfrm>
            <a:off x="4599893" y="3447960"/>
            <a:ext cx="175969" cy="113909"/>
          </a:xfrm>
          <a:custGeom>
            <a:avLst/>
            <a:gdLst>
              <a:gd name="T0" fmla="*/ 164 w 199"/>
              <a:gd name="T1" fmla="*/ 35 h 128"/>
              <a:gd name="T2" fmla="*/ 149 w 199"/>
              <a:gd name="T3" fmla="*/ 17 h 128"/>
              <a:gd name="T4" fmla="*/ 135 w 199"/>
              <a:gd name="T5" fmla="*/ 0 h 128"/>
              <a:gd name="T6" fmla="*/ 127 w 199"/>
              <a:gd name="T7" fmla="*/ 5 h 128"/>
              <a:gd name="T8" fmla="*/ 105 w 199"/>
              <a:gd name="T9" fmla="*/ 10 h 128"/>
              <a:gd name="T10" fmla="*/ 100 w 199"/>
              <a:gd name="T11" fmla="*/ 13 h 128"/>
              <a:gd name="T12" fmla="*/ 95 w 199"/>
              <a:gd name="T13" fmla="*/ 12 h 128"/>
              <a:gd name="T14" fmla="*/ 91 w 199"/>
              <a:gd name="T15" fmla="*/ 8 h 128"/>
              <a:gd name="T16" fmla="*/ 78 w 199"/>
              <a:gd name="T17" fmla="*/ 8 h 128"/>
              <a:gd name="T18" fmla="*/ 66 w 199"/>
              <a:gd name="T19" fmla="*/ 8 h 128"/>
              <a:gd name="T20" fmla="*/ 58 w 199"/>
              <a:gd name="T21" fmla="*/ 7 h 128"/>
              <a:gd name="T22" fmla="*/ 43 w 199"/>
              <a:gd name="T23" fmla="*/ 15 h 128"/>
              <a:gd name="T24" fmla="*/ 22 w 199"/>
              <a:gd name="T25" fmla="*/ 49 h 128"/>
              <a:gd name="T26" fmla="*/ 12 w 199"/>
              <a:gd name="T27" fmla="*/ 59 h 128"/>
              <a:gd name="T28" fmla="*/ 2 w 199"/>
              <a:gd name="T29" fmla="*/ 61 h 128"/>
              <a:gd name="T30" fmla="*/ 0 w 199"/>
              <a:gd name="T31" fmla="*/ 64 h 128"/>
              <a:gd name="T32" fmla="*/ 7 w 199"/>
              <a:gd name="T33" fmla="*/ 69 h 128"/>
              <a:gd name="T34" fmla="*/ 9 w 199"/>
              <a:gd name="T35" fmla="*/ 74 h 128"/>
              <a:gd name="T36" fmla="*/ 9 w 199"/>
              <a:gd name="T37" fmla="*/ 77 h 128"/>
              <a:gd name="T38" fmla="*/ 22 w 199"/>
              <a:gd name="T39" fmla="*/ 84 h 128"/>
              <a:gd name="T40" fmla="*/ 24 w 199"/>
              <a:gd name="T41" fmla="*/ 88 h 128"/>
              <a:gd name="T42" fmla="*/ 26 w 199"/>
              <a:gd name="T43" fmla="*/ 93 h 128"/>
              <a:gd name="T44" fmla="*/ 22 w 199"/>
              <a:gd name="T45" fmla="*/ 98 h 128"/>
              <a:gd name="T46" fmla="*/ 27 w 199"/>
              <a:gd name="T47" fmla="*/ 98 h 128"/>
              <a:gd name="T48" fmla="*/ 32 w 199"/>
              <a:gd name="T49" fmla="*/ 101 h 128"/>
              <a:gd name="T50" fmla="*/ 41 w 199"/>
              <a:gd name="T51" fmla="*/ 104 h 128"/>
              <a:gd name="T52" fmla="*/ 44 w 199"/>
              <a:gd name="T53" fmla="*/ 99 h 128"/>
              <a:gd name="T54" fmla="*/ 51 w 199"/>
              <a:gd name="T55" fmla="*/ 104 h 128"/>
              <a:gd name="T56" fmla="*/ 46 w 199"/>
              <a:gd name="T57" fmla="*/ 106 h 128"/>
              <a:gd name="T58" fmla="*/ 54 w 199"/>
              <a:gd name="T59" fmla="*/ 115 h 128"/>
              <a:gd name="T60" fmla="*/ 56 w 199"/>
              <a:gd name="T61" fmla="*/ 121 h 128"/>
              <a:gd name="T62" fmla="*/ 58 w 199"/>
              <a:gd name="T63" fmla="*/ 123 h 128"/>
              <a:gd name="T64" fmla="*/ 70 w 199"/>
              <a:gd name="T65" fmla="*/ 121 h 128"/>
              <a:gd name="T66" fmla="*/ 85 w 199"/>
              <a:gd name="T67" fmla="*/ 125 h 128"/>
              <a:gd name="T68" fmla="*/ 95 w 199"/>
              <a:gd name="T69" fmla="*/ 121 h 128"/>
              <a:gd name="T70" fmla="*/ 110 w 199"/>
              <a:gd name="T71" fmla="*/ 125 h 128"/>
              <a:gd name="T72" fmla="*/ 140 w 199"/>
              <a:gd name="T73" fmla="*/ 115 h 128"/>
              <a:gd name="T74" fmla="*/ 150 w 199"/>
              <a:gd name="T75" fmla="*/ 118 h 128"/>
              <a:gd name="T76" fmla="*/ 174 w 199"/>
              <a:gd name="T77" fmla="*/ 128 h 128"/>
              <a:gd name="T78" fmla="*/ 177 w 199"/>
              <a:gd name="T79" fmla="*/ 106 h 128"/>
              <a:gd name="T80" fmla="*/ 186 w 199"/>
              <a:gd name="T81" fmla="*/ 96 h 128"/>
              <a:gd name="T82" fmla="*/ 199 w 199"/>
              <a:gd name="T83" fmla="*/ 86 h 128"/>
              <a:gd name="T84" fmla="*/ 198 w 199"/>
              <a:gd name="T85" fmla="*/ 81 h 128"/>
              <a:gd name="T86" fmla="*/ 184 w 199"/>
              <a:gd name="T87" fmla="*/ 83 h 128"/>
              <a:gd name="T88" fmla="*/ 179 w 199"/>
              <a:gd name="T89" fmla="*/ 84 h 128"/>
              <a:gd name="T90" fmla="*/ 169 w 199"/>
              <a:gd name="T91" fmla="*/ 83 h 128"/>
              <a:gd name="T92" fmla="*/ 167 w 199"/>
              <a:gd name="T93" fmla="*/ 79 h 128"/>
              <a:gd name="T94" fmla="*/ 167 w 199"/>
              <a:gd name="T95" fmla="*/ 76 h 128"/>
              <a:gd name="T96" fmla="*/ 166 w 199"/>
              <a:gd name="T97" fmla="*/ 74 h 128"/>
              <a:gd name="T98" fmla="*/ 164 w 199"/>
              <a:gd name="T99" fmla="*/ 64 h 128"/>
              <a:gd name="T100" fmla="*/ 167 w 199"/>
              <a:gd name="T101" fmla="*/ 4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9" h="128">
                <a:moveTo>
                  <a:pt x="167" y="45"/>
                </a:moveTo>
                <a:lnTo>
                  <a:pt x="164" y="35"/>
                </a:lnTo>
                <a:lnTo>
                  <a:pt x="159" y="32"/>
                </a:lnTo>
                <a:lnTo>
                  <a:pt x="149" y="17"/>
                </a:lnTo>
                <a:lnTo>
                  <a:pt x="142" y="2"/>
                </a:lnTo>
                <a:lnTo>
                  <a:pt x="135" y="0"/>
                </a:lnTo>
                <a:lnTo>
                  <a:pt x="127" y="0"/>
                </a:lnTo>
                <a:lnTo>
                  <a:pt x="127" y="5"/>
                </a:lnTo>
                <a:lnTo>
                  <a:pt x="124" y="7"/>
                </a:lnTo>
                <a:lnTo>
                  <a:pt x="105" y="10"/>
                </a:lnTo>
                <a:lnTo>
                  <a:pt x="103" y="12"/>
                </a:lnTo>
                <a:lnTo>
                  <a:pt x="100" y="13"/>
                </a:lnTo>
                <a:lnTo>
                  <a:pt x="97" y="15"/>
                </a:lnTo>
                <a:lnTo>
                  <a:pt x="95" y="12"/>
                </a:lnTo>
                <a:lnTo>
                  <a:pt x="91" y="12"/>
                </a:lnTo>
                <a:lnTo>
                  <a:pt x="91" y="8"/>
                </a:lnTo>
                <a:lnTo>
                  <a:pt x="88" y="10"/>
                </a:lnTo>
                <a:lnTo>
                  <a:pt x="78" y="8"/>
                </a:lnTo>
                <a:lnTo>
                  <a:pt x="68" y="7"/>
                </a:lnTo>
                <a:lnTo>
                  <a:pt x="66" y="8"/>
                </a:lnTo>
                <a:lnTo>
                  <a:pt x="59" y="5"/>
                </a:lnTo>
                <a:lnTo>
                  <a:pt x="58" y="7"/>
                </a:lnTo>
                <a:lnTo>
                  <a:pt x="53" y="12"/>
                </a:lnTo>
                <a:lnTo>
                  <a:pt x="43" y="15"/>
                </a:lnTo>
                <a:lnTo>
                  <a:pt x="38" y="20"/>
                </a:lnTo>
                <a:lnTo>
                  <a:pt x="22" y="49"/>
                </a:lnTo>
                <a:lnTo>
                  <a:pt x="14" y="57"/>
                </a:lnTo>
                <a:lnTo>
                  <a:pt x="12" y="59"/>
                </a:lnTo>
                <a:lnTo>
                  <a:pt x="4" y="59"/>
                </a:lnTo>
                <a:lnTo>
                  <a:pt x="2" y="61"/>
                </a:lnTo>
                <a:lnTo>
                  <a:pt x="0" y="61"/>
                </a:lnTo>
                <a:lnTo>
                  <a:pt x="0" y="64"/>
                </a:lnTo>
                <a:lnTo>
                  <a:pt x="6" y="67"/>
                </a:lnTo>
                <a:lnTo>
                  <a:pt x="7" y="69"/>
                </a:lnTo>
                <a:lnTo>
                  <a:pt x="9" y="71"/>
                </a:lnTo>
                <a:lnTo>
                  <a:pt x="9" y="74"/>
                </a:lnTo>
                <a:lnTo>
                  <a:pt x="11" y="76"/>
                </a:lnTo>
                <a:lnTo>
                  <a:pt x="9" y="77"/>
                </a:lnTo>
                <a:lnTo>
                  <a:pt x="17" y="83"/>
                </a:lnTo>
                <a:lnTo>
                  <a:pt x="22" y="84"/>
                </a:lnTo>
                <a:lnTo>
                  <a:pt x="24" y="86"/>
                </a:lnTo>
                <a:lnTo>
                  <a:pt x="24" y="88"/>
                </a:lnTo>
                <a:lnTo>
                  <a:pt x="22" y="91"/>
                </a:lnTo>
                <a:lnTo>
                  <a:pt x="26" y="93"/>
                </a:lnTo>
                <a:lnTo>
                  <a:pt x="22" y="96"/>
                </a:lnTo>
                <a:lnTo>
                  <a:pt x="22" y="98"/>
                </a:lnTo>
                <a:lnTo>
                  <a:pt x="24" y="98"/>
                </a:lnTo>
                <a:lnTo>
                  <a:pt x="27" y="98"/>
                </a:lnTo>
                <a:lnTo>
                  <a:pt x="27" y="101"/>
                </a:lnTo>
                <a:lnTo>
                  <a:pt x="32" y="101"/>
                </a:lnTo>
                <a:lnTo>
                  <a:pt x="38" y="106"/>
                </a:lnTo>
                <a:lnTo>
                  <a:pt x="41" y="104"/>
                </a:lnTo>
                <a:lnTo>
                  <a:pt x="43" y="101"/>
                </a:lnTo>
                <a:lnTo>
                  <a:pt x="44" y="99"/>
                </a:lnTo>
                <a:lnTo>
                  <a:pt x="51" y="103"/>
                </a:lnTo>
                <a:lnTo>
                  <a:pt x="51" y="104"/>
                </a:lnTo>
                <a:lnTo>
                  <a:pt x="48" y="104"/>
                </a:lnTo>
                <a:lnTo>
                  <a:pt x="46" y="106"/>
                </a:lnTo>
                <a:lnTo>
                  <a:pt x="46" y="111"/>
                </a:lnTo>
                <a:lnTo>
                  <a:pt x="54" y="115"/>
                </a:lnTo>
                <a:lnTo>
                  <a:pt x="58" y="116"/>
                </a:lnTo>
                <a:lnTo>
                  <a:pt x="56" y="121"/>
                </a:lnTo>
                <a:lnTo>
                  <a:pt x="56" y="123"/>
                </a:lnTo>
                <a:lnTo>
                  <a:pt x="58" y="123"/>
                </a:lnTo>
                <a:lnTo>
                  <a:pt x="66" y="121"/>
                </a:lnTo>
                <a:lnTo>
                  <a:pt x="70" y="121"/>
                </a:lnTo>
                <a:lnTo>
                  <a:pt x="81" y="125"/>
                </a:lnTo>
                <a:lnTo>
                  <a:pt x="85" y="125"/>
                </a:lnTo>
                <a:lnTo>
                  <a:pt x="91" y="121"/>
                </a:lnTo>
                <a:lnTo>
                  <a:pt x="95" y="121"/>
                </a:lnTo>
                <a:lnTo>
                  <a:pt x="108" y="126"/>
                </a:lnTo>
                <a:lnTo>
                  <a:pt x="110" y="125"/>
                </a:lnTo>
                <a:lnTo>
                  <a:pt x="135" y="113"/>
                </a:lnTo>
                <a:lnTo>
                  <a:pt x="140" y="115"/>
                </a:lnTo>
                <a:lnTo>
                  <a:pt x="147" y="118"/>
                </a:lnTo>
                <a:lnTo>
                  <a:pt x="150" y="118"/>
                </a:lnTo>
                <a:lnTo>
                  <a:pt x="154" y="121"/>
                </a:lnTo>
                <a:lnTo>
                  <a:pt x="174" y="128"/>
                </a:lnTo>
                <a:lnTo>
                  <a:pt x="174" y="115"/>
                </a:lnTo>
                <a:lnTo>
                  <a:pt x="177" y="106"/>
                </a:lnTo>
                <a:lnTo>
                  <a:pt x="182" y="99"/>
                </a:lnTo>
                <a:lnTo>
                  <a:pt x="186" y="96"/>
                </a:lnTo>
                <a:lnTo>
                  <a:pt x="194" y="94"/>
                </a:lnTo>
                <a:lnTo>
                  <a:pt x="199" y="86"/>
                </a:lnTo>
                <a:lnTo>
                  <a:pt x="199" y="83"/>
                </a:lnTo>
                <a:lnTo>
                  <a:pt x="198" y="81"/>
                </a:lnTo>
                <a:lnTo>
                  <a:pt x="191" y="79"/>
                </a:lnTo>
                <a:lnTo>
                  <a:pt x="184" y="83"/>
                </a:lnTo>
                <a:lnTo>
                  <a:pt x="181" y="83"/>
                </a:lnTo>
                <a:lnTo>
                  <a:pt x="179" y="84"/>
                </a:lnTo>
                <a:lnTo>
                  <a:pt x="174" y="84"/>
                </a:lnTo>
                <a:lnTo>
                  <a:pt x="169" y="83"/>
                </a:lnTo>
                <a:lnTo>
                  <a:pt x="169" y="79"/>
                </a:lnTo>
                <a:lnTo>
                  <a:pt x="167" y="79"/>
                </a:lnTo>
                <a:lnTo>
                  <a:pt x="167" y="79"/>
                </a:lnTo>
                <a:lnTo>
                  <a:pt x="167" y="76"/>
                </a:lnTo>
                <a:lnTo>
                  <a:pt x="164" y="76"/>
                </a:lnTo>
                <a:lnTo>
                  <a:pt x="166" y="74"/>
                </a:lnTo>
                <a:lnTo>
                  <a:pt x="166" y="71"/>
                </a:lnTo>
                <a:lnTo>
                  <a:pt x="164" y="64"/>
                </a:lnTo>
                <a:lnTo>
                  <a:pt x="167" y="50"/>
                </a:lnTo>
                <a:lnTo>
                  <a:pt x="167" y="45"/>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30343" name="Freeform 30279"/>
          <p:cNvSpPr>
            <a:spLocks/>
          </p:cNvSpPr>
          <p:nvPr/>
        </p:nvSpPr>
        <p:spPr bwMode="auto">
          <a:xfrm>
            <a:off x="4340802" y="3478218"/>
            <a:ext cx="225488" cy="221589"/>
          </a:xfrm>
          <a:custGeom>
            <a:avLst/>
            <a:gdLst>
              <a:gd name="T0" fmla="*/ 206 w 255"/>
              <a:gd name="T1" fmla="*/ 145 h 249"/>
              <a:gd name="T2" fmla="*/ 176 w 255"/>
              <a:gd name="T3" fmla="*/ 140 h 249"/>
              <a:gd name="T4" fmla="*/ 162 w 255"/>
              <a:gd name="T5" fmla="*/ 124 h 249"/>
              <a:gd name="T6" fmla="*/ 150 w 255"/>
              <a:gd name="T7" fmla="*/ 99 h 249"/>
              <a:gd name="T8" fmla="*/ 127 w 255"/>
              <a:gd name="T9" fmla="*/ 64 h 249"/>
              <a:gd name="T10" fmla="*/ 120 w 255"/>
              <a:gd name="T11" fmla="*/ 52 h 249"/>
              <a:gd name="T12" fmla="*/ 127 w 255"/>
              <a:gd name="T13" fmla="*/ 45 h 249"/>
              <a:gd name="T14" fmla="*/ 142 w 255"/>
              <a:gd name="T15" fmla="*/ 38 h 249"/>
              <a:gd name="T16" fmla="*/ 152 w 255"/>
              <a:gd name="T17" fmla="*/ 38 h 249"/>
              <a:gd name="T18" fmla="*/ 149 w 255"/>
              <a:gd name="T19" fmla="*/ 35 h 249"/>
              <a:gd name="T20" fmla="*/ 149 w 255"/>
              <a:gd name="T21" fmla="*/ 23 h 249"/>
              <a:gd name="T22" fmla="*/ 150 w 255"/>
              <a:gd name="T23" fmla="*/ 16 h 249"/>
              <a:gd name="T24" fmla="*/ 122 w 255"/>
              <a:gd name="T25" fmla="*/ 5 h 249"/>
              <a:gd name="T26" fmla="*/ 106 w 255"/>
              <a:gd name="T27" fmla="*/ 1 h 249"/>
              <a:gd name="T28" fmla="*/ 95 w 255"/>
              <a:gd name="T29" fmla="*/ 8 h 249"/>
              <a:gd name="T30" fmla="*/ 83 w 255"/>
              <a:gd name="T31" fmla="*/ 11 h 249"/>
              <a:gd name="T32" fmla="*/ 74 w 255"/>
              <a:gd name="T33" fmla="*/ 13 h 249"/>
              <a:gd name="T34" fmla="*/ 71 w 255"/>
              <a:gd name="T35" fmla="*/ 18 h 249"/>
              <a:gd name="T36" fmla="*/ 63 w 255"/>
              <a:gd name="T37" fmla="*/ 20 h 249"/>
              <a:gd name="T38" fmla="*/ 54 w 255"/>
              <a:gd name="T39" fmla="*/ 25 h 249"/>
              <a:gd name="T40" fmla="*/ 47 w 255"/>
              <a:gd name="T41" fmla="*/ 27 h 249"/>
              <a:gd name="T42" fmla="*/ 32 w 255"/>
              <a:gd name="T43" fmla="*/ 22 h 249"/>
              <a:gd name="T44" fmla="*/ 22 w 255"/>
              <a:gd name="T45" fmla="*/ 30 h 249"/>
              <a:gd name="T46" fmla="*/ 9 w 255"/>
              <a:gd name="T47" fmla="*/ 40 h 249"/>
              <a:gd name="T48" fmla="*/ 7 w 255"/>
              <a:gd name="T49" fmla="*/ 54 h 249"/>
              <a:gd name="T50" fmla="*/ 10 w 255"/>
              <a:gd name="T51" fmla="*/ 62 h 249"/>
              <a:gd name="T52" fmla="*/ 9 w 255"/>
              <a:gd name="T53" fmla="*/ 77 h 249"/>
              <a:gd name="T54" fmla="*/ 22 w 255"/>
              <a:gd name="T55" fmla="*/ 91 h 249"/>
              <a:gd name="T56" fmla="*/ 51 w 255"/>
              <a:gd name="T57" fmla="*/ 74 h 249"/>
              <a:gd name="T58" fmla="*/ 81 w 255"/>
              <a:gd name="T59" fmla="*/ 94 h 249"/>
              <a:gd name="T60" fmla="*/ 106 w 255"/>
              <a:gd name="T61" fmla="*/ 131 h 249"/>
              <a:gd name="T62" fmla="*/ 149 w 255"/>
              <a:gd name="T63" fmla="*/ 160 h 249"/>
              <a:gd name="T64" fmla="*/ 160 w 255"/>
              <a:gd name="T65" fmla="*/ 173 h 249"/>
              <a:gd name="T66" fmla="*/ 167 w 255"/>
              <a:gd name="T67" fmla="*/ 177 h 249"/>
              <a:gd name="T68" fmla="*/ 181 w 255"/>
              <a:gd name="T69" fmla="*/ 183 h 249"/>
              <a:gd name="T70" fmla="*/ 192 w 255"/>
              <a:gd name="T71" fmla="*/ 192 h 249"/>
              <a:gd name="T72" fmla="*/ 201 w 255"/>
              <a:gd name="T73" fmla="*/ 209 h 249"/>
              <a:gd name="T74" fmla="*/ 206 w 255"/>
              <a:gd name="T75" fmla="*/ 229 h 249"/>
              <a:gd name="T76" fmla="*/ 197 w 255"/>
              <a:gd name="T77" fmla="*/ 239 h 249"/>
              <a:gd name="T78" fmla="*/ 197 w 255"/>
              <a:gd name="T79" fmla="*/ 249 h 249"/>
              <a:gd name="T80" fmla="*/ 213 w 255"/>
              <a:gd name="T81" fmla="*/ 227 h 249"/>
              <a:gd name="T82" fmla="*/ 226 w 255"/>
              <a:gd name="T83" fmla="*/ 220 h 249"/>
              <a:gd name="T84" fmla="*/ 213 w 255"/>
              <a:gd name="T85" fmla="*/ 202 h 249"/>
              <a:gd name="T86" fmla="*/ 218 w 255"/>
              <a:gd name="T87" fmla="*/ 190 h 249"/>
              <a:gd name="T88" fmla="*/ 228 w 255"/>
              <a:gd name="T89" fmla="*/ 180 h 249"/>
              <a:gd name="T90" fmla="*/ 241 w 255"/>
              <a:gd name="T91" fmla="*/ 188 h 249"/>
              <a:gd name="T92" fmla="*/ 251 w 255"/>
              <a:gd name="T93" fmla="*/ 202 h 249"/>
              <a:gd name="T94" fmla="*/ 245 w 255"/>
              <a:gd name="T95" fmla="*/ 17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249">
                <a:moveTo>
                  <a:pt x="199" y="155"/>
                </a:moveTo>
                <a:lnTo>
                  <a:pt x="201" y="150"/>
                </a:lnTo>
                <a:lnTo>
                  <a:pt x="206" y="148"/>
                </a:lnTo>
                <a:lnTo>
                  <a:pt x="206" y="145"/>
                </a:lnTo>
                <a:lnTo>
                  <a:pt x="202" y="143"/>
                </a:lnTo>
                <a:lnTo>
                  <a:pt x="189" y="145"/>
                </a:lnTo>
                <a:lnTo>
                  <a:pt x="179" y="141"/>
                </a:lnTo>
                <a:lnTo>
                  <a:pt x="176" y="140"/>
                </a:lnTo>
                <a:lnTo>
                  <a:pt x="174" y="136"/>
                </a:lnTo>
                <a:lnTo>
                  <a:pt x="170" y="134"/>
                </a:lnTo>
                <a:lnTo>
                  <a:pt x="169" y="131"/>
                </a:lnTo>
                <a:lnTo>
                  <a:pt x="162" y="124"/>
                </a:lnTo>
                <a:lnTo>
                  <a:pt x="157" y="118"/>
                </a:lnTo>
                <a:lnTo>
                  <a:pt x="155" y="111"/>
                </a:lnTo>
                <a:lnTo>
                  <a:pt x="154" y="104"/>
                </a:lnTo>
                <a:lnTo>
                  <a:pt x="150" y="99"/>
                </a:lnTo>
                <a:lnTo>
                  <a:pt x="132" y="87"/>
                </a:lnTo>
                <a:lnTo>
                  <a:pt x="125" y="77"/>
                </a:lnTo>
                <a:lnTo>
                  <a:pt x="123" y="67"/>
                </a:lnTo>
                <a:lnTo>
                  <a:pt x="127" y="64"/>
                </a:lnTo>
                <a:lnTo>
                  <a:pt x="128" y="62"/>
                </a:lnTo>
                <a:lnTo>
                  <a:pt x="123" y="57"/>
                </a:lnTo>
                <a:lnTo>
                  <a:pt x="123" y="54"/>
                </a:lnTo>
                <a:lnTo>
                  <a:pt x="120" y="52"/>
                </a:lnTo>
                <a:lnTo>
                  <a:pt x="120" y="50"/>
                </a:lnTo>
                <a:lnTo>
                  <a:pt x="123" y="50"/>
                </a:lnTo>
                <a:lnTo>
                  <a:pt x="123" y="47"/>
                </a:lnTo>
                <a:lnTo>
                  <a:pt x="127" y="45"/>
                </a:lnTo>
                <a:lnTo>
                  <a:pt x="127" y="47"/>
                </a:lnTo>
                <a:lnTo>
                  <a:pt x="137" y="42"/>
                </a:lnTo>
                <a:lnTo>
                  <a:pt x="140" y="42"/>
                </a:lnTo>
                <a:lnTo>
                  <a:pt x="142" y="38"/>
                </a:lnTo>
                <a:lnTo>
                  <a:pt x="147" y="38"/>
                </a:lnTo>
                <a:lnTo>
                  <a:pt x="147" y="40"/>
                </a:lnTo>
                <a:lnTo>
                  <a:pt x="150" y="38"/>
                </a:lnTo>
                <a:lnTo>
                  <a:pt x="152" y="38"/>
                </a:lnTo>
                <a:lnTo>
                  <a:pt x="155" y="42"/>
                </a:lnTo>
                <a:lnTo>
                  <a:pt x="155" y="40"/>
                </a:lnTo>
                <a:lnTo>
                  <a:pt x="152" y="37"/>
                </a:lnTo>
                <a:lnTo>
                  <a:pt x="149" y="35"/>
                </a:lnTo>
                <a:lnTo>
                  <a:pt x="150" y="32"/>
                </a:lnTo>
                <a:lnTo>
                  <a:pt x="147" y="30"/>
                </a:lnTo>
                <a:lnTo>
                  <a:pt x="150" y="27"/>
                </a:lnTo>
                <a:lnTo>
                  <a:pt x="149" y="23"/>
                </a:lnTo>
                <a:lnTo>
                  <a:pt x="147" y="23"/>
                </a:lnTo>
                <a:lnTo>
                  <a:pt x="145" y="22"/>
                </a:lnTo>
                <a:lnTo>
                  <a:pt x="152" y="18"/>
                </a:lnTo>
                <a:lnTo>
                  <a:pt x="150" y="16"/>
                </a:lnTo>
                <a:lnTo>
                  <a:pt x="145" y="15"/>
                </a:lnTo>
                <a:lnTo>
                  <a:pt x="137" y="13"/>
                </a:lnTo>
                <a:lnTo>
                  <a:pt x="125" y="10"/>
                </a:lnTo>
                <a:lnTo>
                  <a:pt x="122" y="5"/>
                </a:lnTo>
                <a:lnTo>
                  <a:pt x="118" y="5"/>
                </a:lnTo>
                <a:lnTo>
                  <a:pt x="118" y="0"/>
                </a:lnTo>
                <a:lnTo>
                  <a:pt x="110" y="3"/>
                </a:lnTo>
                <a:lnTo>
                  <a:pt x="106" y="1"/>
                </a:lnTo>
                <a:lnTo>
                  <a:pt x="103" y="3"/>
                </a:lnTo>
                <a:lnTo>
                  <a:pt x="101" y="1"/>
                </a:lnTo>
                <a:lnTo>
                  <a:pt x="98" y="3"/>
                </a:lnTo>
                <a:lnTo>
                  <a:pt x="95" y="8"/>
                </a:lnTo>
                <a:lnTo>
                  <a:pt x="90" y="6"/>
                </a:lnTo>
                <a:lnTo>
                  <a:pt x="83" y="5"/>
                </a:lnTo>
                <a:lnTo>
                  <a:pt x="81" y="10"/>
                </a:lnTo>
                <a:lnTo>
                  <a:pt x="83" y="11"/>
                </a:lnTo>
                <a:lnTo>
                  <a:pt x="83" y="15"/>
                </a:lnTo>
                <a:lnTo>
                  <a:pt x="79" y="13"/>
                </a:lnTo>
                <a:lnTo>
                  <a:pt x="78" y="11"/>
                </a:lnTo>
                <a:lnTo>
                  <a:pt x="74" y="13"/>
                </a:lnTo>
                <a:lnTo>
                  <a:pt x="74" y="16"/>
                </a:lnTo>
                <a:lnTo>
                  <a:pt x="76" y="18"/>
                </a:lnTo>
                <a:lnTo>
                  <a:pt x="74" y="23"/>
                </a:lnTo>
                <a:lnTo>
                  <a:pt x="71" y="18"/>
                </a:lnTo>
                <a:lnTo>
                  <a:pt x="68" y="20"/>
                </a:lnTo>
                <a:lnTo>
                  <a:pt x="66" y="22"/>
                </a:lnTo>
                <a:lnTo>
                  <a:pt x="64" y="22"/>
                </a:lnTo>
                <a:lnTo>
                  <a:pt x="63" y="20"/>
                </a:lnTo>
                <a:lnTo>
                  <a:pt x="61" y="15"/>
                </a:lnTo>
                <a:lnTo>
                  <a:pt x="58" y="16"/>
                </a:lnTo>
                <a:lnTo>
                  <a:pt x="58" y="20"/>
                </a:lnTo>
                <a:lnTo>
                  <a:pt x="54" y="25"/>
                </a:lnTo>
                <a:lnTo>
                  <a:pt x="54" y="32"/>
                </a:lnTo>
                <a:lnTo>
                  <a:pt x="51" y="35"/>
                </a:lnTo>
                <a:lnTo>
                  <a:pt x="47" y="30"/>
                </a:lnTo>
                <a:lnTo>
                  <a:pt x="47" y="27"/>
                </a:lnTo>
                <a:lnTo>
                  <a:pt x="46" y="27"/>
                </a:lnTo>
                <a:lnTo>
                  <a:pt x="41" y="22"/>
                </a:lnTo>
                <a:lnTo>
                  <a:pt x="39" y="16"/>
                </a:lnTo>
                <a:lnTo>
                  <a:pt x="32" y="22"/>
                </a:lnTo>
                <a:lnTo>
                  <a:pt x="34" y="25"/>
                </a:lnTo>
                <a:lnTo>
                  <a:pt x="31" y="30"/>
                </a:lnTo>
                <a:lnTo>
                  <a:pt x="27" y="32"/>
                </a:lnTo>
                <a:lnTo>
                  <a:pt x="22" y="30"/>
                </a:lnTo>
                <a:lnTo>
                  <a:pt x="15" y="33"/>
                </a:lnTo>
                <a:lnTo>
                  <a:pt x="10" y="32"/>
                </a:lnTo>
                <a:lnTo>
                  <a:pt x="4" y="35"/>
                </a:lnTo>
                <a:lnTo>
                  <a:pt x="9" y="40"/>
                </a:lnTo>
                <a:lnTo>
                  <a:pt x="10" y="43"/>
                </a:lnTo>
                <a:lnTo>
                  <a:pt x="14" y="45"/>
                </a:lnTo>
                <a:lnTo>
                  <a:pt x="12" y="49"/>
                </a:lnTo>
                <a:lnTo>
                  <a:pt x="7" y="54"/>
                </a:lnTo>
                <a:lnTo>
                  <a:pt x="5" y="52"/>
                </a:lnTo>
                <a:lnTo>
                  <a:pt x="0" y="55"/>
                </a:lnTo>
                <a:lnTo>
                  <a:pt x="4" y="59"/>
                </a:lnTo>
                <a:lnTo>
                  <a:pt x="10" y="62"/>
                </a:lnTo>
                <a:lnTo>
                  <a:pt x="10" y="67"/>
                </a:lnTo>
                <a:lnTo>
                  <a:pt x="9" y="67"/>
                </a:lnTo>
                <a:lnTo>
                  <a:pt x="7" y="70"/>
                </a:lnTo>
                <a:lnTo>
                  <a:pt x="9" y="77"/>
                </a:lnTo>
                <a:lnTo>
                  <a:pt x="15" y="81"/>
                </a:lnTo>
                <a:lnTo>
                  <a:pt x="24" y="81"/>
                </a:lnTo>
                <a:lnTo>
                  <a:pt x="24" y="84"/>
                </a:lnTo>
                <a:lnTo>
                  <a:pt x="22" y="91"/>
                </a:lnTo>
                <a:lnTo>
                  <a:pt x="32" y="87"/>
                </a:lnTo>
                <a:lnTo>
                  <a:pt x="36" y="82"/>
                </a:lnTo>
                <a:lnTo>
                  <a:pt x="46" y="74"/>
                </a:lnTo>
                <a:lnTo>
                  <a:pt x="51" y="74"/>
                </a:lnTo>
                <a:lnTo>
                  <a:pt x="68" y="81"/>
                </a:lnTo>
                <a:lnTo>
                  <a:pt x="73" y="84"/>
                </a:lnTo>
                <a:lnTo>
                  <a:pt x="78" y="89"/>
                </a:lnTo>
                <a:lnTo>
                  <a:pt x="81" y="94"/>
                </a:lnTo>
                <a:lnTo>
                  <a:pt x="84" y="108"/>
                </a:lnTo>
                <a:lnTo>
                  <a:pt x="90" y="118"/>
                </a:lnTo>
                <a:lnTo>
                  <a:pt x="98" y="126"/>
                </a:lnTo>
                <a:lnTo>
                  <a:pt x="106" y="131"/>
                </a:lnTo>
                <a:lnTo>
                  <a:pt x="130" y="153"/>
                </a:lnTo>
                <a:lnTo>
                  <a:pt x="138" y="158"/>
                </a:lnTo>
                <a:lnTo>
                  <a:pt x="143" y="160"/>
                </a:lnTo>
                <a:lnTo>
                  <a:pt x="149" y="160"/>
                </a:lnTo>
                <a:lnTo>
                  <a:pt x="155" y="163"/>
                </a:lnTo>
                <a:lnTo>
                  <a:pt x="157" y="165"/>
                </a:lnTo>
                <a:lnTo>
                  <a:pt x="159" y="168"/>
                </a:lnTo>
                <a:lnTo>
                  <a:pt x="160" y="173"/>
                </a:lnTo>
                <a:lnTo>
                  <a:pt x="164" y="172"/>
                </a:lnTo>
                <a:lnTo>
                  <a:pt x="167" y="172"/>
                </a:lnTo>
                <a:lnTo>
                  <a:pt x="170" y="175"/>
                </a:lnTo>
                <a:lnTo>
                  <a:pt x="167" y="177"/>
                </a:lnTo>
                <a:lnTo>
                  <a:pt x="167" y="178"/>
                </a:lnTo>
                <a:lnTo>
                  <a:pt x="176" y="175"/>
                </a:lnTo>
                <a:lnTo>
                  <a:pt x="179" y="180"/>
                </a:lnTo>
                <a:lnTo>
                  <a:pt x="181" y="183"/>
                </a:lnTo>
                <a:lnTo>
                  <a:pt x="179" y="188"/>
                </a:lnTo>
                <a:lnTo>
                  <a:pt x="181" y="188"/>
                </a:lnTo>
                <a:lnTo>
                  <a:pt x="189" y="195"/>
                </a:lnTo>
                <a:lnTo>
                  <a:pt x="192" y="192"/>
                </a:lnTo>
                <a:lnTo>
                  <a:pt x="194" y="192"/>
                </a:lnTo>
                <a:lnTo>
                  <a:pt x="197" y="195"/>
                </a:lnTo>
                <a:lnTo>
                  <a:pt x="197" y="204"/>
                </a:lnTo>
                <a:lnTo>
                  <a:pt x="201" y="209"/>
                </a:lnTo>
                <a:lnTo>
                  <a:pt x="202" y="220"/>
                </a:lnTo>
                <a:lnTo>
                  <a:pt x="206" y="224"/>
                </a:lnTo>
                <a:lnTo>
                  <a:pt x="206" y="227"/>
                </a:lnTo>
                <a:lnTo>
                  <a:pt x="206" y="229"/>
                </a:lnTo>
                <a:lnTo>
                  <a:pt x="201" y="227"/>
                </a:lnTo>
                <a:lnTo>
                  <a:pt x="197" y="231"/>
                </a:lnTo>
                <a:lnTo>
                  <a:pt x="201" y="234"/>
                </a:lnTo>
                <a:lnTo>
                  <a:pt x="197" y="239"/>
                </a:lnTo>
                <a:lnTo>
                  <a:pt x="194" y="241"/>
                </a:lnTo>
                <a:lnTo>
                  <a:pt x="194" y="247"/>
                </a:lnTo>
                <a:lnTo>
                  <a:pt x="196" y="249"/>
                </a:lnTo>
                <a:lnTo>
                  <a:pt x="197" y="249"/>
                </a:lnTo>
                <a:lnTo>
                  <a:pt x="202" y="249"/>
                </a:lnTo>
                <a:lnTo>
                  <a:pt x="209" y="239"/>
                </a:lnTo>
                <a:lnTo>
                  <a:pt x="214" y="234"/>
                </a:lnTo>
                <a:lnTo>
                  <a:pt x="213" y="227"/>
                </a:lnTo>
                <a:lnTo>
                  <a:pt x="214" y="225"/>
                </a:lnTo>
                <a:lnTo>
                  <a:pt x="219" y="224"/>
                </a:lnTo>
                <a:lnTo>
                  <a:pt x="224" y="224"/>
                </a:lnTo>
                <a:lnTo>
                  <a:pt x="226" y="220"/>
                </a:lnTo>
                <a:lnTo>
                  <a:pt x="226" y="219"/>
                </a:lnTo>
                <a:lnTo>
                  <a:pt x="224" y="214"/>
                </a:lnTo>
                <a:lnTo>
                  <a:pt x="226" y="209"/>
                </a:lnTo>
                <a:lnTo>
                  <a:pt x="213" y="202"/>
                </a:lnTo>
                <a:lnTo>
                  <a:pt x="213" y="199"/>
                </a:lnTo>
                <a:lnTo>
                  <a:pt x="214" y="195"/>
                </a:lnTo>
                <a:lnTo>
                  <a:pt x="214" y="192"/>
                </a:lnTo>
                <a:lnTo>
                  <a:pt x="218" y="190"/>
                </a:lnTo>
                <a:lnTo>
                  <a:pt x="219" y="183"/>
                </a:lnTo>
                <a:lnTo>
                  <a:pt x="221" y="182"/>
                </a:lnTo>
                <a:lnTo>
                  <a:pt x="224" y="180"/>
                </a:lnTo>
                <a:lnTo>
                  <a:pt x="228" y="180"/>
                </a:lnTo>
                <a:lnTo>
                  <a:pt x="226" y="183"/>
                </a:lnTo>
                <a:lnTo>
                  <a:pt x="231" y="187"/>
                </a:lnTo>
                <a:lnTo>
                  <a:pt x="236" y="187"/>
                </a:lnTo>
                <a:lnTo>
                  <a:pt x="241" y="188"/>
                </a:lnTo>
                <a:lnTo>
                  <a:pt x="243" y="190"/>
                </a:lnTo>
                <a:lnTo>
                  <a:pt x="245" y="195"/>
                </a:lnTo>
                <a:lnTo>
                  <a:pt x="248" y="199"/>
                </a:lnTo>
                <a:lnTo>
                  <a:pt x="251" y="202"/>
                </a:lnTo>
                <a:lnTo>
                  <a:pt x="255" y="192"/>
                </a:lnTo>
                <a:lnTo>
                  <a:pt x="251" y="187"/>
                </a:lnTo>
                <a:lnTo>
                  <a:pt x="246" y="180"/>
                </a:lnTo>
                <a:lnTo>
                  <a:pt x="245" y="178"/>
                </a:lnTo>
                <a:lnTo>
                  <a:pt x="221" y="165"/>
                </a:lnTo>
                <a:lnTo>
                  <a:pt x="201" y="156"/>
                </a:lnTo>
                <a:lnTo>
                  <a:pt x="199" y="155"/>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30344" name="Freeform 30280"/>
          <p:cNvSpPr>
            <a:spLocks/>
          </p:cNvSpPr>
          <p:nvPr/>
        </p:nvSpPr>
        <p:spPr bwMode="auto">
          <a:xfrm>
            <a:off x="4372637" y="3623273"/>
            <a:ext cx="29181" cy="50725"/>
          </a:xfrm>
          <a:custGeom>
            <a:avLst/>
            <a:gdLst>
              <a:gd name="T0" fmla="*/ 32 w 33"/>
              <a:gd name="T1" fmla="*/ 46 h 57"/>
              <a:gd name="T2" fmla="*/ 32 w 33"/>
              <a:gd name="T3" fmla="*/ 39 h 57"/>
              <a:gd name="T4" fmla="*/ 30 w 33"/>
              <a:gd name="T5" fmla="*/ 29 h 57"/>
              <a:gd name="T6" fmla="*/ 32 w 33"/>
              <a:gd name="T7" fmla="*/ 22 h 57"/>
              <a:gd name="T8" fmla="*/ 33 w 33"/>
              <a:gd name="T9" fmla="*/ 19 h 57"/>
              <a:gd name="T10" fmla="*/ 33 w 33"/>
              <a:gd name="T11" fmla="*/ 17 h 57"/>
              <a:gd name="T12" fmla="*/ 30 w 33"/>
              <a:gd name="T13" fmla="*/ 7 h 57"/>
              <a:gd name="T14" fmla="*/ 23 w 33"/>
              <a:gd name="T15" fmla="*/ 0 h 57"/>
              <a:gd name="T16" fmla="*/ 15 w 33"/>
              <a:gd name="T17" fmla="*/ 7 h 57"/>
              <a:gd name="T18" fmla="*/ 11 w 33"/>
              <a:gd name="T19" fmla="*/ 9 h 57"/>
              <a:gd name="T20" fmla="*/ 5 w 33"/>
              <a:gd name="T21" fmla="*/ 9 h 57"/>
              <a:gd name="T22" fmla="*/ 1 w 33"/>
              <a:gd name="T23" fmla="*/ 9 h 57"/>
              <a:gd name="T24" fmla="*/ 0 w 33"/>
              <a:gd name="T25" fmla="*/ 10 h 57"/>
              <a:gd name="T26" fmla="*/ 1 w 33"/>
              <a:gd name="T27" fmla="*/ 14 h 57"/>
              <a:gd name="T28" fmla="*/ 5 w 33"/>
              <a:gd name="T29" fmla="*/ 19 h 57"/>
              <a:gd name="T30" fmla="*/ 6 w 33"/>
              <a:gd name="T31" fmla="*/ 25 h 57"/>
              <a:gd name="T32" fmla="*/ 6 w 33"/>
              <a:gd name="T33" fmla="*/ 32 h 57"/>
              <a:gd name="T34" fmla="*/ 3 w 33"/>
              <a:gd name="T35" fmla="*/ 49 h 57"/>
              <a:gd name="T36" fmla="*/ 5 w 33"/>
              <a:gd name="T37" fmla="*/ 52 h 57"/>
              <a:gd name="T38" fmla="*/ 8 w 33"/>
              <a:gd name="T39" fmla="*/ 56 h 57"/>
              <a:gd name="T40" fmla="*/ 11 w 33"/>
              <a:gd name="T41" fmla="*/ 57 h 57"/>
              <a:gd name="T42" fmla="*/ 13 w 33"/>
              <a:gd name="T43" fmla="*/ 57 h 57"/>
              <a:gd name="T44" fmla="*/ 16 w 33"/>
              <a:gd name="T45" fmla="*/ 57 h 57"/>
              <a:gd name="T46" fmla="*/ 16 w 33"/>
              <a:gd name="T47" fmla="*/ 54 h 57"/>
              <a:gd name="T48" fmla="*/ 18 w 33"/>
              <a:gd name="T49" fmla="*/ 52 h 57"/>
              <a:gd name="T50" fmla="*/ 23 w 33"/>
              <a:gd name="T51" fmla="*/ 51 h 57"/>
              <a:gd name="T52" fmla="*/ 28 w 33"/>
              <a:gd name="T53" fmla="*/ 54 h 57"/>
              <a:gd name="T54" fmla="*/ 32 w 33"/>
              <a:gd name="T5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57">
                <a:moveTo>
                  <a:pt x="32" y="46"/>
                </a:moveTo>
                <a:lnTo>
                  <a:pt x="32" y="39"/>
                </a:lnTo>
                <a:lnTo>
                  <a:pt x="30" y="29"/>
                </a:lnTo>
                <a:lnTo>
                  <a:pt x="32" y="22"/>
                </a:lnTo>
                <a:lnTo>
                  <a:pt x="33" y="19"/>
                </a:lnTo>
                <a:lnTo>
                  <a:pt x="33" y="17"/>
                </a:lnTo>
                <a:lnTo>
                  <a:pt x="30" y="7"/>
                </a:lnTo>
                <a:lnTo>
                  <a:pt x="23" y="0"/>
                </a:lnTo>
                <a:lnTo>
                  <a:pt x="15" y="7"/>
                </a:lnTo>
                <a:lnTo>
                  <a:pt x="11" y="9"/>
                </a:lnTo>
                <a:lnTo>
                  <a:pt x="5" y="9"/>
                </a:lnTo>
                <a:lnTo>
                  <a:pt x="1" y="9"/>
                </a:lnTo>
                <a:lnTo>
                  <a:pt x="0" y="10"/>
                </a:lnTo>
                <a:lnTo>
                  <a:pt x="1" y="14"/>
                </a:lnTo>
                <a:lnTo>
                  <a:pt x="5" y="19"/>
                </a:lnTo>
                <a:lnTo>
                  <a:pt x="6" y="25"/>
                </a:lnTo>
                <a:lnTo>
                  <a:pt x="6" y="32"/>
                </a:lnTo>
                <a:lnTo>
                  <a:pt x="3" y="49"/>
                </a:lnTo>
                <a:lnTo>
                  <a:pt x="5" y="52"/>
                </a:lnTo>
                <a:lnTo>
                  <a:pt x="8" y="56"/>
                </a:lnTo>
                <a:lnTo>
                  <a:pt x="11" y="57"/>
                </a:lnTo>
                <a:lnTo>
                  <a:pt x="13" y="57"/>
                </a:lnTo>
                <a:lnTo>
                  <a:pt x="16" y="57"/>
                </a:lnTo>
                <a:lnTo>
                  <a:pt x="16" y="54"/>
                </a:lnTo>
                <a:lnTo>
                  <a:pt x="18" y="52"/>
                </a:lnTo>
                <a:lnTo>
                  <a:pt x="23" y="51"/>
                </a:lnTo>
                <a:lnTo>
                  <a:pt x="28" y="54"/>
                </a:lnTo>
                <a:lnTo>
                  <a:pt x="32" y="46"/>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5" name="Freeform 30281"/>
          <p:cNvSpPr>
            <a:spLocks/>
          </p:cNvSpPr>
          <p:nvPr/>
        </p:nvSpPr>
        <p:spPr bwMode="auto">
          <a:xfrm>
            <a:off x="4453106" y="3692687"/>
            <a:ext cx="56593" cy="33817"/>
          </a:xfrm>
          <a:custGeom>
            <a:avLst/>
            <a:gdLst>
              <a:gd name="T0" fmla="*/ 64 w 64"/>
              <a:gd name="T1" fmla="*/ 1 h 38"/>
              <a:gd name="T2" fmla="*/ 62 w 64"/>
              <a:gd name="T3" fmla="*/ 0 h 38"/>
              <a:gd name="T4" fmla="*/ 35 w 64"/>
              <a:gd name="T5" fmla="*/ 6 h 38"/>
              <a:gd name="T6" fmla="*/ 28 w 64"/>
              <a:gd name="T7" fmla="*/ 6 h 38"/>
              <a:gd name="T8" fmla="*/ 25 w 64"/>
              <a:gd name="T9" fmla="*/ 5 h 38"/>
              <a:gd name="T10" fmla="*/ 18 w 64"/>
              <a:gd name="T11" fmla="*/ 0 h 38"/>
              <a:gd name="T12" fmla="*/ 13 w 64"/>
              <a:gd name="T13" fmla="*/ 3 h 38"/>
              <a:gd name="T14" fmla="*/ 6 w 64"/>
              <a:gd name="T15" fmla="*/ 3 h 38"/>
              <a:gd name="T16" fmla="*/ 3 w 64"/>
              <a:gd name="T17" fmla="*/ 3 h 38"/>
              <a:gd name="T18" fmla="*/ 1 w 64"/>
              <a:gd name="T19" fmla="*/ 8 h 38"/>
              <a:gd name="T20" fmla="*/ 0 w 64"/>
              <a:gd name="T21" fmla="*/ 11 h 38"/>
              <a:gd name="T22" fmla="*/ 1 w 64"/>
              <a:gd name="T23" fmla="*/ 15 h 38"/>
              <a:gd name="T24" fmla="*/ 3 w 64"/>
              <a:gd name="T25" fmla="*/ 16 h 38"/>
              <a:gd name="T26" fmla="*/ 11 w 64"/>
              <a:gd name="T27" fmla="*/ 18 h 38"/>
              <a:gd name="T28" fmla="*/ 30 w 64"/>
              <a:gd name="T29" fmla="*/ 28 h 38"/>
              <a:gd name="T30" fmla="*/ 37 w 64"/>
              <a:gd name="T31" fmla="*/ 30 h 38"/>
              <a:gd name="T32" fmla="*/ 45 w 64"/>
              <a:gd name="T33" fmla="*/ 38 h 38"/>
              <a:gd name="T34" fmla="*/ 52 w 64"/>
              <a:gd name="T35" fmla="*/ 38 h 38"/>
              <a:gd name="T36" fmla="*/ 54 w 64"/>
              <a:gd name="T37" fmla="*/ 38 h 38"/>
              <a:gd name="T38" fmla="*/ 59 w 64"/>
              <a:gd name="T39" fmla="*/ 32 h 38"/>
              <a:gd name="T40" fmla="*/ 60 w 64"/>
              <a:gd name="T41" fmla="*/ 30 h 38"/>
              <a:gd name="T42" fmla="*/ 55 w 64"/>
              <a:gd name="T43" fmla="*/ 25 h 38"/>
              <a:gd name="T44" fmla="*/ 55 w 64"/>
              <a:gd name="T45" fmla="*/ 20 h 38"/>
              <a:gd name="T46" fmla="*/ 57 w 64"/>
              <a:gd name="T47" fmla="*/ 15 h 38"/>
              <a:gd name="T48" fmla="*/ 62 w 64"/>
              <a:gd name="T49" fmla="*/ 5 h 38"/>
              <a:gd name="T50" fmla="*/ 64 w 64"/>
              <a:gd name="T51" fmla="*/ 3 h 38"/>
              <a:gd name="T52" fmla="*/ 64 w 64"/>
              <a:gd name="T53"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38">
                <a:moveTo>
                  <a:pt x="64" y="1"/>
                </a:moveTo>
                <a:lnTo>
                  <a:pt x="62" y="0"/>
                </a:lnTo>
                <a:lnTo>
                  <a:pt x="35" y="6"/>
                </a:lnTo>
                <a:lnTo>
                  <a:pt x="28" y="6"/>
                </a:lnTo>
                <a:lnTo>
                  <a:pt x="25" y="5"/>
                </a:lnTo>
                <a:lnTo>
                  <a:pt x="18" y="0"/>
                </a:lnTo>
                <a:lnTo>
                  <a:pt x="13" y="3"/>
                </a:lnTo>
                <a:lnTo>
                  <a:pt x="6" y="3"/>
                </a:lnTo>
                <a:lnTo>
                  <a:pt x="3" y="3"/>
                </a:lnTo>
                <a:lnTo>
                  <a:pt x="1" y="8"/>
                </a:lnTo>
                <a:lnTo>
                  <a:pt x="0" y="11"/>
                </a:lnTo>
                <a:lnTo>
                  <a:pt x="1" y="15"/>
                </a:lnTo>
                <a:lnTo>
                  <a:pt x="3" y="16"/>
                </a:lnTo>
                <a:lnTo>
                  <a:pt x="11" y="18"/>
                </a:lnTo>
                <a:lnTo>
                  <a:pt x="30" y="28"/>
                </a:lnTo>
                <a:lnTo>
                  <a:pt x="37" y="30"/>
                </a:lnTo>
                <a:lnTo>
                  <a:pt x="45" y="38"/>
                </a:lnTo>
                <a:lnTo>
                  <a:pt x="52" y="38"/>
                </a:lnTo>
                <a:lnTo>
                  <a:pt x="54" y="38"/>
                </a:lnTo>
                <a:lnTo>
                  <a:pt x="59" y="32"/>
                </a:lnTo>
                <a:lnTo>
                  <a:pt x="60" y="30"/>
                </a:lnTo>
                <a:lnTo>
                  <a:pt x="55" y="25"/>
                </a:lnTo>
                <a:lnTo>
                  <a:pt x="55" y="20"/>
                </a:lnTo>
                <a:lnTo>
                  <a:pt x="57" y="15"/>
                </a:lnTo>
                <a:lnTo>
                  <a:pt x="62" y="5"/>
                </a:lnTo>
                <a:lnTo>
                  <a:pt x="64" y="3"/>
                </a:lnTo>
                <a:lnTo>
                  <a:pt x="64" y="1"/>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6" name="Freeform 30282"/>
          <p:cNvSpPr>
            <a:spLocks/>
          </p:cNvSpPr>
          <p:nvPr/>
        </p:nvSpPr>
        <p:spPr bwMode="auto">
          <a:xfrm>
            <a:off x="4469021" y="3482665"/>
            <a:ext cx="61015" cy="37376"/>
          </a:xfrm>
          <a:custGeom>
            <a:avLst/>
            <a:gdLst>
              <a:gd name="T0" fmla="*/ 56 w 69"/>
              <a:gd name="T1" fmla="*/ 1 h 42"/>
              <a:gd name="T2" fmla="*/ 47 w 69"/>
              <a:gd name="T3" fmla="*/ 5 h 42"/>
              <a:gd name="T4" fmla="*/ 37 w 69"/>
              <a:gd name="T5" fmla="*/ 6 h 42"/>
              <a:gd name="T6" fmla="*/ 25 w 69"/>
              <a:gd name="T7" fmla="*/ 15 h 42"/>
              <a:gd name="T8" fmla="*/ 17 w 69"/>
              <a:gd name="T9" fmla="*/ 13 h 42"/>
              <a:gd name="T10" fmla="*/ 5 w 69"/>
              <a:gd name="T11" fmla="*/ 11 h 42"/>
              <a:gd name="T12" fmla="*/ 0 w 69"/>
              <a:gd name="T13" fmla="*/ 17 h 42"/>
              <a:gd name="T14" fmla="*/ 4 w 69"/>
              <a:gd name="T15" fmla="*/ 18 h 42"/>
              <a:gd name="T16" fmla="*/ 2 w 69"/>
              <a:gd name="T17" fmla="*/ 25 h 42"/>
              <a:gd name="T18" fmla="*/ 4 w 69"/>
              <a:gd name="T19" fmla="*/ 30 h 42"/>
              <a:gd name="T20" fmla="*/ 10 w 69"/>
              <a:gd name="T21" fmla="*/ 35 h 42"/>
              <a:gd name="T22" fmla="*/ 9 w 69"/>
              <a:gd name="T23" fmla="*/ 40 h 42"/>
              <a:gd name="T24" fmla="*/ 7 w 69"/>
              <a:gd name="T25" fmla="*/ 40 h 42"/>
              <a:gd name="T26" fmla="*/ 10 w 69"/>
              <a:gd name="T27" fmla="*/ 40 h 42"/>
              <a:gd name="T28" fmla="*/ 12 w 69"/>
              <a:gd name="T29" fmla="*/ 40 h 42"/>
              <a:gd name="T30" fmla="*/ 14 w 69"/>
              <a:gd name="T31" fmla="*/ 40 h 42"/>
              <a:gd name="T32" fmla="*/ 15 w 69"/>
              <a:gd name="T33" fmla="*/ 38 h 42"/>
              <a:gd name="T34" fmla="*/ 17 w 69"/>
              <a:gd name="T35" fmla="*/ 40 h 42"/>
              <a:gd name="T36" fmla="*/ 20 w 69"/>
              <a:gd name="T37" fmla="*/ 40 h 42"/>
              <a:gd name="T38" fmla="*/ 24 w 69"/>
              <a:gd name="T39" fmla="*/ 38 h 42"/>
              <a:gd name="T40" fmla="*/ 25 w 69"/>
              <a:gd name="T41" fmla="*/ 37 h 42"/>
              <a:gd name="T42" fmla="*/ 25 w 69"/>
              <a:gd name="T43" fmla="*/ 37 h 42"/>
              <a:gd name="T44" fmla="*/ 25 w 69"/>
              <a:gd name="T45" fmla="*/ 35 h 42"/>
              <a:gd name="T46" fmla="*/ 27 w 69"/>
              <a:gd name="T47" fmla="*/ 35 h 42"/>
              <a:gd name="T48" fmla="*/ 29 w 69"/>
              <a:gd name="T49" fmla="*/ 37 h 42"/>
              <a:gd name="T50" fmla="*/ 29 w 69"/>
              <a:gd name="T51" fmla="*/ 38 h 42"/>
              <a:gd name="T52" fmla="*/ 31 w 69"/>
              <a:gd name="T53" fmla="*/ 40 h 42"/>
              <a:gd name="T54" fmla="*/ 34 w 69"/>
              <a:gd name="T55" fmla="*/ 40 h 42"/>
              <a:gd name="T56" fmla="*/ 34 w 69"/>
              <a:gd name="T57" fmla="*/ 38 h 42"/>
              <a:gd name="T58" fmla="*/ 36 w 69"/>
              <a:gd name="T59" fmla="*/ 40 h 42"/>
              <a:gd name="T60" fmla="*/ 37 w 69"/>
              <a:gd name="T61" fmla="*/ 40 h 42"/>
              <a:gd name="T62" fmla="*/ 39 w 69"/>
              <a:gd name="T63" fmla="*/ 42 h 42"/>
              <a:gd name="T64" fmla="*/ 42 w 69"/>
              <a:gd name="T65" fmla="*/ 40 h 42"/>
              <a:gd name="T66" fmla="*/ 42 w 69"/>
              <a:gd name="T67" fmla="*/ 38 h 42"/>
              <a:gd name="T68" fmla="*/ 42 w 69"/>
              <a:gd name="T69" fmla="*/ 37 h 42"/>
              <a:gd name="T70" fmla="*/ 42 w 69"/>
              <a:gd name="T71" fmla="*/ 37 h 42"/>
              <a:gd name="T72" fmla="*/ 44 w 69"/>
              <a:gd name="T73" fmla="*/ 35 h 42"/>
              <a:gd name="T74" fmla="*/ 42 w 69"/>
              <a:gd name="T75" fmla="*/ 33 h 42"/>
              <a:gd name="T76" fmla="*/ 42 w 69"/>
              <a:gd name="T77" fmla="*/ 33 h 42"/>
              <a:gd name="T78" fmla="*/ 44 w 69"/>
              <a:gd name="T79" fmla="*/ 32 h 42"/>
              <a:gd name="T80" fmla="*/ 46 w 69"/>
              <a:gd name="T81" fmla="*/ 30 h 42"/>
              <a:gd name="T82" fmla="*/ 49 w 69"/>
              <a:gd name="T83" fmla="*/ 30 h 42"/>
              <a:gd name="T84" fmla="*/ 51 w 69"/>
              <a:gd name="T85" fmla="*/ 28 h 42"/>
              <a:gd name="T86" fmla="*/ 51 w 69"/>
              <a:gd name="T87" fmla="*/ 27 h 42"/>
              <a:gd name="T88" fmla="*/ 51 w 69"/>
              <a:gd name="T89" fmla="*/ 25 h 42"/>
              <a:gd name="T90" fmla="*/ 49 w 69"/>
              <a:gd name="T91" fmla="*/ 22 h 42"/>
              <a:gd name="T92" fmla="*/ 49 w 69"/>
              <a:gd name="T93" fmla="*/ 20 h 42"/>
              <a:gd name="T94" fmla="*/ 52 w 69"/>
              <a:gd name="T95" fmla="*/ 18 h 42"/>
              <a:gd name="T96" fmla="*/ 56 w 69"/>
              <a:gd name="T97" fmla="*/ 17 h 42"/>
              <a:gd name="T98" fmla="*/ 57 w 69"/>
              <a:gd name="T99" fmla="*/ 17 h 42"/>
              <a:gd name="T100" fmla="*/ 59 w 69"/>
              <a:gd name="T101" fmla="*/ 15 h 42"/>
              <a:gd name="T102" fmla="*/ 61 w 69"/>
              <a:gd name="T103" fmla="*/ 15 h 42"/>
              <a:gd name="T104" fmla="*/ 63 w 69"/>
              <a:gd name="T105" fmla="*/ 13 h 42"/>
              <a:gd name="T106" fmla="*/ 63 w 69"/>
              <a:gd name="T107" fmla="*/ 11 h 42"/>
              <a:gd name="T108" fmla="*/ 66 w 69"/>
              <a:gd name="T109" fmla="*/ 10 h 42"/>
              <a:gd name="T110" fmla="*/ 69 w 69"/>
              <a:gd name="T111" fmla="*/ 11 h 42"/>
              <a:gd name="T112" fmla="*/ 66 w 69"/>
              <a:gd name="T113"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42">
                <a:moveTo>
                  <a:pt x="63" y="0"/>
                </a:moveTo>
                <a:lnTo>
                  <a:pt x="56" y="1"/>
                </a:lnTo>
                <a:lnTo>
                  <a:pt x="56" y="6"/>
                </a:lnTo>
                <a:lnTo>
                  <a:pt x="47" y="5"/>
                </a:lnTo>
                <a:lnTo>
                  <a:pt x="44" y="8"/>
                </a:lnTo>
                <a:lnTo>
                  <a:pt x="37" y="6"/>
                </a:lnTo>
                <a:lnTo>
                  <a:pt x="31" y="8"/>
                </a:lnTo>
                <a:lnTo>
                  <a:pt x="25" y="15"/>
                </a:lnTo>
                <a:lnTo>
                  <a:pt x="22" y="13"/>
                </a:lnTo>
                <a:lnTo>
                  <a:pt x="17" y="13"/>
                </a:lnTo>
                <a:lnTo>
                  <a:pt x="15" y="11"/>
                </a:lnTo>
                <a:lnTo>
                  <a:pt x="5" y="11"/>
                </a:lnTo>
                <a:lnTo>
                  <a:pt x="7" y="13"/>
                </a:lnTo>
                <a:lnTo>
                  <a:pt x="0" y="17"/>
                </a:lnTo>
                <a:lnTo>
                  <a:pt x="2" y="18"/>
                </a:lnTo>
                <a:lnTo>
                  <a:pt x="4" y="18"/>
                </a:lnTo>
                <a:lnTo>
                  <a:pt x="5" y="22"/>
                </a:lnTo>
                <a:lnTo>
                  <a:pt x="2" y="25"/>
                </a:lnTo>
                <a:lnTo>
                  <a:pt x="5" y="27"/>
                </a:lnTo>
                <a:lnTo>
                  <a:pt x="4" y="30"/>
                </a:lnTo>
                <a:lnTo>
                  <a:pt x="7" y="32"/>
                </a:lnTo>
                <a:lnTo>
                  <a:pt x="10" y="35"/>
                </a:lnTo>
                <a:lnTo>
                  <a:pt x="10" y="37"/>
                </a:lnTo>
                <a:lnTo>
                  <a:pt x="9" y="40"/>
                </a:lnTo>
                <a:lnTo>
                  <a:pt x="5" y="40"/>
                </a:lnTo>
                <a:lnTo>
                  <a:pt x="7" y="40"/>
                </a:lnTo>
                <a:lnTo>
                  <a:pt x="9" y="40"/>
                </a:lnTo>
                <a:lnTo>
                  <a:pt x="10" y="40"/>
                </a:lnTo>
                <a:lnTo>
                  <a:pt x="12" y="40"/>
                </a:lnTo>
                <a:lnTo>
                  <a:pt x="12" y="40"/>
                </a:lnTo>
                <a:lnTo>
                  <a:pt x="14" y="40"/>
                </a:lnTo>
                <a:lnTo>
                  <a:pt x="14" y="40"/>
                </a:lnTo>
                <a:lnTo>
                  <a:pt x="14" y="38"/>
                </a:lnTo>
                <a:lnTo>
                  <a:pt x="15" y="38"/>
                </a:lnTo>
                <a:lnTo>
                  <a:pt x="15" y="40"/>
                </a:lnTo>
                <a:lnTo>
                  <a:pt x="17" y="40"/>
                </a:lnTo>
                <a:lnTo>
                  <a:pt x="20" y="40"/>
                </a:lnTo>
                <a:lnTo>
                  <a:pt x="20" y="40"/>
                </a:lnTo>
                <a:lnTo>
                  <a:pt x="24" y="40"/>
                </a:lnTo>
                <a:lnTo>
                  <a:pt x="24" y="38"/>
                </a:lnTo>
                <a:lnTo>
                  <a:pt x="25" y="38"/>
                </a:lnTo>
                <a:lnTo>
                  <a:pt x="25" y="37"/>
                </a:lnTo>
                <a:lnTo>
                  <a:pt x="25" y="37"/>
                </a:lnTo>
                <a:lnTo>
                  <a:pt x="25" y="37"/>
                </a:lnTo>
                <a:lnTo>
                  <a:pt x="25" y="37"/>
                </a:lnTo>
                <a:lnTo>
                  <a:pt x="25" y="35"/>
                </a:lnTo>
                <a:lnTo>
                  <a:pt x="27" y="35"/>
                </a:lnTo>
                <a:lnTo>
                  <a:pt x="27" y="35"/>
                </a:lnTo>
                <a:lnTo>
                  <a:pt x="27" y="37"/>
                </a:lnTo>
                <a:lnTo>
                  <a:pt x="29" y="37"/>
                </a:lnTo>
                <a:lnTo>
                  <a:pt x="29" y="37"/>
                </a:lnTo>
                <a:lnTo>
                  <a:pt x="29" y="38"/>
                </a:lnTo>
                <a:lnTo>
                  <a:pt x="31" y="38"/>
                </a:lnTo>
                <a:lnTo>
                  <a:pt x="31" y="40"/>
                </a:lnTo>
                <a:lnTo>
                  <a:pt x="32" y="40"/>
                </a:lnTo>
                <a:lnTo>
                  <a:pt x="34" y="40"/>
                </a:lnTo>
                <a:lnTo>
                  <a:pt x="34" y="40"/>
                </a:lnTo>
                <a:lnTo>
                  <a:pt x="34" y="38"/>
                </a:lnTo>
                <a:lnTo>
                  <a:pt x="36" y="40"/>
                </a:lnTo>
                <a:lnTo>
                  <a:pt x="36" y="40"/>
                </a:lnTo>
                <a:lnTo>
                  <a:pt x="36" y="40"/>
                </a:lnTo>
                <a:lnTo>
                  <a:pt x="37" y="40"/>
                </a:lnTo>
                <a:lnTo>
                  <a:pt x="39" y="40"/>
                </a:lnTo>
                <a:lnTo>
                  <a:pt x="39" y="42"/>
                </a:lnTo>
                <a:lnTo>
                  <a:pt x="42" y="40"/>
                </a:lnTo>
                <a:lnTo>
                  <a:pt x="42" y="40"/>
                </a:lnTo>
                <a:lnTo>
                  <a:pt x="42" y="40"/>
                </a:lnTo>
                <a:lnTo>
                  <a:pt x="42" y="38"/>
                </a:lnTo>
                <a:lnTo>
                  <a:pt x="42" y="37"/>
                </a:lnTo>
                <a:lnTo>
                  <a:pt x="42" y="37"/>
                </a:lnTo>
                <a:lnTo>
                  <a:pt x="42" y="37"/>
                </a:lnTo>
                <a:lnTo>
                  <a:pt x="42" y="37"/>
                </a:lnTo>
                <a:lnTo>
                  <a:pt x="42" y="35"/>
                </a:lnTo>
                <a:lnTo>
                  <a:pt x="44" y="35"/>
                </a:lnTo>
                <a:lnTo>
                  <a:pt x="42" y="33"/>
                </a:lnTo>
                <a:lnTo>
                  <a:pt x="42" y="33"/>
                </a:lnTo>
                <a:lnTo>
                  <a:pt x="42" y="33"/>
                </a:lnTo>
                <a:lnTo>
                  <a:pt x="42" y="33"/>
                </a:lnTo>
                <a:lnTo>
                  <a:pt x="44" y="32"/>
                </a:lnTo>
                <a:lnTo>
                  <a:pt x="44" y="32"/>
                </a:lnTo>
                <a:lnTo>
                  <a:pt x="46" y="32"/>
                </a:lnTo>
                <a:lnTo>
                  <a:pt x="46" y="30"/>
                </a:lnTo>
                <a:lnTo>
                  <a:pt x="47" y="30"/>
                </a:lnTo>
                <a:lnTo>
                  <a:pt x="49" y="30"/>
                </a:lnTo>
                <a:lnTo>
                  <a:pt x="49" y="30"/>
                </a:lnTo>
                <a:lnTo>
                  <a:pt x="51" y="28"/>
                </a:lnTo>
                <a:lnTo>
                  <a:pt x="51" y="28"/>
                </a:lnTo>
                <a:lnTo>
                  <a:pt x="51" y="27"/>
                </a:lnTo>
                <a:lnTo>
                  <a:pt x="51" y="25"/>
                </a:lnTo>
                <a:lnTo>
                  <a:pt x="51" y="25"/>
                </a:lnTo>
                <a:lnTo>
                  <a:pt x="49" y="22"/>
                </a:lnTo>
                <a:lnTo>
                  <a:pt x="49" y="22"/>
                </a:lnTo>
                <a:lnTo>
                  <a:pt x="49" y="20"/>
                </a:lnTo>
                <a:lnTo>
                  <a:pt x="49" y="20"/>
                </a:lnTo>
                <a:lnTo>
                  <a:pt x="51" y="18"/>
                </a:lnTo>
                <a:lnTo>
                  <a:pt x="52" y="18"/>
                </a:lnTo>
                <a:lnTo>
                  <a:pt x="52" y="18"/>
                </a:lnTo>
                <a:lnTo>
                  <a:pt x="56" y="17"/>
                </a:lnTo>
                <a:lnTo>
                  <a:pt x="57" y="17"/>
                </a:lnTo>
                <a:lnTo>
                  <a:pt x="57" y="17"/>
                </a:lnTo>
                <a:lnTo>
                  <a:pt x="57" y="15"/>
                </a:lnTo>
                <a:lnTo>
                  <a:pt x="59" y="15"/>
                </a:lnTo>
                <a:lnTo>
                  <a:pt x="59" y="13"/>
                </a:lnTo>
                <a:lnTo>
                  <a:pt x="61" y="15"/>
                </a:lnTo>
                <a:lnTo>
                  <a:pt x="63" y="15"/>
                </a:lnTo>
                <a:lnTo>
                  <a:pt x="63" y="13"/>
                </a:lnTo>
                <a:lnTo>
                  <a:pt x="63" y="11"/>
                </a:lnTo>
                <a:lnTo>
                  <a:pt x="63" y="11"/>
                </a:lnTo>
                <a:lnTo>
                  <a:pt x="63" y="10"/>
                </a:lnTo>
                <a:lnTo>
                  <a:pt x="66" y="10"/>
                </a:lnTo>
                <a:lnTo>
                  <a:pt x="68" y="11"/>
                </a:lnTo>
                <a:lnTo>
                  <a:pt x="69" y="11"/>
                </a:lnTo>
                <a:lnTo>
                  <a:pt x="69" y="11"/>
                </a:lnTo>
                <a:lnTo>
                  <a:pt x="66" y="8"/>
                </a:lnTo>
                <a:lnTo>
                  <a:pt x="63"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47" name="Freeform 30283"/>
          <p:cNvSpPr>
            <a:spLocks/>
          </p:cNvSpPr>
          <p:nvPr/>
        </p:nvSpPr>
        <p:spPr bwMode="auto">
          <a:xfrm>
            <a:off x="4472559" y="3491563"/>
            <a:ext cx="111417" cy="89882"/>
          </a:xfrm>
          <a:custGeom>
            <a:avLst/>
            <a:gdLst>
              <a:gd name="T0" fmla="*/ 59 w 126"/>
              <a:gd name="T1" fmla="*/ 1 h 101"/>
              <a:gd name="T2" fmla="*/ 55 w 126"/>
              <a:gd name="T3" fmla="*/ 3 h 101"/>
              <a:gd name="T4" fmla="*/ 53 w 126"/>
              <a:gd name="T5" fmla="*/ 7 h 101"/>
              <a:gd name="T6" fmla="*/ 47 w 126"/>
              <a:gd name="T7" fmla="*/ 8 h 101"/>
              <a:gd name="T8" fmla="*/ 45 w 126"/>
              <a:gd name="T9" fmla="*/ 12 h 101"/>
              <a:gd name="T10" fmla="*/ 47 w 126"/>
              <a:gd name="T11" fmla="*/ 18 h 101"/>
              <a:gd name="T12" fmla="*/ 43 w 126"/>
              <a:gd name="T13" fmla="*/ 20 h 101"/>
              <a:gd name="T14" fmla="*/ 40 w 126"/>
              <a:gd name="T15" fmla="*/ 22 h 101"/>
              <a:gd name="T16" fmla="*/ 38 w 126"/>
              <a:gd name="T17" fmla="*/ 23 h 101"/>
              <a:gd name="T18" fmla="*/ 38 w 126"/>
              <a:gd name="T19" fmla="*/ 27 h 101"/>
              <a:gd name="T20" fmla="*/ 38 w 126"/>
              <a:gd name="T21" fmla="*/ 30 h 101"/>
              <a:gd name="T22" fmla="*/ 35 w 126"/>
              <a:gd name="T23" fmla="*/ 30 h 101"/>
              <a:gd name="T24" fmla="*/ 32 w 126"/>
              <a:gd name="T25" fmla="*/ 30 h 101"/>
              <a:gd name="T26" fmla="*/ 28 w 126"/>
              <a:gd name="T27" fmla="*/ 30 h 101"/>
              <a:gd name="T28" fmla="*/ 25 w 126"/>
              <a:gd name="T29" fmla="*/ 27 h 101"/>
              <a:gd name="T30" fmla="*/ 23 w 126"/>
              <a:gd name="T31" fmla="*/ 25 h 101"/>
              <a:gd name="T32" fmla="*/ 21 w 126"/>
              <a:gd name="T33" fmla="*/ 27 h 101"/>
              <a:gd name="T34" fmla="*/ 20 w 126"/>
              <a:gd name="T35" fmla="*/ 30 h 101"/>
              <a:gd name="T36" fmla="*/ 11 w 126"/>
              <a:gd name="T37" fmla="*/ 30 h 101"/>
              <a:gd name="T38" fmla="*/ 10 w 126"/>
              <a:gd name="T39" fmla="*/ 30 h 101"/>
              <a:gd name="T40" fmla="*/ 5 w 126"/>
              <a:gd name="T41" fmla="*/ 30 h 101"/>
              <a:gd name="T42" fmla="*/ 3 w 126"/>
              <a:gd name="T43" fmla="*/ 39 h 101"/>
              <a:gd name="T44" fmla="*/ 11 w 126"/>
              <a:gd name="T45" fmla="*/ 45 h 101"/>
              <a:gd name="T46" fmla="*/ 18 w 126"/>
              <a:gd name="T47" fmla="*/ 34 h 101"/>
              <a:gd name="T48" fmla="*/ 30 w 126"/>
              <a:gd name="T49" fmla="*/ 52 h 101"/>
              <a:gd name="T50" fmla="*/ 35 w 126"/>
              <a:gd name="T51" fmla="*/ 66 h 101"/>
              <a:gd name="T52" fmla="*/ 60 w 126"/>
              <a:gd name="T53" fmla="*/ 84 h 101"/>
              <a:gd name="T54" fmla="*/ 75 w 126"/>
              <a:gd name="T55" fmla="*/ 93 h 101"/>
              <a:gd name="T56" fmla="*/ 85 w 126"/>
              <a:gd name="T57" fmla="*/ 96 h 101"/>
              <a:gd name="T58" fmla="*/ 79 w 126"/>
              <a:gd name="T59" fmla="*/ 86 h 101"/>
              <a:gd name="T60" fmla="*/ 70 w 126"/>
              <a:gd name="T61" fmla="*/ 79 h 101"/>
              <a:gd name="T62" fmla="*/ 60 w 126"/>
              <a:gd name="T63" fmla="*/ 69 h 101"/>
              <a:gd name="T64" fmla="*/ 57 w 126"/>
              <a:gd name="T65" fmla="*/ 64 h 101"/>
              <a:gd name="T66" fmla="*/ 55 w 126"/>
              <a:gd name="T67" fmla="*/ 59 h 101"/>
              <a:gd name="T68" fmla="*/ 52 w 126"/>
              <a:gd name="T69" fmla="*/ 52 h 101"/>
              <a:gd name="T70" fmla="*/ 47 w 126"/>
              <a:gd name="T71" fmla="*/ 49 h 101"/>
              <a:gd name="T72" fmla="*/ 48 w 126"/>
              <a:gd name="T73" fmla="*/ 42 h 101"/>
              <a:gd name="T74" fmla="*/ 55 w 126"/>
              <a:gd name="T75" fmla="*/ 40 h 101"/>
              <a:gd name="T76" fmla="*/ 62 w 126"/>
              <a:gd name="T77" fmla="*/ 39 h 101"/>
              <a:gd name="T78" fmla="*/ 70 w 126"/>
              <a:gd name="T79" fmla="*/ 37 h 101"/>
              <a:gd name="T80" fmla="*/ 77 w 126"/>
              <a:gd name="T81" fmla="*/ 40 h 101"/>
              <a:gd name="T82" fmla="*/ 84 w 126"/>
              <a:gd name="T83" fmla="*/ 40 h 101"/>
              <a:gd name="T84" fmla="*/ 91 w 126"/>
              <a:gd name="T85" fmla="*/ 40 h 101"/>
              <a:gd name="T86" fmla="*/ 96 w 126"/>
              <a:gd name="T87" fmla="*/ 40 h 101"/>
              <a:gd name="T88" fmla="*/ 101 w 126"/>
              <a:gd name="T89" fmla="*/ 40 h 101"/>
              <a:gd name="T90" fmla="*/ 107 w 126"/>
              <a:gd name="T91" fmla="*/ 42 h 101"/>
              <a:gd name="T92" fmla="*/ 112 w 126"/>
              <a:gd name="T93" fmla="*/ 44 h 101"/>
              <a:gd name="T94" fmla="*/ 116 w 126"/>
              <a:gd name="T95" fmla="*/ 49 h 101"/>
              <a:gd name="T96" fmla="*/ 118 w 126"/>
              <a:gd name="T97" fmla="*/ 45 h 101"/>
              <a:gd name="T98" fmla="*/ 118 w 126"/>
              <a:gd name="T99" fmla="*/ 44 h 101"/>
              <a:gd name="T100" fmla="*/ 119 w 126"/>
              <a:gd name="T101" fmla="*/ 40 h 101"/>
              <a:gd name="T102" fmla="*/ 121 w 126"/>
              <a:gd name="T103" fmla="*/ 39 h 101"/>
              <a:gd name="T104" fmla="*/ 124 w 126"/>
              <a:gd name="T105" fmla="*/ 39 h 101"/>
              <a:gd name="T106" fmla="*/ 123 w 126"/>
              <a:gd name="T107" fmla="*/ 35 h 101"/>
              <a:gd name="T108" fmla="*/ 116 w 126"/>
              <a:gd name="T109" fmla="*/ 34 h 101"/>
              <a:gd name="T110" fmla="*/ 116 w 126"/>
              <a:gd name="T111" fmla="*/ 30 h 101"/>
              <a:gd name="T112" fmla="*/ 118 w 126"/>
              <a:gd name="T113" fmla="*/ 28 h 101"/>
              <a:gd name="T114" fmla="*/ 114 w 126"/>
              <a:gd name="T115" fmla="*/ 25 h 101"/>
              <a:gd name="T116" fmla="*/ 116 w 126"/>
              <a:gd name="T117" fmla="*/ 22 h 101"/>
              <a:gd name="T118" fmla="*/ 97 w 126"/>
              <a:gd name="T119" fmla="*/ 22 h 101"/>
              <a:gd name="T120" fmla="*/ 65 w 126"/>
              <a:gd name="T121" fmla="*/ 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01">
                <a:moveTo>
                  <a:pt x="62" y="0"/>
                </a:moveTo>
                <a:lnTo>
                  <a:pt x="59" y="0"/>
                </a:lnTo>
                <a:lnTo>
                  <a:pt x="59" y="1"/>
                </a:lnTo>
                <a:lnTo>
                  <a:pt x="59" y="1"/>
                </a:lnTo>
                <a:lnTo>
                  <a:pt x="59" y="3"/>
                </a:lnTo>
                <a:lnTo>
                  <a:pt x="59" y="5"/>
                </a:lnTo>
                <a:lnTo>
                  <a:pt x="57" y="5"/>
                </a:lnTo>
                <a:lnTo>
                  <a:pt x="55" y="3"/>
                </a:lnTo>
                <a:lnTo>
                  <a:pt x="55" y="5"/>
                </a:lnTo>
                <a:lnTo>
                  <a:pt x="53" y="5"/>
                </a:lnTo>
                <a:lnTo>
                  <a:pt x="53" y="7"/>
                </a:lnTo>
                <a:lnTo>
                  <a:pt x="53" y="7"/>
                </a:lnTo>
                <a:lnTo>
                  <a:pt x="52" y="7"/>
                </a:lnTo>
                <a:lnTo>
                  <a:pt x="48" y="8"/>
                </a:lnTo>
                <a:lnTo>
                  <a:pt x="48" y="8"/>
                </a:lnTo>
                <a:lnTo>
                  <a:pt x="47" y="8"/>
                </a:lnTo>
                <a:lnTo>
                  <a:pt x="45" y="10"/>
                </a:lnTo>
                <a:lnTo>
                  <a:pt x="45" y="10"/>
                </a:lnTo>
                <a:lnTo>
                  <a:pt x="45" y="12"/>
                </a:lnTo>
                <a:lnTo>
                  <a:pt x="45" y="12"/>
                </a:lnTo>
                <a:lnTo>
                  <a:pt x="47" y="15"/>
                </a:lnTo>
                <a:lnTo>
                  <a:pt x="47" y="15"/>
                </a:lnTo>
                <a:lnTo>
                  <a:pt x="47" y="17"/>
                </a:lnTo>
                <a:lnTo>
                  <a:pt x="47" y="18"/>
                </a:lnTo>
                <a:lnTo>
                  <a:pt x="47" y="18"/>
                </a:lnTo>
                <a:lnTo>
                  <a:pt x="45" y="20"/>
                </a:lnTo>
                <a:lnTo>
                  <a:pt x="45" y="20"/>
                </a:lnTo>
                <a:lnTo>
                  <a:pt x="43" y="20"/>
                </a:lnTo>
                <a:lnTo>
                  <a:pt x="42" y="20"/>
                </a:lnTo>
                <a:lnTo>
                  <a:pt x="42" y="22"/>
                </a:lnTo>
                <a:lnTo>
                  <a:pt x="40" y="22"/>
                </a:lnTo>
                <a:lnTo>
                  <a:pt x="40" y="22"/>
                </a:lnTo>
                <a:lnTo>
                  <a:pt x="38" y="23"/>
                </a:lnTo>
                <a:lnTo>
                  <a:pt x="38" y="23"/>
                </a:lnTo>
                <a:lnTo>
                  <a:pt x="38" y="23"/>
                </a:lnTo>
                <a:lnTo>
                  <a:pt x="38" y="23"/>
                </a:lnTo>
                <a:lnTo>
                  <a:pt x="40" y="25"/>
                </a:lnTo>
                <a:lnTo>
                  <a:pt x="38" y="25"/>
                </a:lnTo>
                <a:lnTo>
                  <a:pt x="38" y="27"/>
                </a:lnTo>
                <a:lnTo>
                  <a:pt x="38" y="27"/>
                </a:lnTo>
                <a:lnTo>
                  <a:pt x="38" y="27"/>
                </a:lnTo>
                <a:lnTo>
                  <a:pt x="38" y="27"/>
                </a:lnTo>
                <a:lnTo>
                  <a:pt x="38" y="28"/>
                </a:lnTo>
                <a:lnTo>
                  <a:pt x="38" y="30"/>
                </a:lnTo>
                <a:lnTo>
                  <a:pt x="38" y="30"/>
                </a:lnTo>
                <a:lnTo>
                  <a:pt x="38" y="30"/>
                </a:lnTo>
                <a:lnTo>
                  <a:pt x="35" y="32"/>
                </a:lnTo>
                <a:lnTo>
                  <a:pt x="35" y="30"/>
                </a:lnTo>
                <a:lnTo>
                  <a:pt x="33" y="30"/>
                </a:lnTo>
                <a:lnTo>
                  <a:pt x="32" y="30"/>
                </a:lnTo>
                <a:lnTo>
                  <a:pt x="32" y="30"/>
                </a:lnTo>
                <a:lnTo>
                  <a:pt x="32" y="30"/>
                </a:lnTo>
                <a:lnTo>
                  <a:pt x="30" y="28"/>
                </a:lnTo>
                <a:lnTo>
                  <a:pt x="30" y="30"/>
                </a:lnTo>
                <a:lnTo>
                  <a:pt x="30" y="30"/>
                </a:lnTo>
                <a:lnTo>
                  <a:pt x="28" y="30"/>
                </a:lnTo>
                <a:lnTo>
                  <a:pt x="27" y="30"/>
                </a:lnTo>
                <a:lnTo>
                  <a:pt x="27" y="28"/>
                </a:lnTo>
                <a:lnTo>
                  <a:pt x="25" y="28"/>
                </a:lnTo>
                <a:lnTo>
                  <a:pt x="25" y="27"/>
                </a:lnTo>
                <a:lnTo>
                  <a:pt x="25" y="27"/>
                </a:lnTo>
                <a:lnTo>
                  <a:pt x="23" y="27"/>
                </a:lnTo>
                <a:lnTo>
                  <a:pt x="23" y="25"/>
                </a:lnTo>
                <a:lnTo>
                  <a:pt x="23" y="25"/>
                </a:lnTo>
                <a:lnTo>
                  <a:pt x="21" y="25"/>
                </a:lnTo>
                <a:lnTo>
                  <a:pt x="21" y="27"/>
                </a:lnTo>
                <a:lnTo>
                  <a:pt x="21" y="27"/>
                </a:lnTo>
                <a:lnTo>
                  <a:pt x="21" y="27"/>
                </a:lnTo>
                <a:lnTo>
                  <a:pt x="21" y="27"/>
                </a:lnTo>
                <a:lnTo>
                  <a:pt x="21" y="28"/>
                </a:lnTo>
                <a:lnTo>
                  <a:pt x="20" y="28"/>
                </a:lnTo>
                <a:lnTo>
                  <a:pt x="20" y="30"/>
                </a:lnTo>
                <a:lnTo>
                  <a:pt x="16" y="30"/>
                </a:lnTo>
                <a:lnTo>
                  <a:pt x="16" y="30"/>
                </a:lnTo>
                <a:lnTo>
                  <a:pt x="13" y="30"/>
                </a:lnTo>
                <a:lnTo>
                  <a:pt x="11" y="30"/>
                </a:lnTo>
                <a:lnTo>
                  <a:pt x="11" y="28"/>
                </a:lnTo>
                <a:lnTo>
                  <a:pt x="10" y="28"/>
                </a:lnTo>
                <a:lnTo>
                  <a:pt x="10" y="30"/>
                </a:lnTo>
                <a:lnTo>
                  <a:pt x="10" y="30"/>
                </a:lnTo>
                <a:lnTo>
                  <a:pt x="8" y="30"/>
                </a:lnTo>
                <a:lnTo>
                  <a:pt x="8" y="30"/>
                </a:lnTo>
                <a:lnTo>
                  <a:pt x="6" y="30"/>
                </a:lnTo>
                <a:lnTo>
                  <a:pt x="5" y="30"/>
                </a:lnTo>
                <a:lnTo>
                  <a:pt x="3" y="30"/>
                </a:lnTo>
                <a:lnTo>
                  <a:pt x="1" y="30"/>
                </a:lnTo>
                <a:lnTo>
                  <a:pt x="0" y="30"/>
                </a:lnTo>
                <a:lnTo>
                  <a:pt x="3" y="39"/>
                </a:lnTo>
                <a:lnTo>
                  <a:pt x="3" y="42"/>
                </a:lnTo>
                <a:lnTo>
                  <a:pt x="8" y="50"/>
                </a:lnTo>
                <a:lnTo>
                  <a:pt x="10" y="49"/>
                </a:lnTo>
                <a:lnTo>
                  <a:pt x="11" y="45"/>
                </a:lnTo>
                <a:lnTo>
                  <a:pt x="15" y="44"/>
                </a:lnTo>
                <a:lnTo>
                  <a:pt x="13" y="44"/>
                </a:lnTo>
                <a:lnTo>
                  <a:pt x="15" y="42"/>
                </a:lnTo>
                <a:lnTo>
                  <a:pt x="18" y="34"/>
                </a:lnTo>
                <a:lnTo>
                  <a:pt x="21" y="35"/>
                </a:lnTo>
                <a:lnTo>
                  <a:pt x="27" y="40"/>
                </a:lnTo>
                <a:lnTo>
                  <a:pt x="30" y="45"/>
                </a:lnTo>
                <a:lnTo>
                  <a:pt x="30" y="52"/>
                </a:lnTo>
                <a:lnTo>
                  <a:pt x="32" y="55"/>
                </a:lnTo>
                <a:lnTo>
                  <a:pt x="38" y="62"/>
                </a:lnTo>
                <a:lnTo>
                  <a:pt x="43" y="66"/>
                </a:lnTo>
                <a:lnTo>
                  <a:pt x="35" y="66"/>
                </a:lnTo>
                <a:lnTo>
                  <a:pt x="40" y="72"/>
                </a:lnTo>
                <a:lnTo>
                  <a:pt x="52" y="81"/>
                </a:lnTo>
                <a:lnTo>
                  <a:pt x="53" y="87"/>
                </a:lnTo>
                <a:lnTo>
                  <a:pt x="60" y="84"/>
                </a:lnTo>
                <a:lnTo>
                  <a:pt x="65" y="86"/>
                </a:lnTo>
                <a:lnTo>
                  <a:pt x="67" y="87"/>
                </a:lnTo>
                <a:lnTo>
                  <a:pt x="74" y="89"/>
                </a:lnTo>
                <a:lnTo>
                  <a:pt x="75" y="93"/>
                </a:lnTo>
                <a:lnTo>
                  <a:pt x="85" y="101"/>
                </a:lnTo>
                <a:lnTo>
                  <a:pt x="89" y="99"/>
                </a:lnTo>
                <a:lnTo>
                  <a:pt x="87" y="98"/>
                </a:lnTo>
                <a:lnTo>
                  <a:pt x="85" y="96"/>
                </a:lnTo>
                <a:lnTo>
                  <a:pt x="82" y="93"/>
                </a:lnTo>
                <a:lnTo>
                  <a:pt x="80" y="91"/>
                </a:lnTo>
                <a:lnTo>
                  <a:pt x="79" y="87"/>
                </a:lnTo>
                <a:lnTo>
                  <a:pt x="79" y="86"/>
                </a:lnTo>
                <a:lnTo>
                  <a:pt x="79" y="86"/>
                </a:lnTo>
                <a:lnTo>
                  <a:pt x="75" y="84"/>
                </a:lnTo>
                <a:lnTo>
                  <a:pt x="74" y="84"/>
                </a:lnTo>
                <a:lnTo>
                  <a:pt x="70" y="79"/>
                </a:lnTo>
                <a:lnTo>
                  <a:pt x="67" y="77"/>
                </a:lnTo>
                <a:lnTo>
                  <a:pt x="67" y="76"/>
                </a:lnTo>
                <a:lnTo>
                  <a:pt x="64" y="71"/>
                </a:lnTo>
                <a:lnTo>
                  <a:pt x="60" y="69"/>
                </a:lnTo>
                <a:lnTo>
                  <a:pt x="60" y="69"/>
                </a:lnTo>
                <a:lnTo>
                  <a:pt x="59" y="66"/>
                </a:lnTo>
                <a:lnTo>
                  <a:pt x="57" y="66"/>
                </a:lnTo>
                <a:lnTo>
                  <a:pt x="57" y="64"/>
                </a:lnTo>
                <a:lnTo>
                  <a:pt x="57" y="62"/>
                </a:lnTo>
                <a:lnTo>
                  <a:pt x="57" y="62"/>
                </a:lnTo>
                <a:lnTo>
                  <a:pt x="57" y="60"/>
                </a:lnTo>
                <a:lnTo>
                  <a:pt x="55" y="59"/>
                </a:lnTo>
                <a:lnTo>
                  <a:pt x="55" y="57"/>
                </a:lnTo>
                <a:lnTo>
                  <a:pt x="53" y="55"/>
                </a:lnTo>
                <a:lnTo>
                  <a:pt x="52" y="52"/>
                </a:lnTo>
                <a:lnTo>
                  <a:pt x="52" y="52"/>
                </a:lnTo>
                <a:lnTo>
                  <a:pt x="50" y="52"/>
                </a:lnTo>
                <a:lnTo>
                  <a:pt x="48" y="50"/>
                </a:lnTo>
                <a:lnTo>
                  <a:pt x="48" y="49"/>
                </a:lnTo>
                <a:lnTo>
                  <a:pt x="47" y="49"/>
                </a:lnTo>
                <a:lnTo>
                  <a:pt x="48" y="47"/>
                </a:lnTo>
                <a:lnTo>
                  <a:pt x="48" y="44"/>
                </a:lnTo>
                <a:lnTo>
                  <a:pt x="48" y="44"/>
                </a:lnTo>
                <a:lnTo>
                  <a:pt x="48" y="42"/>
                </a:lnTo>
                <a:lnTo>
                  <a:pt x="48" y="37"/>
                </a:lnTo>
                <a:lnTo>
                  <a:pt x="50" y="37"/>
                </a:lnTo>
                <a:lnTo>
                  <a:pt x="53" y="37"/>
                </a:lnTo>
                <a:lnTo>
                  <a:pt x="55" y="40"/>
                </a:lnTo>
                <a:lnTo>
                  <a:pt x="59" y="44"/>
                </a:lnTo>
                <a:lnTo>
                  <a:pt x="60" y="44"/>
                </a:lnTo>
                <a:lnTo>
                  <a:pt x="62" y="40"/>
                </a:lnTo>
                <a:lnTo>
                  <a:pt x="62" y="39"/>
                </a:lnTo>
                <a:lnTo>
                  <a:pt x="64" y="37"/>
                </a:lnTo>
                <a:lnTo>
                  <a:pt x="65" y="37"/>
                </a:lnTo>
                <a:lnTo>
                  <a:pt x="69" y="37"/>
                </a:lnTo>
                <a:lnTo>
                  <a:pt x="70" y="37"/>
                </a:lnTo>
                <a:lnTo>
                  <a:pt x="72" y="37"/>
                </a:lnTo>
                <a:lnTo>
                  <a:pt x="72" y="37"/>
                </a:lnTo>
                <a:lnTo>
                  <a:pt x="77" y="39"/>
                </a:lnTo>
                <a:lnTo>
                  <a:pt x="77" y="40"/>
                </a:lnTo>
                <a:lnTo>
                  <a:pt x="79" y="39"/>
                </a:lnTo>
                <a:lnTo>
                  <a:pt x="80" y="39"/>
                </a:lnTo>
                <a:lnTo>
                  <a:pt x="80" y="39"/>
                </a:lnTo>
                <a:lnTo>
                  <a:pt x="84" y="40"/>
                </a:lnTo>
                <a:lnTo>
                  <a:pt x="85" y="40"/>
                </a:lnTo>
                <a:lnTo>
                  <a:pt x="85" y="40"/>
                </a:lnTo>
                <a:lnTo>
                  <a:pt x="89" y="40"/>
                </a:lnTo>
                <a:lnTo>
                  <a:pt x="91" y="40"/>
                </a:lnTo>
                <a:lnTo>
                  <a:pt x="92" y="42"/>
                </a:lnTo>
                <a:lnTo>
                  <a:pt x="94" y="40"/>
                </a:lnTo>
                <a:lnTo>
                  <a:pt x="94" y="40"/>
                </a:lnTo>
                <a:lnTo>
                  <a:pt x="96" y="40"/>
                </a:lnTo>
                <a:lnTo>
                  <a:pt x="97" y="40"/>
                </a:lnTo>
                <a:lnTo>
                  <a:pt x="99" y="40"/>
                </a:lnTo>
                <a:lnTo>
                  <a:pt x="99" y="40"/>
                </a:lnTo>
                <a:lnTo>
                  <a:pt x="101" y="40"/>
                </a:lnTo>
                <a:lnTo>
                  <a:pt x="102" y="40"/>
                </a:lnTo>
                <a:lnTo>
                  <a:pt x="104" y="40"/>
                </a:lnTo>
                <a:lnTo>
                  <a:pt x="106" y="42"/>
                </a:lnTo>
                <a:lnTo>
                  <a:pt x="107" y="42"/>
                </a:lnTo>
                <a:lnTo>
                  <a:pt x="107" y="40"/>
                </a:lnTo>
                <a:lnTo>
                  <a:pt x="111" y="42"/>
                </a:lnTo>
                <a:lnTo>
                  <a:pt x="111" y="44"/>
                </a:lnTo>
                <a:lnTo>
                  <a:pt x="112" y="44"/>
                </a:lnTo>
                <a:lnTo>
                  <a:pt x="112" y="44"/>
                </a:lnTo>
                <a:lnTo>
                  <a:pt x="111" y="45"/>
                </a:lnTo>
                <a:lnTo>
                  <a:pt x="112" y="49"/>
                </a:lnTo>
                <a:lnTo>
                  <a:pt x="116" y="49"/>
                </a:lnTo>
                <a:lnTo>
                  <a:pt x="116" y="49"/>
                </a:lnTo>
                <a:lnTo>
                  <a:pt x="118" y="47"/>
                </a:lnTo>
                <a:lnTo>
                  <a:pt x="116" y="45"/>
                </a:lnTo>
                <a:lnTo>
                  <a:pt x="118" y="45"/>
                </a:lnTo>
                <a:lnTo>
                  <a:pt x="118" y="45"/>
                </a:lnTo>
                <a:lnTo>
                  <a:pt x="119" y="45"/>
                </a:lnTo>
                <a:lnTo>
                  <a:pt x="119" y="44"/>
                </a:lnTo>
                <a:lnTo>
                  <a:pt x="118" y="44"/>
                </a:lnTo>
                <a:lnTo>
                  <a:pt x="119" y="42"/>
                </a:lnTo>
                <a:lnTo>
                  <a:pt x="118" y="42"/>
                </a:lnTo>
                <a:lnTo>
                  <a:pt x="118" y="40"/>
                </a:lnTo>
                <a:lnTo>
                  <a:pt x="119" y="40"/>
                </a:lnTo>
                <a:lnTo>
                  <a:pt x="121" y="39"/>
                </a:lnTo>
                <a:lnTo>
                  <a:pt x="119" y="37"/>
                </a:lnTo>
                <a:lnTo>
                  <a:pt x="121" y="37"/>
                </a:lnTo>
                <a:lnTo>
                  <a:pt x="121" y="39"/>
                </a:lnTo>
                <a:lnTo>
                  <a:pt x="123" y="39"/>
                </a:lnTo>
                <a:lnTo>
                  <a:pt x="123" y="37"/>
                </a:lnTo>
                <a:lnTo>
                  <a:pt x="123" y="39"/>
                </a:lnTo>
                <a:lnTo>
                  <a:pt x="124" y="39"/>
                </a:lnTo>
                <a:lnTo>
                  <a:pt x="126" y="37"/>
                </a:lnTo>
                <a:lnTo>
                  <a:pt x="126" y="37"/>
                </a:lnTo>
                <a:lnTo>
                  <a:pt x="123" y="37"/>
                </a:lnTo>
                <a:lnTo>
                  <a:pt x="123" y="35"/>
                </a:lnTo>
                <a:lnTo>
                  <a:pt x="119" y="35"/>
                </a:lnTo>
                <a:lnTo>
                  <a:pt x="118" y="34"/>
                </a:lnTo>
                <a:lnTo>
                  <a:pt x="118" y="34"/>
                </a:lnTo>
                <a:lnTo>
                  <a:pt x="116" y="34"/>
                </a:lnTo>
                <a:lnTo>
                  <a:pt x="116" y="32"/>
                </a:lnTo>
                <a:lnTo>
                  <a:pt x="116" y="32"/>
                </a:lnTo>
                <a:lnTo>
                  <a:pt x="118" y="32"/>
                </a:lnTo>
                <a:lnTo>
                  <a:pt x="116" y="30"/>
                </a:lnTo>
                <a:lnTo>
                  <a:pt x="118" y="30"/>
                </a:lnTo>
                <a:lnTo>
                  <a:pt x="118" y="30"/>
                </a:lnTo>
                <a:lnTo>
                  <a:pt x="118" y="30"/>
                </a:lnTo>
                <a:lnTo>
                  <a:pt x="118" y="28"/>
                </a:lnTo>
                <a:lnTo>
                  <a:pt x="116" y="28"/>
                </a:lnTo>
                <a:lnTo>
                  <a:pt x="116" y="28"/>
                </a:lnTo>
                <a:lnTo>
                  <a:pt x="114" y="27"/>
                </a:lnTo>
                <a:lnTo>
                  <a:pt x="114" y="25"/>
                </a:lnTo>
                <a:lnTo>
                  <a:pt x="116" y="25"/>
                </a:lnTo>
                <a:lnTo>
                  <a:pt x="116" y="23"/>
                </a:lnTo>
                <a:lnTo>
                  <a:pt x="116" y="23"/>
                </a:lnTo>
                <a:lnTo>
                  <a:pt x="116" y="22"/>
                </a:lnTo>
                <a:lnTo>
                  <a:pt x="114" y="20"/>
                </a:lnTo>
                <a:lnTo>
                  <a:pt x="112" y="18"/>
                </a:lnTo>
                <a:lnTo>
                  <a:pt x="107" y="20"/>
                </a:lnTo>
                <a:lnTo>
                  <a:pt x="97" y="22"/>
                </a:lnTo>
                <a:lnTo>
                  <a:pt x="91" y="20"/>
                </a:lnTo>
                <a:lnTo>
                  <a:pt x="80" y="12"/>
                </a:lnTo>
                <a:lnTo>
                  <a:pt x="67" y="5"/>
                </a:lnTo>
                <a:lnTo>
                  <a:pt x="65" y="1"/>
                </a:lnTo>
                <a:lnTo>
                  <a:pt x="65" y="1"/>
                </a:lnTo>
                <a:lnTo>
                  <a:pt x="64" y="1"/>
                </a:lnTo>
                <a:lnTo>
                  <a:pt x="62"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48" name="Freeform 30284"/>
          <p:cNvSpPr>
            <a:spLocks/>
          </p:cNvSpPr>
          <p:nvPr/>
        </p:nvSpPr>
        <p:spPr bwMode="auto">
          <a:xfrm>
            <a:off x="4571595" y="3500463"/>
            <a:ext cx="77816" cy="106790"/>
          </a:xfrm>
          <a:custGeom>
            <a:avLst/>
            <a:gdLst>
              <a:gd name="T0" fmla="*/ 0 w 88"/>
              <a:gd name="T1" fmla="*/ 8 h 120"/>
              <a:gd name="T2" fmla="*/ 4 w 88"/>
              <a:gd name="T3" fmla="*/ 13 h 120"/>
              <a:gd name="T4" fmla="*/ 4 w 88"/>
              <a:gd name="T5" fmla="*/ 18 h 120"/>
              <a:gd name="T6" fmla="*/ 6 w 88"/>
              <a:gd name="T7" fmla="*/ 20 h 120"/>
              <a:gd name="T8" fmla="*/ 4 w 88"/>
              <a:gd name="T9" fmla="*/ 22 h 120"/>
              <a:gd name="T10" fmla="*/ 6 w 88"/>
              <a:gd name="T11" fmla="*/ 24 h 120"/>
              <a:gd name="T12" fmla="*/ 14 w 88"/>
              <a:gd name="T13" fmla="*/ 27 h 120"/>
              <a:gd name="T14" fmla="*/ 11 w 88"/>
              <a:gd name="T15" fmla="*/ 27 h 120"/>
              <a:gd name="T16" fmla="*/ 7 w 88"/>
              <a:gd name="T17" fmla="*/ 27 h 120"/>
              <a:gd name="T18" fmla="*/ 6 w 88"/>
              <a:gd name="T19" fmla="*/ 32 h 120"/>
              <a:gd name="T20" fmla="*/ 7 w 88"/>
              <a:gd name="T21" fmla="*/ 35 h 120"/>
              <a:gd name="T22" fmla="*/ 6 w 88"/>
              <a:gd name="T23" fmla="*/ 37 h 120"/>
              <a:gd name="T24" fmla="*/ 12 w 88"/>
              <a:gd name="T25" fmla="*/ 37 h 120"/>
              <a:gd name="T26" fmla="*/ 7 w 88"/>
              <a:gd name="T27" fmla="*/ 45 h 120"/>
              <a:gd name="T28" fmla="*/ 6 w 88"/>
              <a:gd name="T29" fmla="*/ 50 h 120"/>
              <a:gd name="T30" fmla="*/ 11 w 88"/>
              <a:gd name="T31" fmla="*/ 54 h 120"/>
              <a:gd name="T32" fmla="*/ 17 w 88"/>
              <a:gd name="T33" fmla="*/ 59 h 120"/>
              <a:gd name="T34" fmla="*/ 14 w 88"/>
              <a:gd name="T35" fmla="*/ 62 h 120"/>
              <a:gd name="T36" fmla="*/ 11 w 88"/>
              <a:gd name="T37" fmla="*/ 62 h 120"/>
              <a:gd name="T38" fmla="*/ 16 w 88"/>
              <a:gd name="T39" fmla="*/ 71 h 120"/>
              <a:gd name="T40" fmla="*/ 12 w 88"/>
              <a:gd name="T41" fmla="*/ 72 h 120"/>
              <a:gd name="T42" fmla="*/ 9 w 88"/>
              <a:gd name="T43" fmla="*/ 76 h 120"/>
              <a:gd name="T44" fmla="*/ 16 w 88"/>
              <a:gd name="T45" fmla="*/ 81 h 120"/>
              <a:gd name="T46" fmla="*/ 22 w 88"/>
              <a:gd name="T47" fmla="*/ 86 h 120"/>
              <a:gd name="T48" fmla="*/ 24 w 88"/>
              <a:gd name="T49" fmla="*/ 86 h 120"/>
              <a:gd name="T50" fmla="*/ 27 w 88"/>
              <a:gd name="T51" fmla="*/ 89 h 120"/>
              <a:gd name="T52" fmla="*/ 32 w 88"/>
              <a:gd name="T53" fmla="*/ 93 h 120"/>
              <a:gd name="T54" fmla="*/ 31 w 88"/>
              <a:gd name="T55" fmla="*/ 94 h 120"/>
              <a:gd name="T56" fmla="*/ 26 w 88"/>
              <a:gd name="T57" fmla="*/ 96 h 120"/>
              <a:gd name="T58" fmla="*/ 27 w 88"/>
              <a:gd name="T59" fmla="*/ 98 h 120"/>
              <a:gd name="T60" fmla="*/ 31 w 88"/>
              <a:gd name="T61" fmla="*/ 106 h 120"/>
              <a:gd name="T62" fmla="*/ 41 w 88"/>
              <a:gd name="T63" fmla="*/ 120 h 120"/>
              <a:gd name="T64" fmla="*/ 43 w 88"/>
              <a:gd name="T65" fmla="*/ 113 h 120"/>
              <a:gd name="T66" fmla="*/ 49 w 88"/>
              <a:gd name="T67" fmla="*/ 109 h 120"/>
              <a:gd name="T68" fmla="*/ 54 w 88"/>
              <a:gd name="T69" fmla="*/ 113 h 120"/>
              <a:gd name="T70" fmla="*/ 61 w 88"/>
              <a:gd name="T71" fmla="*/ 109 h 120"/>
              <a:gd name="T72" fmla="*/ 64 w 88"/>
              <a:gd name="T73" fmla="*/ 108 h 120"/>
              <a:gd name="T74" fmla="*/ 70 w 88"/>
              <a:gd name="T75" fmla="*/ 108 h 120"/>
              <a:gd name="T76" fmla="*/ 73 w 88"/>
              <a:gd name="T77" fmla="*/ 106 h 120"/>
              <a:gd name="T78" fmla="*/ 75 w 88"/>
              <a:gd name="T79" fmla="*/ 98 h 120"/>
              <a:gd name="T80" fmla="*/ 86 w 88"/>
              <a:gd name="T81" fmla="*/ 84 h 120"/>
              <a:gd name="T82" fmla="*/ 83 w 88"/>
              <a:gd name="T83" fmla="*/ 54 h 120"/>
              <a:gd name="T84" fmla="*/ 83 w 88"/>
              <a:gd name="T85" fmla="*/ 45 h 120"/>
              <a:gd name="T86" fmla="*/ 73 w 88"/>
              <a:gd name="T87" fmla="*/ 45 h 120"/>
              <a:gd name="T88" fmla="*/ 59 w 88"/>
              <a:gd name="T89" fmla="*/ 39 h 120"/>
              <a:gd name="T90" fmla="*/ 58 w 88"/>
              <a:gd name="T91" fmla="*/ 34 h 120"/>
              <a:gd name="T92" fmla="*/ 54 w 88"/>
              <a:gd name="T93" fmla="*/ 25 h 120"/>
              <a:gd name="T94" fmla="*/ 41 w 88"/>
              <a:gd name="T95" fmla="*/ 15 h 120"/>
              <a:gd name="T96" fmla="*/ 32 w 88"/>
              <a:gd name="T97" fmla="*/ 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20">
                <a:moveTo>
                  <a:pt x="32" y="2"/>
                </a:moveTo>
                <a:lnTo>
                  <a:pt x="24" y="0"/>
                </a:lnTo>
                <a:lnTo>
                  <a:pt x="16" y="2"/>
                </a:lnTo>
                <a:lnTo>
                  <a:pt x="0" y="8"/>
                </a:lnTo>
                <a:lnTo>
                  <a:pt x="2" y="10"/>
                </a:lnTo>
                <a:lnTo>
                  <a:pt x="4" y="12"/>
                </a:lnTo>
                <a:lnTo>
                  <a:pt x="4" y="13"/>
                </a:lnTo>
                <a:lnTo>
                  <a:pt x="4" y="13"/>
                </a:lnTo>
                <a:lnTo>
                  <a:pt x="4" y="15"/>
                </a:lnTo>
                <a:lnTo>
                  <a:pt x="2" y="15"/>
                </a:lnTo>
                <a:lnTo>
                  <a:pt x="2" y="17"/>
                </a:lnTo>
                <a:lnTo>
                  <a:pt x="4" y="18"/>
                </a:lnTo>
                <a:lnTo>
                  <a:pt x="4" y="18"/>
                </a:lnTo>
                <a:lnTo>
                  <a:pt x="6" y="18"/>
                </a:lnTo>
                <a:lnTo>
                  <a:pt x="6" y="20"/>
                </a:lnTo>
                <a:lnTo>
                  <a:pt x="6" y="20"/>
                </a:lnTo>
                <a:lnTo>
                  <a:pt x="6" y="20"/>
                </a:lnTo>
                <a:lnTo>
                  <a:pt x="4" y="20"/>
                </a:lnTo>
                <a:lnTo>
                  <a:pt x="6" y="22"/>
                </a:lnTo>
                <a:lnTo>
                  <a:pt x="4" y="22"/>
                </a:lnTo>
                <a:lnTo>
                  <a:pt x="4" y="22"/>
                </a:lnTo>
                <a:lnTo>
                  <a:pt x="4" y="24"/>
                </a:lnTo>
                <a:lnTo>
                  <a:pt x="6" y="24"/>
                </a:lnTo>
                <a:lnTo>
                  <a:pt x="6" y="24"/>
                </a:lnTo>
                <a:lnTo>
                  <a:pt x="7" y="25"/>
                </a:lnTo>
                <a:lnTo>
                  <a:pt x="11" y="25"/>
                </a:lnTo>
                <a:lnTo>
                  <a:pt x="11" y="27"/>
                </a:lnTo>
                <a:lnTo>
                  <a:pt x="14" y="27"/>
                </a:lnTo>
                <a:lnTo>
                  <a:pt x="14" y="27"/>
                </a:lnTo>
                <a:lnTo>
                  <a:pt x="12" y="29"/>
                </a:lnTo>
                <a:lnTo>
                  <a:pt x="11" y="29"/>
                </a:lnTo>
                <a:lnTo>
                  <a:pt x="11" y="27"/>
                </a:lnTo>
                <a:lnTo>
                  <a:pt x="11" y="29"/>
                </a:lnTo>
                <a:lnTo>
                  <a:pt x="9" y="29"/>
                </a:lnTo>
                <a:lnTo>
                  <a:pt x="9" y="27"/>
                </a:lnTo>
                <a:lnTo>
                  <a:pt x="7" y="27"/>
                </a:lnTo>
                <a:lnTo>
                  <a:pt x="9" y="29"/>
                </a:lnTo>
                <a:lnTo>
                  <a:pt x="7" y="30"/>
                </a:lnTo>
                <a:lnTo>
                  <a:pt x="6" y="30"/>
                </a:lnTo>
                <a:lnTo>
                  <a:pt x="6" y="32"/>
                </a:lnTo>
                <a:lnTo>
                  <a:pt x="7" y="32"/>
                </a:lnTo>
                <a:lnTo>
                  <a:pt x="6" y="34"/>
                </a:lnTo>
                <a:lnTo>
                  <a:pt x="7" y="34"/>
                </a:lnTo>
                <a:lnTo>
                  <a:pt x="7" y="35"/>
                </a:lnTo>
                <a:lnTo>
                  <a:pt x="6" y="35"/>
                </a:lnTo>
                <a:lnTo>
                  <a:pt x="6" y="35"/>
                </a:lnTo>
                <a:lnTo>
                  <a:pt x="4" y="35"/>
                </a:lnTo>
                <a:lnTo>
                  <a:pt x="6" y="37"/>
                </a:lnTo>
                <a:lnTo>
                  <a:pt x="7" y="35"/>
                </a:lnTo>
                <a:lnTo>
                  <a:pt x="9" y="35"/>
                </a:lnTo>
                <a:lnTo>
                  <a:pt x="12" y="37"/>
                </a:lnTo>
                <a:lnTo>
                  <a:pt x="12" y="37"/>
                </a:lnTo>
                <a:lnTo>
                  <a:pt x="11" y="40"/>
                </a:lnTo>
                <a:lnTo>
                  <a:pt x="9" y="44"/>
                </a:lnTo>
                <a:lnTo>
                  <a:pt x="9" y="45"/>
                </a:lnTo>
                <a:lnTo>
                  <a:pt x="7" y="45"/>
                </a:lnTo>
                <a:lnTo>
                  <a:pt x="7" y="47"/>
                </a:lnTo>
                <a:lnTo>
                  <a:pt x="7" y="49"/>
                </a:lnTo>
                <a:lnTo>
                  <a:pt x="7" y="49"/>
                </a:lnTo>
                <a:lnTo>
                  <a:pt x="6" y="50"/>
                </a:lnTo>
                <a:lnTo>
                  <a:pt x="7" y="52"/>
                </a:lnTo>
                <a:lnTo>
                  <a:pt x="7" y="52"/>
                </a:lnTo>
                <a:lnTo>
                  <a:pt x="9" y="54"/>
                </a:lnTo>
                <a:lnTo>
                  <a:pt x="11" y="54"/>
                </a:lnTo>
                <a:lnTo>
                  <a:pt x="12" y="56"/>
                </a:lnTo>
                <a:lnTo>
                  <a:pt x="14" y="57"/>
                </a:lnTo>
                <a:lnTo>
                  <a:pt x="16" y="59"/>
                </a:lnTo>
                <a:lnTo>
                  <a:pt x="17" y="59"/>
                </a:lnTo>
                <a:lnTo>
                  <a:pt x="17" y="59"/>
                </a:lnTo>
                <a:lnTo>
                  <a:pt x="17" y="61"/>
                </a:lnTo>
                <a:lnTo>
                  <a:pt x="16" y="62"/>
                </a:lnTo>
                <a:lnTo>
                  <a:pt x="14" y="62"/>
                </a:lnTo>
                <a:lnTo>
                  <a:pt x="12" y="62"/>
                </a:lnTo>
                <a:lnTo>
                  <a:pt x="11" y="62"/>
                </a:lnTo>
                <a:lnTo>
                  <a:pt x="9" y="61"/>
                </a:lnTo>
                <a:lnTo>
                  <a:pt x="11" y="62"/>
                </a:lnTo>
                <a:lnTo>
                  <a:pt x="12" y="64"/>
                </a:lnTo>
                <a:lnTo>
                  <a:pt x="14" y="66"/>
                </a:lnTo>
                <a:lnTo>
                  <a:pt x="16" y="69"/>
                </a:lnTo>
                <a:lnTo>
                  <a:pt x="16" y="71"/>
                </a:lnTo>
                <a:lnTo>
                  <a:pt x="16" y="72"/>
                </a:lnTo>
                <a:lnTo>
                  <a:pt x="14" y="72"/>
                </a:lnTo>
                <a:lnTo>
                  <a:pt x="12" y="72"/>
                </a:lnTo>
                <a:lnTo>
                  <a:pt x="12" y="72"/>
                </a:lnTo>
                <a:lnTo>
                  <a:pt x="11" y="72"/>
                </a:lnTo>
                <a:lnTo>
                  <a:pt x="11" y="74"/>
                </a:lnTo>
                <a:lnTo>
                  <a:pt x="9" y="74"/>
                </a:lnTo>
                <a:lnTo>
                  <a:pt x="9" y="76"/>
                </a:lnTo>
                <a:lnTo>
                  <a:pt x="11" y="76"/>
                </a:lnTo>
                <a:lnTo>
                  <a:pt x="12" y="77"/>
                </a:lnTo>
                <a:lnTo>
                  <a:pt x="14" y="79"/>
                </a:lnTo>
                <a:lnTo>
                  <a:pt x="16" y="81"/>
                </a:lnTo>
                <a:lnTo>
                  <a:pt x="16" y="83"/>
                </a:lnTo>
                <a:lnTo>
                  <a:pt x="17" y="84"/>
                </a:lnTo>
                <a:lnTo>
                  <a:pt x="19" y="84"/>
                </a:lnTo>
                <a:lnTo>
                  <a:pt x="22" y="86"/>
                </a:lnTo>
                <a:lnTo>
                  <a:pt x="22" y="86"/>
                </a:lnTo>
                <a:lnTo>
                  <a:pt x="24" y="86"/>
                </a:lnTo>
                <a:lnTo>
                  <a:pt x="24" y="86"/>
                </a:lnTo>
                <a:lnTo>
                  <a:pt x="24" y="86"/>
                </a:lnTo>
                <a:lnTo>
                  <a:pt x="26" y="88"/>
                </a:lnTo>
                <a:lnTo>
                  <a:pt x="27" y="88"/>
                </a:lnTo>
                <a:lnTo>
                  <a:pt x="27" y="89"/>
                </a:lnTo>
                <a:lnTo>
                  <a:pt x="27" y="89"/>
                </a:lnTo>
                <a:lnTo>
                  <a:pt x="29" y="89"/>
                </a:lnTo>
                <a:lnTo>
                  <a:pt x="29" y="89"/>
                </a:lnTo>
                <a:lnTo>
                  <a:pt x="32" y="91"/>
                </a:lnTo>
                <a:lnTo>
                  <a:pt x="32" y="93"/>
                </a:lnTo>
                <a:lnTo>
                  <a:pt x="32" y="93"/>
                </a:lnTo>
                <a:lnTo>
                  <a:pt x="32" y="94"/>
                </a:lnTo>
                <a:lnTo>
                  <a:pt x="31" y="94"/>
                </a:lnTo>
                <a:lnTo>
                  <a:pt x="31" y="94"/>
                </a:lnTo>
                <a:lnTo>
                  <a:pt x="31" y="96"/>
                </a:lnTo>
                <a:lnTo>
                  <a:pt x="29" y="96"/>
                </a:lnTo>
                <a:lnTo>
                  <a:pt x="27" y="94"/>
                </a:lnTo>
                <a:lnTo>
                  <a:pt x="26" y="96"/>
                </a:lnTo>
                <a:lnTo>
                  <a:pt x="26" y="96"/>
                </a:lnTo>
                <a:lnTo>
                  <a:pt x="26" y="98"/>
                </a:lnTo>
                <a:lnTo>
                  <a:pt x="27" y="98"/>
                </a:lnTo>
                <a:lnTo>
                  <a:pt x="27" y="98"/>
                </a:lnTo>
                <a:lnTo>
                  <a:pt x="27" y="99"/>
                </a:lnTo>
                <a:lnTo>
                  <a:pt x="26" y="103"/>
                </a:lnTo>
                <a:lnTo>
                  <a:pt x="27" y="103"/>
                </a:lnTo>
                <a:lnTo>
                  <a:pt x="31" y="106"/>
                </a:lnTo>
                <a:lnTo>
                  <a:pt x="38" y="118"/>
                </a:lnTo>
                <a:lnTo>
                  <a:pt x="38" y="120"/>
                </a:lnTo>
                <a:lnTo>
                  <a:pt x="39" y="120"/>
                </a:lnTo>
                <a:lnTo>
                  <a:pt x="41" y="120"/>
                </a:lnTo>
                <a:lnTo>
                  <a:pt x="41" y="118"/>
                </a:lnTo>
                <a:lnTo>
                  <a:pt x="43" y="118"/>
                </a:lnTo>
                <a:lnTo>
                  <a:pt x="41" y="116"/>
                </a:lnTo>
                <a:lnTo>
                  <a:pt x="43" y="113"/>
                </a:lnTo>
                <a:lnTo>
                  <a:pt x="43" y="113"/>
                </a:lnTo>
                <a:lnTo>
                  <a:pt x="48" y="111"/>
                </a:lnTo>
                <a:lnTo>
                  <a:pt x="49" y="111"/>
                </a:lnTo>
                <a:lnTo>
                  <a:pt x="49" y="109"/>
                </a:lnTo>
                <a:lnTo>
                  <a:pt x="51" y="111"/>
                </a:lnTo>
                <a:lnTo>
                  <a:pt x="53" y="113"/>
                </a:lnTo>
                <a:lnTo>
                  <a:pt x="54" y="113"/>
                </a:lnTo>
                <a:lnTo>
                  <a:pt x="54" y="113"/>
                </a:lnTo>
                <a:lnTo>
                  <a:pt x="53" y="111"/>
                </a:lnTo>
                <a:lnTo>
                  <a:pt x="56" y="109"/>
                </a:lnTo>
                <a:lnTo>
                  <a:pt x="59" y="109"/>
                </a:lnTo>
                <a:lnTo>
                  <a:pt x="61" y="109"/>
                </a:lnTo>
                <a:lnTo>
                  <a:pt x="63" y="109"/>
                </a:lnTo>
                <a:lnTo>
                  <a:pt x="63" y="108"/>
                </a:lnTo>
                <a:lnTo>
                  <a:pt x="64" y="106"/>
                </a:lnTo>
                <a:lnTo>
                  <a:pt x="64" y="108"/>
                </a:lnTo>
                <a:lnTo>
                  <a:pt x="66" y="108"/>
                </a:lnTo>
                <a:lnTo>
                  <a:pt x="68" y="108"/>
                </a:lnTo>
                <a:lnTo>
                  <a:pt x="68" y="106"/>
                </a:lnTo>
                <a:lnTo>
                  <a:pt x="70" y="108"/>
                </a:lnTo>
                <a:lnTo>
                  <a:pt x="70" y="108"/>
                </a:lnTo>
                <a:lnTo>
                  <a:pt x="70" y="106"/>
                </a:lnTo>
                <a:lnTo>
                  <a:pt x="73" y="106"/>
                </a:lnTo>
                <a:lnTo>
                  <a:pt x="73" y="106"/>
                </a:lnTo>
                <a:lnTo>
                  <a:pt x="75" y="106"/>
                </a:lnTo>
                <a:lnTo>
                  <a:pt x="75" y="106"/>
                </a:lnTo>
                <a:lnTo>
                  <a:pt x="75" y="104"/>
                </a:lnTo>
                <a:lnTo>
                  <a:pt x="75" y="98"/>
                </a:lnTo>
                <a:lnTo>
                  <a:pt x="78" y="94"/>
                </a:lnTo>
                <a:lnTo>
                  <a:pt x="85" y="89"/>
                </a:lnTo>
                <a:lnTo>
                  <a:pt x="88" y="86"/>
                </a:lnTo>
                <a:lnTo>
                  <a:pt x="86" y="84"/>
                </a:lnTo>
                <a:lnTo>
                  <a:pt x="75" y="71"/>
                </a:lnTo>
                <a:lnTo>
                  <a:pt x="75" y="66"/>
                </a:lnTo>
                <a:lnTo>
                  <a:pt x="76" y="62"/>
                </a:lnTo>
                <a:lnTo>
                  <a:pt x="83" y="54"/>
                </a:lnTo>
                <a:lnTo>
                  <a:pt x="78" y="52"/>
                </a:lnTo>
                <a:lnTo>
                  <a:pt x="78" y="47"/>
                </a:lnTo>
                <a:lnTo>
                  <a:pt x="80" y="45"/>
                </a:lnTo>
                <a:lnTo>
                  <a:pt x="83" y="45"/>
                </a:lnTo>
                <a:lnTo>
                  <a:pt x="83" y="44"/>
                </a:lnTo>
                <a:lnTo>
                  <a:pt x="76" y="40"/>
                </a:lnTo>
                <a:lnTo>
                  <a:pt x="75" y="42"/>
                </a:lnTo>
                <a:lnTo>
                  <a:pt x="73" y="45"/>
                </a:lnTo>
                <a:lnTo>
                  <a:pt x="70" y="47"/>
                </a:lnTo>
                <a:lnTo>
                  <a:pt x="64" y="42"/>
                </a:lnTo>
                <a:lnTo>
                  <a:pt x="59" y="42"/>
                </a:lnTo>
                <a:lnTo>
                  <a:pt x="59" y="39"/>
                </a:lnTo>
                <a:lnTo>
                  <a:pt x="56" y="39"/>
                </a:lnTo>
                <a:lnTo>
                  <a:pt x="54" y="39"/>
                </a:lnTo>
                <a:lnTo>
                  <a:pt x="54" y="37"/>
                </a:lnTo>
                <a:lnTo>
                  <a:pt x="58" y="34"/>
                </a:lnTo>
                <a:lnTo>
                  <a:pt x="54" y="32"/>
                </a:lnTo>
                <a:lnTo>
                  <a:pt x="56" y="29"/>
                </a:lnTo>
                <a:lnTo>
                  <a:pt x="56" y="27"/>
                </a:lnTo>
                <a:lnTo>
                  <a:pt x="54" y="25"/>
                </a:lnTo>
                <a:lnTo>
                  <a:pt x="49" y="24"/>
                </a:lnTo>
                <a:lnTo>
                  <a:pt x="41" y="18"/>
                </a:lnTo>
                <a:lnTo>
                  <a:pt x="43" y="17"/>
                </a:lnTo>
                <a:lnTo>
                  <a:pt x="41" y="15"/>
                </a:lnTo>
                <a:lnTo>
                  <a:pt x="41" y="12"/>
                </a:lnTo>
                <a:lnTo>
                  <a:pt x="39" y="10"/>
                </a:lnTo>
                <a:lnTo>
                  <a:pt x="38" y="8"/>
                </a:lnTo>
                <a:lnTo>
                  <a:pt x="32" y="5"/>
                </a:lnTo>
                <a:lnTo>
                  <a:pt x="32" y="2"/>
                </a:lnTo>
                <a:close/>
              </a:path>
            </a:pathLst>
          </a:custGeom>
          <a:solidFill>
            <a:srgbClr val="7FBC99"/>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49" name="Freeform 30285"/>
          <p:cNvSpPr>
            <a:spLocks/>
          </p:cNvSpPr>
          <p:nvPr/>
        </p:nvSpPr>
        <p:spPr bwMode="auto">
          <a:xfrm>
            <a:off x="5271046" y="3515591"/>
            <a:ext cx="321872" cy="206460"/>
          </a:xfrm>
          <a:custGeom>
            <a:avLst/>
            <a:gdLst>
              <a:gd name="T0" fmla="*/ 23 w 364"/>
              <a:gd name="T1" fmla="*/ 118 h 232"/>
              <a:gd name="T2" fmla="*/ 27 w 364"/>
              <a:gd name="T3" fmla="*/ 96 h 232"/>
              <a:gd name="T4" fmla="*/ 42 w 364"/>
              <a:gd name="T5" fmla="*/ 87 h 232"/>
              <a:gd name="T6" fmla="*/ 50 w 364"/>
              <a:gd name="T7" fmla="*/ 84 h 232"/>
              <a:gd name="T8" fmla="*/ 66 w 364"/>
              <a:gd name="T9" fmla="*/ 84 h 232"/>
              <a:gd name="T10" fmla="*/ 84 w 364"/>
              <a:gd name="T11" fmla="*/ 94 h 232"/>
              <a:gd name="T12" fmla="*/ 88 w 364"/>
              <a:gd name="T13" fmla="*/ 104 h 232"/>
              <a:gd name="T14" fmla="*/ 86 w 364"/>
              <a:gd name="T15" fmla="*/ 114 h 232"/>
              <a:gd name="T16" fmla="*/ 109 w 364"/>
              <a:gd name="T17" fmla="*/ 119 h 232"/>
              <a:gd name="T18" fmla="*/ 126 w 364"/>
              <a:gd name="T19" fmla="*/ 124 h 232"/>
              <a:gd name="T20" fmla="*/ 136 w 364"/>
              <a:gd name="T21" fmla="*/ 146 h 232"/>
              <a:gd name="T22" fmla="*/ 163 w 364"/>
              <a:gd name="T23" fmla="*/ 175 h 232"/>
              <a:gd name="T24" fmla="*/ 202 w 364"/>
              <a:gd name="T25" fmla="*/ 195 h 232"/>
              <a:gd name="T26" fmla="*/ 221 w 364"/>
              <a:gd name="T27" fmla="*/ 204 h 232"/>
              <a:gd name="T28" fmla="*/ 224 w 364"/>
              <a:gd name="T29" fmla="*/ 215 h 232"/>
              <a:gd name="T30" fmla="*/ 244 w 364"/>
              <a:gd name="T31" fmla="*/ 227 h 232"/>
              <a:gd name="T32" fmla="*/ 253 w 364"/>
              <a:gd name="T33" fmla="*/ 214 h 232"/>
              <a:gd name="T34" fmla="*/ 261 w 364"/>
              <a:gd name="T35" fmla="*/ 199 h 232"/>
              <a:gd name="T36" fmla="*/ 258 w 364"/>
              <a:gd name="T37" fmla="*/ 182 h 232"/>
              <a:gd name="T38" fmla="*/ 244 w 364"/>
              <a:gd name="T39" fmla="*/ 175 h 232"/>
              <a:gd name="T40" fmla="*/ 263 w 364"/>
              <a:gd name="T41" fmla="*/ 165 h 232"/>
              <a:gd name="T42" fmla="*/ 271 w 364"/>
              <a:gd name="T43" fmla="*/ 155 h 232"/>
              <a:gd name="T44" fmla="*/ 270 w 364"/>
              <a:gd name="T45" fmla="*/ 150 h 232"/>
              <a:gd name="T46" fmla="*/ 281 w 364"/>
              <a:gd name="T47" fmla="*/ 145 h 232"/>
              <a:gd name="T48" fmla="*/ 283 w 364"/>
              <a:gd name="T49" fmla="*/ 131 h 232"/>
              <a:gd name="T50" fmla="*/ 298 w 364"/>
              <a:gd name="T51" fmla="*/ 131 h 232"/>
              <a:gd name="T52" fmla="*/ 312 w 364"/>
              <a:gd name="T53" fmla="*/ 131 h 232"/>
              <a:gd name="T54" fmla="*/ 305 w 364"/>
              <a:gd name="T55" fmla="*/ 141 h 232"/>
              <a:gd name="T56" fmla="*/ 317 w 364"/>
              <a:gd name="T57" fmla="*/ 146 h 232"/>
              <a:gd name="T58" fmla="*/ 325 w 364"/>
              <a:gd name="T59" fmla="*/ 145 h 232"/>
              <a:gd name="T60" fmla="*/ 337 w 364"/>
              <a:gd name="T61" fmla="*/ 146 h 232"/>
              <a:gd name="T62" fmla="*/ 347 w 364"/>
              <a:gd name="T63" fmla="*/ 140 h 232"/>
              <a:gd name="T64" fmla="*/ 354 w 364"/>
              <a:gd name="T65" fmla="*/ 138 h 232"/>
              <a:gd name="T66" fmla="*/ 352 w 364"/>
              <a:gd name="T67" fmla="*/ 128 h 232"/>
              <a:gd name="T68" fmla="*/ 344 w 364"/>
              <a:gd name="T69" fmla="*/ 123 h 232"/>
              <a:gd name="T70" fmla="*/ 335 w 364"/>
              <a:gd name="T71" fmla="*/ 114 h 232"/>
              <a:gd name="T72" fmla="*/ 329 w 364"/>
              <a:gd name="T73" fmla="*/ 118 h 232"/>
              <a:gd name="T74" fmla="*/ 313 w 364"/>
              <a:gd name="T75" fmla="*/ 118 h 232"/>
              <a:gd name="T76" fmla="*/ 307 w 364"/>
              <a:gd name="T77" fmla="*/ 113 h 232"/>
              <a:gd name="T78" fmla="*/ 308 w 364"/>
              <a:gd name="T79" fmla="*/ 103 h 232"/>
              <a:gd name="T80" fmla="*/ 317 w 364"/>
              <a:gd name="T81" fmla="*/ 98 h 232"/>
              <a:gd name="T82" fmla="*/ 313 w 364"/>
              <a:gd name="T83" fmla="*/ 92 h 232"/>
              <a:gd name="T84" fmla="*/ 296 w 364"/>
              <a:gd name="T85" fmla="*/ 106 h 232"/>
              <a:gd name="T86" fmla="*/ 275 w 364"/>
              <a:gd name="T87" fmla="*/ 121 h 232"/>
              <a:gd name="T88" fmla="*/ 266 w 364"/>
              <a:gd name="T89" fmla="*/ 135 h 232"/>
              <a:gd name="T90" fmla="*/ 256 w 364"/>
              <a:gd name="T91" fmla="*/ 124 h 232"/>
              <a:gd name="T92" fmla="*/ 227 w 364"/>
              <a:gd name="T93" fmla="*/ 121 h 232"/>
              <a:gd name="T94" fmla="*/ 214 w 364"/>
              <a:gd name="T95" fmla="*/ 84 h 232"/>
              <a:gd name="T96" fmla="*/ 195 w 364"/>
              <a:gd name="T97" fmla="*/ 60 h 232"/>
              <a:gd name="T98" fmla="*/ 128 w 364"/>
              <a:gd name="T99" fmla="*/ 5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4" h="232">
                <a:moveTo>
                  <a:pt x="54" y="0"/>
                </a:moveTo>
                <a:lnTo>
                  <a:pt x="0" y="17"/>
                </a:lnTo>
                <a:lnTo>
                  <a:pt x="0" y="118"/>
                </a:lnTo>
                <a:lnTo>
                  <a:pt x="23" y="118"/>
                </a:lnTo>
                <a:lnTo>
                  <a:pt x="23" y="114"/>
                </a:lnTo>
                <a:lnTo>
                  <a:pt x="20" y="108"/>
                </a:lnTo>
                <a:lnTo>
                  <a:pt x="22" y="101"/>
                </a:lnTo>
                <a:lnTo>
                  <a:pt x="27" y="96"/>
                </a:lnTo>
                <a:lnTo>
                  <a:pt x="32" y="92"/>
                </a:lnTo>
                <a:lnTo>
                  <a:pt x="37" y="92"/>
                </a:lnTo>
                <a:lnTo>
                  <a:pt x="39" y="91"/>
                </a:lnTo>
                <a:lnTo>
                  <a:pt x="42" y="87"/>
                </a:lnTo>
                <a:lnTo>
                  <a:pt x="42" y="86"/>
                </a:lnTo>
                <a:lnTo>
                  <a:pt x="45" y="86"/>
                </a:lnTo>
                <a:lnTo>
                  <a:pt x="50" y="89"/>
                </a:lnTo>
                <a:lnTo>
                  <a:pt x="50" y="84"/>
                </a:lnTo>
                <a:lnTo>
                  <a:pt x="47" y="81"/>
                </a:lnTo>
                <a:lnTo>
                  <a:pt x="54" y="79"/>
                </a:lnTo>
                <a:lnTo>
                  <a:pt x="59" y="79"/>
                </a:lnTo>
                <a:lnTo>
                  <a:pt x="66" y="84"/>
                </a:lnTo>
                <a:lnTo>
                  <a:pt x="69" y="86"/>
                </a:lnTo>
                <a:lnTo>
                  <a:pt x="71" y="89"/>
                </a:lnTo>
                <a:lnTo>
                  <a:pt x="82" y="91"/>
                </a:lnTo>
                <a:lnTo>
                  <a:pt x="84" y="94"/>
                </a:lnTo>
                <a:lnTo>
                  <a:pt x="84" y="96"/>
                </a:lnTo>
                <a:lnTo>
                  <a:pt x="84" y="99"/>
                </a:lnTo>
                <a:lnTo>
                  <a:pt x="89" y="103"/>
                </a:lnTo>
                <a:lnTo>
                  <a:pt x="88" y="104"/>
                </a:lnTo>
                <a:lnTo>
                  <a:pt x="88" y="106"/>
                </a:lnTo>
                <a:lnTo>
                  <a:pt x="88" y="109"/>
                </a:lnTo>
                <a:lnTo>
                  <a:pt x="88" y="111"/>
                </a:lnTo>
                <a:lnTo>
                  <a:pt x="86" y="114"/>
                </a:lnTo>
                <a:lnTo>
                  <a:pt x="93" y="118"/>
                </a:lnTo>
                <a:lnTo>
                  <a:pt x="96" y="119"/>
                </a:lnTo>
                <a:lnTo>
                  <a:pt x="104" y="118"/>
                </a:lnTo>
                <a:lnTo>
                  <a:pt x="109" y="119"/>
                </a:lnTo>
                <a:lnTo>
                  <a:pt x="114" y="119"/>
                </a:lnTo>
                <a:lnTo>
                  <a:pt x="116" y="118"/>
                </a:lnTo>
                <a:lnTo>
                  <a:pt x="125" y="121"/>
                </a:lnTo>
                <a:lnTo>
                  <a:pt x="126" y="124"/>
                </a:lnTo>
                <a:lnTo>
                  <a:pt x="128" y="131"/>
                </a:lnTo>
                <a:lnTo>
                  <a:pt x="131" y="138"/>
                </a:lnTo>
                <a:lnTo>
                  <a:pt x="135" y="141"/>
                </a:lnTo>
                <a:lnTo>
                  <a:pt x="136" y="146"/>
                </a:lnTo>
                <a:lnTo>
                  <a:pt x="136" y="150"/>
                </a:lnTo>
                <a:lnTo>
                  <a:pt x="150" y="162"/>
                </a:lnTo>
                <a:lnTo>
                  <a:pt x="160" y="168"/>
                </a:lnTo>
                <a:lnTo>
                  <a:pt x="163" y="175"/>
                </a:lnTo>
                <a:lnTo>
                  <a:pt x="173" y="180"/>
                </a:lnTo>
                <a:lnTo>
                  <a:pt x="177" y="178"/>
                </a:lnTo>
                <a:lnTo>
                  <a:pt x="185" y="185"/>
                </a:lnTo>
                <a:lnTo>
                  <a:pt x="202" y="195"/>
                </a:lnTo>
                <a:lnTo>
                  <a:pt x="205" y="199"/>
                </a:lnTo>
                <a:lnTo>
                  <a:pt x="211" y="199"/>
                </a:lnTo>
                <a:lnTo>
                  <a:pt x="216" y="200"/>
                </a:lnTo>
                <a:lnTo>
                  <a:pt x="221" y="204"/>
                </a:lnTo>
                <a:lnTo>
                  <a:pt x="226" y="205"/>
                </a:lnTo>
                <a:lnTo>
                  <a:pt x="224" y="207"/>
                </a:lnTo>
                <a:lnTo>
                  <a:pt x="224" y="210"/>
                </a:lnTo>
                <a:lnTo>
                  <a:pt x="224" y="215"/>
                </a:lnTo>
                <a:lnTo>
                  <a:pt x="222" y="224"/>
                </a:lnTo>
                <a:lnTo>
                  <a:pt x="224" y="226"/>
                </a:lnTo>
                <a:lnTo>
                  <a:pt x="241" y="226"/>
                </a:lnTo>
                <a:lnTo>
                  <a:pt x="244" y="227"/>
                </a:lnTo>
                <a:lnTo>
                  <a:pt x="248" y="232"/>
                </a:lnTo>
                <a:lnTo>
                  <a:pt x="251" y="222"/>
                </a:lnTo>
                <a:lnTo>
                  <a:pt x="251" y="219"/>
                </a:lnTo>
                <a:lnTo>
                  <a:pt x="253" y="214"/>
                </a:lnTo>
                <a:lnTo>
                  <a:pt x="256" y="209"/>
                </a:lnTo>
                <a:lnTo>
                  <a:pt x="261" y="204"/>
                </a:lnTo>
                <a:lnTo>
                  <a:pt x="263" y="202"/>
                </a:lnTo>
                <a:lnTo>
                  <a:pt x="261" y="199"/>
                </a:lnTo>
                <a:lnTo>
                  <a:pt x="256" y="195"/>
                </a:lnTo>
                <a:lnTo>
                  <a:pt x="256" y="189"/>
                </a:lnTo>
                <a:lnTo>
                  <a:pt x="256" y="185"/>
                </a:lnTo>
                <a:lnTo>
                  <a:pt x="258" y="182"/>
                </a:lnTo>
                <a:lnTo>
                  <a:pt x="256" y="178"/>
                </a:lnTo>
                <a:lnTo>
                  <a:pt x="248" y="178"/>
                </a:lnTo>
                <a:lnTo>
                  <a:pt x="248" y="177"/>
                </a:lnTo>
                <a:lnTo>
                  <a:pt x="244" y="175"/>
                </a:lnTo>
                <a:lnTo>
                  <a:pt x="241" y="170"/>
                </a:lnTo>
                <a:lnTo>
                  <a:pt x="243" y="165"/>
                </a:lnTo>
                <a:lnTo>
                  <a:pt x="248" y="162"/>
                </a:lnTo>
                <a:lnTo>
                  <a:pt x="263" y="165"/>
                </a:lnTo>
                <a:lnTo>
                  <a:pt x="266" y="162"/>
                </a:lnTo>
                <a:lnTo>
                  <a:pt x="266" y="157"/>
                </a:lnTo>
                <a:lnTo>
                  <a:pt x="270" y="155"/>
                </a:lnTo>
                <a:lnTo>
                  <a:pt x="271" y="155"/>
                </a:lnTo>
                <a:lnTo>
                  <a:pt x="271" y="151"/>
                </a:lnTo>
                <a:lnTo>
                  <a:pt x="275" y="150"/>
                </a:lnTo>
                <a:lnTo>
                  <a:pt x="275" y="148"/>
                </a:lnTo>
                <a:lnTo>
                  <a:pt x="270" y="150"/>
                </a:lnTo>
                <a:lnTo>
                  <a:pt x="266" y="148"/>
                </a:lnTo>
                <a:lnTo>
                  <a:pt x="276" y="145"/>
                </a:lnTo>
                <a:lnTo>
                  <a:pt x="281" y="146"/>
                </a:lnTo>
                <a:lnTo>
                  <a:pt x="281" y="145"/>
                </a:lnTo>
                <a:lnTo>
                  <a:pt x="283" y="141"/>
                </a:lnTo>
                <a:lnTo>
                  <a:pt x="280" y="136"/>
                </a:lnTo>
                <a:lnTo>
                  <a:pt x="283" y="133"/>
                </a:lnTo>
                <a:lnTo>
                  <a:pt x="283" y="131"/>
                </a:lnTo>
                <a:lnTo>
                  <a:pt x="286" y="131"/>
                </a:lnTo>
                <a:lnTo>
                  <a:pt x="291" y="135"/>
                </a:lnTo>
                <a:lnTo>
                  <a:pt x="293" y="133"/>
                </a:lnTo>
                <a:lnTo>
                  <a:pt x="298" y="131"/>
                </a:lnTo>
                <a:lnTo>
                  <a:pt x="303" y="126"/>
                </a:lnTo>
                <a:lnTo>
                  <a:pt x="307" y="124"/>
                </a:lnTo>
                <a:lnTo>
                  <a:pt x="310" y="128"/>
                </a:lnTo>
                <a:lnTo>
                  <a:pt x="312" y="131"/>
                </a:lnTo>
                <a:lnTo>
                  <a:pt x="310" y="135"/>
                </a:lnTo>
                <a:lnTo>
                  <a:pt x="307" y="138"/>
                </a:lnTo>
                <a:lnTo>
                  <a:pt x="305" y="140"/>
                </a:lnTo>
                <a:lnTo>
                  <a:pt x="305" y="141"/>
                </a:lnTo>
                <a:lnTo>
                  <a:pt x="308" y="143"/>
                </a:lnTo>
                <a:lnTo>
                  <a:pt x="310" y="146"/>
                </a:lnTo>
                <a:lnTo>
                  <a:pt x="313" y="146"/>
                </a:lnTo>
                <a:lnTo>
                  <a:pt x="317" y="146"/>
                </a:lnTo>
                <a:lnTo>
                  <a:pt x="318" y="145"/>
                </a:lnTo>
                <a:lnTo>
                  <a:pt x="320" y="146"/>
                </a:lnTo>
                <a:lnTo>
                  <a:pt x="323" y="145"/>
                </a:lnTo>
                <a:lnTo>
                  <a:pt x="325" y="145"/>
                </a:lnTo>
                <a:lnTo>
                  <a:pt x="330" y="146"/>
                </a:lnTo>
                <a:lnTo>
                  <a:pt x="334" y="148"/>
                </a:lnTo>
                <a:lnTo>
                  <a:pt x="335" y="146"/>
                </a:lnTo>
                <a:lnTo>
                  <a:pt x="337" y="146"/>
                </a:lnTo>
                <a:lnTo>
                  <a:pt x="340" y="143"/>
                </a:lnTo>
                <a:lnTo>
                  <a:pt x="344" y="141"/>
                </a:lnTo>
                <a:lnTo>
                  <a:pt x="345" y="140"/>
                </a:lnTo>
                <a:lnTo>
                  <a:pt x="347" y="140"/>
                </a:lnTo>
                <a:lnTo>
                  <a:pt x="347" y="138"/>
                </a:lnTo>
                <a:lnTo>
                  <a:pt x="347" y="136"/>
                </a:lnTo>
                <a:lnTo>
                  <a:pt x="350" y="136"/>
                </a:lnTo>
                <a:lnTo>
                  <a:pt x="354" y="138"/>
                </a:lnTo>
                <a:lnTo>
                  <a:pt x="357" y="133"/>
                </a:lnTo>
                <a:lnTo>
                  <a:pt x="364" y="131"/>
                </a:lnTo>
                <a:lnTo>
                  <a:pt x="361" y="130"/>
                </a:lnTo>
                <a:lnTo>
                  <a:pt x="352" y="128"/>
                </a:lnTo>
                <a:lnTo>
                  <a:pt x="350" y="126"/>
                </a:lnTo>
                <a:lnTo>
                  <a:pt x="347" y="124"/>
                </a:lnTo>
                <a:lnTo>
                  <a:pt x="344" y="124"/>
                </a:lnTo>
                <a:lnTo>
                  <a:pt x="344" y="123"/>
                </a:lnTo>
                <a:lnTo>
                  <a:pt x="342" y="121"/>
                </a:lnTo>
                <a:lnTo>
                  <a:pt x="340" y="121"/>
                </a:lnTo>
                <a:lnTo>
                  <a:pt x="337" y="121"/>
                </a:lnTo>
                <a:lnTo>
                  <a:pt x="335" y="114"/>
                </a:lnTo>
                <a:lnTo>
                  <a:pt x="334" y="113"/>
                </a:lnTo>
                <a:lnTo>
                  <a:pt x="332" y="111"/>
                </a:lnTo>
                <a:lnTo>
                  <a:pt x="332" y="114"/>
                </a:lnTo>
                <a:lnTo>
                  <a:pt x="329" y="118"/>
                </a:lnTo>
                <a:lnTo>
                  <a:pt x="327" y="116"/>
                </a:lnTo>
                <a:lnTo>
                  <a:pt x="327" y="121"/>
                </a:lnTo>
                <a:lnTo>
                  <a:pt x="318" y="121"/>
                </a:lnTo>
                <a:lnTo>
                  <a:pt x="313" y="118"/>
                </a:lnTo>
                <a:lnTo>
                  <a:pt x="312" y="114"/>
                </a:lnTo>
                <a:lnTo>
                  <a:pt x="312" y="113"/>
                </a:lnTo>
                <a:lnTo>
                  <a:pt x="307" y="114"/>
                </a:lnTo>
                <a:lnTo>
                  <a:pt x="307" y="113"/>
                </a:lnTo>
                <a:lnTo>
                  <a:pt x="300" y="111"/>
                </a:lnTo>
                <a:lnTo>
                  <a:pt x="300" y="109"/>
                </a:lnTo>
                <a:lnTo>
                  <a:pt x="307" y="106"/>
                </a:lnTo>
                <a:lnTo>
                  <a:pt x="308" y="103"/>
                </a:lnTo>
                <a:lnTo>
                  <a:pt x="312" y="101"/>
                </a:lnTo>
                <a:lnTo>
                  <a:pt x="313" y="101"/>
                </a:lnTo>
                <a:lnTo>
                  <a:pt x="315" y="98"/>
                </a:lnTo>
                <a:lnTo>
                  <a:pt x="317" y="98"/>
                </a:lnTo>
                <a:lnTo>
                  <a:pt x="323" y="92"/>
                </a:lnTo>
                <a:lnTo>
                  <a:pt x="320" y="91"/>
                </a:lnTo>
                <a:lnTo>
                  <a:pt x="317" y="92"/>
                </a:lnTo>
                <a:lnTo>
                  <a:pt x="313" y="92"/>
                </a:lnTo>
                <a:lnTo>
                  <a:pt x="310" y="98"/>
                </a:lnTo>
                <a:lnTo>
                  <a:pt x="307" y="96"/>
                </a:lnTo>
                <a:lnTo>
                  <a:pt x="305" y="96"/>
                </a:lnTo>
                <a:lnTo>
                  <a:pt x="296" y="106"/>
                </a:lnTo>
                <a:lnTo>
                  <a:pt x="288" y="108"/>
                </a:lnTo>
                <a:lnTo>
                  <a:pt x="280" y="113"/>
                </a:lnTo>
                <a:lnTo>
                  <a:pt x="278" y="114"/>
                </a:lnTo>
                <a:lnTo>
                  <a:pt x="275" y="121"/>
                </a:lnTo>
                <a:lnTo>
                  <a:pt x="271" y="123"/>
                </a:lnTo>
                <a:lnTo>
                  <a:pt x="266" y="128"/>
                </a:lnTo>
                <a:lnTo>
                  <a:pt x="268" y="133"/>
                </a:lnTo>
                <a:lnTo>
                  <a:pt x="266" y="135"/>
                </a:lnTo>
                <a:lnTo>
                  <a:pt x="261" y="135"/>
                </a:lnTo>
                <a:lnTo>
                  <a:pt x="256" y="131"/>
                </a:lnTo>
                <a:lnTo>
                  <a:pt x="256" y="128"/>
                </a:lnTo>
                <a:lnTo>
                  <a:pt x="256" y="124"/>
                </a:lnTo>
                <a:lnTo>
                  <a:pt x="251" y="121"/>
                </a:lnTo>
                <a:lnTo>
                  <a:pt x="248" y="121"/>
                </a:lnTo>
                <a:lnTo>
                  <a:pt x="232" y="121"/>
                </a:lnTo>
                <a:lnTo>
                  <a:pt x="227" y="121"/>
                </a:lnTo>
                <a:lnTo>
                  <a:pt x="222" y="98"/>
                </a:lnTo>
                <a:lnTo>
                  <a:pt x="212" y="98"/>
                </a:lnTo>
                <a:lnTo>
                  <a:pt x="212" y="89"/>
                </a:lnTo>
                <a:lnTo>
                  <a:pt x="214" y="84"/>
                </a:lnTo>
                <a:lnTo>
                  <a:pt x="214" y="71"/>
                </a:lnTo>
                <a:lnTo>
                  <a:pt x="209" y="76"/>
                </a:lnTo>
                <a:lnTo>
                  <a:pt x="202" y="62"/>
                </a:lnTo>
                <a:lnTo>
                  <a:pt x="195" y="60"/>
                </a:lnTo>
                <a:lnTo>
                  <a:pt x="189" y="52"/>
                </a:lnTo>
                <a:lnTo>
                  <a:pt x="179" y="57"/>
                </a:lnTo>
                <a:lnTo>
                  <a:pt x="152" y="54"/>
                </a:lnTo>
                <a:lnTo>
                  <a:pt x="128" y="59"/>
                </a:lnTo>
                <a:lnTo>
                  <a:pt x="109" y="39"/>
                </a:lnTo>
                <a:lnTo>
                  <a:pt x="54"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0" name="Freeform 30286"/>
          <p:cNvSpPr>
            <a:spLocks/>
          </p:cNvSpPr>
          <p:nvPr/>
        </p:nvSpPr>
        <p:spPr bwMode="auto">
          <a:xfrm>
            <a:off x="4514120" y="3524492"/>
            <a:ext cx="72509" cy="65854"/>
          </a:xfrm>
          <a:custGeom>
            <a:avLst/>
            <a:gdLst>
              <a:gd name="T0" fmla="*/ 12 w 82"/>
              <a:gd name="T1" fmla="*/ 7 h 74"/>
              <a:gd name="T2" fmla="*/ 3 w 82"/>
              <a:gd name="T3" fmla="*/ 0 h 74"/>
              <a:gd name="T4" fmla="*/ 1 w 82"/>
              <a:gd name="T5" fmla="*/ 7 h 74"/>
              <a:gd name="T6" fmla="*/ 0 w 82"/>
              <a:gd name="T7" fmla="*/ 12 h 74"/>
              <a:gd name="T8" fmla="*/ 3 w 82"/>
              <a:gd name="T9" fmla="*/ 15 h 74"/>
              <a:gd name="T10" fmla="*/ 6 w 82"/>
              <a:gd name="T11" fmla="*/ 18 h 74"/>
              <a:gd name="T12" fmla="*/ 10 w 82"/>
              <a:gd name="T13" fmla="*/ 23 h 74"/>
              <a:gd name="T14" fmla="*/ 10 w 82"/>
              <a:gd name="T15" fmla="*/ 27 h 74"/>
              <a:gd name="T16" fmla="*/ 13 w 82"/>
              <a:gd name="T17" fmla="*/ 32 h 74"/>
              <a:gd name="T18" fmla="*/ 20 w 82"/>
              <a:gd name="T19" fmla="*/ 39 h 74"/>
              <a:gd name="T20" fmla="*/ 27 w 82"/>
              <a:gd name="T21" fmla="*/ 47 h 74"/>
              <a:gd name="T22" fmla="*/ 32 w 82"/>
              <a:gd name="T23" fmla="*/ 49 h 74"/>
              <a:gd name="T24" fmla="*/ 35 w 82"/>
              <a:gd name="T25" fmla="*/ 56 h 74"/>
              <a:gd name="T26" fmla="*/ 42 w 82"/>
              <a:gd name="T27" fmla="*/ 64 h 74"/>
              <a:gd name="T28" fmla="*/ 49 w 82"/>
              <a:gd name="T29" fmla="*/ 69 h 74"/>
              <a:gd name="T30" fmla="*/ 54 w 82"/>
              <a:gd name="T31" fmla="*/ 72 h 74"/>
              <a:gd name="T32" fmla="*/ 57 w 82"/>
              <a:gd name="T33" fmla="*/ 72 h 74"/>
              <a:gd name="T34" fmla="*/ 60 w 82"/>
              <a:gd name="T35" fmla="*/ 71 h 74"/>
              <a:gd name="T36" fmla="*/ 59 w 82"/>
              <a:gd name="T37" fmla="*/ 67 h 74"/>
              <a:gd name="T38" fmla="*/ 60 w 82"/>
              <a:gd name="T39" fmla="*/ 61 h 74"/>
              <a:gd name="T40" fmla="*/ 62 w 82"/>
              <a:gd name="T41" fmla="*/ 59 h 74"/>
              <a:gd name="T42" fmla="*/ 64 w 82"/>
              <a:gd name="T43" fmla="*/ 56 h 74"/>
              <a:gd name="T44" fmla="*/ 67 w 82"/>
              <a:gd name="T45" fmla="*/ 52 h 74"/>
              <a:gd name="T46" fmla="*/ 69 w 82"/>
              <a:gd name="T47" fmla="*/ 56 h 74"/>
              <a:gd name="T48" fmla="*/ 71 w 82"/>
              <a:gd name="T49" fmla="*/ 52 h 74"/>
              <a:gd name="T50" fmla="*/ 69 w 82"/>
              <a:gd name="T51" fmla="*/ 49 h 74"/>
              <a:gd name="T52" fmla="*/ 71 w 82"/>
              <a:gd name="T53" fmla="*/ 47 h 74"/>
              <a:gd name="T54" fmla="*/ 74 w 82"/>
              <a:gd name="T55" fmla="*/ 47 h 74"/>
              <a:gd name="T56" fmla="*/ 77 w 82"/>
              <a:gd name="T57" fmla="*/ 45 h 74"/>
              <a:gd name="T58" fmla="*/ 81 w 82"/>
              <a:gd name="T59" fmla="*/ 45 h 74"/>
              <a:gd name="T60" fmla="*/ 79 w 82"/>
              <a:gd name="T61" fmla="*/ 39 h 74"/>
              <a:gd name="T62" fmla="*/ 74 w 82"/>
              <a:gd name="T63" fmla="*/ 34 h 74"/>
              <a:gd name="T64" fmla="*/ 79 w 82"/>
              <a:gd name="T65" fmla="*/ 35 h 74"/>
              <a:gd name="T66" fmla="*/ 82 w 82"/>
              <a:gd name="T67" fmla="*/ 32 h 74"/>
              <a:gd name="T68" fmla="*/ 79 w 82"/>
              <a:gd name="T69" fmla="*/ 30 h 74"/>
              <a:gd name="T70" fmla="*/ 74 w 82"/>
              <a:gd name="T71" fmla="*/ 27 h 74"/>
              <a:gd name="T72" fmla="*/ 71 w 82"/>
              <a:gd name="T73" fmla="*/ 23 h 74"/>
              <a:gd name="T74" fmla="*/ 72 w 82"/>
              <a:gd name="T75" fmla="*/ 20 h 74"/>
              <a:gd name="T76" fmla="*/ 74 w 82"/>
              <a:gd name="T77" fmla="*/ 17 h 74"/>
              <a:gd name="T78" fmla="*/ 77 w 82"/>
              <a:gd name="T79" fmla="*/ 10 h 74"/>
              <a:gd name="T80" fmla="*/ 71 w 82"/>
              <a:gd name="T81" fmla="*/ 10 h 74"/>
              <a:gd name="T82" fmla="*/ 65 w 82"/>
              <a:gd name="T83" fmla="*/ 12 h 74"/>
              <a:gd name="T84" fmla="*/ 65 w 82"/>
              <a:gd name="T85" fmla="*/ 7 h 74"/>
              <a:gd name="T86" fmla="*/ 60 w 82"/>
              <a:gd name="T87" fmla="*/ 3 h 74"/>
              <a:gd name="T88" fmla="*/ 57 w 82"/>
              <a:gd name="T89" fmla="*/ 3 h 74"/>
              <a:gd name="T90" fmla="*/ 52 w 82"/>
              <a:gd name="T91" fmla="*/ 3 h 74"/>
              <a:gd name="T92" fmla="*/ 49 w 82"/>
              <a:gd name="T93" fmla="*/ 3 h 74"/>
              <a:gd name="T94" fmla="*/ 45 w 82"/>
              <a:gd name="T95" fmla="*/ 5 h 74"/>
              <a:gd name="T96" fmla="*/ 38 w 82"/>
              <a:gd name="T97" fmla="*/ 3 h 74"/>
              <a:gd name="T98" fmla="*/ 33 w 82"/>
              <a:gd name="T99" fmla="*/ 2 h 74"/>
              <a:gd name="T100" fmla="*/ 30 w 82"/>
              <a:gd name="T101" fmla="*/ 3 h 74"/>
              <a:gd name="T102" fmla="*/ 25 w 82"/>
              <a:gd name="T103" fmla="*/ 0 h 74"/>
              <a:gd name="T104" fmla="*/ 18 w 82"/>
              <a:gd name="T105" fmla="*/ 0 h 74"/>
              <a:gd name="T106" fmla="*/ 15 w 82"/>
              <a:gd name="T107"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 h="74">
                <a:moveTo>
                  <a:pt x="15" y="3"/>
                </a:moveTo>
                <a:lnTo>
                  <a:pt x="13" y="7"/>
                </a:lnTo>
                <a:lnTo>
                  <a:pt x="12" y="7"/>
                </a:lnTo>
                <a:lnTo>
                  <a:pt x="8" y="3"/>
                </a:lnTo>
                <a:lnTo>
                  <a:pt x="6" y="0"/>
                </a:lnTo>
                <a:lnTo>
                  <a:pt x="3" y="0"/>
                </a:lnTo>
                <a:lnTo>
                  <a:pt x="1" y="0"/>
                </a:lnTo>
                <a:lnTo>
                  <a:pt x="1" y="5"/>
                </a:lnTo>
                <a:lnTo>
                  <a:pt x="1" y="7"/>
                </a:lnTo>
                <a:lnTo>
                  <a:pt x="1" y="7"/>
                </a:lnTo>
                <a:lnTo>
                  <a:pt x="1" y="10"/>
                </a:lnTo>
                <a:lnTo>
                  <a:pt x="0" y="12"/>
                </a:lnTo>
                <a:lnTo>
                  <a:pt x="1" y="12"/>
                </a:lnTo>
                <a:lnTo>
                  <a:pt x="1" y="13"/>
                </a:lnTo>
                <a:lnTo>
                  <a:pt x="3" y="15"/>
                </a:lnTo>
                <a:lnTo>
                  <a:pt x="5" y="15"/>
                </a:lnTo>
                <a:lnTo>
                  <a:pt x="5" y="15"/>
                </a:lnTo>
                <a:lnTo>
                  <a:pt x="6" y="18"/>
                </a:lnTo>
                <a:lnTo>
                  <a:pt x="8" y="20"/>
                </a:lnTo>
                <a:lnTo>
                  <a:pt x="8" y="22"/>
                </a:lnTo>
                <a:lnTo>
                  <a:pt x="10" y="23"/>
                </a:lnTo>
                <a:lnTo>
                  <a:pt x="10" y="25"/>
                </a:lnTo>
                <a:lnTo>
                  <a:pt x="10" y="25"/>
                </a:lnTo>
                <a:lnTo>
                  <a:pt x="10" y="27"/>
                </a:lnTo>
                <a:lnTo>
                  <a:pt x="10" y="29"/>
                </a:lnTo>
                <a:lnTo>
                  <a:pt x="12" y="29"/>
                </a:lnTo>
                <a:lnTo>
                  <a:pt x="13" y="32"/>
                </a:lnTo>
                <a:lnTo>
                  <a:pt x="13" y="32"/>
                </a:lnTo>
                <a:lnTo>
                  <a:pt x="17" y="34"/>
                </a:lnTo>
                <a:lnTo>
                  <a:pt x="20" y="39"/>
                </a:lnTo>
                <a:lnTo>
                  <a:pt x="20" y="40"/>
                </a:lnTo>
                <a:lnTo>
                  <a:pt x="23" y="42"/>
                </a:lnTo>
                <a:lnTo>
                  <a:pt x="27" y="47"/>
                </a:lnTo>
                <a:lnTo>
                  <a:pt x="28" y="47"/>
                </a:lnTo>
                <a:lnTo>
                  <a:pt x="32" y="49"/>
                </a:lnTo>
                <a:lnTo>
                  <a:pt x="32" y="49"/>
                </a:lnTo>
                <a:lnTo>
                  <a:pt x="32" y="50"/>
                </a:lnTo>
                <a:lnTo>
                  <a:pt x="33" y="54"/>
                </a:lnTo>
                <a:lnTo>
                  <a:pt x="35" y="56"/>
                </a:lnTo>
                <a:lnTo>
                  <a:pt x="38" y="59"/>
                </a:lnTo>
                <a:lnTo>
                  <a:pt x="42" y="62"/>
                </a:lnTo>
                <a:lnTo>
                  <a:pt x="42" y="64"/>
                </a:lnTo>
                <a:lnTo>
                  <a:pt x="44" y="64"/>
                </a:lnTo>
                <a:lnTo>
                  <a:pt x="45" y="66"/>
                </a:lnTo>
                <a:lnTo>
                  <a:pt x="49" y="69"/>
                </a:lnTo>
                <a:lnTo>
                  <a:pt x="50" y="69"/>
                </a:lnTo>
                <a:lnTo>
                  <a:pt x="54" y="72"/>
                </a:lnTo>
                <a:lnTo>
                  <a:pt x="54" y="72"/>
                </a:lnTo>
                <a:lnTo>
                  <a:pt x="55" y="72"/>
                </a:lnTo>
                <a:lnTo>
                  <a:pt x="57" y="72"/>
                </a:lnTo>
                <a:lnTo>
                  <a:pt x="57" y="72"/>
                </a:lnTo>
                <a:lnTo>
                  <a:pt x="57" y="74"/>
                </a:lnTo>
                <a:lnTo>
                  <a:pt x="60" y="72"/>
                </a:lnTo>
                <a:lnTo>
                  <a:pt x="60" y="71"/>
                </a:lnTo>
                <a:lnTo>
                  <a:pt x="60" y="69"/>
                </a:lnTo>
                <a:lnTo>
                  <a:pt x="59" y="69"/>
                </a:lnTo>
                <a:lnTo>
                  <a:pt x="59" y="67"/>
                </a:lnTo>
                <a:lnTo>
                  <a:pt x="59" y="62"/>
                </a:lnTo>
                <a:lnTo>
                  <a:pt x="59" y="61"/>
                </a:lnTo>
                <a:lnTo>
                  <a:pt x="60" y="61"/>
                </a:lnTo>
                <a:lnTo>
                  <a:pt x="62" y="61"/>
                </a:lnTo>
                <a:lnTo>
                  <a:pt x="62" y="61"/>
                </a:lnTo>
                <a:lnTo>
                  <a:pt x="62" y="59"/>
                </a:lnTo>
                <a:lnTo>
                  <a:pt x="62" y="57"/>
                </a:lnTo>
                <a:lnTo>
                  <a:pt x="64" y="56"/>
                </a:lnTo>
                <a:lnTo>
                  <a:pt x="64" y="56"/>
                </a:lnTo>
                <a:lnTo>
                  <a:pt x="64" y="54"/>
                </a:lnTo>
                <a:lnTo>
                  <a:pt x="65" y="52"/>
                </a:lnTo>
                <a:lnTo>
                  <a:pt x="67" y="52"/>
                </a:lnTo>
                <a:lnTo>
                  <a:pt x="69" y="54"/>
                </a:lnTo>
                <a:lnTo>
                  <a:pt x="69" y="54"/>
                </a:lnTo>
                <a:lnTo>
                  <a:pt x="69" y="56"/>
                </a:lnTo>
                <a:lnTo>
                  <a:pt x="71" y="56"/>
                </a:lnTo>
                <a:lnTo>
                  <a:pt x="71" y="54"/>
                </a:lnTo>
                <a:lnTo>
                  <a:pt x="71" y="52"/>
                </a:lnTo>
                <a:lnTo>
                  <a:pt x="69" y="50"/>
                </a:lnTo>
                <a:lnTo>
                  <a:pt x="69" y="49"/>
                </a:lnTo>
                <a:lnTo>
                  <a:pt x="69" y="49"/>
                </a:lnTo>
                <a:lnTo>
                  <a:pt x="69" y="47"/>
                </a:lnTo>
                <a:lnTo>
                  <a:pt x="71" y="47"/>
                </a:lnTo>
                <a:lnTo>
                  <a:pt x="71" y="47"/>
                </a:lnTo>
                <a:lnTo>
                  <a:pt x="72" y="47"/>
                </a:lnTo>
                <a:lnTo>
                  <a:pt x="74" y="47"/>
                </a:lnTo>
                <a:lnTo>
                  <a:pt x="74" y="47"/>
                </a:lnTo>
                <a:lnTo>
                  <a:pt x="76" y="47"/>
                </a:lnTo>
                <a:lnTo>
                  <a:pt x="76" y="45"/>
                </a:lnTo>
                <a:lnTo>
                  <a:pt x="77" y="45"/>
                </a:lnTo>
                <a:lnTo>
                  <a:pt x="77" y="45"/>
                </a:lnTo>
                <a:lnTo>
                  <a:pt x="79" y="45"/>
                </a:lnTo>
                <a:lnTo>
                  <a:pt x="81" y="45"/>
                </a:lnTo>
                <a:lnTo>
                  <a:pt x="81" y="44"/>
                </a:lnTo>
                <a:lnTo>
                  <a:pt x="81" y="42"/>
                </a:lnTo>
                <a:lnTo>
                  <a:pt x="79" y="39"/>
                </a:lnTo>
                <a:lnTo>
                  <a:pt x="77" y="37"/>
                </a:lnTo>
                <a:lnTo>
                  <a:pt x="76" y="35"/>
                </a:lnTo>
                <a:lnTo>
                  <a:pt x="74" y="34"/>
                </a:lnTo>
                <a:lnTo>
                  <a:pt x="76" y="35"/>
                </a:lnTo>
                <a:lnTo>
                  <a:pt x="77" y="35"/>
                </a:lnTo>
                <a:lnTo>
                  <a:pt x="79" y="35"/>
                </a:lnTo>
                <a:lnTo>
                  <a:pt x="81" y="35"/>
                </a:lnTo>
                <a:lnTo>
                  <a:pt x="82" y="34"/>
                </a:lnTo>
                <a:lnTo>
                  <a:pt x="82" y="32"/>
                </a:lnTo>
                <a:lnTo>
                  <a:pt x="82" y="32"/>
                </a:lnTo>
                <a:lnTo>
                  <a:pt x="81" y="32"/>
                </a:lnTo>
                <a:lnTo>
                  <a:pt x="79" y="30"/>
                </a:lnTo>
                <a:lnTo>
                  <a:pt x="77" y="29"/>
                </a:lnTo>
                <a:lnTo>
                  <a:pt x="76" y="27"/>
                </a:lnTo>
                <a:lnTo>
                  <a:pt x="74" y="27"/>
                </a:lnTo>
                <a:lnTo>
                  <a:pt x="72" y="25"/>
                </a:lnTo>
                <a:lnTo>
                  <a:pt x="72" y="25"/>
                </a:lnTo>
                <a:lnTo>
                  <a:pt x="71" y="23"/>
                </a:lnTo>
                <a:lnTo>
                  <a:pt x="72" y="22"/>
                </a:lnTo>
                <a:lnTo>
                  <a:pt x="72" y="22"/>
                </a:lnTo>
                <a:lnTo>
                  <a:pt x="72" y="20"/>
                </a:lnTo>
                <a:lnTo>
                  <a:pt x="72" y="18"/>
                </a:lnTo>
                <a:lnTo>
                  <a:pt x="74" y="18"/>
                </a:lnTo>
                <a:lnTo>
                  <a:pt x="74" y="17"/>
                </a:lnTo>
                <a:lnTo>
                  <a:pt x="76" y="13"/>
                </a:lnTo>
                <a:lnTo>
                  <a:pt x="77" y="10"/>
                </a:lnTo>
                <a:lnTo>
                  <a:pt x="77" y="10"/>
                </a:lnTo>
                <a:lnTo>
                  <a:pt x="74" y="8"/>
                </a:lnTo>
                <a:lnTo>
                  <a:pt x="72" y="8"/>
                </a:lnTo>
                <a:lnTo>
                  <a:pt x="71" y="10"/>
                </a:lnTo>
                <a:lnTo>
                  <a:pt x="69" y="12"/>
                </a:lnTo>
                <a:lnTo>
                  <a:pt x="69" y="12"/>
                </a:lnTo>
                <a:lnTo>
                  <a:pt x="65" y="12"/>
                </a:lnTo>
                <a:lnTo>
                  <a:pt x="64" y="8"/>
                </a:lnTo>
                <a:lnTo>
                  <a:pt x="65" y="7"/>
                </a:lnTo>
                <a:lnTo>
                  <a:pt x="65" y="7"/>
                </a:lnTo>
                <a:lnTo>
                  <a:pt x="64" y="7"/>
                </a:lnTo>
                <a:lnTo>
                  <a:pt x="64" y="5"/>
                </a:lnTo>
                <a:lnTo>
                  <a:pt x="60" y="3"/>
                </a:lnTo>
                <a:lnTo>
                  <a:pt x="60" y="5"/>
                </a:lnTo>
                <a:lnTo>
                  <a:pt x="59" y="5"/>
                </a:lnTo>
                <a:lnTo>
                  <a:pt x="57" y="3"/>
                </a:lnTo>
                <a:lnTo>
                  <a:pt x="55" y="3"/>
                </a:lnTo>
                <a:lnTo>
                  <a:pt x="54" y="3"/>
                </a:lnTo>
                <a:lnTo>
                  <a:pt x="52" y="3"/>
                </a:lnTo>
                <a:lnTo>
                  <a:pt x="52" y="3"/>
                </a:lnTo>
                <a:lnTo>
                  <a:pt x="50" y="3"/>
                </a:lnTo>
                <a:lnTo>
                  <a:pt x="49" y="3"/>
                </a:lnTo>
                <a:lnTo>
                  <a:pt x="47" y="3"/>
                </a:lnTo>
                <a:lnTo>
                  <a:pt x="47" y="3"/>
                </a:lnTo>
                <a:lnTo>
                  <a:pt x="45" y="5"/>
                </a:lnTo>
                <a:lnTo>
                  <a:pt x="44" y="3"/>
                </a:lnTo>
                <a:lnTo>
                  <a:pt x="42" y="3"/>
                </a:lnTo>
                <a:lnTo>
                  <a:pt x="38" y="3"/>
                </a:lnTo>
                <a:lnTo>
                  <a:pt x="38" y="3"/>
                </a:lnTo>
                <a:lnTo>
                  <a:pt x="37" y="3"/>
                </a:lnTo>
                <a:lnTo>
                  <a:pt x="33" y="2"/>
                </a:lnTo>
                <a:lnTo>
                  <a:pt x="33" y="2"/>
                </a:lnTo>
                <a:lnTo>
                  <a:pt x="32" y="2"/>
                </a:lnTo>
                <a:lnTo>
                  <a:pt x="30" y="3"/>
                </a:lnTo>
                <a:lnTo>
                  <a:pt x="30" y="2"/>
                </a:lnTo>
                <a:lnTo>
                  <a:pt x="25" y="0"/>
                </a:lnTo>
                <a:lnTo>
                  <a:pt x="25" y="0"/>
                </a:lnTo>
                <a:lnTo>
                  <a:pt x="23" y="0"/>
                </a:lnTo>
                <a:lnTo>
                  <a:pt x="22" y="0"/>
                </a:lnTo>
                <a:lnTo>
                  <a:pt x="18" y="0"/>
                </a:lnTo>
                <a:lnTo>
                  <a:pt x="17" y="0"/>
                </a:lnTo>
                <a:lnTo>
                  <a:pt x="15" y="2"/>
                </a:lnTo>
                <a:lnTo>
                  <a:pt x="15"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51" name="Freeform 30287"/>
          <p:cNvSpPr>
            <a:spLocks/>
          </p:cNvSpPr>
          <p:nvPr/>
        </p:nvSpPr>
        <p:spPr bwMode="auto">
          <a:xfrm>
            <a:off x="4637916" y="3548521"/>
            <a:ext cx="115838" cy="74753"/>
          </a:xfrm>
          <a:custGeom>
            <a:avLst/>
            <a:gdLst>
              <a:gd name="T0" fmla="*/ 92 w 131"/>
              <a:gd name="T1" fmla="*/ 0 h 84"/>
              <a:gd name="T2" fmla="*/ 65 w 131"/>
              <a:gd name="T3" fmla="*/ 13 h 84"/>
              <a:gd name="T4" fmla="*/ 48 w 131"/>
              <a:gd name="T5" fmla="*/ 8 h 84"/>
              <a:gd name="T6" fmla="*/ 38 w 131"/>
              <a:gd name="T7" fmla="*/ 12 h 84"/>
              <a:gd name="T8" fmla="*/ 23 w 131"/>
              <a:gd name="T9" fmla="*/ 8 h 84"/>
              <a:gd name="T10" fmla="*/ 13 w 131"/>
              <a:gd name="T11" fmla="*/ 10 h 84"/>
              <a:gd name="T12" fmla="*/ 15 w 131"/>
              <a:gd name="T13" fmla="*/ 3 h 84"/>
              <a:gd name="T14" fmla="*/ 8 w 131"/>
              <a:gd name="T15" fmla="*/ 0 h 84"/>
              <a:gd name="T16" fmla="*/ 0 w 131"/>
              <a:gd name="T17" fmla="*/ 12 h 84"/>
              <a:gd name="T18" fmla="*/ 11 w 131"/>
              <a:gd name="T19" fmla="*/ 30 h 84"/>
              <a:gd name="T20" fmla="*/ 10 w 131"/>
              <a:gd name="T21" fmla="*/ 35 h 84"/>
              <a:gd name="T22" fmla="*/ 0 w 131"/>
              <a:gd name="T23" fmla="*/ 44 h 84"/>
              <a:gd name="T24" fmla="*/ 0 w 131"/>
              <a:gd name="T25" fmla="*/ 52 h 84"/>
              <a:gd name="T26" fmla="*/ 1 w 131"/>
              <a:gd name="T27" fmla="*/ 55 h 84"/>
              <a:gd name="T28" fmla="*/ 11 w 131"/>
              <a:gd name="T29" fmla="*/ 64 h 84"/>
              <a:gd name="T30" fmla="*/ 13 w 131"/>
              <a:gd name="T31" fmla="*/ 77 h 84"/>
              <a:gd name="T32" fmla="*/ 11 w 131"/>
              <a:gd name="T33" fmla="*/ 82 h 84"/>
              <a:gd name="T34" fmla="*/ 30 w 131"/>
              <a:gd name="T35" fmla="*/ 79 h 84"/>
              <a:gd name="T36" fmla="*/ 43 w 131"/>
              <a:gd name="T37" fmla="*/ 76 h 84"/>
              <a:gd name="T38" fmla="*/ 67 w 131"/>
              <a:gd name="T39" fmla="*/ 84 h 84"/>
              <a:gd name="T40" fmla="*/ 79 w 131"/>
              <a:gd name="T41" fmla="*/ 77 h 84"/>
              <a:gd name="T42" fmla="*/ 81 w 131"/>
              <a:gd name="T43" fmla="*/ 71 h 84"/>
              <a:gd name="T44" fmla="*/ 89 w 131"/>
              <a:gd name="T45" fmla="*/ 66 h 84"/>
              <a:gd name="T46" fmla="*/ 101 w 131"/>
              <a:gd name="T47" fmla="*/ 61 h 84"/>
              <a:gd name="T48" fmla="*/ 118 w 131"/>
              <a:gd name="T49" fmla="*/ 62 h 84"/>
              <a:gd name="T50" fmla="*/ 114 w 131"/>
              <a:gd name="T51" fmla="*/ 55 h 84"/>
              <a:gd name="T52" fmla="*/ 113 w 131"/>
              <a:gd name="T53" fmla="*/ 50 h 84"/>
              <a:gd name="T54" fmla="*/ 109 w 131"/>
              <a:gd name="T55" fmla="*/ 47 h 84"/>
              <a:gd name="T56" fmla="*/ 116 w 131"/>
              <a:gd name="T57" fmla="*/ 42 h 84"/>
              <a:gd name="T58" fmla="*/ 118 w 131"/>
              <a:gd name="T59" fmla="*/ 34 h 84"/>
              <a:gd name="T60" fmla="*/ 124 w 131"/>
              <a:gd name="T61" fmla="*/ 22 h 84"/>
              <a:gd name="T62" fmla="*/ 129 w 131"/>
              <a:gd name="T63" fmla="*/ 22 h 84"/>
              <a:gd name="T64" fmla="*/ 111 w 131"/>
              <a:gd name="T65" fmla="*/ 8 h 84"/>
              <a:gd name="T66" fmla="*/ 104 w 131"/>
              <a:gd name="T67" fmla="*/ 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1" h="84">
                <a:moveTo>
                  <a:pt x="97" y="2"/>
                </a:moveTo>
                <a:lnTo>
                  <a:pt x="92" y="0"/>
                </a:lnTo>
                <a:lnTo>
                  <a:pt x="67" y="12"/>
                </a:lnTo>
                <a:lnTo>
                  <a:pt x="65" y="13"/>
                </a:lnTo>
                <a:lnTo>
                  <a:pt x="52" y="8"/>
                </a:lnTo>
                <a:lnTo>
                  <a:pt x="48" y="8"/>
                </a:lnTo>
                <a:lnTo>
                  <a:pt x="42" y="12"/>
                </a:lnTo>
                <a:lnTo>
                  <a:pt x="38" y="12"/>
                </a:lnTo>
                <a:lnTo>
                  <a:pt x="27" y="8"/>
                </a:lnTo>
                <a:lnTo>
                  <a:pt x="23" y="8"/>
                </a:lnTo>
                <a:lnTo>
                  <a:pt x="15" y="10"/>
                </a:lnTo>
                <a:lnTo>
                  <a:pt x="13" y="10"/>
                </a:lnTo>
                <a:lnTo>
                  <a:pt x="13" y="8"/>
                </a:lnTo>
                <a:lnTo>
                  <a:pt x="15" y="3"/>
                </a:lnTo>
                <a:lnTo>
                  <a:pt x="11" y="2"/>
                </a:lnTo>
                <a:lnTo>
                  <a:pt x="8" y="0"/>
                </a:lnTo>
                <a:lnTo>
                  <a:pt x="1" y="8"/>
                </a:lnTo>
                <a:lnTo>
                  <a:pt x="0" y="12"/>
                </a:lnTo>
                <a:lnTo>
                  <a:pt x="0" y="17"/>
                </a:lnTo>
                <a:lnTo>
                  <a:pt x="11" y="30"/>
                </a:lnTo>
                <a:lnTo>
                  <a:pt x="13" y="32"/>
                </a:lnTo>
                <a:lnTo>
                  <a:pt x="10" y="35"/>
                </a:lnTo>
                <a:lnTo>
                  <a:pt x="3" y="40"/>
                </a:lnTo>
                <a:lnTo>
                  <a:pt x="0" y="44"/>
                </a:lnTo>
                <a:lnTo>
                  <a:pt x="0" y="50"/>
                </a:lnTo>
                <a:lnTo>
                  <a:pt x="0" y="52"/>
                </a:lnTo>
                <a:lnTo>
                  <a:pt x="0" y="54"/>
                </a:lnTo>
                <a:lnTo>
                  <a:pt x="1" y="55"/>
                </a:lnTo>
                <a:lnTo>
                  <a:pt x="8" y="59"/>
                </a:lnTo>
                <a:lnTo>
                  <a:pt x="11" y="64"/>
                </a:lnTo>
                <a:lnTo>
                  <a:pt x="13" y="71"/>
                </a:lnTo>
                <a:lnTo>
                  <a:pt x="13" y="77"/>
                </a:lnTo>
                <a:lnTo>
                  <a:pt x="11" y="81"/>
                </a:lnTo>
                <a:lnTo>
                  <a:pt x="11" y="82"/>
                </a:lnTo>
                <a:lnTo>
                  <a:pt x="13" y="82"/>
                </a:lnTo>
                <a:lnTo>
                  <a:pt x="30" y="79"/>
                </a:lnTo>
                <a:lnTo>
                  <a:pt x="38" y="77"/>
                </a:lnTo>
                <a:lnTo>
                  <a:pt x="43" y="76"/>
                </a:lnTo>
                <a:lnTo>
                  <a:pt x="64" y="84"/>
                </a:lnTo>
                <a:lnTo>
                  <a:pt x="67" y="84"/>
                </a:lnTo>
                <a:lnTo>
                  <a:pt x="79" y="81"/>
                </a:lnTo>
                <a:lnTo>
                  <a:pt x="79" y="77"/>
                </a:lnTo>
                <a:lnTo>
                  <a:pt x="79" y="74"/>
                </a:lnTo>
                <a:lnTo>
                  <a:pt x="81" y="71"/>
                </a:lnTo>
                <a:lnTo>
                  <a:pt x="86" y="71"/>
                </a:lnTo>
                <a:lnTo>
                  <a:pt x="89" y="66"/>
                </a:lnTo>
                <a:lnTo>
                  <a:pt x="96" y="62"/>
                </a:lnTo>
                <a:lnTo>
                  <a:pt x="101" y="61"/>
                </a:lnTo>
                <a:lnTo>
                  <a:pt x="106" y="62"/>
                </a:lnTo>
                <a:lnTo>
                  <a:pt x="118" y="62"/>
                </a:lnTo>
                <a:lnTo>
                  <a:pt x="118" y="59"/>
                </a:lnTo>
                <a:lnTo>
                  <a:pt x="114" y="55"/>
                </a:lnTo>
                <a:lnTo>
                  <a:pt x="114" y="52"/>
                </a:lnTo>
                <a:lnTo>
                  <a:pt x="113" y="50"/>
                </a:lnTo>
                <a:lnTo>
                  <a:pt x="109" y="50"/>
                </a:lnTo>
                <a:lnTo>
                  <a:pt x="109" y="47"/>
                </a:lnTo>
                <a:lnTo>
                  <a:pt x="113" y="44"/>
                </a:lnTo>
                <a:lnTo>
                  <a:pt x="116" y="42"/>
                </a:lnTo>
                <a:lnTo>
                  <a:pt x="118" y="40"/>
                </a:lnTo>
                <a:lnTo>
                  <a:pt x="118" y="34"/>
                </a:lnTo>
                <a:lnTo>
                  <a:pt x="121" y="23"/>
                </a:lnTo>
                <a:lnTo>
                  <a:pt x="124" y="22"/>
                </a:lnTo>
                <a:lnTo>
                  <a:pt x="126" y="22"/>
                </a:lnTo>
                <a:lnTo>
                  <a:pt x="129" y="22"/>
                </a:lnTo>
                <a:lnTo>
                  <a:pt x="131" y="15"/>
                </a:lnTo>
                <a:lnTo>
                  <a:pt x="111" y="8"/>
                </a:lnTo>
                <a:lnTo>
                  <a:pt x="107" y="5"/>
                </a:lnTo>
                <a:lnTo>
                  <a:pt x="104" y="5"/>
                </a:lnTo>
                <a:lnTo>
                  <a:pt x="97" y="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52" name="Freeform 30288"/>
          <p:cNvSpPr>
            <a:spLocks/>
          </p:cNvSpPr>
          <p:nvPr/>
        </p:nvSpPr>
        <p:spPr bwMode="auto">
          <a:xfrm>
            <a:off x="4046344" y="3561869"/>
            <a:ext cx="231677" cy="181543"/>
          </a:xfrm>
          <a:custGeom>
            <a:avLst/>
            <a:gdLst>
              <a:gd name="T0" fmla="*/ 232 w 262"/>
              <a:gd name="T1" fmla="*/ 35 h 204"/>
              <a:gd name="T2" fmla="*/ 225 w 262"/>
              <a:gd name="T3" fmla="*/ 35 h 204"/>
              <a:gd name="T4" fmla="*/ 212 w 262"/>
              <a:gd name="T5" fmla="*/ 25 h 204"/>
              <a:gd name="T6" fmla="*/ 203 w 262"/>
              <a:gd name="T7" fmla="*/ 29 h 204"/>
              <a:gd name="T8" fmla="*/ 192 w 262"/>
              <a:gd name="T9" fmla="*/ 29 h 204"/>
              <a:gd name="T10" fmla="*/ 187 w 262"/>
              <a:gd name="T11" fmla="*/ 25 h 204"/>
              <a:gd name="T12" fmla="*/ 183 w 262"/>
              <a:gd name="T13" fmla="*/ 27 h 204"/>
              <a:gd name="T14" fmla="*/ 166 w 262"/>
              <a:gd name="T15" fmla="*/ 19 h 204"/>
              <a:gd name="T16" fmla="*/ 163 w 262"/>
              <a:gd name="T17" fmla="*/ 19 h 204"/>
              <a:gd name="T18" fmla="*/ 160 w 262"/>
              <a:gd name="T19" fmla="*/ 14 h 204"/>
              <a:gd name="T20" fmla="*/ 144 w 262"/>
              <a:gd name="T21" fmla="*/ 10 h 204"/>
              <a:gd name="T22" fmla="*/ 128 w 262"/>
              <a:gd name="T23" fmla="*/ 7 h 204"/>
              <a:gd name="T24" fmla="*/ 84 w 262"/>
              <a:gd name="T25" fmla="*/ 5 h 204"/>
              <a:gd name="T26" fmla="*/ 69 w 262"/>
              <a:gd name="T27" fmla="*/ 0 h 204"/>
              <a:gd name="T28" fmla="*/ 43 w 262"/>
              <a:gd name="T29" fmla="*/ 5 h 204"/>
              <a:gd name="T30" fmla="*/ 21 w 262"/>
              <a:gd name="T31" fmla="*/ 3 h 204"/>
              <a:gd name="T32" fmla="*/ 8 w 262"/>
              <a:gd name="T33" fmla="*/ 10 h 204"/>
              <a:gd name="T34" fmla="*/ 0 w 262"/>
              <a:gd name="T35" fmla="*/ 19 h 204"/>
              <a:gd name="T36" fmla="*/ 6 w 262"/>
              <a:gd name="T37" fmla="*/ 24 h 204"/>
              <a:gd name="T38" fmla="*/ 8 w 262"/>
              <a:gd name="T39" fmla="*/ 46 h 204"/>
              <a:gd name="T40" fmla="*/ 28 w 262"/>
              <a:gd name="T41" fmla="*/ 49 h 204"/>
              <a:gd name="T42" fmla="*/ 53 w 262"/>
              <a:gd name="T43" fmla="*/ 47 h 204"/>
              <a:gd name="T44" fmla="*/ 65 w 262"/>
              <a:gd name="T45" fmla="*/ 59 h 204"/>
              <a:gd name="T46" fmla="*/ 52 w 262"/>
              <a:gd name="T47" fmla="*/ 71 h 204"/>
              <a:gd name="T48" fmla="*/ 52 w 262"/>
              <a:gd name="T49" fmla="*/ 83 h 204"/>
              <a:gd name="T50" fmla="*/ 50 w 262"/>
              <a:gd name="T51" fmla="*/ 108 h 204"/>
              <a:gd name="T52" fmla="*/ 38 w 262"/>
              <a:gd name="T53" fmla="*/ 113 h 204"/>
              <a:gd name="T54" fmla="*/ 45 w 262"/>
              <a:gd name="T55" fmla="*/ 133 h 204"/>
              <a:gd name="T56" fmla="*/ 47 w 262"/>
              <a:gd name="T57" fmla="*/ 147 h 204"/>
              <a:gd name="T58" fmla="*/ 40 w 262"/>
              <a:gd name="T59" fmla="*/ 162 h 204"/>
              <a:gd name="T60" fmla="*/ 42 w 262"/>
              <a:gd name="T61" fmla="*/ 174 h 204"/>
              <a:gd name="T62" fmla="*/ 59 w 262"/>
              <a:gd name="T63" fmla="*/ 184 h 204"/>
              <a:gd name="T64" fmla="*/ 62 w 262"/>
              <a:gd name="T65" fmla="*/ 190 h 204"/>
              <a:gd name="T66" fmla="*/ 72 w 262"/>
              <a:gd name="T67" fmla="*/ 202 h 204"/>
              <a:gd name="T68" fmla="*/ 79 w 262"/>
              <a:gd name="T69" fmla="*/ 201 h 204"/>
              <a:gd name="T70" fmla="*/ 80 w 262"/>
              <a:gd name="T71" fmla="*/ 202 h 204"/>
              <a:gd name="T72" fmla="*/ 94 w 262"/>
              <a:gd name="T73" fmla="*/ 192 h 204"/>
              <a:gd name="T74" fmla="*/ 134 w 262"/>
              <a:gd name="T75" fmla="*/ 187 h 204"/>
              <a:gd name="T76" fmla="*/ 144 w 262"/>
              <a:gd name="T77" fmla="*/ 184 h 204"/>
              <a:gd name="T78" fmla="*/ 156 w 262"/>
              <a:gd name="T79" fmla="*/ 172 h 204"/>
              <a:gd name="T80" fmla="*/ 176 w 262"/>
              <a:gd name="T81" fmla="*/ 163 h 204"/>
              <a:gd name="T82" fmla="*/ 182 w 262"/>
              <a:gd name="T83" fmla="*/ 148 h 204"/>
              <a:gd name="T84" fmla="*/ 192 w 262"/>
              <a:gd name="T85" fmla="*/ 140 h 204"/>
              <a:gd name="T86" fmla="*/ 192 w 262"/>
              <a:gd name="T87" fmla="*/ 128 h 204"/>
              <a:gd name="T88" fmla="*/ 187 w 262"/>
              <a:gd name="T89" fmla="*/ 115 h 204"/>
              <a:gd name="T90" fmla="*/ 207 w 262"/>
              <a:gd name="T91" fmla="*/ 84 h 204"/>
              <a:gd name="T92" fmla="*/ 210 w 262"/>
              <a:gd name="T93" fmla="*/ 79 h 204"/>
              <a:gd name="T94" fmla="*/ 224 w 262"/>
              <a:gd name="T95" fmla="*/ 69 h 204"/>
              <a:gd name="T96" fmla="*/ 262 w 262"/>
              <a:gd name="T97" fmla="*/ 51 h 204"/>
              <a:gd name="T98" fmla="*/ 261 w 262"/>
              <a:gd name="T99" fmla="*/ 37 h 204"/>
              <a:gd name="T100" fmla="*/ 251 w 262"/>
              <a:gd name="T101" fmla="*/ 39 h 204"/>
              <a:gd name="T102" fmla="*/ 237 w 262"/>
              <a:gd name="T103" fmla="*/ 3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2" h="204">
                <a:moveTo>
                  <a:pt x="235" y="37"/>
                </a:moveTo>
                <a:lnTo>
                  <a:pt x="235" y="37"/>
                </a:lnTo>
                <a:lnTo>
                  <a:pt x="232" y="35"/>
                </a:lnTo>
                <a:lnTo>
                  <a:pt x="230" y="35"/>
                </a:lnTo>
                <a:lnTo>
                  <a:pt x="225" y="37"/>
                </a:lnTo>
                <a:lnTo>
                  <a:pt x="225" y="35"/>
                </a:lnTo>
                <a:lnTo>
                  <a:pt x="224" y="32"/>
                </a:lnTo>
                <a:lnTo>
                  <a:pt x="224" y="29"/>
                </a:lnTo>
                <a:lnTo>
                  <a:pt x="212" y="25"/>
                </a:lnTo>
                <a:lnTo>
                  <a:pt x="209" y="25"/>
                </a:lnTo>
                <a:lnTo>
                  <a:pt x="209" y="29"/>
                </a:lnTo>
                <a:lnTo>
                  <a:pt x="203" y="29"/>
                </a:lnTo>
                <a:lnTo>
                  <a:pt x="200" y="30"/>
                </a:lnTo>
                <a:lnTo>
                  <a:pt x="198" y="29"/>
                </a:lnTo>
                <a:lnTo>
                  <a:pt x="192" y="29"/>
                </a:lnTo>
                <a:lnTo>
                  <a:pt x="192" y="27"/>
                </a:lnTo>
                <a:lnTo>
                  <a:pt x="190" y="27"/>
                </a:lnTo>
                <a:lnTo>
                  <a:pt x="187" y="25"/>
                </a:lnTo>
                <a:lnTo>
                  <a:pt x="185" y="27"/>
                </a:lnTo>
                <a:lnTo>
                  <a:pt x="183" y="25"/>
                </a:lnTo>
                <a:lnTo>
                  <a:pt x="183" y="27"/>
                </a:lnTo>
                <a:lnTo>
                  <a:pt x="176" y="22"/>
                </a:lnTo>
                <a:lnTo>
                  <a:pt x="176" y="22"/>
                </a:lnTo>
                <a:lnTo>
                  <a:pt x="166" y="19"/>
                </a:lnTo>
                <a:lnTo>
                  <a:pt x="165" y="20"/>
                </a:lnTo>
                <a:lnTo>
                  <a:pt x="163" y="20"/>
                </a:lnTo>
                <a:lnTo>
                  <a:pt x="163" y="19"/>
                </a:lnTo>
                <a:lnTo>
                  <a:pt x="165" y="15"/>
                </a:lnTo>
                <a:lnTo>
                  <a:pt x="163" y="14"/>
                </a:lnTo>
                <a:lnTo>
                  <a:pt x="160" y="14"/>
                </a:lnTo>
                <a:lnTo>
                  <a:pt x="155" y="12"/>
                </a:lnTo>
                <a:lnTo>
                  <a:pt x="151" y="10"/>
                </a:lnTo>
                <a:lnTo>
                  <a:pt x="144" y="10"/>
                </a:lnTo>
                <a:lnTo>
                  <a:pt x="138" y="5"/>
                </a:lnTo>
                <a:lnTo>
                  <a:pt x="131" y="5"/>
                </a:lnTo>
                <a:lnTo>
                  <a:pt x="128" y="7"/>
                </a:lnTo>
                <a:lnTo>
                  <a:pt x="123" y="8"/>
                </a:lnTo>
                <a:lnTo>
                  <a:pt x="114" y="7"/>
                </a:lnTo>
                <a:lnTo>
                  <a:pt x="84" y="5"/>
                </a:lnTo>
                <a:lnTo>
                  <a:pt x="79" y="3"/>
                </a:lnTo>
                <a:lnTo>
                  <a:pt x="72" y="0"/>
                </a:lnTo>
                <a:lnTo>
                  <a:pt x="69" y="0"/>
                </a:lnTo>
                <a:lnTo>
                  <a:pt x="59" y="3"/>
                </a:lnTo>
                <a:lnTo>
                  <a:pt x="52" y="5"/>
                </a:lnTo>
                <a:lnTo>
                  <a:pt x="43" y="5"/>
                </a:lnTo>
                <a:lnTo>
                  <a:pt x="33" y="0"/>
                </a:lnTo>
                <a:lnTo>
                  <a:pt x="26" y="0"/>
                </a:lnTo>
                <a:lnTo>
                  <a:pt x="21" y="3"/>
                </a:lnTo>
                <a:lnTo>
                  <a:pt x="20" y="8"/>
                </a:lnTo>
                <a:lnTo>
                  <a:pt x="20" y="10"/>
                </a:lnTo>
                <a:lnTo>
                  <a:pt x="8" y="10"/>
                </a:lnTo>
                <a:lnTo>
                  <a:pt x="5" y="12"/>
                </a:lnTo>
                <a:lnTo>
                  <a:pt x="1" y="15"/>
                </a:lnTo>
                <a:lnTo>
                  <a:pt x="0" y="19"/>
                </a:lnTo>
                <a:lnTo>
                  <a:pt x="0" y="22"/>
                </a:lnTo>
                <a:lnTo>
                  <a:pt x="1" y="24"/>
                </a:lnTo>
                <a:lnTo>
                  <a:pt x="6" y="24"/>
                </a:lnTo>
                <a:lnTo>
                  <a:pt x="13" y="35"/>
                </a:lnTo>
                <a:lnTo>
                  <a:pt x="10" y="40"/>
                </a:lnTo>
                <a:lnTo>
                  <a:pt x="8" y="46"/>
                </a:lnTo>
                <a:lnTo>
                  <a:pt x="8" y="49"/>
                </a:lnTo>
                <a:lnTo>
                  <a:pt x="23" y="44"/>
                </a:lnTo>
                <a:lnTo>
                  <a:pt x="28" y="49"/>
                </a:lnTo>
                <a:lnTo>
                  <a:pt x="45" y="51"/>
                </a:lnTo>
                <a:lnTo>
                  <a:pt x="50" y="47"/>
                </a:lnTo>
                <a:lnTo>
                  <a:pt x="53" y="47"/>
                </a:lnTo>
                <a:lnTo>
                  <a:pt x="55" y="51"/>
                </a:lnTo>
                <a:lnTo>
                  <a:pt x="57" y="54"/>
                </a:lnTo>
                <a:lnTo>
                  <a:pt x="65" y="59"/>
                </a:lnTo>
                <a:lnTo>
                  <a:pt x="65" y="62"/>
                </a:lnTo>
                <a:lnTo>
                  <a:pt x="64" y="66"/>
                </a:lnTo>
                <a:lnTo>
                  <a:pt x="52" y="71"/>
                </a:lnTo>
                <a:lnTo>
                  <a:pt x="50" y="72"/>
                </a:lnTo>
                <a:lnTo>
                  <a:pt x="50" y="78"/>
                </a:lnTo>
                <a:lnTo>
                  <a:pt x="52" y="83"/>
                </a:lnTo>
                <a:lnTo>
                  <a:pt x="48" y="94"/>
                </a:lnTo>
                <a:lnTo>
                  <a:pt x="50" y="106"/>
                </a:lnTo>
                <a:lnTo>
                  <a:pt x="50" y="108"/>
                </a:lnTo>
                <a:lnTo>
                  <a:pt x="45" y="111"/>
                </a:lnTo>
                <a:lnTo>
                  <a:pt x="40" y="111"/>
                </a:lnTo>
                <a:lnTo>
                  <a:pt x="38" y="113"/>
                </a:lnTo>
                <a:lnTo>
                  <a:pt x="43" y="118"/>
                </a:lnTo>
                <a:lnTo>
                  <a:pt x="48" y="128"/>
                </a:lnTo>
                <a:lnTo>
                  <a:pt x="45" y="133"/>
                </a:lnTo>
                <a:lnTo>
                  <a:pt x="40" y="140"/>
                </a:lnTo>
                <a:lnTo>
                  <a:pt x="38" y="145"/>
                </a:lnTo>
                <a:lnTo>
                  <a:pt x="47" y="147"/>
                </a:lnTo>
                <a:lnTo>
                  <a:pt x="50" y="150"/>
                </a:lnTo>
                <a:lnTo>
                  <a:pt x="42" y="158"/>
                </a:lnTo>
                <a:lnTo>
                  <a:pt x="40" y="162"/>
                </a:lnTo>
                <a:lnTo>
                  <a:pt x="37" y="174"/>
                </a:lnTo>
                <a:lnTo>
                  <a:pt x="37" y="174"/>
                </a:lnTo>
                <a:lnTo>
                  <a:pt x="42" y="174"/>
                </a:lnTo>
                <a:lnTo>
                  <a:pt x="47" y="175"/>
                </a:lnTo>
                <a:lnTo>
                  <a:pt x="55" y="179"/>
                </a:lnTo>
                <a:lnTo>
                  <a:pt x="59" y="184"/>
                </a:lnTo>
                <a:lnTo>
                  <a:pt x="59" y="187"/>
                </a:lnTo>
                <a:lnTo>
                  <a:pt x="59" y="189"/>
                </a:lnTo>
                <a:lnTo>
                  <a:pt x="62" y="190"/>
                </a:lnTo>
                <a:lnTo>
                  <a:pt x="62" y="194"/>
                </a:lnTo>
                <a:lnTo>
                  <a:pt x="64" y="197"/>
                </a:lnTo>
                <a:lnTo>
                  <a:pt x="72" y="202"/>
                </a:lnTo>
                <a:lnTo>
                  <a:pt x="75" y="204"/>
                </a:lnTo>
                <a:lnTo>
                  <a:pt x="79" y="204"/>
                </a:lnTo>
                <a:lnTo>
                  <a:pt x="79" y="201"/>
                </a:lnTo>
                <a:lnTo>
                  <a:pt x="80" y="201"/>
                </a:lnTo>
                <a:lnTo>
                  <a:pt x="80" y="202"/>
                </a:lnTo>
                <a:lnTo>
                  <a:pt x="80" y="202"/>
                </a:lnTo>
                <a:lnTo>
                  <a:pt x="80" y="199"/>
                </a:lnTo>
                <a:lnTo>
                  <a:pt x="84" y="194"/>
                </a:lnTo>
                <a:lnTo>
                  <a:pt x="94" y="192"/>
                </a:lnTo>
                <a:lnTo>
                  <a:pt x="101" y="187"/>
                </a:lnTo>
                <a:lnTo>
                  <a:pt x="133" y="185"/>
                </a:lnTo>
                <a:lnTo>
                  <a:pt x="134" y="187"/>
                </a:lnTo>
                <a:lnTo>
                  <a:pt x="138" y="187"/>
                </a:lnTo>
                <a:lnTo>
                  <a:pt x="139" y="184"/>
                </a:lnTo>
                <a:lnTo>
                  <a:pt x="144" y="184"/>
                </a:lnTo>
                <a:lnTo>
                  <a:pt x="148" y="187"/>
                </a:lnTo>
                <a:lnTo>
                  <a:pt x="155" y="180"/>
                </a:lnTo>
                <a:lnTo>
                  <a:pt x="156" y="172"/>
                </a:lnTo>
                <a:lnTo>
                  <a:pt x="161" y="167"/>
                </a:lnTo>
                <a:lnTo>
                  <a:pt x="166" y="165"/>
                </a:lnTo>
                <a:lnTo>
                  <a:pt x="176" y="163"/>
                </a:lnTo>
                <a:lnTo>
                  <a:pt x="178" y="163"/>
                </a:lnTo>
                <a:lnTo>
                  <a:pt x="176" y="160"/>
                </a:lnTo>
                <a:lnTo>
                  <a:pt x="182" y="148"/>
                </a:lnTo>
                <a:lnTo>
                  <a:pt x="183" y="147"/>
                </a:lnTo>
                <a:lnTo>
                  <a:pt x="187" y="142"/>
                </a:lnTo>
                <a:lnTo>
                  <a:pt x="192" y="140"/>
                </a:lnTo>
                <a:lnTo>
                  <a:pt x="198" y="133"/>
                </a:lnTo>
                <a:lnTo>
                  <a:pt x="198" y="131"/>
                </a:lnTo>
                <a:lnTo>
                  <a:pt x="192" y="128"/>
                </a:lnTo>
                <a:lnTo>
                  <a:pt x="192" y="126"/>
                </a:lnTo>
                <a:lnTo>
                  <a:pt x="190" y="126"/>
                </a:lnTo>
                <a:lnTo>
                  <a:pt x="187" y="115"/>
                </a:lnTo>
                <a:lnTo>
                  <a:pt x="192" y="103"/>
                </a:lnTo>
                <a:lnTo>
                  <a:pt x="200" y="94"/>
                </a:lnTo>
                <a:lnTo>
                  <a:pt x="207" y="84"/>
                </a:lnTo>
                <a:lnTo>
                  <a:pt x="212" y="83"/>
                </a:lnTo>
                <a:lnTo>
                  <a:pt x="212" y="81"/>
                </a:lnTo>
                <a:lnTo>
                  <a:pt x="210" y="79"/>
                </a:lnTo>
                <a:lnTo>
                  <a:pt x="212" y="76"/>
                </a:lnTo>
                <a:lnTo>
                  <a:pt x="215" y="72"/>
                </a:lnTo>
                <a:lnTo>
                  <a:pt x="224" y="69"/>
                </a:lnTo>
                <a:lnTo>
                  <a:pt x="239" y="66"/>
                </a:lnTo>
                <a:lnTo>
                  <a:pt x="242" y="62"/>
                </a:lnTo>
                <a:lnTo>
                  <a:pt x="262" y="51"/>
                </a:lnTo>
                <a:lnTo>
                  <a:pt x="262" y="44"/>
                </a:lnTo>
                <a:lnTo>
                  <a:pt x="261" y="44"/>
                </a:lnTo>
                <a:lnTo>
                  <a:pt x="261" y="37"/>
                </a:lnTo>
                <a:lnTo>
                  <a:pt x="257" y="35"/>
                </a:lnTo>
                <a:lnTo>
                  <a:pt x="251" y="37"/>
                </a:lnTo>
                <a:lnTo>
                  <a:pt x="251" y="39"/>
                </a:lnTo>
                <a:lnTo>
                  <a:pt x="246" y="39"/>
                </a:lnTo>
                <a:lnTo>
                  <a:pt x="241" y="37"/>
                </a:lnTo>
                <a:lnTo>
                  <a:pt x="237" y="39"/>
                </a:lnTo>
                <a:lnTo>
                  <a:pt x="235" y="37"/>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53" name="Freeform 30289"/>
          <p:cNvSpPr>
            <a:spLocks/>
          </p:cNvSpPr>
          <p:nvPr/>
        </p:nvSpPr>
        <p:spPr bwMode="auto">
          <a:xfrm>
            <a:off x="4971282" y="3564536"/>
            <a:ext cx="125566" cy="61404"/>
          </a:xfrm>
          <a:custGeom>
            <a:avLst/>
            <a:gdLst>
              <a:gd name="T0" fmla="*/ 133 w 142"/>
              <a:gd name="T1" fmla="*/ 44 h 69"/>
              <a:gd name="T2" fmla="*/ 125 w 142"/>
              <a:gd name="T3" fmla="*/ 43 h 69"/>
              <a:gd name="T4" fmla="*/ 120 w 142"/>
              <a:gd name="T5" fmla="*/ 37 h 69"/>
              <a:gd name="T6" fmla="*/ 121 w 142"/>
              <a:gd name="T7" fmla="*/ 31 h 69"/>
              <a:gd name="T8" fmla="*/ 113 w 142"/>
              <a:gd name="T9" fmla="*/ 29 h 69"/>
              <a:gd name="T10" fmla="*/ 110 w 142"/>
              <a:gd name="T11" fmla="*/ 26 h 69"/>
              <a:gd name="T12" fmla="*/ 106 w 142"/>
              <a:gd name="T13" fmla="*/ 24 h 69"/>
              <a:gd name="T14" fmla="*/ 103 w 142"/>
              <a:gd name="T15" fmla="*/ 22 h 69"/>
              <a:gd name="T16" fmla="*/ 100 w 142"/>
              <a:gd name="T17" fmla="*/ 26 h 69"/>
              <a:gd name="T18" fmla="*/ 96 w 142"/>
              <a:gd name="T19" fmla="*/ 22 h 69"/>
              <a:gd name="T20" fmla="*/ 91 w 142"/>
              <a:gd name="T21" fmla="*/ 24 h 69"/>
              <a:gd name="T22" fmla="*/ 86 w 142"/>
              <a:gd name="T23" fmla="*/ 27 h 69"/>
              <a:gd name="T24" fmla="*/ 79 w 142"/>
              <a:gd name="T25" fmla="*/ 26 h 69"/>
              <a:gd name="T26" fmla="*/ 81 w 142"/>
              <a:gd name="T27" fmla="*/ 24 h 69"/>
              <a:gd name="T28" fmla="*/ 73 w 142"/>
              <a:gd name="T29" fmla="*/ 19 h 69"/>
              <a:gd name="T30" fmla="*/ 64 w 142"/>
              <a:gd name="T31" fmla="*/ 16 h 69"/>
              <a:gd name="T32" fmla="*/ 59 w 142"/>
              <a:gd name="T33" fmla="*/ 12 h 69"/>
              <a:gd name="T34" fmla="*/ 56 w 142"/>
              <a:gd name="T35" fmla="*/ 12 h 69"/>
              <a:gd name="T36" fmla="*/ 47 w 142"/>
              <a:gd name="T37" fmla="*/ 11 h 69"/>
              <a:gd name="T38" fmla="*/ 39 w 142"/>
              <a:gd name="T39" fmla="*/ 12 h 69"/>
              <a:gd name="T40" fmla="*/ 30 w 142"/>
              <a:gd name="T41" fmla="*/ 9 h 69"/>
              <a:gd name="T42" fmla="*/ 24 w 142"/>
              <a:gd name="T43" fmla="*/ 7 h 69"/>
              <a:gd name="T44" fmla="*/ 14 w 142"/>
              <a:gd name="T45" fmla="*/ 2 h 69"/>
              <a:gd name="T46" fmla="*/ 5 w 142"/>
              <a:gd name="T47" fmla="*/ 0 h 69"/>
              <a:gd name="T48" fmla="*/ 0 w 142"/>
              <a:gd name="T49" fmla="*/ 2 h 69"/>
              <a:gd name="T50" fmla="*/ 3 w 142"/>
              <a:gd name="T51" fmla="*/ 9 h 69"/>
              <a:gd name="T52" fmla="*/ 17 w 142"/>
              <a:gd name="T53" fmla="*/ 14 h 69"/>
              <a:gd name="T54" fmla="*/ 27 w 142"/>
              <a:gd name="T55" fmla="*/ 22 h 69"/>
              <a:gd name="T56" fmla="*/ 32 w 142"/>
              <a:gd name="T57" fmla="*/ 41 h 69"/>
              <a:gd name="T58" fmla="*/ 32 w 142"/>
              <a:gd name="T59" fmla="*/ 51 h 69"/>
              <a:gd name="T60" fmla="*/ 29 w 142"/>
              <a:gd name="T61" fmla="*/ 59 h 69"/>
              <a:gd name="T62" fmla="*/ 47 w 142"/>
              <a:gd name="T63" fmla="*/ 59 h 69"/>
              <a:gd name="T64" fmla="*/ 59 w 142"/>
              <a:gd name="T65" fmla="*/ 56 h 69"/>
              <a:gd name="T66" fmla="*/ 74 w 142"/>
              <a:gd name="T67" fmla="*/ 68 h 69"/>
              <a:gd name="T68" fmla="*/ 81 w 142"/>
              <a:gd name="T69" fmla="*/ 66 h 69"/>
              <a:gd name="T70" fmla="*/ 89 w 142"/>
              <a:gd name="T71" fmla="*/ 64 h 69"/>
              <a:gd name="T72" fmla="*/ 103 w 142"/>
              <a:gd name="T73" fmla="*/ 63 h 69"/>
              <a:gd name="T74" fmla="*/ 111 w 142"/>
              <a:gd name="T75" fmla="*/ 59 h 69"/>
              <a:gd name="T76" fmla="*/ 120 w 142"/>
              <a:gd name="T77" fmla="*/ 61 h 69"/>
              <a:gd name="T78" fmla="*/ 128 w 142"/>
              <a:gd name="T79" fmla="*/ 66 h 69"/>
              <a:gd name="T80" fmla="*/ 132 w 142"/>
              <a:gd name="T81" fmla="*/ 66 h 69"/>
              <a:gd name="T82" fmla="*/ 137 w 142"/>
              <a:gd name="T83" fmla="*/ 69 h 69"/>
              <a:gd name="T84" fmla="*/ 140 w 142"/>
              <a:gd name="T85" fmla="*/ 68 h 69"/>
              <a:gd name="T86" fmla="*/ 140 w 142"/>
              <a:gd name="T87" fmla="*/ 61 h 69"/>
              <a:gd name="T88" fmla="*/ 133 w 142"/>
              <a:gd name="T89" fmla="*/ 54 h 69"/>
              <a:gd name="T90" fmla="*/ 132 w 142"/>
              <a:gd name="T91" fmla="*/ 51 h 69"/>
              <a:gd name="T92" fmla="*/ 137 w 142"/>
              <a:gd name="T93" fmla="*/ 4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69">
                <a:moveTo>
                  <a:pt x="135" y="44"/>
                </a:moveTo>
                <a:lnTo>
                  <a:pt x="133" y="44"/>
                </a:lnTo>
                <a:lnTo>
                  <a:pt x="130" y="44"/>
                </a:lnTo>
                <a:lnTo>
                  <a:pt x="125" y="43"/>
                </a:lnTo>
                <a:lnTo>
                  <a:pt x="123" y="41"/>
                </a:lnTo>
                <a:lnTo>
                  <a:pt x="120" y="37"/>
                </a:lnTo>
                <a:lnTo>
                  <a:pt x="120" y="32"/>
                </a:lnTo>
                <a:lnTo>
                  <a:pt x="121" y="31"/>
                </a:lnTo>
                <a:lnTo>
                  <a:pt x="120" y="29"/>
                </a:lnTo>
                <a:lnTo>
                  <a:pt x="113" y="29"/>
                </a:lnTo>
                <a:lnTo>
                  <a:pt x="111" y="27"/>
                </a:lnTo>
                <a:lnTo>
                  <a:pt x="110" y="26"/>
                </a:lnTo>
                <a:lnTo>
                  <a:pt x="108" y="26"/>
                </a:lnTo>
                <a:lnTo>
                  <a:pt x="106" y="24"/>
                </a:lnTo>
                <a:lnTo>
                  <a:pt x="105" y="22"/>
                </a:lnTo>
                <a:lnTo>
                  <a:pt x="103" y="22"/>
                </a:lnTo>
                <a:lnTo>
                  <a:pt x="103" y="24"/>
                </a:lnTo>
                <a:lnTo>
                  <a:pt x="100" y="26"/>
                </a:lnTo>
                <a:lnTo>
                  <a:pt x="100" y="24"/>
                </a:lnTo>
                <a:lnTo>
                  <a:pt x="96" y="22"/>
                </a:lnTo>
                <a:lnTo>
                  <a:pt x="93" y="22"/>
                </a:lnTo>
                <a:lnTo>
                  <a:pt x="91" y="24"/>
                </a:lnTo>
                <a:lnTo>
                  <a:pt x="88" y="27"/>
                </a:lnTo>
                <a:lnTo>
                  <a:pt x="86" y="27"/>
                </a:lnTo>
                <a:lnTo>
                  <a:pt x="83" y="29"/>
                </a:lnTo>
                <a:lnTo>
                  <a:pt x="79" y="26"/>
                </a:lnTo>
                <a:lnTo>
                  <a:pt x="79" y="24"/>
                </a:lnTo>
                <a:lnTo>
                  <a:pt x="81" y="24"/>
                </a:lnTo>
                <a:lnTo>
                  <a:pt x="76" y="21"/>
                </a:lnTo>
                <a:lnTo>
                  <a:pt x="73" y="19"/>
                </a:lnTo>
                <a:lnTo>
                  <a:pt x="68" y="17"/>
                </a:lnTo>
                <a:lnTo>
                  <a:pt x="64" y="16"/>
                </a:lnTo>
                <a:lnTo>
                  <a:pt x="62" y="14"/>
                </a:lnTo>
                <a:lnTo>
                  <a:pt x="59" y="12"/>
                </a:lnTo>
                <a:lnTo>
                  <a:pt x="57" y="12"/>
                </a:lnTo>
                <a:lnTo>
                  <a:pt x="56" y="12"/>
                </a:lnTo>
                <a:lnTo>
                  <a:pt x="52" y="11"/>
                </a:lnTo>
                <a:lnTo>
                  <a:pt x="47" y="11"/>
                </a:lnTo>
                <a:lnTo>
                  <a:pt x="42" y="12"/>
                </a:lnTo>
                <a:lnTo>
                  <a:pt x="39" y="12"/>
                </a:lnTo>
                <a:lnTo>
                  <a:pt x="36" y="11"/>
                </a:lnTo>
                <a:lnTo>
                  <a:pt x="30" y="9"/>
                </a:lnTo>
                <a:lnTo>
                  <a:pt x="29" y="7"/>
                </a:lnTo>
                <a:lnTo>
                  <a:pt x="24" y="7"/>
                </a:lnTo>
                <a:lnTo>
                  <a:pt x="22" y="5"/>
                </a:lnTo>
                <a:lnTo>
                  <a:pt x="14" y="2"/>
                </a:lnTo>
                <a:lnTo>
                  <a:pt x="7" y="2"/>
                </a:lnTo>
                <a:lnTo>
                  <a:pt x="5" y="0"/>
                </a:lnTo>
                <a:lnTo>
                  <a:pt x="3" y="0"/>
                </a:lnTo>
                <a:lnTo>
                  <a:pt x="0" y="2"/>
                </a:lnTo>
                <a:lnTo>
                  <a:pt x="0" y="5"/>
                </a:lnTo>
                <a:lnTo>
                  <a:pt x="3" y="9"/>
                </a:lnTo>
                <a:lnTo>
                  <a:pt x="9" y="12"/>
                </a:lnTo>
                <a:lnTo>
                  <a:pt x="17" y="14"/>
                </a:lnTo>
                <a:lnTo>
                  <a:pt x="20" y="16"/>
                </a:lnTo>
                <a:lnTo>
                  <a:pt x="27" y="22"/>
                </a:lnTo>
                <a:lnTo>
                  <a:pt x="29" y="27"/>
                </a:lnTo>
                <a:lnTo>
                  <a:pt x="32" y="41"/>
                </a:lnTo>
                <a:lnTo>
                  <a:pt x="34" y="49"/>
                </a:lnTo>
                <a:lnTo>
                  <a:pt x="32" y="51"/>
                </a:lnTo>
                <a:lnTo>
                  <a:pt x="30" y="58"/>
                </a:lnTo>
                <a:lnTo>
                  <a:pt x="29" y="59"/>
                </a:lnTo>
                <a:lnTo>
                  <a:pt x="46" y="61"/>
                </a:lnTo>
                <a:lnTo>
                  <a:pt x="47" y="59"/>
                </a:lnTo>
                <a:lnTo>
                  <a:pt x="54" y="54"/>
                </a:lnTo>
                <a:lnTo>
                  <a:pt x="59" y="56"/>
                </a:lnTo>
                <a:lnTo>
                  <a:pt x="71" y="69"/>
                </a:lnTo>
                <a:lnTo>
                  <a:pt x="74" y="68"/>
                </a:lnTo>
                <a:lnTo>
                  <a:pt x="78" y="68"/>
                </a:lnTo>
                <a:lnTo>
                  <a:pt x="81" y="66"/>
                </a:lnTo>
                <a:lnTo>
                  <a:pt x="84" y="66"/>
                </a:lnTo>
                <a:lnTo>
                  <a:pt x="89" y="64"/>
                </a:lnTo>
                <a:lnTo>
                  <a:pt x="94" y="66"/>
                </a:lnTo>
                <a:lnTo>
                  <a:pt x="103" y="63"/>
                </a:lnTo>
                <a:lnTo>
                  <a:pt x="106" y="63"/>
                </a:lnTo>
                <a:lnTo>
                  <a:pt x="111" y="59"/>
                </a:lnTo>
                <a:lnTo>
                  <a:pt x="116" y="59"/>
                </a:lnTo>
                <a:lnTo>
                  <a:pt x="120" y="61"/>
                </a:lnTo>
                <a:lnTo>
                  <a:pt x="121" y="64"/>
                </a:lnTo>
                <a:lnTo>
                  <a:pt x="128" y="66"/>
                </a:lnTo>
                <a:lnTo>
                  <a:pt x="132" y="66"/>
                </a:lnTo>
                <a:lnTo>
                  <a:pt x="132" y="66"/>
                </a:lnTo>
                <a:lnTo>
                  <a:pt x="133" y="66"/>
                </a:lnTo>
                <a:lnTo>
                  <a:pt x="137" y="69"/>
                </a:lnTo>
                <a:lnTo>
                  <a:pt x="138" y="68"/>
                </a:lnTo>
                <a:lnTo>
                  <a:pt x="140" y="68"/>
                </a:lnTo>
                <a:lnTo>
                  <a:pt x="142" y="63"/>
                </a:lnTo>
                <a:lnTo>
                  <a:pt x="140" y="61"/>
                </a:lnTo>
                <a:lnTo>
                  <a:pt x="135" y="59"/>
                </a:lnTo>
                <a:lnTo>
                  <a:pt x="133" y="54"/>
                </a:lnTo>
                <a:lnTo>
                  <a:pt x="132" y="51"/>
                </a:lnTo>
                <a:lnTo>
                  <a:pt x="132" y="51"/>
                </a:lnTo>
                <a:lnTo>
                  <a:pt x="133" y="49"/>
                </a:lnTo>
                <a:lnTo>
                  <a:pt x="137" y="48"/>
                </a:lnTo>
                <a:lnTo>
                  <a:pt x="135" y="44"/>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54" name="Freeform 30290"/>
          <p:cNvSpPr>
            <a:spLocks/>
          </p:cNvSpPr>
          <p:nvPr/>
        </p:nvSpPr>
        <p:spPr bwMode="auto">
          <a:xfrm>
            <a:off x="4564522" y="3566319"/>
            <a:ext cx="35371" cy="40937"/>
          </a:xfrm>
          <a:custGeom>
            <a:avLst/>
            <a:gdLst>
              <a:gd name="T0" fmla="*/ 17 w 40"/>
              <a:gd name="T1" fmla="*/ 2 h 46"/>
              <a:gd name="T2" fmla="*/ 17 w 40"/>
              <a:gd name="T3" fmla="*/ 0 h 46"/>
              <a:gd name="T4" fmla="*/ 14 w 40"/>
              <a:gd name="T5" fmla="*/ 0 h 46"/>
              <a:gd name="T6" fmla="*/ 12 w 40"/>
              <a:gd name="T7" fmla="*/ 0 h 46"/>
              <a:gd name="T8" fmla="*/ 12 w 40"/>
              <a:gd name="T9" fmla="*/ 2 h 46"/>
              <a:gd name="T10" fmla="*/ 14 w 40"/>
              <a:gd name="T11" fmla="*/ 5 h 46"/>
              <a:gd name="T12" fmla="*/ 14 w 40"/>
              <a:gd name="T13" fmla="*/ 9 h 46"/>
              <a:gd name="T14" fmla="*/ 12 w 40"/>
              <a:gd name="T15" fmla="*/ 7 h 46"/>
              <a:gd name="T16" fmla="*/ 10 w 40"/>
              <a:gd name="T17" fmla="*/ 5 h 46"/>
              <a:gd name="T18" fmla="*/ 7 w 40"/>
              <a:gd name="T19" fmla="*/ 7 h 46"/>
              <a:gd name="T20" fmla="*/ 7 w 40"/>
              <a:gd name="T21" fmla="*/ 9 h 46"/>
              <a:gd name="T22" fmla="*/ 5 w 40"/>
              <a:gd name="T23" fmla="*/ 12 h 46"/>
              <a:gd name="T24" fmla="*/ 5 w 40"/>
              <a:gd name="T25" fmla="*/ 14 h 46"/>
              <a:gd name="T26" fmla="*/ 2 w 40"/>
              <a:gd name="T27" fmla="*/ 14 h 46"/>
              <a:gd name="T28" fmla="*/ 2 w 40"/>
              <a:gd name="T29" fmla="*/ 20 h 46"/>
              <a:gd name="T30" fmla="*/ 3 w 40"/>
              <a:gd name="T31" fmla="*/ 22 h 46"/>
              <a:gd name="T32" fmla="*/ 3 w 40"/>
              <a:gd name="T33" fmla="*/ 25 h 46"/>
              <a:gd name="T34" fmla="*/ 0 w 40"/>
              <a:gd name="T35" fmla="*/ 27 h 46"/>
              <a:gd name="T36" fmla="*/ 2 w 40"/>
              <a:gd name="T37" fmla="*/ 29 h 46"/>
              <a:gd name="T38" fmla="*/ 2 w 40"/>
              <a:gd name="T39" fmla="*/ 32 h 46"/>
              <a:gd name="T40" fmla="*/ 10 w 40"/>
              <a:gd name="T41" fmla="*/ 35 h 46"/>
              <a:gd name="T42" fmla="*/ 15 w 40"/>
              <a:gd name="T43" fmla="*/ 44 h 46"/>
              <a:gd name="T44" fmla="*/ 20 w 40"/>
              <a:gd name="T45" fmla="*/ 46 h 46"/>
              <a:gd name="T46" fmla="*/ 19 w 40"/>
              <a:gd name="T47" fmla="*/ 35 h 46"/>
              <a:gd name="T48" fmla="*/ 24 w 40"/>
              <a:gd name="T49" fmla="*/ 27 h 46"/>
              <a:gd name="T50" fmla="*/ 35 w 40"/>
              <a:gd name="T51" fmla="*/ 25 h 46"/>
              <a:gd name="T52" fmla="*/ 35 w 40"/>
              <a:gd name="T53" fmla="*/ 24 h 46"/>
              <a:gd name="T54" fmla="*/ 34 w 40"/>
              <a:gd name="T55" fmla="*/ 22 h 46"/>
              <a:gd name="T56" fmla="*/ 35 w 40"/>
              <a:gd name="T57" fmla="*/ 20 h 46"/>
              <a:gd name="T58" fmla="*/ 39 w 40"/>
              <a:gd name="T59" fmla="*/ 22 h 46"/>
              <a:gd name="T60" fmla="*/ 39 w 40"/>
              <a:gd name="T61" fmla="*/ 20 h 46"/>
              <a:gd name="T62" fmla="*/ 40 w 40"/>
              <a:gd name="T63" fmla="*/ 19 h 46"/>
              <a:gd name="T64" fmla="*/ 40 w 40"/>
              <a:gd name="T65" fmla="*/ 17 h 46"/>
              <a:gd name="T66" fmla="*/ 37 w 40"/>
              <a:gd name="T67" fmla="*/ 15 h 46"/>
              <a:gd name="T68" fmla="*/ 35 w 40"/>
              <a:gd name="T69" fmla="*/ 15 h 46"/>
              <a:gd name="T70" fmla="*/ 34 w 40"/>
              <a:gd name="T71" fmla="*/ 14 h 46"/>
              <a:gd name="T72" fmla="*/ 32 w 40"/>
              <a:gd name="T73" fmla="*/ 12 h 46"/>
              <a:gd name="T74" fmla="*/ 30 w 40"/>
              <a:gd name="T75" fmla="*/ 12 h 46"/>
              <a:gd name="T76" fmla="*/ 27 w 40"/>
              <a:gd name="T77" fmla="*/ 10 h 46"/>
              <a:gd name="T78" fmla="*/ 24 w 40"/>
              <a:gd name="T79" fmla="*/ 9 h 46"/>
              <a:gd name="T80" fmla="*/ 22 w 40"/>
              <a:gd name="T81" fmla="*/ 5 h 46"/>
              <a:gd name="T82" fmla="*/ 19 w 40"/>
              <a:gd name="T83"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6">
                <a:moveTo>
                  <a:pt x="19" y="2"/>
                </a:moveTo>
                <a:lnTo>
                  <a:pt x="17" y="2"/>
                </a:lnTo>
                <a:lnTo>
                  <a:pt x="17" y="0"/>
                </a:lnTo>
                <a:lnTo>
                  <a:pt x="17" y="0"/>
                </a:lnTo>
                <a:lnTo>
                  <a:pt x="15" y="0"/>
                </a:lnTo>
                <a:lnTo>
                  <a:pt x="14" y="0"/>
                </a:lnTo>
                <a:lnTo>
                  <a:pt x="14" y="0"/>
                </a:lnTo>
                <a:lnTo>
                  <a:pt x="12" y="0"/>
                </a:lnTo>
                <a:lnTo>
                  <a:pt x="12" y="2"/>
                </a:lnTo>
                <a:lnTo>
                  <a:pt x="12" y="2"/>
                </a:lnTo>
                <a:lnTo>
                  <a:pt x="12" y="3"/>
                </a:lnTo>
                <a:lnTo>
                  <a:pt x="14" y="5"/>
                </a:lnTo>
                <a:lnTo>
                  <a:pt x="14" y="7"/>
                </a:lnTo>
                <a:lnTo>
                  <a:pt x="14" y="9"/>
                </a:lnTo>
                <a:lnTo>
                  <a:pt x="12" y="9"/>
                </a:lnTo>
                <a:lnTo>
                  <a:pt x="12" y="7"/>
                </a:lnTo>
                <a:lnTo>
                  <a:pt x="12" y="7"/>
                </a:lnTo>
                <a:lnTo>
                  <a:pt x="10" y="5"/>
                </a:lnTo>
                <a:lnTo>
                  <a:pt x="8" y="5"/>
                </a:lnTo>
                <a:lnTo>
                  <a:pt x="7" y="7"/>
                </a:lnTo>
                <a:lnTo>
                  <a:pt x="7" y="9"/>
                </a:lnTo>
                <a:lnTo>
                  <a:pt x="7" y="9"/>
                </a:lnTo>
                <a:lnTo>
                  <a:pt x="5" y="10"/>
                </a:lnTo>
                <a:lnTo>
                  <a:pt x="5" y="12"/>
                </a:lnTo>
                <a:lnTo>
                  <a:pt x="5" y="14"/>
                </a:lnTo>
                <a:lnTo>
                  <a:pt x="5" y="14"/>
                </a:lnTo>
                <a:lnTo>
                  <a:pt x="3" y="14"/>
                </a:lnTo>
                <a:lnTo>
                  <a:pt x="2" y="14"/>
                </a:lnTo>
                <a:lnTo>
                  <a:pt x="2" y="15"/>
                </a:lnTo>
                <a:lnTo>
                  <a:pt x="2" y="20"/>
                </a:lnTo>
                <a:lnTo>
                  <a:pt x="2" y="22"/>
                </a:lnTo>
                <a:lnTo>
                  <a:pt x="3" y="22"/>
                </a:lnTo>
                <a:lnTo>
                  <a:pt x="3" y="24"/>
                </a:lnTo>
                <a:lnTo>
                  <a:pt x="3" y="25"/>
                </a:lnTo>
                <a:lnTo>
                  <a:pt x="0" y="27"/>
                </a:lnTo>
                <a:lnTo>
                  <a:pt x="0" y="27"/>
                </a:lnTo>
                <a:lnTo>
                  <a:pt x="0" y="29"/>
                </a:lnTo>
                <a:lnTo>
                  <a:pt x="2" y="29"/>
                </a:lnTo>
                <a:lnTo>
                  <a:pt x="2" y="30"/>
                </a:lnTo>
                <a:lnTo>
                  <a:pt x="2" y="32"/>
                </a:lnTo>
                <a:lnTo>
                  <a:pt x="2" y="32"/>
                </a:lnTo>
                <a:lnTo>
                  <a:pt x="10" y="35"/>
                </a:lnTo>
                <a:lnTo>
                  <a:pt x="15" y="42"/>
                </a:lnTo>
                <a:lnTo>
                  <a:pt x="15" y="44"/>
                </a:lnTo>
                <a:lnTo>
                  <a:pt x="19" y="46"/>
                </a:lnTo>
                <a:lnTo>
                  <a:pt x="20" y="46"/>
                </a:lnTo>
                <a:lnTo>
                  <a:pt x="20" y="42"/>
                </a:lnTo>
                <a:lnTo>
                  <a:pt x="19" y="35"/>
                </a:lnTo>
                <a:lnTo>
                  <a:pt x="22" y="30"/>
                </a:lnTo>
                <a:lnTo>
                  <a:pt x="24" y="27"/>
                </a:lnTo>
                <a:lnTo>
                  <a:pt x="34" y="29"/>
                </a:lnTo>
                <a:lnTo>
                  <a:pt x="35" y="25"/>
                </a:lnTo>
                <a:lnTo>
                  <a:pt x="35" y="24"/>
                </a:lnTo>
                <a:lnTo>
                  <a:pt x="35" y="24"/>
                </a:lnTo>
                <a:lnTo>
                  <a:pt x="34" y="24"/>
                </a:lnTo>
                <a:lnTo>
                  <a:pt x="34" y="22"/>
                </a:lnTo>
                <a:lnTo>
                  <a:pt x="34" y="22"/>
                </a:lnTo>
                <a:lnTo>
                  <a:pt x="35" y="20"/>
                </a:lnTo>
                <a:lnTo>
                  <a:pt x="37" y="22"/>
                </a:lnTo>
                <a:lnTo>
                  <a:pt x="39" y="22"/>
                </a:lnTo>
                <a:lnTo>
                  <a:pt x="39" y="20"/>
                </a:lnTo>
                <a:lnTo>
                  <a:pt x="39" y="20"/>
                </a:lnTo>
                <a:lnTo>
                  <a:pt x="40" y="20"/>
                </a:lnTo>
                <a:lnTo>
                  <a:pt x="40" y="19"/>
                </a:lnTo>
                <a:lnTo>
                  <a:pt x="40" y="19"/>
                </a:lnTo>
                <a:lnTo>
                  <a:pt x="40" y="17"/>
                </a:lnTo>
                <a:lnTo>
                  <a:pt x="37" y="15"/>
                </a:lnTo>
                <a:lnTo>
                  <a:pt x="37" y="15"/>
                </a:lnTo>
                <a:lnTo>
                  <a:pt x="35" y="15"/>
                </a:lnTo>
                <a:lnTo>
                  <a:pt x="35" y="15"/>
                </a:lnTo>
                <a:lnTo>
                  <a:pt x="35" y="14"/>
                </a:lnTo>
                <a:lnTo>
                  <a:pt x="34" y="14"/>
                </a:lnTo>
                <a:lnTo>
                  <a:pt x="32" y="12"/>
                </a:lnTo>
                <a:lnTo>
                  <a:pt x="32" y="12"/>
                </a:lnTo>
                <a:lnTo>
                  <a:pt x="32" y="12"/>
                </a:lnTo>
                <a:lnTo>
                  <a:pt x="30" y="12"/>
                </a:lnTo>
                <a:lnTo>
                  <a:pt x="30" y="12"/>
                </a:lnTo>
                <a:lnTo>
                  <a:pt x="27" y="10"/>
                </a:lnTo>
                <a:lnTo>
                  <a:pt x="25" y="10"/>
                </a:lnTo>
                <a:lnTo>
                  <a:pt x="24" y="9"/>
                </a:lnTo>
                <a:lnTo>
                  <a:pt x="24" y="7"/>
                </a:lnTo>
                <a:lnTo>
                  <a:pt x="22" y="5"/>
                </a:lnTo>
                <a:lnTo>
                  <a:pt x="20" y="3"/>
                </a:lnTo>
                <a:lnTo>
                  <a:pt x="19"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5" name="Freeform 30291"/>
          <p:cNvSpPr>
            <a:spLocks/>
          </p:cNvSpPr>
          <p:nvPr/>
        </p:nvSpPr>
        <p:spPr bwMode="auto">
          <a:xfrm>
            <a:off x="5518641" y="3574327"/>
            <a:ext cx="205150" cy="95222"/>
          </a:xfrm>
          <a:custGeom>
            <a:avLst/>
            <a:gdLst>
              <a:gd name="T0" fmla="*/ 109 w 232"/>
              <a:gd name="T1" fmla="*/ 1 h 107"/>
              <a:gd name="T2" fmla="*/ 92 w 232"/>
              <a:gd name="T3" fmla="*/ 6 h 107"/>
              <a:gd name="T4" fmla="*/ 87 w 232"/>
              <a:gd name="T5" fmla="*/ 20 h 107"/>
              <a:gd name="T6" fmla="*/ 43 w 232"/>
              <a:gd name="T7" fmla="*/ 13 h 107"/>
              <a:gd name="T8" fmla="*/ 40 w 232"/>
              <a:gd name="T9" fmla="*/ 25 h 107"/>
              <a:gd name="T10" fmla="*/ 35 w 232"/>
              <a:gd name="T11" fmla="*/ 32 h 107"/>
              <a:gd name="T12" fmla="*/ 28 w 232"/>
              <a:gd name="T13" fmla="*/ 37 h 107"/>
              <a:gd name="T14" fmla="*/ 20 w 232"/>
              <a:gd name="T15" fmla="*/ 45 h 107"/>
              <a:gd name="T16" fmla="*/ 32 w 232"/>
              <a:gd name="T17" fmla="*/ 47 h 107"/>
              <a:gd name="T18" fmla="*/ 38 w 232"/>
              <a:gd name="T19" fmla="*/ 55 h 107"/>
              <a:gd name="T20" fmla="*/ 49 w 232"/>
              <a:gd name="T21" fmla="*/ 52 h 107"/>
              <a:gd name="T22" fmla="*/ 54 w 232"/>
              <a:gd name="T23" fmla="*/ 47 h 107"/>
              <a:gd name="T24" fmla="*/ 60 w 232"/>
              <a:gd name="T25" fmla="*/ 55 h 107"/>
              <a:gd name="T26" fmla="*/ 64 w 232"/>
              <a:gd name="T27" fmla="*/ 58 h 107"/>
              <a:gd name="T28" fmla="*/ 72 w 232"/>
              <a:gd name="T29" fmla="*/ 62 h 107"/>
              <a:gd name="T30" fmla="*/ 77 w 232"/>
              <a:gd name="T31" fmla="*/ 67 h 107"/>
              <a:gd name="T32" fmla="*/ 67 w 232"/>
              <a:gd name="T33" fmla="*/ 70 h 107"/>
              <a:gd name="T34" fmla="*/ 65 w 232"/>
              <a:gd name="T35" fmla="*/ 74 h 107"/>
              <a:gd name="T36" fmla="*/ 57 w 232"/>
              <a:gd name="T37" fmla="*/ 80 h 107"/>
              <a:gd name="T38" fmla="*/ 50 w 232"/>
              <a:gd name="T39" fmla="*/ 80 h 107"/>
              <a:gd name="T40" fmla="*/ 40 w 232"/>
              <a:gd name="T41" fmla="*/ 80 h 107"/>
              <a:gd name="T42" fmla="*/ 30 w 232"/>
              <a:gd name="T43" fmla="*/ 84 h 107"/>
              <a:gd name="T44" fmla="*/ 27 w 232"/>
              <a:gd name="T45" fmla="*/ 84 h 107"/>
              <a:gd name="T46" fmla="*/ 6 w 232"/>
              <a:gd name="T47" fmla="*/ 84 h 107"/>
              <a:gd name="T48" fmla="*/ 5 w 232"/>
              <a:gd name="T49" fmla="*/ 89 h 107"/>
              <a:gd name="T50" fmla="*/ 0 w 232"/>
              <a:gd name="T51" fmla="*/ 92 h 107"/>
              <a:gd name="T52" fmla="*/ 20 w 232"/>
              <a:gd name="T53" fmla="*/ 97 h 107"/>
              <a:gd name="T54" fmla="*/ 30 w 232"/>
              <a:gd name="T55" fmla="*/ 97 h 107"/>
              <a:gd name="T56" fmla="*/ 37 w 232"/>
              <a:gd name="T57" fmla="*/ 102 h 107"/>
              <a:gd name="T58" fmla="*/ 42 w 232"/>
              <a:gd name="T59" fmla="*/ 99 h 107"/>
              <a:gd name="T60" fmla="*/ 49 w 232"/>
              <a:gd name="T61" fmla="*/ 99 h 107"/>
              <a:gd name="T62" fmla="*/ 54 w 232"/>
              <a:gd name="T63" fmla="*/ 104 h 107"/>
              <a:gd name="T64" fmla="*/ 62 w 232"/>
              <a:gd name="T65" fmla="*/ 107 h 107"/>
              <a:gd name="T66" fmla="*/ 74 w 232"/>
              <a:gd name="T67" fmla="*/ 102 h 107"/>
              <a:gd name="T68" fmla="*/ 92 w 232"/>
              <a:gd name="T69" fmla="*/ 101 h 107"/>
              <a:gd name="T70" fmla="*/ 97 w 232"/>
              <a:gd name="T71" fmla="*/ 89 h 107"/>
              <a:gd name="T72" fmla="*/ 133 w 232"/>
              <a:gd name="T73" fmla="*/ 70 h 107"/>
              <a:gd name="T74" fmla="*/ 143 w 232"/>
              <a:gd name="T75" fmla="*/ 75 h 107"/>
              <a:gd name="T76" fmla="*/ 158 w 232"/>
              <a:gd name="T77" fmla="*/ 62 h 107"/>
              <a:gd name="T78" fmla="*/ 177 w 232"/>
              <a:gd name="T79" fmla="*/ 58 h 107"/>
              <a:gd name="T80" fmla="*/ 192 w 232"/>
              <a:gd name="T81" fmla="*/ 53 h 107"/>
              <a:gd name="T82" fmla="*/ 229 w 232"/>
              <a:gd name="T83" fmla="*/ 33 h 107"/>
              <a:gd name="T84" fmla="*/ 232 w 232"/>
              <a:gd name="T85" fmla="*/ 26 h 107"/>
              <a:gd name="T86" fmla="*/ 217 w 232"/>
              <a:gd name="T87" fmla="*/ 20 h 107"/>
              <a:gd name="T88" fmla="*/ 212 w 232"/>
              <a:gd name="T89" fmla="*/ 11 h 107"/>
              <a:gd name="T90" fmla="*/ 190 w 232"/>
              <a:gd name="T91" fmla="*/ 10 h 107"/>
              <a:gd name="T92" fmla="*/ 163 w 232"/>
              <a:gd name="T93" fmla="*/ 5 h 107"/>
              <a:gd name="T94" fmla="*/ 136 w 232"/>
              <a:gd name="T95" fmla="*/ 1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107">
                <a:moveTo>
                  <a:pt x="131" y="10"/>
                </a:moveTo>
                <a:lnTo>
                  <a:pt x="116" y="5"/>
                </a:lnTo>
                <a:lnTo>
                  <a:pt x="109" y="1"/>
                </a:lnTo>
                <a:lnTo>
                  <a:pt x="104" y="0"/>
                </a:lnTo>
                <a:lnTo>
                  <a:pt x="97" y="1"/>
                </a:lnTo>
                <a:lnTo>
                  <a:pt x="92" y="6"/>
                </a:lnTo>
                <a:lnTo>
                  <a:pt x="91" y="15"/>
                </a:lnTo>
                <a:lnTo>
                  <a:pt x="91" y="20"/>
                </a:lnTo>
                <a:lnTo>
                  <a:pt x="87" y="20"/>
                </a:lnTo>
                <a:lnTo>
                  <a:pt x="79" y="16"/>
                </a:lnTo>
                <a:lnTo>
                  <a:pt x="55" y="10"/>
                </a:lnTo>
                <a:lnTo>
                  <a:pt x="43" y="13"/>
                </a:lnTo>
                <a:lnTo>
                  <a:pt x="35" y="23"/>
                </a:lnTo>
                <a:lnTo>
                  <a:pt x="37" y="26"/>
                </a:lnTo>
                <a:lnTo>
                  <a:pt x="40" y="25"/>
                </a:lnTo>
                <a:lnTo>
                  <a:pt x="43" y="26"/>
                </a:lnTo>
                <a:lnTo>
                  <a:pt x="37" y="32"/>
                </a:lnTo>
                <a:lnTo>
                  <a:pt x="35" y="32"/>
                </a:lnTo>
                <a:lnTo>
                  <a:pt x="33" y="35"/>
                </a:lnTo>
                <a:lnTo>
                  <a:pt x="32" y="35"/>
                </a:lnTo>
                <a:lnTo>
                  <a:pt x="28" y="37"/>
                </a:lnTo>
                <a:lnTo>
                  <a:pt x="27" y="40"/>
                </a:lnTo>
                <a:lnTo>
                  <a:pt x="20" y="43"/>
                </a:lnTo>
                <a:lnTo>
                  <a:pt x="20" y="45"/>
                </a:lnTo>
                <a:lnTo>
                  <a:pt x="27" y="47"/>
                </a:lnTo>
                <a:lnTo>
                  <a:pt x="27" y="48"/>
                </a:lnTo>
                <a:lnTo>
                  <a:pt x="32" y="47"/>
                </a:lnTo>
                <a:lnTo>
                  <a:pt x="32" y="48"/>
                </a:lnTo>
                <a:lnTo>
                  <a:pt x="33" y="52"/>
                </a:lnTo>
                <a:lnTo>
                  <a:pt x="38" y="55"/>
                </a:lnTo>
                <a:lnTo>
                  <a:pt x="47" y="55"/>
                </a:lnTo>
                <a:lnTo>
                  <a:pt x="47" y="50"/>
                </a:lnTo>
                <a:lnTo>
                  <a:pt x="49" y="52"/>
                </a:lnTo>
                <a:lnTo>
                  <a:pt x="52" y="48"/>
                </a:lnTo>
                <a:lnTo>
                  <a:pt x="52" y="45"/>
                </a:lnTo>
                <a:lnTo>
                  <a:pt x="54" y="47"/>
                </a:lnTo>
                <a:lnTo>
                  <a:pt x="55" y="48"/>
                </a:lnTo>
                <a:lnTo>
                  <a:pt x="57" y="55"/>
                </a:lnTo>
                <a:lnTo>
                  <a:pt x="60" y="55"/>
                </a:lnTo>
                <a:lnTo>
                  <a:pt x="62" y="55"/>
                </a:lnTo>
                <a:lnTo>
                  <a:pt x="64" y="57"/>
                </a:lnTo>
                <a:lnTo>
                  <a:pt x="64" y="58"/>
                </a:lnTo>
                <a:lnTo>
                  <a:pt x="67" y="58"/>
                </a:lnTo>
                <a:lnTo>
                  <a:pt x="70" y="60"/>
                </a:lnTo>
                <a:lnTo>
                  <a:pt x="72" y="62"/>
                </a:lnTo>
                <a:lnTo>
                  <a:pt x="81" y="64"/>
                </a:lnTo>
                <a:lnTo>
                  <a:pt x="84" y="65"/>
                </a:lnTo>
                <a:lnTo>
                  <a:pt x="77" y="67"/>
                </a:lnTo>
                <a:lnTo>
                  <a:pt x="74" y="72"/>
                </a:lnTo>
                <a:lnTo>
                  <a:pt x="70" y="70"/>
                </a:lnTo>
                <a:lnTo>
                  <a:pt x="67" y="70"/>
                </a:lnTo>
                <a:lnTo>
                  <a:pt x="67" y="72"/>
                </a:lnTo>
                <a:lnTo>
                  <a:pt x="67" y="74"/>
                </a:lnTo>
                <a:lnTo>
                  <a:pt x="65" y="74"/>
                </a:lnTo>
                <a:lnTo>
                  <a:pt x="64" y="75"/>
                </a:lnTo>
                <a:lnTo>
                  <a:pt x="60" y="77"/>
                </a:lnTo>
                <a:lnTo>
                  <a:pt x="57" y="80"/>
                </a:lnTo>
                <a:lnTo>
                  <a:pt x="55" y="80"/>
                </a:lnTo>
                <a:lnTo>
                  <a:pt x="54" y="82"/>
                </a:lnTo>
                <a:lnTo>
                  <a:pt x="50" y="80"/>
                </a:lnTo>
                <a:lnTo>
                  <a:pt x="45" y="79"/>
                </a:lnTo>
                <a:lnTo>
                  <a:pt x="43" y="79"/>
                </a:lnTo>
                <a:lnTo>
                  <a:pt x="40" y="80"/>
                </a:lnTo>
                <a:lnTo>
                  <a:pt x="38" y="79"/>
                </a:lnTo>
                <a:lnTo>
                  <a:pt x="37" y="80"/>
                </a:lnTo>
                <a:lnTo>
                  <a:pt x="30" y="84"/>
                </a:lnTo>
                <a:lnTo>
                  <a:pt x="30" y="87"/>
                </a:lnTo>
                <a:lnTo>
                  <a:pt x="28" y="87"/>
                </a:lnTo>
                <a:lnTo>
                  <a:pt x="27" y="84"/>
                </a:lnTo>
                <a:lnTo>
                  <a:pt x="16" y="80"/>
                </a:lnTo>
                <a:lnTo>
                  <a:pt x="8" y="84"/>
                </a:lnTo>
                <a:lnTo>
                  <a:pt x="6" y="84"/>
                </a:lnTo>
                <a:lnTo>
                  <a:pt x="6" y="87"/>
                </a:lnTo>
                <a:lnTo>
                  <a:pt x="6" y="89"/>
                </a:lnTo>
                <a:lnTo>
                  <a:pt x="5" y="89"/>
                </a:lnTo>
                <a:lnTo>
                  <a:pt x="3" y="87"/>
                </a:lnTo>
                <a:lnTo>
                  <a:pt x="1" y="89"/>
                </a:lnTo>
                <a:lnTo>
                  <a:pt x="0" y="92"/>
                </a:lnTo>
                <a:lnTo>
                  <a:pt x="1" y="97"/>
                </a:lnTo>
                <a:lnTo>
                  <a:pt x="3" y="97"/>
                </a:lnTo>
                <a:lnTo>
                  <a:pt x="20" y="97"/>
                </a:lnTo>
                <a:lnTo>
                  <a:pt x="22" y="99"/>
                </a:lnTo>
                <a:lnTo>
                  <a:pt x="27" y="97"/>
                </a:lnTo>
                <a:lnTo>
                  <a:pt x="30" y="97"/>
                </a:lnTo>
                <a:lnTo>
                  <a:pt x="32" y="99"/>
                </a:lnTo>
                <a:lnTo>
                  <a:pt x="32" y="101"/>
                </a:lnTo>
                <a:lnTo>
                  <a:pt x="37" y="102"/>
                </a:lnTo>
                <a:lnTo>
                  <a:pt x="40" y="102"/>
                </a:lnTo>
                <a:lnTo>
                  <a:pt x="38" y="99"/>
                </a:lnTo>
                <a:lnTo>
                  <a:pt x="42" y="99"/>
                </a:lnTo>
                <a:lnTo>
                  <a:pt x="47" y="97"/>
                </a:lnTo>
                <a:lnTo>
                  <a:pt x="49" y="97"/>
                </a:lnTo>
                <a:lnTo>
                  <a:pt x="49" y="99"/>
                </a:lnTo>
                <a:lnTo>
                  <a:pt x="52" y="101"/>
                </a:lnTo>
                <a:lnTo>
                  <a:pt x="54" y="101"/>
                </a:lnTo>
                <a:lnTo>
                  <a:pt x="54" y="104"/>
                </a:lnTo>
                <a:lnTo>
                  <a:pt x="57" y="102"/>
                </a:lnTo>
                <a:lnTo>
                  <a:pt x="60" y="102"/>
                </a:lnTo>
                <a:lnTo>
                  <a:pt x="62" y="107"/>
                </a:lnTo>
                <a:lnTo>
                  <a:pt x="65" y="107"/>
                </a:lnTo>
                <a:lnTo>
                  <a:pt x="65" y="104"/>
                </a:lnTo>
                <a:lnTo>
                  <a:pt x="74" y="102"/>
                </a:lnTo>
                <a:lnTo>
                  <a:pt x="86" y="102"/>
                </a:lnTo>
                <a:lnTo>
                  <a:pt x="89" y="101"/>
                </a:lnTo>
                <a:lnTo>
                  <a:pt x="92" y="101"/>
                </a:lnTo>
                <a:lnTo>
                  <a:pt x="94" y="101"/>
                </a:lnTo>
                <a:lnTo>
                  <a:pt x="96" y="92"/>
                </a:lnTo>
                <a:lnTo>
                  <a:pt x="97" y="89"/>
                </a:lnTo>
                <a:lnTo>
                  <a:pt x="129" y="70"/>
                </a:lnTo>
                <a:lnTo>
                  <a:pt x="133" y="69"/>
                </a:lnTo>
                <a:lnTo>
                  <a:pt x="133" y="70"/>
                </a:lnTo>
                <a:lnTo>
                  <a:pt x="134" y="77"/>
                </a:lnTo>
                <a:lnTo>
                  <a:pt x="138" y="77"/>
                </a:lnTo>
                <a:lnTo>
                  <a:pt x="143" y="75"/>
                </a:lnTo>
                <a:lnTo>
                  <a:pt x="151" y="75"/>
                </a:lnTo>
                <a:lnTo>
                  <a:pt x="155" y="72"/>
                </a:lnTo>
                <a:lnTo>
                  <a:pt x="158" y="62"/>
                </a:lnTo>
                <a:lnTo>
                  <a:pt x="163" y="57"/>
                </a:lnTo>
                <a:lnTo>
                  <a:pt x="165" y="57"/>
                </a:lnTo>
                <a:lnTo>
                  <a:pt x="177" y="58"/>
                </a:lnTo>
                <a:lnTo>
                  <a:pt x="182" y="58"/>
                </a:lnTo>
                <a:lnTo>
                  <a:pt x="187" y="58"/>
                </a:lnTo>
                <a:lnTo>
                  <a:pt x="192" y="53"/>
                </a:lnTo>
                <a:lnTo>
                  <a:pt x="198" y="45"/>
                </a:lnTo>
                <a:lnTo>
                  <a:pt x="202" y="42"/>
                </a:lnTo>
                <a:lnTo>
                  <a:pt x="229" y="33"/>
                </a:lnTo>
                <a:lnTo>
                  <a:pt x="232" y="30"/>
                </a:lnTo>
                <a:lnTo>
                  <a:pt x="232" y="28"/>
                </a:lnTo>
                <a:lnTo>
                  <a:pt x="232" y="26"/>
                </a:lnTo>
                <a:lnTo>
                  <a:pt x="227" y="21"/>
                </a:lnTo>
                <a:lnTo>
                  <a:pt x="224" y="20"/>
                </a:lnTo>
                <a:lnTo>
                  <a:pt x="217" y="20"/>
                </a:lnTo>
                <a:lnTo>
                  <a:pt x="215" y="16"/>
                </a:lnTo>
                <a:lnTo>
                  <a:pt x="212" y="15"/>
                </a:lnTo>
                <a:lnTo>
                  <a:pt x="212" y="11"/>
                </a:lnTo>
                <a:lnTo>
                  <a:pt x="205" y="11"/>
                </a:lnTo>
                <a:lnTo>
                  <a:pt x="197" y="8"/>
                </a:lnTo>
                <a:lnTo>
                  <a:pt x="190" y="10"/>
                </a:lnTo>
                <a:lnTo>
                  <a:pt x="177" y="10"/>
                </a:lnTo>
                <a:lnTo>
                  <a:pt x="172" y="8"/>
                </a:lnTo>
                <a:lnTo>
                  <a:pt x="163" y="5"/>
                </a:lnTo>
                <a:lnTo>
                  <a:pt x="156" y="6"/>
                </a:lnTo>
                <a:lnTo>
                  <a:pt x="141" y="8"/>
                </a:lnTo>
                <a:lnTo>
                  <a:pt x="136" y="11"/>
                </a:lnTo>
                <a:lnTo>
                  <a:pt x="131"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6" name="Freeform 30292"/>
          <p:cNvSpPr>
            <a:spLocks/>
          </p:cNvSpPr>
          <p:nvPr/>
        </p:nvSpPr>
        <p:spPr bwMode="auto">
          <a:xfrm>
            <a:off x="6546156" y="3579669"/>
            <a:ext cx="118491" cy="130817"/>
          </a:xfrm>
          <a:custGeom>
            <a:avLst/>
            <a:gdLst>
              <a:gd name="T0" fmla="*/ 27 w 134"/>
              <a:gd name="T1" fmla="*/ 61 h 147"/>
              <a:gd name="T2" fmla="*/ 7 w 134"/>
              <a:gd name="T3" fmla="*/ 73 h 147"/>
              <a:gd name="T4" fmla="*/ 0 w 134"/>
              <a:gd name="T5" fmla="*/ 85 h 147"/>
              <a:gd name="T6" fmla="*/ 6 w 134"/>
              <a:gd name="T7" fmla="*/ 91 h 147"/>
              <a:gd name="T8" fmla="*/ 11 w 134"/>
              <a:gd name="T9" fmla="*/ 91 h 147"/>
              <a:gd name="T10" fmla="*/ 16 w 134"/>
              <a:gd name="T11" fmla="*/ 91 h 147"/>
              <a:gd name="T12" fmla="*/ 24 w 134"/>
              <a:gd name="T13" fmla="*/ 96 h 147"/>
              <a:gd name="T14" fmla="*/ 19 w 134"/>
              <a:gd name="T15" fmla="*/ 111 h 147"/>
              <a:gd name="T16" fmla="*/ 24 w 134"/>
              <a:gd name="T17" fmla="*/ 118 h 147"/>
              <a:gd name="T18" fmla="*/ 12 w 134"/>
              <a:gd name="T19" fmla="*/ 127 h 147"/>
              <a:gd name="T20" fmla="*/ 14 w 134"/>
              <a:gd name="T21" fmla="*/ 135 h 147"/>
              <a:gd name="T22" fmla="*/ 21 w 134"/>
              <a:gd name="T23" fmla="*/ 142 h 147"/>
              <a:gd name="T24" fmla="*/ 29 w 134"/>
              <a:gd name="T25" fmla="*/ 137 h 147"/>
              <a:gd name="T26" fmla="*/ 38 w 134"/>
              <a:gd name="T27" fmla="*/ 145 h 147"/>
              <a:gd name="T28" fmla="*/ 43 w 134"/>
              <a:gd name="T29" fmla="*/ 140 h 147"/>
              <a:gd name="T30" fmla="*/ 48 w 134"/>
              <a:gd name="T31" fmla="*/ 140 h 147"/>
              <a:gd name="T32" fmla="*/ 56 w 134"/>
              <a:gd name="T33" fmla="*/ 128 h 147"/>
              <a:gd name="T34" fmla="*/ 66 w 134"/>
              <a:gd name="T35" fmla="*/ 127 h 147"/>
              <a:gd name="T36" fmla="*/ 80 w 134"/>
              <a:gd name="T37" fmla="*/ 127 h 147"/>
              <a:gd name="T38" fmla="*/ 80 w 134"/>
              <a:gd name="T39" fmla="*/ 115 h 147"/>
              <a:gd name="T40" fmla="*/ 66 w 134"/>
              <a:gd name="T41" fmla="*/ 101 h 147"/>
              <a:gd name="T42" fmla="*/ 71 w 134"/>
              <a:gd name="T43" fmla="*/ 86 h 147"/>
              <a:gd name="T44" fmla="*/ 80 w 134"/>
              <a:gd name="T45" fmla="*/ 81 h 147"/>
              <a:gd name="T46" fmla="*/ 92 w 134"/>
              <a:gd name="T47" fmla="*/ 78 h 147"/>
              <a:gd name="T48" fmla="*/ 112 w 134"/>
              <a:gd name="T49" fmla="*/ 63 h 147"/>
              <a:gd name="T50" fmla="*/ 117 w 134"/>
              <a:gd name="T51" fmla="*/ 46 h 147"/>
              <a:gd name="T52" fmla="*/ 117 w 134"/>
              <a:gd name="T53" fmla="*/ 36 h 147"/>
              <a:gd name="T54" fmla="*/ 134 w 134"/>
              <a:gd name="T55" fmla="*/ 19 h 147"/>
              <a:gd name="T56" fmla="*/ 124 w 134"/>
              <a:gd name="T57" fmla="*/ 0 h 147"/>
              <a:gd name="T58" fmla="*/ 118 w 134"/>
              <a:gd name="T59" fmla="*/ 2 h 147"/>
              <a:gd name="T60" fmla="*/ 112 w 134"/>
              <a:gd name="T61" fmla="*/ 15 h 147"/>
              <a:gd name="T62" fmla="*/ 93 w 134"/>
              <a:gd name="T63" fmla="*/ 26 h 147"/>
              <a:gd name="T64" fmla="*/ 85 w 134"/>
              <a:gd name="T65" fmla="*/ 24 h 147"/>
              <a:gd name="T66" fmla="*/ 78 w 134"/>
              <a:gd name="T67" fmla="*/ 27 h 147"/>
              <a:gd name="T68" fmla="*/ 83 w 134"/>
              <a:gd name="T69" fmla="*/ 41 h 147"/>
              <a:gd name="T70" fmla="*/ 78 w 134"/>
              <a:gd name="T71" fmla="*/ 44 h 147"/>
              <a:gd name="T72" fmla="*/ 65 w 134"/>
              <a:gd name="T73" fmla="*/ 42 h 147"/>
              <a:gd name="T74" fmla="*/ 58 w 134"/>
              <a:gd name="T75" fmla="*/ 34 h 147"/>
              <a:gd name="T76" fmla="*/ 49 w 134"/>
              <a:gd name="T77" fmla="*/ 36 h 147"/>
              <a:gd name="T78" fmla="*/ 36 w 134"/>
              <a:gd name="T79"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147">
                <a:moveTo>
                  <a:pt x="36" y="56"/>
                </a:moveTo>
                <a:lnTo>
                  <a:pt x="27" y="61"/>
                </a:lnTo>
                <a:lnTo>
                  <a:pt x="12" y="69"/>
                </a:lnTo>
                <a:lnTo>
                  <a:pt x="7" y="73"/>
                </a:lnTo>
                <a:lnTo>
                  <a:pt x="2" y="78"/>
                </a:lnTo>
                <a:lnTo>
                  <a:pt x="0" y="85"/>
                </a:lnTo>
                <a:lnTo>
                  <a:pt x="0" y="88"/>
                </a:lnTo>
                <a:lnTo>
                  <a:pt x="6" y="91"/>
                </a:lnTo>
                <a:lnTo>
                  <a:pt x="7" y="93"/>
                </a:lnTo>
                <a:lnTo>
                  <a:pt x="11" y="91"/>
                </a:lnTo>
                <a:lnTo>
                  <a:pt x="16" y="91"/>
                </a:lnTo>
                <a:lnTo>
                  <a:pt x="16" y="91"/>
                </a:lnTo>
                <a:lnTo>
                  <a:pt x="22" y="95"/>
                </a:lnTo>
                <a:lnTo>
                  <a:pt x="24" y="96"/>
                </a:lnTo>
                <a:lnTo>
                  <a:pt x="22" y="101"/>
                </a:lnTo>
                <a:lnTo>
                  <a:pt x="19" y="111"/>
                </a:lnTo>
                <a:lnTo>
                  <a:pt x="24" y="115"/>
                </a:lnTo>
                <a:lnTo>
                  <a:pt x="24" y="118"/>
                </a:lnTo>
                <a:lnTo>
                  <a:pt x="16" y="120"/>
                </a:lnTo>
                <a:lnTo>
                  <a:pt x="12" y="127"/>
                </a:lnTo>
                <a:lnTo>
                  <a:pt x="11" y="130"/>
                </a:lnTo>
                <a:lnTo>
                  <a:pt x="14" y="135"/>
                </a:lnTo>
                <a:lnTo>
                  <a:pt x="19" y="138"/>
                </a:lnTo>
                <a:lnTo>
                  <a:pt x="21" y="142"/>
                </a:lnTo>
                <a:lnTo>
                  <a:pt x="24" y="147"/>
                </a:lnTo>
                <a:lnTo>
                  <a:pt x="29" y="137"/>
                </a:lnTo>
                <a:lnTo>
                  <a:pt x="34" y="138"/>
                </a:lnTo>
                <a:lnTo>
                  <a:pt x="38" y="145"/>
                </a:lnTo>
                <a:lnTo>
                  <a:pt x="39" y="143"/>
                </a:lnTo>
                <a:lnTo>
                  <a:pt x="43" y="140"/>
                </a:lnTo>
                <a:lnTo>
                  <a:pt x="46" y="142"/>
                </a:lnTo>
                <a:lnTo>
                  <a:pt x="48" y="140"/>
                </a:lnTo>
                <a:lnTo>
                  <a:pt x="51" y="137"/>
                </a:lnTo>
                <a:lnTo>
                  <a:pt x="56" y="128"/>
                </a:lnTo>
                <a:lnTo>
                  <a:pt x="59" y="127"/>
                </a:lnTo>
                <a:lnTo>
                  <a:pt x="66" y="127"/>
                </a:lnTo>
                <a:lnTo>
                  <a:pt x="76" y="128"/>
                </a:lnTo>
                <a:lnTo>
                  <a:pt x="80" y="127"/>
                </a:lnTo>
                <a:lnTo>
                  <a:pt x="85" y="120"/>
                </a:lnTo>
                <a:lnTo>
                  <a:pt x="80" y="115"/>
                </a:lnTo>
                <a:lnTo>
                  <a:pt x="70" y="105"/>
                </a:lnTo>
                <a:lnTo>
                  <a:pt x="66" y="101"/>
                </a:lnTo>
                <a:lnTo>
                  <a:pt x="70" y="90"/>
                </a:lnTo>
                <a:lnTo>
                  <a:pt x="71" y="86"/>
                </a:lnTo>
                <a:lnTo>
                  <a:pt x="75" y="85"/>
                </a:lnTo>
                <a:lnTo>
                  <a:pt x="80" y="81"/>
                </a:lnTo>
                <a:lnTo>
                  <a:pt x="86" y="81"/>
                </a:lnTo>
                <a:lnTo>
                  <a:pt x="92" y="78"/>
                </a:lnTo>
                <a:lnTo>
                  <a:pt x="107" y="63"/>
                </a:lnTo>
                <a:lnTo>
                  <a:pt x="112" y="63"/>
                </a:lnTo>
                <a:lnTo>
                  <a:pt x="115" y="52"/>
                </a:lnTo>
                <a:lnTo>
                  <a:pt x="117" y="46"/>
                </a:lnTo>
                <a:lnTo>
                  <a:pt x="115" y="41"/>
                </a:lnTo>
                <a:lnTo>
                  <a:pt x="117" y="36"/>
                </a:lnTo>
                <a:lnTo>
                  <a:pt x="120" y="31"/>
                </a:lnTo>
                <a:lnTo>
                  <a:pt x="134" y="19"/>
                </a:lnTo>
                <a:lnTo>
                  <a:pt x="132" y="14"/>
                </a:lnTo>
                <a:lnTo>
                  <a:pt x="124" y="0"/>
                </a:lnTo>
                <a:lnTo>
                  <a:pt x="120" y="0"/>
                </a:lnTo>
                <a:lnTo>
                  <a:pt x="118" y="2"/>
                </a:lnTo>
                <a:lnTo>
                  <a:pt x="115" y="7"/>
                </a:lnTo>
                <a:lnTo>
                  <a:pt x="112" y="15"/>
                </a:lnTo>
                <a:lnTo>
                  <a:pt x="98" y="26"/>
                </a:lnTo>
                <a:lnTo>
                  <a:pt x="93" y="26"/>
                </a:lnTo>
                <a:lnTo>
                  <a:pt x="88" y="24"/>
                </a:lnTo>
                <a:lnTo>
                  <a:pt x="85" y="24"/>
                </a:lnTo>
                <a:lnTo>
                  <a:pt x="81" y="24"/>
                </a:lnTo>
                <a:lnTo>
                  <a:pt x="78" y="27"/>
                </a:lnTo>
                <a:lnTo>
                  <a:pt x="78" y="31"/>
                </a:lnTo>
                <a:lnTo>
                  <a:pt x="83" y="41"/>
                </a:lnTo>
                <a:lnTo>
                  <a:pt x="83" y="42"/>
                </a:lnTo>
                <a:lnTo>
                  <a:pt x="78" y="44"/>
                </a:lnTo>
                <a:lnTo>
                  <a:pt x="70" y="44"/>
                </a:lnTo>
                <a:lnTo>
                  <a:pt x="65" y="42"/>
                </a:lnTo>
                <a:lnTo>
                  <a:pt x="59" y="39"/>
                </a:lnTo>
                <a:lnTo>
                  <a:pt x="58" y="34"/>
                </a:lnTo>
                <a:lnTo>
                  <a:pt x="53" y="34"/>
                </a:lnTo>
                <a:lnTo>
                  <a:pt x="49" y="36"/>
                </a:lnTo>
                <a:lnTo>
                  <a:pt x="43" y="49"/>
                </a:lnTo>
                <a:lnTo>
                  <a:pt x="36" y="56"/>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7" name="Freeform 30293"/>
          <p:cNvSpPr>
            <a:spLocks/>
          </p:cNvSpPr>
          <p:nvPr/>
        </p:nvSpPr>
        <p:spPr bwMode="auto">
          <a:xfrm>
            <a:off x="5203843" y="3585897"/>
            <a:ext cx="267048" cy="175313"/>
          </a:xfrm>
          <a:custGeom>
            <a:avLst/>
            <a:gdLst>
              <a:gd name="T0" fmla="*/ 145 w 302"/>
              <a:gd name="T1" fmla="*/ 7 h 197"/>
              <a:gd name="T2" fmla="*/ 130 w 302"/>
              <a:gd name="T3" fmla="*/ 0 h 197"/>
              <a:gd name="T4" fmla="*/ 126 w 302"/>
              <a:gd name="T5" fmla="*/ 10 h 197"/>
              <a:gd name="T6" fmla="*/ 118 w 302"/>
              <a:gd name="T7" fmla="*/ 8 h 197"/>
              <a:gd name="T8" fmla="*/ 108 w 302"/>
              <a:gd name="T9" fmla="*/ 13 h 197"/>
              <a:gd name="T10" fmla="*/ 96 w 302"/>
              <a:gd name="T11" fmla="*/ 29 h 197"/>
              <a:gd name="T12" fmla="*/ 74 w 302"/>
              <a:gd name="T13" fmla="*/ 39 h 197"/>
              <a:gd name="T14" fmla="*/ 62 w 302"/>
              <a:gd name="T15" fmla="*/ 37 h 197"/>
              <a:gd name="T16" fmla="*/ 40 w 302"/>
              <a:gd name="T17" fmla="*/ 12 h 197"/>
              <a:gd name="T18" fmla="*/ 14 w 302"/>
              <a:gd name="T19" fmla="*/ 13 h 197"/>
              <a:gd name="T20" fmla="*/ 3 w 302"/>
              <a:gd name="T21" fmla="*/ 27 h 197"/>
              <a:gd name="T22" fmla="*/ 7 w 302"/>
              <a:gd name="T23" fmla="*/ 35 h 197"/>
              <a:gd name="T24" fmla="*/ 8 w 302"/>
              <a:gd name="T25" fmla="*/ 37 h 197"/>
              <a:gd name="T26" fmla="*/ 10 w 302"/>
              <a:gd name="T27" fmla="*/ 22 h 197"/>
              <a:gd name="T28" fmla="*/ 25 w 302"/>
              <a:gd name="T29" fmla="*/ 17 h 197"/>
              <a:gd name="T30" fmla="*/ 32 w 302"/>
              <a:gd name="T31" fmla="*/ 24 h 197"/>
              <a:gd name="T32" fmla="*/ 44 w 302"/>
              <a:gd name="T33" fmla="*/ 40 h 197"/>
              <a:gd name="T34" fmla="*/ 49 w 302"/>
              <a:gd name="T35" fmla="*/ 49 h 197"/>
              <a:gd name="T36" fmla="*/ 40 w 302"/>
              <a:gd name="T37" fmla="*/ 49 h 197"/>
              <a:gd name="T38" fmla="*/ 40 w 302"/>
              <a:gd name="T39" fmla="*/ 54 h 197"/>
              <a:gd name="T40" fmla="*/ 34 w 302"/>
              <a:gd name="T41" fmla="*/ 56 h 197"/>
              <a:gd name="T42" fmla="*/ 27 w 302"/>
              <a:gd name="T43" fmla="*/ 54 h 197"/>
              <a:gd name="T44" fmla="*/ 24 w 302"/>
              <a:gd name="T45" fmla="*/ 49 h 197"/>
              <a:gd name="T46" fmla="*/ 19 w 302"/>
              <a:gd name="T47" fmla="*/ 52 h 197"/>
              <a:gd name="T48" fmla="*/ 10 w 302"/>
              <a:gd name="T49" fmla="*/ 45 h 197"/>
              <a:gd name="T50" fmla="*/ 8 w 302"/>
              <a:gd name="T51" fmla="*/ 59 h 197"/>
              <a:gd name="T52" fmla="*/ 8 w 302"/>
              <a:gd name="T53" fmla="*/ 72 h 197"/>
              <a:gd name="T54" fmla="*/ 14 w 302"/>
              <a:gd name="T55" fmla="*/ 74 h 197"/>
              <a:gd name="T56" fmla="*/ 24 w 302"/>
              <a:gd name="T57" fmla="*/ 74 h 197"/>
              <a:gd name="T58" fmla="*/ 22 w 302"/>
              <a:gd name="T59" fmla="*/ 83 h 197"/>
              <a:gd name="T60" fmla="*/ 27 w 302"/>
              <a:gd name="T61" fmla="*/ 86 h 197"/>
              <a:gd name="T62" fmla="*/ 19 w 302"/>
              <a:gd name="T63" fmla="*/ 86 h 197"/>
              <a:gd name="T64" fmla="*/ 14 w 302"/>
              <a:gd name="T65" fmla="*/ 89 h 197"/>
              <a:gd name="T66" fmla="*/ 22 w 302"/>
              <a:gd name="T67" fmla="*/ 91 h 197"/>
              <a:gd name="T68" fmla="*/ 27 w 302"/>
              <a:gd name="T69" fmla="*/ 96 h 197"/>
              <a:gd name="T70" fmla="*/ 30 w 302"/>
              <a:gd name="T71" fmla="*/ 110 h 197"/>
              <a:gd name="T72" fmla="*/ 29 w 302"/>
              <a:gd name="T73" fmla="*/ 126 h 197"/>
              <a:gd name="T74" fmla="*/ 40 w 302"/>
              <a:gd name="T75" fmla="*/ 142 h 197"/>
              <a:gd name="T76" fmla="*/ 56 w 302"/>
              <a:gd name="T77" fmla="*/ 126 h 197"/>
              <a:gd name="T78" fmla="*/ 76 w 302"/>
              <a:gd name="T79" fmla="*/ 125 h 197"/>
              <a:gd name="T80" fmla="*/ 99 w 302"/>
              <a:gd name="T81" fmla="*/ 121 h 197"/>
              <a:gd name="T82" fmla="*/ 130 w 302"/>
              <a:gd name="T83" fmla="*/ 135 h 197"/>
              <a:gd name="T84" fmla="*/ 165 w 302"/>
              <a:gd name="T85" fmla="*/ 162 h 197"/>
              <a:gd name="T86" fmla="*/ 182 w 302"/>
              <a:gd name="T87" fmla="*/ 180 h 197"/>
              <a:gd name="T88" fmla="*/ 185 w 302"/>
              <a:gd name="T89" fmla="*/ 190 h 197"/>
              <a:gd name="T90" fmla="*/ 214 w 302"/>
              <a:gd name="T91" fmla="*/ 197 h 197"/>
              <a:gd name="T92" fmla="*/ 222 w 302"/>
              <a:gd name="T93" fmla="*/ 185 h 197"/>
              <a:gd name="T94" fmla="*/ 253 w 302"/>
              <a:gd name="T95" fmla="*/ 170 h 197"/>
              <a:gd name="T96" fmla="*/ 260 w 302"/>
              <a:gd name="T97" fmla="*/ 148 h 197"/>
              <a:gd name="T98" fmla="*/ 280 w 302"/>
              <a:gd name="T99" fmla="*/ 140 h 197"/>
              <a:gd name="T100" fmla="*/ 300 w 302"/>
              <a:gd name="T101" fmla="*/ 136 h 197"/>
              <a:gd name="T102" fmla="*/ 302 w 302"/>
              <a:gd name="T103" fmla="*/ 126 h 197"/>
              <a:gd name="T104" fmla="*/ 287 w 302"/>
              <a:gd name="T105" fmla="*/ 120 h 197"/>
              <a:gd name="T106" fmla="*/ 261 w 302"/>
              <a:gd name="T107" fmla="*/ 106 h 197"/>
              <a:gd name="T108" fmla="*/ 239 w 302"/>
              <a:gd name="T109" fmla="*/ 96 h 197"/>
              <a:gd name="T110" fmla="*/ 212 w 302"/>
              <a:gd name="T111" fmla="*/ 71 h 197"/>
              <a:gd name="T112" fmla="*/ 207 w 302"/>
              <a:gd name="T113" fmla="*/ 59 h 197"/>
              <a:gd name="T114" fmla="*/ 201 w 302"/>
              <a:gd name="T115" fmla="*/ 42 h 197"/>
              <a:gd name="T116" fmla="*/ 185 w 302"/>
              <a:gd name="T117" fmla="*/ 40 h 197"/>
              <a:gd name="T118" fmla="*/ 169 w 302"/>
              <a:gd name="T119" fmla="*/ 39 h 197"/>
              <a:gd name="T120" fmla="*/ 164 w 302"/>
              <a:gd name="T121" fmla="*/ 30 h 197"/>
              <a:gd name="T122" fmla="*/ 165 w 302"/>
              <a:gd name="T123" fmla="*/ 24 h 197"/>
              <a:gd name="T124" fmla="*/ 160 w 302"/>
              <a:gd name="T125" fmla="*/ 1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197">
                <a:moveTo>
                  <a:pt x="158" y="12"/>
                </a:moveTo>
                <a:lnTo>
                  <a:pt x="147" y="10"/>
                </a:lnTo>
                <a:lnTo>
                  <a:pt x="145" y="7"/>
                </a:lnTo>
                <a:lnTo>
                  <a:pt x="142" y="5"/>
                </a:lnTo>
                <a:lnTo>
                  <a:pt x="135" y="0"/>
                </a:lnTo>
                <a:lnTo>
                  <a:pt x="130" y="0"/>
                </a:lnTo>
                <a:lnTo>
                  <a:pt x="123" y="2"/>
                </a:lnTo>
                <a:lnTo>
                  <a:pt x="126" y="5"/>
                </a:lnTo>
                <a:lnTo>
                  <a:pt x="126" y="10"/>
                </a:lnTo>
                <a:lnTo>
                  <a:pt x="121" y="7"/>
                </a:lnTo>
                <a:lnTo>
                  <a:pt x="118" y="7"/>
                </a:lnTo>
                <a:lnTo>
                  <a:pt x="118" y="8"/>
                </a:lnTo>
                <a:lnTo>
                  <a:pt x="115" y="12"/>
                </a:lnTo>
                <a:lnTo>
                  <a:pt x="113" y="13"/>
                </a:lnTo>
                <a:lnTo>
                  <a:pt x="108" y="13"/>
                </a:lnTo>
                <a:lnTo>
                  <a:pt x="103" y="17"/>
                </a:lnTo>
                <a:lnTo>
                  <a:pt x="98" y="22"/>
                </a:lnTo>
                <a:lnTo>
                  <a:pt x="96" y="29"/>
                </a:lnTo>
                <a:lnTo>
                  <a:pt x="99" y="35"/>
                </a:lnTo>
                <a:lnTo>
                  <a:pt x="99" y="39"/>
                </a:lnTo>
                <a:lnTo>
                  <a:pt x="74" y="39"/>
                </a:lnTo>
                <a:lnTo>
                  <a:pt x="71" y="39"/>
                </a:lnTo>
                <a:lnTo>
                  <a:pt x="66" y="39"/>
                </a:lnTo>
                <a:lnTo>
                  <a:pt x="62" y="37"/>
                </a:lnTo>
                <a:lnTo>
                  <a:pt x="56" y="27"/>
                </a:lnTo>
                <a:lnTo>
                  <a:pt x="54" y="22"/>
                </a:lnTo>
                <a:lnTo>
                  <a:pt x="40" y="12"/>
                </a:lnTo>
                <a:lnTo>
                  <a:pt x="35" y="10"/>
                </a:lnTo>
                <a:lnTo>
                  <a:pt x="27" y="10"/>
                </a:lnTo>
                <a:lnTo>
                  <a:pt x="14" y="13"/>
                </a:lnTo>
                <a:lnTo>
                  <a:pt x="5" y="20"/>
                </a:lnTo>
                <a:lnTo>
                  <a:pt x="0" y="27"/>
                </a:lnTo>
                <a:lnTo>
                  <a:pt x="3" y="27"/>
                </a:lnTo>
                <a:lnTo>
                  <a:pt x="3" y="30"/>
                </a:lnTo>
                <a:lnTo>
                  <a:pt x="3" y="32"/>
                </a:lnTo>
                <a:lnTo>
                  <a:pt x="7" y="35"/>
                </a:lnTo>
                <a:lnTo>
                  <a:pt x="8" y="42"/>
                </a:lnTo>
                <a:lnTo>
                  <a:pt x="8" y="39"/>
                </a:lnTo>
                <a:lnTo>
                  <a:pt x="8" y="37"/>
                </a:lnTo>
                <a:lnTo>
                  <a:pt x="10" y="27"/>
                </a:lnTo>
                <a:lnTo>
                  <a:pt x="8" y="25"/>
                </a:lnTo>
                <a:lnTo>
                  <a:pt x="10" y="22"/>
                </a:lnTo>
                <a:lnTo>
                  <a:pt x="10" y="19"/>
                </a:lnTo>
                <a:lnTo>
                  <a:pt x="15" y="17"/>
                </a:lnTo>
                <a:lnTo>
                  <a:pt x="25" y="17"/>
                </a:lnTo>
                <a:lnTo>
                  <a:pt x="30" y="17"/>
                </a:lnTo>
                <a:lnTo>
                  <a:pt x="32" y="19"/>
                </a:lnTo>
                <a:lnTo>
                  <a:pt x="32" y="24"/>
                </a:lnTo>
                <a:lnTo>
                  <a:pt x="34" y="25"/>
                </a:lnTo>
                <a:lnTo>
                  <a:pt x="35" y="34"/>
                </a:lnTo>
                <a:lnTo>
                  <a:pt x="44" y="40"/>
                </a:lnTo>
                <a:lnTo>
                  <a:pt x="47" y="42"/>
                </a:lnTo>
                <a:lnTo>
                  <a:pt x="49" y="47"/>
                </a:lnTo>
                <a:lnTo>
                  <a:pt x="49" y="49"/>
                </a:lnTo>
                <a:lnTo>
                  <a:pt x="44" y="52"/>
                </a:lnTo>
                <a:lnTo>
                  <a:pt x="42" y="51"/>
                </a:lnTo>
                <a:lnTo>
                  <a:pt x="40" y="49"/>
                </a:lnTo>
                <a:lnTo>
                  <a:pt x="39" y="49"/>
                </a:lnTo>
                <a:lnTo>
                  <a:pt x="39" y="52"/>
                </a:lnTo>
                <a:lnTo>
                  <a:pt x="40" y="54"/>
                </a:lnTo>
                <a:lnTo>
                  <a:pt x="40" y="56"/>
                </a:lnTo>
                <a:lnTo>
                  <a:pt x="35" y="54"/>
                </a:lnTo>
                <a:lnTo>
                  <a:pt x="34" y="56"/>
                </a:lnTo>
                <a:lnTo>
                  <a:pt x="30" y="56"/>
                </a:lnTo>
                <a:lnTo>
                  <a:pt x="27" y="56"/>
                </a:lnTo>
                <a:lnTo>
                  <a:pt x="27" y="54"/>
                </a:lnTo>
                <a:lnTo>
                  <a:pt x="27" y="51"/>
                </a:lnTo>
                <a:lnTo>
                  <a:pt x="24" y="49"/>
                </a:lnTo>
                <a:lnTo>
                  <a:pt x="24" y="49"/>
                </a:lnTo>
                <a:lnTo>
                  <a:pt x="24" y="52"/>
                </a:lnTo>
                <a:lnTo>
                  <a:pt x="22" y="54"/>
                </a:lnTo>
                <a:lnTo>
                  <a:pt x="19" y="52"/>
                </a:lnTo>
                <a:lnTo>
                  <a:pt x="15" y="52"/>
                </a:lnTo>
                <a:lnTo>
                  <a:pt x="14" y="51"/>
                </a:lnTo>
                <a:lnTo>
                  <a:pt x="10" y="45"/>
                </a:lnTo>
                <a:lnTo>
                  <a:pt x="8" y="51"/>
                </a:lnTo>
                <a:lnTo>
                  <a:pt x="8" y="54"/>
                </a:lnTo>
                <a:lnTo>
                  <a:pt x="8" y="59"/>
                </a:lnTo>
                <a:lnTo>
                  <a:pt x="7" y="61"/>
                </a:lnTo>
                <a:lnTo>
                  <a:pt x="7" y="69"/>
                </a:lnTo>
                <a:lnTo>
                  <a:pt x="8" y="72"/>
                </a:lnTo>
                <a:lnTo>
                  <a:pt x="10" y="74"/>
                </a:lnTo>
                <a:lnTo>
                  <a:pt x="10" y="74"/>
                </a:lnTo>
                <a:lnTo>
                  <a:pt x="14" y="74"/>
                </a:lnTo>
                <a:lnTo>
                  <a:pt x="17" y="74"/>
                </a:lnTo>
                <a:lnTo>
                  <a:pt x="20" y="74"/>
                </a:lnTo>
                <a:lnTo>
                  <a:pt x="24" y="74"/>
                </a:lnTo>
                <a:lnTo>
                  <a:pt x="22" y="76"/>
                </a:lnTo>
                <a:lnTo>
                  <a:pt x="20" y="79"/>
                </a:lnTo>
                <a:lnTo>
                  <a:pt x="22" y="83"/>
                </a:lnTo>
                <a:lnTo>
                  <a:pt x="24" y="83"/>
                </a:lnTo>
                <a:lnTo>
                  <a:pt x="27" y="84"/>
                </a:lnTo>
                <a:lnTo>
                  <a:pt x="27" y="86"/>
                </a:lnTo>
                <a:lnTo>
                  <a:pt x="25" y="86"/>
                </a:lnTo>
                <a:lnTo>
                  <a:pt x="22" y="86"/>
                </a:lnTo>
                <a:lnTo>
                  <a:pt x="19" y="86"/>
                </a:lnTo>
                <a:lnTo>
                  <a:pt x="17" y="84"/>
                </a:lnTo>
                <a:lnTo>
                  <a:pt x="15" y="88"/>
                </a:lnTo>
                <a:lnTo>
                  <a:pt x="14" y="89"/>
                </a:lnTo>
                <a:lnTo>
                  <a:pt x="15" y="91"/>
                </a:lnTo>
                <a:lnTo>
                  <a:pt x="17" y="89"/>
                </a:lnTo>
                <a:lnTo>
                  <a:pt x="22" y="91"/>
                </a:lnTo>
                <a:lnTo>
                  <a:pt x="24" y="91"/>
                </a:lnTo>
                <a:lnTo>
                  <a:pt x="24" y="93"/>
                </a:lnTo>
                <a:lnTo>
                  <a:pt x="27" y="96"/>
                </a:lnTo>
                <a:lnTo>
                  <a:pt x="32" y="99"/>
                </a:lnTo>
                <a:lnTo>
                  <a:pt x="32" y="103"/>
                </a:lnTo>
                <a:lnTo>
                  <a:pt x="30" y="110"/>
                </a:lnTo>
                <a:lnTo>
                  <a:pt x="30" y="111"/>
                </a:lnTo>
                <a:lnTo>
                  <a:pt x="30" y="121"/>
                </a:lnTo>
                <a:lnTo>
                  <a:pt x="29" y="126"/>
                </a:lnTo>
                <a:lnTo>
                  <a:pt x="32" y="143"/>
                </a:lnTo>
                <a:lnTo>
                  <a:pt x="35" y="143"/>
                </a:lnTo>
                <a:lnTo>
                  <a:pt x="40" y="142"/>
                </a:lnTo>
                <a:lnTo>
                  <a:pt x="46" y="138"/>
                </a:lnTo>
                <a:lnTo>
                  <a:pt x="51" y="131"/>
                </a:lnTo>
                <a:lnTo>
                  <a:pt x="56" y="126"/>
                </a:lnTo>
                <a:lnTo>
                  <a:pt x="59" y="125"/>
                </a:lnTo>
                <a:lnTo>
                  <a:pt x="72" y="125"/>
                </a:lnTo>
                <a:lnTo>
                  <a:pt x="76" y="125"/>
                </a:lnTo>
                <a:lnTo>
                  <a:pt x="81" y="120"/>
                </a:lnTo>
                <a:lnTo>
                  <a:pt x="84" y="120"/>
                </a:lnTo>
                <a:lnTo>
                  <a:pt x="99" y="121"/>
                </a:lnTo>
                <a:lnTo>
                  <a:pt x="103" y="126"/>
                </a:lnTo>
                <a:lnTo>
                  <a:pt x="118" y="133"/>
                </a:lnTo>
                <a:lnTo>
                  <a:pt x="130" y="135"/>
                </a:lnTo>
                <a:lnTo>
                  <a:pt x="137" y="136"/>
                </a:lnTo>
                <a:lnTo>
                  <a:pt x="142" y="140"/>
                </a:lnTo>
                <a:lnTo>
                  <a:pt x="165" y="162"/>
                </a:lnTo>
                <a:lnTo>
                  <a:pt x="180" y="162"/>
                </a:lnTo>
                <a:lnTo>
                  <a:pt x="182" y="163"/>
                </a:lnTo>
                <a:lnTo>
                  <a:pt x="182" y="180"/>
                </a:lnTo>
                <a:lnTo>
                  <a:pt x="184" y="189"/>
                </a:lnTo>
                <a:lnTo>
                  <a:pt x="184" y="189"/>
                </a:lnTo>
                <a:lnTo>
                  <a:pt x="185" y="190"/>
                </a:lnTo>
                <a:lnTo>
                  <a:pt x="204" y="195"/>
                </a:lnTo>
                <a:lnTo>
                  <a:pt x="209" y="197"/>
                </a:lnTo>
                <a:lnTo>
                  <a:pt x="214" y="197"/>
                </a:lnTo>
                <a:lnTo>
                  <a:pt x="221" y="194"/>
                </a:lnTo>
                <a:lnTo>
                  <a:pt x="222" y="190"/>
                </a:lnTo>
                <a:lnTo>
                  <a:pt x="222" y="185"/>
                </a:lnTo>
                <a:lnTo>
                  <a:pt x="224" y="184"/>
                </a:lnTo>
                <a:lnTo>
                  <a:pt x="249" y="174"/>
                </a:lnTo>
                <a:lnTo>
                  <a:pt x="253" y="170"/>
                </a:lnTo>
                <a:lnTo>
                  <a:pt x="255" y="169"/>
                </a:lnTo>
                <a:lnTo>
                  <a:pt x="256" y="157"/>
                </a:lnTo>
                <a:lnTo>
                  <a:pt x="260" y="148"/>
                </a:lnTo>
                <a:lnTo>
                  <a:pt x="271" y="147"/>
                </a:lnTo>
                <a:lnTo>
                  <a:pt x="275" y="143"/>
                </a:lnTo>
                <a:lnTo>
                  <a:pt x="280" y="140"/>
                </a:lnTo>
                <a:lnTo>
                  <a:pt x="285" y="143"/>
                </a:lnTo>
                <a:lnTo>
                  <a:pt x="298" y="145"/>
                </a:lnTo>
                <a:lnTo>
                  <a:pt x="300" y="136"/>
                </a:lnTo>
                <a:lnTo>
                  <a:pt x="300" y="131"/>
                </a:lnTo>
                <a:lnTo>
                  <a:pt x="300" y="128"/>
                </a:lnTo>
                <a:lnTo>
                  <a:pt x="302" y="126"/>
                </a:lnTo>
                <a:lnTo>
                  <a:pt x="297" y="125"/>
                </a:lnTo>
                <a:lnTo>
                  <a:pt x="292" y="121"/>
                </a:lnTo>
                <a:lnTo>
                  <a:pt x="287" y="120"/>
                </a:lnTo>
                <a:lnTo>
                  <a:pt x="281" y="120"/>
                </a:lnTo>
                <a:lnTo>
                  <a:pt x="278" y="116"/>
                </a:lnTo>
                <a:lnTo>
                  <a:pt x="261" y="106"/>
                </a:lnTo>
                <a:lnTo>
                  <a:pt x="253" y="99"/>
                </a:lnTo>
                <a:lnTo>
                  <a:pt x="249" y="101"/>
                </a:lnTo>
                <a:lnTo>
                  <a:pt x="239" y="96"/>
                </a:lnTo>
                <a:lnTo>
                  <a:pt x="236" y="89"/>
                </a:lnTo>
                <a:lnTo>
                  <a:pt x="226" y="83"/>
                </a:lnTo>
                <a:lnTo>
                  <a:pt x="212" y="71"/>
                </a:lnTo>
                <a:lnTo>
                  <a:pt x="212" y="67"/>
                </a:lnTo>
                <a:lnTo>
                  <a:pt x="211" y="62"/>
                </a:lnTo>
                <a:lnTo>
                  <a:pt x="207" y="59"/>
                </a:lnTo>
                <a:lnTo>
                  <a:pt x="204" y="52"/>
                </a:lnTo>
                <a:lnTo>
                  <a:pt x="202" y="45"/>
                </a:lnTo>
                <a:lnTo>
                  <a:pt x="201" y="42"/>
                </a:lnTo>
                <a:lnTo>
                  <a:pt x="192" y="39"/>
                </a:lnTo>
                <a:lnTo>
                  <a:pt x="190" y="40"/>
                </a:lnTo>
                <a:lnTo>
                  <a:pt x="185" y="40"/>
                </a:lnTo>
                <a:lnTo>
                  <a:pt x="180" y="39"/>
                </a:lnTo>
                <a:lnTo>
                  <a:pt x="172" y="40"/>
                </a:lnTo>
                <a:lnTo>
                  <a:pt x="169" y="39"/>
                </a:lnTo>
                <a:lnTo>
                  <a:pt x="162" y="35"/>
                </a:lnTo>
                <a:lnTo>
                  <a:pt x="164" y="32"/>
                </a:lnTo>
                <a:lnTo>
                  <a:pt x="164" y="30"/>
                </a:lnTo>
                <a:lnTo>
                  <a:pt x="164" y="27"/>
                </a:lnTo>
                <a:lnTo>
                  <a:pt x="164" y="25"/>
                </a:lnTo>
                <a:lnTo>
                  <a:pt x="165" y="24"/>
                </a:lnTo>
                <a:lnTo>
                  <a:pt x="160" y="20"/>
                </a:lnTo>
                <a:lnTo>
                  <a:pt x="160" y="17"/>
                </a:lnTo>
                <a:lnTo>
                  <a:pt x="160" y="15"/>
                </a:lnTo>
                <a:lnTo>
                  <a:pt x="158"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8" name="Freeform 30294"/>
          <p:cNvSpPr>
            <a:spLocks/>
          </p:cNvSpPr>
          <p:nvPr/>
        </p:nvSpPr>
        <p:spPr bwMode="auto">
          <a:xfrm>
            <a:off x="4581321" y="3590344"/>
            <a:ext cx="32718" cy="70304"/>
          </a:xfrm>
          <a:custGeom>
            <a:avLst/>
            <a:gdLst>
              <a:gd name="T0" fmla="*/ 20 w 37"/>
              <a:gd name="T1" fmla="*/ 5 h 79"/>
              <a:gd name="T2" fmla="*/ 16 w 37"/>
              <a:gd name="T3" fmla="*/ 2 h 79"/>
              <a:gd name="T4" fmla="*/ 15 w 37"/>
              <a:gd name="T5" fmla="*/ 2 h 79"/>
              <a:gd name="T6" fmla="*/ 5 w 37"/>
              <a:gd name="T7" fmla="*/ 0 h 79"/>
              <a:gd name="T8" fmla="*/ 3 w 37"/>
              <a:gd name="T9" fmla="*/ 3 h 79"/>
              <a:gd name="T10" fmla="*/ 0 w 37"/>
              <a:gd name="T11" fmla="*/ 8 h 79"/>
              <a:gd name="T12" fmla="*/ 1 w 37"/>
              <a:gd name="T13" fmla="*/ 15 h 79"/>
              <a:gd name="T14" fmla="*/ 1 w 37"/>
              <a:gd name="T15" fmla="*/ 19 h 79"/>
              <a:gd name="T16" fmla="*/ 3 w 37"/>
              <a:gd name="T17" fmla="*/ 20 h 79"/>
              <a:gd name="T18" fmla="*/ 6 w 37"/>
              <a:gd name="T19" fmla="*/ 20 h 79"/>
              <a:gd name="T20" fmla="*/ 6 w 37"/>
              <a:gd name="T21" fmla="*/ 25 h 79"/>
              <a:gd name="T22" fmla="*/ 3 w 37"/>
              <a:gd name="T23" fmla="*/ 27 h 79"/>
              <a:gd name="T24" fmla="*/ 3 w 37"/>
              <a:gd name="T25" fmla="*/ 32 h 79"/>
              <a:gd name="T26" fmla="*/ 5 w 37"/>
              <a:gd name="T27" fmla="*/ 35 h 79"/>
              <a:gd name="T28" fmla="*/ 3 w 37"/>
              <a:gd name="T29" fmla="*/ 42 h 79"/>
              <a:gd name="T30" fmla="*/ 5 w 37"/>
              <a:gd name="T31" fmla="*/ 46 h 79"/>
              <a:gd name="T32" fmla="*/ 0 w 37"/>
              <a:gd name="T33" fmla="*/ 52 h 79"/>
              <a:gd name="T34" fmla="*/ 3 w 37"/>
              <a:gd name="T35" fmla="*/ 57 h 79"/>
              <a:gd name="T36" fmla="*/ 3 w 37"/>
              <a:gd name="T37" fmla="*/ 61 h 79"/>
              <a:gd name="T38" fmla="*/ 1 w 37"/>
              <a:gd name="T39" fmla="*/ 59 h 79"/>
              <a:gd name="T40" fmla="*/ 1 w 37"/>
              <a:gd name="T41" fmla="*/ 62 h 79"/>
              <a:gd name="T42" fmla="*/ 10 w 37"/>
              <a:gd name="T43" fmla="*/ 67 h 79"/>
              <a:gd name="T44" fmla="*/ 15 w 37"/>
              <a:gd name="T45" fmla="*/ 73 h 79"/>
              <a:gd name="T46" fmla="*/ 16 w 37"/>
              <a:gd name="T47" fmla="*/ 79 h 79"/>
              <a:gd name="T48" fmla="*/ 16 w 37"/>
              <a:gd name="T49" fmla="*/ 79 h 79"/>
              <a:gd name="T50" fmla="*/ 23 w 37"/>
              <a:gd name="T51" fmla="*/ 69 h 79"/>
              <a:gd name="T52" fmla="*/ 32 w 37"/>
              <a:gd name="T53" fmla="*/ 59 h 79"/>
              <a:gd name="T54" fmla="*/ 35 w 37"/>
              <a:gd name="T55" fmla="*/ 49 h 79"/>
              <a:gd name="T56" fmla="*/ 37 w 37"/>
              <a:gd name="T57" fmla="*/ 49 h 79"/>
              <a:gd name="T58" fmla="*/ 30 w 37"/>
              <a:gd name="T59" fmla="*/ 40 h 79"/>
              <a:gd name="T60" fmla="*/ 27 w 37"/>
              <a:gd name="T61" fmla="*/ 34 h 79"/>
              <a:gd name="T62" fmla="*/ 27 w 37"/>
              <a:gd name="T63" fmla="*/ 25 h 79"/>
              <a:gd name="T64" fmla="*/ 27 w 37"/>
              <a:gd name="T65" fmla="*/ 20 h 79"/>
              <a:gd name="T66" fmla="*/ 27 w 37"/>
              <a:gd name="T67" fmla="*/ 19 h 79"/>
              <a:gd name="T68" fmla="*/ 27 w 37"/>
              <a:gd name="T69" fmla="*/ 17 h 79"/>
              <a:gd name="T70" fmla="*/ 20 w 37"/>
              <a:gd name="T71" fmla="*/ 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79">
                <a:moveTo>
                  <a:pt x="20" y="5"/>
                </a:moveTo>
                <a:lnTo>
                  <a:pt x="16" y="2"/>
                </a:lnTo>
                <a:lnTo>
                  <a:pt x="15" y="2"/>
                </a:lnTo>
                <a:lnTo>
                  <a:pt x="5" y="0"/>
                </a:lnTo>
                <a:lnTo>
                  <a:pt x="3" y="3"/>
                </a:lnTo>
                <a:lnTo>
                  <a:pt x="0" y="8"/>
                </a:lnTo>
                <a:lnTo>
                  <a:pt x="1" y="15"/>
                </a:lnTo>
                <a:lnTo>
                  <a:pt x="1" y="19"/>
                </a:lnTo>
                <a:lnTo>
                  <a:pt x="3" y="20"/>
                </a:lnTo>
                <a:lnTo>
                  <a:pt x="6" y="20"/>
                </a:lnTo>
                <a:lnTo>
                  <a:pt x="6" y="25"/>
                </a:lnTo>
                <a:lnTo>
                  <a:pt x="3" y="27"/>
                </a:lnTo>
                <a:lnTo>
                  <a:pt x="3" y="32"/>
                </a:lnTo>
                <a:lnTo>
                  <a:pt x="5" y="35"/>
                </a:lnTo>
                <a:lnTo>
                  <a:pt x="3" y="42"/>
                </a:lnTo>
                <a:lnTo>
                  <a:pt x="5" y="46"/>
                </a:lnTo>
                <a:lnTo>
                  <a:pt x="0" y="52"/>
                </a:lnTo>
                <a:lnTo>
                  <a:pt x="3" y="57"/>
                </a:lnTo>
                <a:lnTo>
                  <a:pt x="3" y="61"/>
                </a:lnTo>
                <a:lnTo>
                  <a:pt x="1" y="59"/>
                </a:lnTo>
                <a:lnTo>
                  <a:pt x="1" y="62"/>
                </a:lnTo>
                <a:lnTo>
                  <a:pt x="10" y="67"/>
                </a:lnTo>
                <a:lnTo>
                  <a:pt x="15" y="73"/>
                </a:lnTo>
                <a:lnTo>
                  <a:pt x="16" y="79"/>
                </a:lnTo>
                <a:lnTo>
                  <a:pt x="16" y="79"/>
                </a:lnTo>
                <a:lnTo>
                  <a:pt x="23" y="69"/>
                </a:lnTo>
                <a:lnTo>
                  <a:pt x="32" y="59"/>
                </a:lnTo>
                <a:lnTo>
                  <a:pt x="35" y="49"/>
                </a:lnTo>
                <a:lnTo>
                  <a:pt x="37" y="49"/>
                </a:lnTo>
                <a:lnTo>
                  <a:pt x="30" y="40"/>
                </a:lnTo>
                <a:lnTo>
                  <a:pt x="27" y="34"/>
                </a:lnTo>
                <a:lnTo>
                  <a:pt x="27" y="25"/>
                </a:lnTo>
                <a:lnTo>
                  <a:pt x="27" y="20"/>
                </a:lnTo>
                <a:lnTo>
                  <a:pt x="27" y="19"/>
                </a:lnTo>
                <a:lnTo>
                  <a:pt x="27" y="17"/>
                </a:lnTo>
                <a:lnTo>
                  <a:pt x="20"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59" name="Freeform 30295"/>
          <p:cNvSpPr>
            <a:spLocks/>
          </p:cNvSpPr>
          <p:nvPr/>
        </p:nvSpPr>
        <p:spPr bwMode="auto">
          <a:xfrm>
            <a:off x="4605198" y="3594794"/>
            <a:ext cx="44213" cy="39156"/>
          </a:xfrm>
          <a:custGeom>
            <a:avLst/>
            <a:gdLst>
              <a:gd name="T0" fmla="*/ 32 w 50"/>
              <a:gd name="T1" fmla="*/ 2 h 44"/>
              <a:gd name="T2" fmla="*/ 32 w 50"/>
              <a:gd name="T3" fmla="*/ 2 h 44"/>
              <a:gd name="T4" fmla="*/ 30 w 50"/>
              <a:gd name="T5" fmla="*/ 0 h 44"/>
              <a:gd name="T6" fmla="*/ 30 w 50"/>
              <a:gd name="T7" fmla="*/ 2 h 44"/>
              <a:gd name="T8" fmla="*/ 28 w 50"/>
              <a:gd name="T9" fmla="*/ 2 h 44"/>
              <a:gd name="T10" fmla="*/ 26 w 50"/>
              <a:gd name="T11" fmla="*/ 2 h 44"/>
              <a:gd name="T12" fmla="*/ 26 w 50"/>
              <a:gd name="T13" fmla="*/ 0 h 44"/>
              <a:gd name="T14" fmla="*/ 25 w 50"/>
              <a:gd name="T15" fmla="*/ 2 h 44"/>
              <a:gd name="T16" fmla="*/ 25 w 50"/>
              <a:gd name="T17" fmla="*/ 3 h 44"/>
              <a:gd name="T18" fmla="*/ 23 w 50"/>
              <a:gd name="T19" fmla="*/ 3 h 44"/>
              <a:gd name="T20" fmla="*/ 21 w 50"/>
              <a:gd name="T21" fmla="*/ 3 h 44"/>
              <a:gd name="T22" fmla="*/ 18 w 50"/>
              <a:gd name="T23" fmla="*/ 3 h 44"/>
              <a:gd name="T24" fmla="*/ 15 w 50"/>
              <a:gd name="T25" fmla="*/ 5 h 44"/>
              <a:gd name="T26" fmla="*/ 16 w 50"/>
              <a:gd name="T27" fmla="*/ 7 h 44"/>
              <a:gd name="T28" fmla="*/ 16 w 50"/>
              <a:gd name="T29" fmla="*/ 7 h 44"/>
              <a:gd name="T30" fmla="*/ 15 w 50"/>
              <a:gd name="T31" fmla="*/ 7 h 44"/>
              <a:gd name="T32" fmla="*/ 13 w 50"/>
              <a:gd name="T33" fmla="*/ 5 h 44"/>
              <a:gd name="T34" fmla="*/ 11 w 50"/>
              <a:gd name="T35" fmla="*/ 3 h 44"/>
              <a:gd name="T36" fmla="*/ 11 w 50"/>
              <a:gd name="T37" fmla="*/ 5 h 44"/>
              <a:gd name="T38" fmla="*/ 10 w 50"/>
              <a:gd name="T39" fmla="*/ 5 h 44"/>
              <a:gd name="T40" fmla="*/ 5 w 50"/>
              <a:gd name="T41" fmla="*/ 7 h 44"/>
              <a:gd name="T42" fmla="*/ 5 w 50"/>
              <a:gd name="T43" fmla="*/ 7 h 44"/>
              <a:gd name="T44" fmla="*/ 3 w 50"/>
              <a:gd name="T45" fmla="*/ 10 h 44"/>
              <a:gd name="T46" fmla="*/ 5 w 50"/>
              <a:gd name="T47" fmla="*/ 12 h 44"/>
              <a:gd name="T48" fmla="*/ 3 w 50"/>
              <a:gd name="T49" fmla="*/ 12 h 44"/>
              <a:gd name="T50" fmla="*/ 3 w 50"/>
              <a:gd name="T51" fmla="*/ 14 h 44"/>
              <a:gd name="T52" fmla="*/ 1 w 50"/>
              <a:gd name="T53" fmla="*/ 14 h 44"/>
              <a:gd name="T54" fmla="*/ 0 w 50"/>
              <a:gd name="T55" fmla="*/ 14 h 44"/>
              <a:gd name="T56" fmla="*/ 0 w 50"/>
              <a:gd name="T57" fmla="*/ 15 h 44"/>
              <a:gd name="T58" fmla="*/ 0 w 50"/>
              <a:gd name="T59" fmla="*/ 20 h 44"/>
              <a:gd name="T60" fmla="*/ 0 w 50"/>
              <a:gd name="T61" fmla="*/ 29 h 44"/>
              <a:gd name="T62" fmla="*/ 3 w 50"/>
              <a:gd name="T63" fmla="*/ 35 h 44"/>
              <a:gd name="T64" fmla="*/ 10 w 50"/>
              <a:gd name="T65" fmla="*/ 44 h 44"/>
              <a:gd name="T66" fmla="*/ 16 w 50"/>
              <a:gd name="T67" fmla="*/ 42 h 44"/>
              <a:gd name="T68" fmla="*/ 23 w 50"/>
              <a:gd name="T69" fmla="*/ 41 h 44"/>
              <a:gd name="T70" fmla="*/ 26 w 50"/>
              <a:gd name="T71" fmla="*/ 35 h 44"/>
              <a:gd name="T72" fmla="*/ 30 w 50"/>
              <a:gd name="T73" fmla="*/ 34 h 44"/>
              <a:gd name="T74" fmla="*/ 40 w 50"/>
              <a:gd name="T75" fmla="*/ 35 h 44"/>
              <a:gd name="T76" fmla="*/ 45 w 50"/>
              <a:gd name="T77" fmla="*/ 32 h 44"/>
              <a:gd name="T78" fmla="*/ 48 w 50"/>
              <a:gd name="T79" fmla="*/ 30 h 44"/>
              <a:gd name="T80" fmla="*/ 48 w 50"/>
              <a:gd name="T81" fmla="*/ 29 h 44"/>
              <a:gd name="T82" fmla="*/ 50 w 50"/>
              <a:gd name="T83" fmla="*/ 25 h 44"/>
              <a:gd name="T84" fmla="*/ 50 w 50"/>
              <a:gd name="T85" fmla="*/ 19 h 44"/>
              <a:gd name="T86" fmla="*/ 48 w 50"/>
              <a:gd name="T87" fmla="*/ 12 h 44"/>
              <a:gd name="T88" fmla="*/ 45 w 50"/>
              <a:gd name="T89" fmla="*/ 7 h 44"/>
              <a:gd name="T90" fmla="*/ 38 w 50"/>
              <a:gd name="T91" fmla="*/ 3 h 44"/>
              <a:gd name="T92" fmla="*/ 37 w 50"/>
              <a:gd name="T93" fmla="*/ 2 h 44"/>
              <a:gd name="T94" fmla="*/ 37 w 50"/>
              <a:gd name="T95" fmla="*/ 0 h 44"/>
              <a:gd name="T96" fmla="*/ 37 w 50"/>
              <a:gd name="T97" fmla="*/ 0 h 44"/>
              <a:gd name="T98" fmla="*/ 35 w 50"/>
              <a:gd name="T99" fmla="*/ 0 h 44"/>
              <a:gd name="T100" fmla="*/ 35 w 50"/>
              <a:gd name="T101" fmla="*/ 0 h 44"/>
              <a:gd name="T102" fmla="*/ 32 w 50"/>
              <a:gd name="T103" fmla="*/ 0 h 44"/>
              <a:gd name="T104" fmla="*/ 32 w 50"/>
              <a:gd name="T105"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 h="44">
                <a:moveTo>
                  <a:pt x="32" y="2"/>
                </a:moveTo>
                <a:lnTo>
                  <a:pt x="32" y="2"/>
                </a:lnTo>
                <a:lnTo>
                  <a:pt x="30" y="0"/>
                </a:lnTo>
                <a:lnTo>
                  <a:pt x="30" y="2"/>
                </a:lnTo>
                <a:lnTo>
                  <a:pt x="28" y="2"/>
                </a:lnTo>
                <a:lnTo>
                  <a:pt x="26" y="2"/>
                </a:lnTo>
                <a:lnTo>
                  <a:pt x="26" y="0"/>
                </a:lnTo>
                <a:lnTo>
                  <a:pt x="25" y="2"/>
                </a:lnTo>
                <a:lnTo>
                  <a:pt x="25" y="3"/>
                </a:lnTo>
                <a:lnTo>
                  <a:pt x="23" y="3"/>
                </a:lnTo>
                <a:lnTo>
                  <a:pt x="21" y="3"/>
                </a:lnTo>
                <a:lnTo>
                  <a:pt x="18" y="3"/>
                </a:lnTo>
                <a:lnTo>
                  <a:pt x="15" y="5"/>
                </a:lnTo>
                <a:lnTo>
                  <a:pt x="16" y="7"/>
                </a:lnTo>
                <a:lnTo>
                  <a:pt x="16" y="7"/>
                </a:lnTo>
                <a:lnTo>
                  <a:pt x="15" y="7"/>
                </a:lnTo>
                <a:lnTo>
                  <a:pt x="13" y="5"/>
                </a:lnTo>
                <a:lnTo>
                  <a:pt x="11" y="3"/>
                </a:lnTo>
                <a:lnTo>
                  <a:pt x="11" y="5"/>
                </a:lnTo>
                <a:lnTo>
                  <a:pt x="10" y="5"/>
                </a:lnTo>
                <a:lnTo>
                  <a:pt x="5" y="7"/>
                </a:lnTo>
                <a:lnTo>
                  <a:pt x="5" y="7"/>
                </a:lnTo>
                <a:lnTo>
                  <a:pt x="3" y="10"/>
                </a:lnTo>
                <a:lnTo>
                  <a:pt x="5" y="12"/>
                </a:lnTo>
                <a:lnTo>
                  <a:pt x="3" y="12"/>
                </a:lnTo>
                <a:lnTo>
                  <a:pt x="3" y="14"/>
                </a:lnTo>
                <a:lnTo>
                  <a:pt x="1" y="14"/>
                </a:lnTo>
                <a:lnTo>
                  <a:pt x="0" y="14"/>
                </a:lnTo>
                <a:lnTo>
                  <a:pt x="0" y="15"/>
                </a:lnTo>
                <a:lnTo>
                  <a:pt x="0" y="20"/>
                </a:lnTo>
                <a:lnTo>
                  <a:pt x="0" y="29"/>
                </a:lnTo>
                <a:lnTo>
                  <a:pt x="3" y="35"/>
                </a:lnTo>
                <a:lnTo>
                  <a:pt x="10" y="44"/>
                </a:lnTo>
                <a:lnTo>
                  <a:pt x="16" y="42"/>
                </a:lnTo>
                <a:lnTo>
                  <a:pt x="23" y="41"/>
                </a:lnTo>
                <a:lnTo>
                  <a:pt x="26" y="35"/>
                </a:lnTo>
                <a:lnTo>
                  <a:pt x="30" y="34"/>
                </a:lnTo>
                <a:lnTo>
                  <a:pt x="40" y="35"/>
                </a:lnTo>
                <a:lnTo>
                  <a:pt x="45" y="32"/>
                </a:lnTo>
                <a:lnTo>
                  <a:pt x="48" y="30"/>
                </a:lnTo>
                <a:lnTo>
                  <a:pt x="48" y="29"/>
                </a:lnTo>
                <a:lnTo>
                  <a:pt x="50" y="25"/>
                </a:lnTo>
                <a:lnTo>
                  <a:pt x="50" y="19"/>
                </a:lnTo>
                <a:lnTo>
                  <a:pt x="48" y="12"/>
                </a:lnTo>
                <a:lnTo>
                  <a:pt x="45" y="7"/>
                </a:lnTo>
                <a:lnTo>
                  <a:pt x="38" y="3"/>
                </a:lnTo>
                <a:lnTo>
                  <a:pt x="37" y="2"/>
                </a:lnTo>
                <a:lnTo>
                  <a:pt x="37" y="0"/>
                </a:lnTo>
                <a:lnTo>
                  <a:pt x="37" y="0"/>
                </a:lnTo>
                <a:lnTo>
                  <a:pt x="35" y="0"/>
                </a:lnTo>
                <a:lnTo>
                  <a:pt x="35" y="0"/>
                </a:lnTo>
                <a:lnTo>
                  <a:pt x="32" y="0"/>
                </a:lnTo>
                <a:lnTo>
                  <a:pt x="32"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0" name="Freeform 30296"/>
          <p:cNvSpPr>
            <a:spLocks/>
          </p:cNvSpPr>
          <p:nvPr/>
        </p:nvSpPr>
        <p:spPr bwMode="auto">
          <a:xfrm>
            <a:off x="4040154" y="3601026"/>
            <a:ext cx="63667" cy="120139"/>
          </a:xfrm>
          <a:custGeom>
            <a:avLst/>
            <a:gdLst>
              <a:gd name="T0" fmla="*/ 35 w 72"/>
              <a:gd name="T1" fmla="*/ 5 h 135"/>
              <a:gd name="T2" fmla="*/ 15 w 72"/>
              <a:gd name="T3" fmla="*/ 5 h 135"/>
              <a:gd name="T4" fmla="*/ 15 w 72"/>
              <a:gd name="T5" fmla="*/ 13 h 135"/>
              <a:gd name="T6" fmla="*/ 18 w 72"/>
              <a:gd name="T7" fmla="*/ 30 h 135"/>
              <a:gd name="T8" fmla="*/ 13 w 72"/>
              <a:gd name="T9" fmla="*/ 52 h 135"/>
              <a:gd name="T10" fmla="*/ 5 w 72"/>
              <a:gd name="T11" fmla="*/ 71 h 135"/>
              <a:gd name="T12" fmla="*/ 3 w 72"/>
              <a:gd name="T13" fmla="*/ 77 h 135"/>
              <a:gd name="T14" fmla="*/ 0 w 72"/>
              <a:gd name="T15" fmla="*/ 89 h 135"/>
              <a:gd name="T16" fmla="*/ 5 w 72"/>
              <a:gd name="T17" fmla="*/ 93 h 135"/>
              <a:gd name="T18" fmla="*/ 12 w 72"/>
              <a:gd name="T19" fmla="*/ 86 h 135"/>
              <a:gd name="T20" fmla="*/ 13 w 72"/>
              <a:gd name="T21" fmla="*/ 89 h 135"/>
              <a:gd name="T22" fmla="*/ 5 w 72"/>
              <a:gd name="T23" fmla="*/ 93 h 135"/>
              <a:gd name="T24" fmla="*/ 15 w 72"/>
              <a:gd name="T25" fmla="*/ 96 h 135"/>
              <a:gd name="T26" fmla="*/ 15 w 72"/>
              <a:gd name="T27" fmla="*/ 99 h 135"/>
              <a:gd name="T28" fmla="*/ 13 w 72"/>
              <a:gd name="T29" fmla="*/ 109 h 135"/>
              <a:gd name="T30" fmla="*/ 15 w 72"/>
              <a:gd name="T31" fmla="*/ 121 h 135"/>
              <a:gd name="T32" fmla="*/ 12 w 72"/>
              <a:gd name="T33" fmla="*/ 135 h 135"/>
              <a:gd name="T34" fmla="*/ 22 w 72"/>
              <a:gd name="T35" fmla="*/ 133 h 135"/>
              <a:gd name="T36" fmla="*/ 32 w 72"/>
              <a:gd name="T37" fmla="*/ 135 h 135"/>
              <a:gd name="T38" fmla="*/ 44 w 72"/>
              <a:gd name="T39" fmla="*/ 130 h 135"/>
              <a:gd name="T40" fmla="*/ 47 w 72"/>
              <a:gd name="T41" fmla="*/ 118 h 135"/>
              <a:gd name="T42" fmla="*/ 57 w 72"/>
              <a:gd name="T43" fmla="*/ 106 h 135"/>
              <a:gd name="T44" fmla="*/ 45 w 72"/>
              <a:gd name="T45" fmla="*/ 101 h 135"/>
              <a:gd name="T46" fmla="*/ 52 w 72"/>
              <a:gd name="T47" fmla="*/ 89 h 135"/>
              <a:gd name="T48" fmla="*/ 50 w 72"/>
              <a:gd name="T49" fmla="*/ 74 h 135"/>
              <a:gd name="T50" fmla="*/ 47 w 72"/>
              <a:gd name="T51" fmla="*/ 67 h 135"/>
              <a:gd name="T52" fmla="*/ 57 w 72"/>
              <a:gd name="T53" fmla="*/ 64 h 135"/>
              <a:gd name="T54" fmla="*/ 55 w 72"/>
              <a:gd name="T55" fmla="*/ 50 h 135"/>
              <a:gd name="T56" fmla="*/ 57 w 72"/>
              <a:gd name="T57" fmla="*/ 34 h 135"/>
              <a:gd name="T58" fmla="*/ 59 w 72"/>
              <a:gd name="T59" fmla="*/ 27 h 135"/>
              <a:gd name="T60" fmla="*/ 72 w 72"/>
              <a:gd name="T61" fmla="*/ 18 h 135"/>
              <a:gd name="T62" fmla="*/ 64 w 72"/>
              <a:gd name="T63" fmla="*/ 10 h 135"/>
              <a:gd name="T64" fmla="*/ 60 w 72"/>
              <a:gd name="T65" fmla="*/ 3 h 135"/>
              <a:gd name="T66" fmla="*/ 52 w 72"/>
              <a:gd name="T67" fmla="*/ 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135">
                <a:moveTo>
                  <a:pt x="52" y="7"/>
                </a:moveTo>
                <a:lnTo>
                  <a:pt x="35" y="5"/>
                </a:lnTo>
                <a:lnTo>
                  <a:pt x="30" y="0"/>
                </a:lnTo>
                <a:lnTo>
                  <a:pt x="15" y="5"/>
                </a:lnTo>
                <a:lnTo>
                  <a:pt x="13" y="8"/>
                </a:lnTo>
                <a:lnTo>
                  <a:pt x="15" y="13"/>
                </a:lnTo>
                <a:lnTo>
                  <a:pt x="15" y="18"/>
                </a:lnTo>
                <a:lnTo>
                  <a:pt x="18" y="30"/>
                </a:lnTo>
                <a:lnTo>
                  <a:pt x="13" y="50"/>
                </a:lnTo>
                <a:lnTo>
                  <a:pt x="13" y="52"/>
                </a:lnTo>
                <a:lnTo>
                  <a:pt x="10" y="66"/>
                </a:lnTo>
                <a:lnTo>
                  <a:pt x="5" y="71"/>
                </a:lnTo>
                <a:lnTo>
                  <a:pt x="3" y="72"/>
                </a:lnTo>
                <a:lnTo>
                  <a:pt x="3" y="77"/>
                </a:lnTo>
                <a:lnTo>
                  <a:pt x="1" y="84"/>
                </a:lnTo>
                <a:lnTo>
                  <a:pt x="0" y="89"/>
                </a:lnTo>
                <a:lnTo>
                  <a:pt x="1" y="91"/>
                </a:lnTo>
                <a:lnTo>
                  <a:pt x="5" y="93"/>
                </a:lnTo>
                <a:lnTo>
                  <a:pt x="8" y="89"/>
                </a:lnTo>
                <a:lnTo>
                  <a:pt x="12" y="86"/>
                </a:lnTo>
                <a:lnTo>
                  <a:pt x="13" y="87"/>
                </a:lnTo>
                <a:lnTo>
                  <a:pt x="13" y="89"/>
                </a:lnTo>
                <a:lnTo>
                  <a:pt x="10" y="93"/>
                </a:lnTo>
                <a:lnTo>
                  <a:pt x="5" y="93"/>
                </a:lnTo>
                <a:lnTo>
                  <a:pt x="7" y="98"/>
                </a:lnTo>
                <a:lnTo>
                  <a:pt x="15" y="96"/>
                </a:lnTo>
                <a:lnTo>
                  <a:pt x="17" y="98"/>
                </a:lnTo>
                <a:lnTo>
                  <a:pt x="15" y="99"/>
                </a:lnTo>
                <a:lnTo>
                  <a:pt x="15" y="103"/>
                </a:lnTo>
                <a:lnTo>
                  <a:pt x="13" y="109"/>
                </a:lnTo>
                <a:lnTo>
                  <a:pt x="15" y="111"/>
                </a:lnTo>
                <a:lnTo>
                  <a:pt x="15" y="121"/>
                </a:lnTo>
                <a:lnTo>
                  <a:pt x="12" y="133"/>
                </a:lnTo>
                <a:lnTo>
                  <a:pt x="12" y="135"/>
                </a:lnTo>
                <a:lnTo>
                  <a:pt x="18" y="131"/>
                </a:lnTo>
                <a:lnTo>
                  <a:pt x="22" y="133"/>
                </a:lnTo>
                <a:lnTo>
                  <a:pt x="27" y="133"/>
                </a:lnTo>
                <a:lnTo>
                  <a:pt x="32" y="135"/>
                </a:lnTo>
                <a:lnTo>
                  <a:pt x="37" y="135"/>
                </a:lnTo>
                <a:lnTo>
                  <a:pt x="44" y="130"/>
                </a:lnTo>
                <a:lnTo>
                  <a:pt x="44" y="130"/>
                </a:lnTo>
                <a:lnTo>
                  <a:pt x="47" y="118"/>
                </a:lnTo>
                <a:lnTo>
                  <a:pt x="49" y="114"/>
                </a:lnTo>
                <a:lnTo>
                  <a:pt x="57" y="106"/>
                </a:lnTo>
                <a:lnTo>
                  <a:pt x="54" y="103"/>
                </a:lnTo>
                <a:lnTo>
                  <a:pt x="45" y="101"/>
                </a:lnTo>
                <a:lnTo>
                  <a:pt x="47" y="96"/>
                </a:lnTo>
                <a:lnTo>
                  <a:pt x="52" y="89"/>
                </a:lnTo>
                <a:lnTo>
                  <a:pt x="55" y="84"/>
                </a:lnTo>
                <a:lnTo>
                  <a:pt x="50" y="74"/>
                </a:lnTo>
                <a:lnTo>
                  <a:pt x="45" y="69"/>
                </a:lnTo>
                <a:lnTo>
                  <a:pt x="47" y="67"/>
                </a:lnTo>
                <a:lnTo>
                  <a:pt x="52" y="67"/>
                </a:lnTo>
                <a:lnTo>
                  <a:pt x="57" y="64"/>
                </a:lnTo>
                <a:lnTo>
                  <a:pt x="57" y="62"/>
                </a:lnTo>
                <a:lnTo>
                  <a:pt x="55" y="50"/>
                </a:lnTo>
                <a:lnTo>
                  <a:pt x="59" y="39"/>
                </a:lnTo>
                <a:lnTo>
                  <a:pt x="57" y="34"/>
                </a:lnTo>
                <a:lnTo>
                  <a:pt x="57" y="28"/>
                </a:lnTo>
                <a:lnTo>
                  <a:pt x="59" y="27"/>
                </a:lnTo>
                <a:lnTo>
                  <a:pt x="71" y="22"/>
                </a:lnTo>
                <a:lnTo>
                  <a:pt x="72" y="18"/>
                </a:lnTo>
                <a:lnTo>
                  <a:pt x="72" y="15"/>
                </a:lnTo>
                <a:lnTo>
                  <a:pt x="64" y="10"/>
                </a:lnTo>
                <a:lnTo>
                  <a:pt x="62" y="7"/>
                </a:lnTo>
                <a:lnTo>
                  <a:pt x="60" y="3"/>
                </a:lnTo>
                <a:lnTo>
                  <a:pt x="57" y="3"/>
                </a:lnTo>
                <a:lnTo>
                  <a:pt x="52" y="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1" name="Freeform 30297"/>
          <p:cNvSpPr>
            <a:spLocks/>
          </p:cNvSpPr>
          <p:nvPr/>
        </p:nvSpPr>
        <p:spPr bwMode="auto">
          <a:xfrm>
            <a:off x="4707773" y="3602806"/>
            <a:ext cx="351937" cy="145057"/>
          </a:xfrm>
          <a:custGeom>
            <a:avLst/>
            <a:gdLst>
              <a:gd name="T0" fmla="*/ 344 w 398"/>
              <a:gd name="T1" fmla="*/ 18 h 163"/>
              <a:gd name="T2" fmla="*/ 303 w 398"/>
              <a:gd name="T3" fmla="*/ 28 h 163"/>
              <a:gd name="T4" fmla="*/ 266 w 398"/>
              <a:gd name="T5" fmla="*/ 30 h 163"/>
              <a:gd name="T6" fmla="*/ 227 w 398"/>
              <a:gd name="T7" fmla="*/ 20 h 163"/>
              <a:gd name="T8" fmla="*/ 210 w 398"/>
              <a:gd name="T9" fmla="*/ 8 h 163"/>
              <a:gd name="T10" fmla="*/ 192 w 398"/>
              <a:gd name="T11" fmla="*/ 6 h 163"/>
              <a:gd name="T12" fmla="*/ 158 w 398"/>
              <a:gd name="T13" fmla="*/ 1 h 163"/>
              <a:gd name="T14" fmla="*/ 113 w 398"/>
              <a:gd name="T15" fmla="*/ 23 h 163"/>
              <a:gd name="T16" fmla="*/ 86 w 398"/>
              <a:gd name="T17" fmla="*/ 23 h 163"/>
              <a:gd name="T18" fmla="*/ 69 w 398"/>
              <a:gd name="T19" fmla="*/ 33 h 163"/>
              <a:gd name="T20" fmla="*/ 74 w 398"/>
              <a:gd name="T21" fmla="*/ 37 h 163"/>
              <a:gd name="T22" fmla="*/ 64 w 398"/>
              <a:gd name="T23" fmla="*/ 42 h 163"/>
              <a:gd name="T24" fmla="*/ 50 w 398"/>
              <a:gd name="T25" fmla="*/ 43 h 163"/>
              <a:gd name="T26" fmla="*/ 40 w 398"/>
              <a:gd name="T27" fmla="*/ 42 h 163"/>
              <a:gd name="T28" fmla="*/ 37 w 398"/>
              <a:gd name="T29" fmla="*/ 45 h 163"/>
              <a:gd name="T30" fmla="*/ 27 w 398"/>
              <a:gd name="T31" fmla="*/ 45 h 163"/>
              <a:gd name="T32" fmla="*/ 15 w 398"/>
              <a:gd name="T33" fmla="*/ 43 h 163"/>
              <a:gd name="T34" fmla="*/ 2 w 398"/>
              <a:gd name="T35" fmla="*/ 55 h 163"/>
              <a:gd name="T36" fmla="*/ 0 w 398"/>
              <a:gd name="T37" fmla="*/ 65 h 163"/>
              <a:gd name="T38" fmla="*/ 18 w 398"/>
              <a:gd name="T39" fmla="*/ 65 h 163"/>
              <a:gd name="T40" fmla="*/ 13 w 398"/>
              <a:gd name="T41" fmla="*/ 74 h 163"/>
              <a:gd name="T42" fmla="*/ 15 w 398"/>
              <a:gd name="T43" fmla="*/ 80 h 163"/>
              <a:gd name="T44" fmla="*/ 20 w 398"/>
              <a:gd name="T45" fmla="*/ 85 h 163"/>
              <a:gd name="T46" fmla="*/ 17 w 398"/>
              <a:gd name="T47" fmla="*/ 92 h 163"/>
              <a:gd name="T48" fmla="*/ 10 w 398"/>
              <a:gd name="T49" fmla="*/ 96 h 163"/>
              <a:gd name="T50" fmla="*/ 10 w 398"/>
              <a:gd name="T51" fmla="*/ 104 h 163"/>
              <a:gd name="T52" fmla="*/ 23 w 398"/>
              <a:gd name="T53" fmla="*/ 112 h 163"/>
              <a:gd name="T54" fmla="*/ 30 w 398"/>
              <a:gd name="T55" fmla="*/ 128 h 163"/>
              <a:gd name="T56" fmla="*/ 40 w 398"/>
              <a:gd name="T57" fmla="*/ 136 h 163"/>
              <a:gd name="T58" fmla="*/ 42 w 398"/>
              <a:gd name="T59" fmla="*/ 144 h 163"/>
              <a:gd name="T60" fmla="*/ 62 w 398"/>
              <a:gd name="T61" fmla="*/ 141 h 163"/>
              <a:gd name="T62" fmla="*/ 87 w 398"/>
              <a:gd name="T63" fmla="*/ 155 h 163"/>
              <a:gd name="T64" fmla="*/ 94 w 398"/>
              <a:gd name="T65" fmla="*/ 143 h 163"/>
              <a:gd name="T66" fmla="*/ 125 w 398"/>
              <a:gd name="T67" fmla="*/ 146 h 163"/>
              <a:gd name="T68" fmla="*/ 163 w 398"/>
              <a:gd name="T69" fmla="*/ 155 h 163"/>
              <a:gd name="T70" fmla="*/ 167 w 398"/>
              <a:gd name="T71" fmla="*/ 155 h 163"/>
              <a:gd name="T72" fmla="*/ 182 w 398"/>
              <a:gd name="T73" fmla="*/ 143 h 163"/>
              <a:gd name="T74" fmla="*/ 197 w 398"/>
              <a:gd name="T75" fmla="*/ 148 h 163"/>
              <a:gd name="T76" fmla="*/ 200 w 398"/>
              <a:gd name="T77" fmla="*/ 144 h 163"/>
              <a:gd name="T78" fmla="*/ 209 w 398"/>
              <a:gd name="T79" fmla="*/ 139 h 163"/>
              <a:gd name="T80" fmla="*/ 212 w 398"/>
              <a:gd name="T81" fmla="*/ 146 h 163"/>
              <a:gd name="T82" fmla="*/ 205 w 398"/>
              <a:gd name="T83" fmla="*/ 156 h 163"/>
              <a:gd name="T84" fmla="*/ 214 w 398"/>
              <a:gd name="T85" fmla="*/ 161 h 163"/>
              <a:gd name="T86" fmla="*/ 226 w 398"/>
              <a:gd name="T87" fmla="*/ 155 h 163"/>
              <a:gd name="T88" fmla="*/ 224 w 398"/>
              <a:gd name="T89" fmla="*/ 141 h 163"/>
              <a:gd name="T90" fmla="*/ 246 w 398"/>
              <a:gd name="T91" fmla="*/ 143 h 163"/>
              <a:gd name="T92" fmla="*/ 288 w 398"/>
              <a:gd name="T93" fmla="*/ 143 h 163"/>
              <a:gd name="T94" fmla="*/ 320 w 398"/>
              <a:gd name="T95" fmla="*/ 134 h 163"/>
              <a:gd name="T96" fmla="*/ 347 w 398"/>
              <a:gd name="T97" fmla="*/ 124 h 163"/>
              <a:gd name="T98" fmla="*/ 354 w 398"/>
              <a:gd name="T99" fmla="*/ 126 h 163"/>
              <a:gd name="T100" fmla="*/ 372 w 398"/>
              <a:gd name="T101" fmla="*/ 128 h 163"/>
              <a:gd name="T102" fmla="*/ 384 w 398"/>
              <a:gd name="T103" fmla="*/ 128 h 163"/>
              <a:gd name="T104" fmla="*/ 389 w 398"/>
              <a:gd name="T105" fmla="*/ 134 h 163"/>
              <a:gd name="T106" fmla="*/ 394 w 398"/>
              <a:gd name="T107" fmla="*/ 126 h 163"/>
              <a:gd name="T108" fmla="*/ 387 w 398"/>
              <a:gd name="T109" fmla="*/ 112 h 163"/>
              <a:gd name="T110" fmla="*/ 389 w 398"/>
              <a:gd name="T111" fmla="*/ 97 h 163"/>
              <a:gd name="T112" fmla="*/ 382 w 398"/>
              <a:gd name="T113" fmla="*/ 89 h 163"/>
              <a:gd name="T114" fmla="*/ 387 w 398"/>
              <a:gd name="T115" fmla="*/ 69 h 163"/>
              <a:gd name="T116" fmla="*/ 394 w 398"/>
              <a:gd name="T117" fmla="*/ 60 h 163"/>
              <a:gd name="T118" fmla="*/ 374 w 398"/>
              <a:gd name="T119" fmla="*/ 4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8" h="163">
                <a:moveTo>
                  <a:pt x="357" y="13"/>
                </a:moveTo>
                <a:lnTo>
                  <a:pt x="352" y="11"/>
                </a:lnTo>
                <a:lnTo>
                  <a:pt x="345" y="16"/>
                </a:lnTo>
                <a:lnTo>
                  <a:pt x="344" y="18"/>
                </a:lnTo>
                <a:lnTo>
                  <a:pt x="327" y="16"/>
                </a:lnTo>
                <a:lnTo>
                  <a:pt x="323" y="20"/>
                </a:lnTo>
                <a:lnTo>
                  <a:pt x="308" y="26"/>
                </a:lnTo>
                <a:lnTo>
                  <a:pt x="303" y="28"/>
                </a:lnTo>
                <a:lnTo>
                  <a:pt x="296" y="28"/>
                </a:lnTo>
                <a:lnTo>
                  <a:pt x="281" y="26"/>
                </a:lnTo>
                <a:lnTo>
                  <a:pt x="278" y="26"/>
                </a:lnTo>
                <a:lnTo>
                  <a:pt x="266" y="30"/>
                </a:lnTo>
                <a:lnTo>
                  <a:pt x="259" y="30"/>
                </a:lnTo>
                <a:lnTo>
                  <a:pt x="249" y="26"/>
                </a:lnTo>
                <a:lnTo>
                  <a:pt x="237" y="26"/>
                </a:lnTo>
                <a:lnTo>
                  <a:pt x="227" y="20"/>
                </a:lnTo>
                <a:lnTo>
                  <a:pt x="224" y="20"/>
                </a:lnTo>
                <a:lnTo>
                  <a:pt x="219" y="21"/>
                </a:lnTo>
                <a:lnTo>
                  <a:pt x="214" y="18"/>
                </a:lnTo>
                <a:lnTo>
                  <a:pt x="210" y="8"/>
                </a:lnTo>
                <a:lnTo>
                  <a:pt x="204" y="11"/>
                </a:lnTo>
                <a:lnTo>
                  <a:pt x="199" y="11"/>
                </a:lnTo>
                <a:lnTo>
                  <a:pt x="195" y="10"/>
                </a:lnTo>
                <a:lnTo>
                  <a:pt x="192" y="6"/>
                </a:lnTo>
                <a:lnTo>
                  <a:pt x="189" y="0"/>
                </a:lnTo>
                <a:lnTo>
                  <a:pt x="182" y="5"/>
                </a:lnTo>
                <a:lnTo>
                  <a:pt x="175" y="3"/>
                </a:lnTo>
                <a:lnTo>
                  <a:pt x="158" y="1"/>
                </a:lnTo>
                <a:lnTo>
                  <a:pt x="150" y="1"/>
                </a:lnTo>
                <a:lnTo>
                  <a:pt x="135" y="8"/>
                </a:lnTo>
                <a:lnTo>
                  <a:pt x="113" y="20"/>
                </a:lnTo>
                <a:lnTo>
                  <a:pt x="113" y="23"/>
                </a:lnTo>
                <a:lnTo>
                  <a:pt x="109" y="26"/>
                </a:lnTo>
                <a:lnTo>
                  <a:pt x="99" y="26"/>
                </a:lnTo>
                <a:lnTo>
                  <a:pt x="89" y="23"/>
                </a:lnTo>
                <a:lnTo>
                  <a:pt x="86" y="23"/>
                </a:lnTo>
                <a:lnTo>
                  <a:pt x="74" y="23"/>
                </a:lnTo>
                <a:lnTo>
                  <a:pt x="66" y="21"/>
                </a:lnTo>
                <a:lnTo>
                  <a:pt x="62" y="28"/>
                </a:lnTo>
                <a:lnTo>
                  <a:pt x="69" y="33"/>
                </a:lnTo>
                <a:lnTo>
                  <a:pt x="69" y="35"/>
                </a:lnTo>
                <a:lnTo>
                  <a:pt x="81" y="33"/>
                </a:lnTo>
                <a:lnTo>
                  <a:pt x="77" y="37"/>
                </a:lnTo>
                <a:lnTo>
                  <a:pt x="74" y="37"/>
                </a:lnTo>
                <a:lnTo>
                  <a:pt x="60" y="37"/>
                </a:lnTo>
                <a:lnTo>
                  <a:pt x="57" y="40"/>
                </a:lnTo>
                <a:lnTo>
                  <a:pt x="59" y="42"/>
                </a:lnTo>
                <a:lnTo>
                  <a:pt x="64" y="42"/>
                </a:lnTo>
                <a:lnTo>
                  <a:pt x="66" y="43"/>
                </a:lnTo>
                <a:lnTo>
                  <a:pt x="64" y="45"/>
                </a:lnTo>
                <a:lnTo>
                  <a:pt x="57" y="43"/>
                </a:lnTo>
                <a:lnTo>
                  <a:pt x="50" y="43"/>
                </a:lnTo>
                <a:lnTo>
                  <a:pt x="42" y="45"/>
                </a:lnTo>
                <a:lnTo>
                  <a:pt x="39" y="45"/>
                </a:lnTo>
                <a:lnTo>
                  <a:pt x="42" y="42"/>
                </a:lnTo>
                <a:lnTo>
                  <a:pt x="40" y="42"/>
                </a:lnTo>
                <a:lnTo>
                  <a:pt x="37" y="40"/>
                </a:lnTo>
                <a:lnTo>
                  <a:pt x="34" y="42"/>
                </a:lnTo>
                <a:lnTo>
                  <a:pt x="37" y="43"/>
                </a:lnTo>
                <a:lnTo>
                  <a:pt x="37" y="45"/>
                </a:lnTo>
                <a:lnTo>
                  <a:pt x="37" y="47"/>
                </a:lnTo>
                <a:lnTo>
                  <a:pt x="32" y="47"/>
                </a:lnTo>
                <a:lnTo>
                  <a:pt x="28" y="47"/>
                </a:lnTo>
                <a:lnTo>
                  <a:pt x="27" y="45"/>
                </a:lnTo>
                <a:lnTo>
                  <a:pt x="25" y="42"/>
                </a:lnTo>
                <a:lnTo>
                  <a:pt x="20" y="43"/>
                </a:lnTo>
                <a:lnTo>
                  <a:pt x="20" y="43"/>
                </a:lnTo>
                <a:lnTo>
                  <a:pt x="15" y="43"/>
                </a:lnTo>
                <a:lnTo>
                  <a:pt x="8" y="48"/>
                </a:lnTo>
                <a:lnTo>
                  <a:pt x="7" y="50"/>
                </a:lnTo>
                <a:lnTo>
                  <a:pt x="5" y="55"/>
                </a:lnTo>
                <a:lnTo>
                  <a:pt x="2" y="55"/>
                </a:lnTo>
                <a:lnTo>
                  <a:pt x="2" y="57"/>
                </a:lnTo>
                <a:lnTo>
                  <a:pt x="2" y="60"/>
                </a:lnTo>
                <a:lnTo>
                  <a:pt x="2" y="64"/>
                </a:lnTo>
                <a:lnTo>
                  <a:pt x="0" y="65"/>
                </a:lnTo>
                <a:lnTo>
                  <a:pt x="0" y="69"/>
                </a:lnTo>
                <a:lnTo>
                  <a:pt x="2" y="69"/>
                </a:lnTo>
                <a:lnTo>
                  <a:pt x="15" y="65"/>
                </a:lnTo>
                <a:lnTo>
                  <a:pt x="18" y="65"/>
                </a:lnTo>
                <a:lnTo>
                  <a:pt x="18" y="69"/>
                </a:lnTo>
                <a:lnTo>
                  <a:pt x="17" y="69"/>
                </a:lnTo>
                <a:lnTo>
                  <a:pt x="12" y="74"/>
                </a:lnTo>
                <a:lnTo>
                  <a:pt x="13" y="74"/>
                </a:lnTo>
                <a:lnTo>
                  <a:pt x="13" y="77"/>
                </a:lnTo>
                <a:lnTo>
                  <a:pt x="15" y="77"/>
                </a:lnTo>
                <a:lnTo>
                  <a:pt x="17" y="80"/>
                </a:lnTo>
                <a:lnTo>
                  <a:pt x="15" y="80"/>
                </a:lnTo>
                <a:lnTo>
                  <a:pt x="15" y="82"/>
                </a:lnTo>
                <a:lnTo>
                  <a:pt x="18" y="84"/>
                </a:lnTo>
                <a:lnTo>
                  <a:pt x="20" y="84"/>
                </a:lnTo>
                <a:lnTo>
                  <a:pt x="20" y="85"/>
                </a:lnTo>
                <a:lnTo>
                  <a:pt x="18" y="87"/>
                </a:lnTo>
                <a:lnTo>
                  <a:pt x="13" y="89"/>
                </a:lnTo>
                <a:lnTo>
                  <a:pt x="13" y="91"/>
                </a:lnTo>
                <a:lnTo>
                  <a:pt x="17" y="92"/>
                </a:lnTo>
                <a:lnTo>
                  <a:pt x="15" y="94"/>
                </a:lnTo>
                <a:lnTo>
                  <a:pt x="20" y="97"/>
                </a:lnTo>
                <a:lnTo>
                  <a:pt x="15" y="101"/>
                </a:lnTo>
                <a:lnTo>
                  <a:pt x="10" y="96"/>
                </a:lnTo>
                <a:lnTo>
                  <a:pt x="8" y="96"/>
                </a:lnTo>
                <a:lnTo>
                  <a:pt x="7" y="101"/>
                </a:lnTo>
                <a:lnTo>
                  <a:pt x="7" y="104"/>
                </a:lnTo>
                <a:lnTo>
                  <a:pt x="10" y="104"/>
                </a:lnTo>
                <a:lnTo>
                  <a:pt x="13" y="104"/>
                </a:lnTo>
                <a:lnTo>
                  <a:pt x="18" y="109"/>
                </a:lnTo>
                <a:lnTo>
                  <a:pt x="23" y="111"/>
                </a:lnTo>
                <a:lnTo>
                  <a:pt x="23" y="112"/>
                </a:lnTo>
                <a:lnTo>
                  <a:pt x="22" y="121"/>
                </a:lnTo>
                <a:lnTo>
                  <a:pt x="23" y="124"/>
                </a:lnTo>
                <a:lnTo>
                  <a:pt x="27" y="124"/>
                </a:lnTo>
                <a:lnTo>
                  <a:pt x="30" y="128"/>
                </a:lnTo>
                <a:lnTo>
                  <a:pt x="32" y="129"/>
                </a:lnTo>
                <a:lnTo>
                  <a:pt x="25" y="133"/>
                </a:lnTo>
                <a:lnTo>
                  <a:pt x="27" y="134"/>
                </a:lnTo>
                <a:lnTo>
                  <a:pt x="40" y="136"/>
                </a:lnTo>
                <a:lnTo>
                  <a:pt x="42" y="138"/>
                </a:lnTo>
                <a:lnTo>
                  <a:pt x="40" y="139"/>
                </a:lnTo>
                <a:lnTo>
                  <a:pt x="39" y="141"/>
                </a:lnTo>
                <a:lnTo>
                  <a:pt x="42" y="144"/>
                </a:lnTo>
                <a:lnTo>
                  <a:pt x="47" y="141"/>
                </a:lnTo>
                <a:lnTo>
                  <a:pt x="50" y="139"/>
                </a:lnTo>
                <a:lnTo>
                  <a:pt x="59" y="144"/>
                </a:lnTo>
                <a:lnTo>
                  <a:pt x="62" y="141"/>
                </a:lnTo>
                <a:lnTo>
                  <a:pt x="69" y="155"/>
                </a:lnTo>
                <a:lnTo>
                  <a:pt x="72" y="156"/>
                </a:lnTo>
                <a:lnTo>
                  <a:pt x="76" y="156"/>
                </a:lnTo>
                <a:lnTo>
                  <a:pt x="87" y="155"/>
                </a:lnTo>
                <a:lnTo>
                  <a:pt x="89" y="156"/>
                </a:lnTo>
                <a:lnTo>
                  <a:pt x="93" y="156"/>
                </a:lnTo>
                <a:lnTo>
                  <a:pt x="93" y="155"/>
                </a:lnTo>
                <a:lnTo>
                  <a:pt x="94" y="143"/>
                </a:lnTo>
                <a:lnTo>
                  <a:pt x="96" y="139"/>
                </a:lnTo>
                <a:lnTo>
                  <a:pt x="103" y="138"/>
                </a:lnTo>
                <a:lnTo>
                  <a:pt x="113" y="141"/>
                </a:lnTo>
                <a:lnTo>
                  <a:pt x="125" y="146"/>
                </a:lnTo>
                <a:lnTo>
                  <a:pt x="133" y="155"/>
                </a:lnTo>
                <a:lnTo>
                  <a:pt x="140" y="158"/>
                </a:lnTo>
                <a:lnTo>
                  <a:pt x="150" y="160"/>
                </a:lnTo>
                <a:lnTo>
                  <a:pt x="163" y="155"/>
                </a:lnTo>
                <a:lnTo>
                  <a:pt x="165" y="156"/>
                </a:lnTo>
                <a:lnTo>
                  <a:pt x="165" y="156"/>
                </a:lnTo>
                <a:lnTo>
                  <a:pt x="165" y="155"/>
                </a:lnTo>
                <a:lnTo>
                  <a:pt x="167" y="155"/>
                </a:lnTo>
                <a:lnTo>
                  <a:pt x="167" y="153"/>
                </a:lnTo>
                <a:lnTo>
                  <a:pt x="170" y="150"/>
                </a:lnTo>
                <a:lnTo>
                  <a:pt x="178" y="143"/>
                </a:lnTo>
                <a:lnTo>
                  <a:pt x="182" y="143"/>
                </a:lnTo>
                <a:lnTo>
                  <a:pt x="187" y="144"/>
                </a:lnTo>
                <a:lnTo>
                  <a:pt x="190" y="146"/>
                </a:lnTo>
                <a:lnTo>
                  <a:pt x="194" y="148"/>
                </a:lnTo>
                <a:lnTo>
                  <a:pt x="197" y="148"/>
                </a:lnTo>
                <a:lnTo>
                  <a:pt x="197" y="148"/>
                </a:lnTo>
                <a:lnTo>
                  <a:pt x="199" y="148"/>
                </a:lnTo>
                <a:lnTo>
                  <a:pt x="200" y="148"/>
                </a:lnTo>
                <a:lnTo>
                  <a:pt x="200" y="144"/>
                </a:lnTo>
                <a:lnTo>
                  <a:pt x="200" y="144"/>
                </a:lnTo>
                <a:lnTo>
                  <a:pt x="202" y="144"/>
                </a:lnTo>
                <a:lnTo>
                  <a:pt x="204" y="143"/>
                </a:lnTo>
                <a:lnTo>
                  <a:pt x="209" y="139"/>
                </a:lnTo>
                <a:lnTo>
                  <a:pt x="210" y="139"/>
                </a:lnTo>
                <a:lnTo>
                  <a:pt x="212" y="143"/>
                </a:lnTo>
                <a:lnTo>
                  <a:pt x="212" y="144"/>
                </a:lnTo>
                <a:lnTo>
                  <a:pt x="212" y="146"/>
                </a:lnTo>
                <a:lnTo>
                  <a:pt x="207" y="151"/>
                </a:lnTo>
                <a:lnTo>
                  <a:pt x="204" y="153"/>
                </a:lnTo>
                <a:lnTo>
                  <a:pt x="204" y="155"/>
                </a:lnTo>
                <a:lnTo>
                  <a:pt x="205" y="156"/>
                </a:lnTo>
                <a:lnTo>
                  <a:pt x="207" y="161"/>
                </a:lnTo>
                <a:lnTo>
                  <a:pt x="210" y="161"/>
                </a:lnTo>
                <a:lnTo>
                  <a:pt x="214" y="163"/>
                </a:lnTo>
                <a:lnTo>
                  <a:pt x="214" y="161"/>
                </a:lnTo>
                <a:lnTo>
                  <a:pt x="216" y="161"/>
                </a:lnTo>
                <a:lnTo>
                  <a:pt x="219" y="160"/>
                </a:lnTo>
                <a:lnTo>
                  <a:pt x="219" y="156"/>
                </a:lnTo>
                <a:lnTo>
                  <a:pt x="226" y="155"/>
                </a:lnTo>
                <a:lnTo>
                  <a:pt x="224" y="150"/>
                </a:lnTo>
                <a:lnTo>
                  <a:pt x="222" y="144"/>
                </a:lnTo>
                <a:lnTo>
                  <a:pt x="222" y="141"/>
                </a:lnTo>
                <a:lnTo>
                  <a:pt x="224" y="141"/>
                </a:lnTo>
                <a:lnTo>
                  <a:pt x="227" y="141"/>
                </a:lnTo>
                <a:lnTo>
                  <a:pt x="234" y="143"/>
                </a:lnTo>
                <a:lnTo>
                  <a:pt x="239" y="143"/>
                </a:lnTo>
                <a:lnTo>
                  <a:pt x="246" y="143"/>
                </a:lnTo>
                <a:lnTo>
                  <a:pt x="256" y="138"/>
                </a:lnTo>
                <a:lnTo>
                  <a:pt x="258" y="138"/>
                </a:lnTo>
                <a:lnTo>
                  <a:pt x="278" y="144"/>
                </a:lnTo>
                <a:lnTo>
                  <a:pt x="288" y="143"/>
                </a:lnTo>
                <a:lnTo>
                  <a:pt x="293" y="141"/>
                </a:lnTo>
                <a:lnTo>
                  <a:pt x="308" y="133"/>
                </a:lnTo>
                <a:lnTo>
                  <a:pt x="312" y="133"/>
                </a:lnTo>
                <a:lnTo>
                  <a:pt x="320" y="134"/>
                </a:lnTo>
                <a:lnTo>
                  <a:pt x="325" y="134"/>
                </a:lnTo>
                <a:lnTo>
                  <a:pt x="337" y="131"/>
                </a:lnTo>
                <a:lnTo>
                  <a:pt x="344" y="128"/>
                </a:lnTo>
                <a:lnTo>
                  <a:pt x="347" y="124"/>
                </a:lnTo>
                <a:lnTo>
                  <a:pt x="349" y="124"/>
                </a:lnTo>
                <a:lnTo>
                  <a:pt x="349" y="128"/>
                </a:lnTo>
                <a:lnTo>
                  <a:pt x="350" y="128"/>
                </a:lnTo>
                <a:lnTo>
                  <a:pt x="354" y="126"/>
                </a:lnTo>
                <a:lnTo>
                  <a:pt x="357" y="124"/>
                </a:lnTo>
                <a:lnTo>
                  <a:pt x="360" y="126"/>
                </a:lnTo>
                <a:lnTo>
                  <a:pt x="364" y="126"/>
                </a:lnTo>
                <a:lnTo>
                  <a:pt x="372" y="128"/>
                </a:lnTo>
                <a:lnTo>
                  <a:pt x="376" y="128"/>
                </a:lnTo>
                <a:lnTo>
                  <a:pt x="377" y="126"/>
                </a:lnTo>
                <a:lnTo>
                  <a:pt x="381" y="126"/>
                </a:lnTo>
                <a:lnTo>
                  <a:pt x="384" y="128"/>
                </a:lnTo>
                <a:lnTo>
                  <a:pt x="384" y="131"/>
                </a:lnTo>
                <a:lnTo>
                  <a:pt x="384" y="134"/>
                </a:lnTo>
                <a:lnTo>
                  <a:pt x="387" y="136"/>
                </a:lnTo>
                <a:lnTo>
                  <a:pt x="389" y="134"/>
                </a:lnTo>
                <a:lnTo>
                  <a:pt x="392" y="129"/>
                </a:lnTo>
                <a:lnTo>
                  <a:pt x="398" y="129"/>
                </a:lnTo>
                <a:lnTo>
                  <a:pt x="398" y="126"/>
                </a:lnTo>
                <a:lnTo>
                  <a:pt x="394" y="126"/>
                </a:lnTo>
                <a:lnTo>
                  <a:pt x="391" y="121"/>
                </a:lnTo>
                <a:lnTo>
                  <a:pt x="389" y="116"/>
                </a:lnTo>
                <a:lnTo>
                  <a:pt x="391" y="114"/>
                </a:lnTo>
                <a:lnTo>
                  <a:pt x="387" y="112"/>
                </a:lnTo>
                <a:lnTo>
                  <a:pt x="384" y="111"/>
                </a:lnTo>
                <a:lnTo>
                  <a:pt x="384" y="109"/>
                </a:lnTo>
                <a:lnTo>
                  <a:pt x="391" y="99"/>
                </a:lnTo>
                <a:lnTo>
                  <a:pt x="389" y="97"/>
                </a:lnTo>
                <a:lnTo>
                  <a:pt x="387" y="94"/>
                </a:lnTo>
                <a:lnTo>
                  <a:pt x="386" y="96"/>
                </a:lnTo>
                <a:lnTo>
                  <a:pt x="384" y="94"/>
                </a:lnTo>
                <a:lnTo>
                  <a:pt x="382" y="89"/>
                </a:lnTo>
                <a:lnTo>
                  <a:pt x="384" y="84"/>
                </a:lnTo>
                <a:lnTo>
                  <a:pt x="382" y="77"/>
                </a:lnTo>
                <a:lnTo>
                  <a:pt x="382" y="72"/>
                </a:lnTo>
                <a:lnTo>
                  <a:pt x="387" y="69"/>
                </a:lnTo>
                <a:lnTo>
                  <a:pt x="387" y="65"/>
                </a:lnTo>
                <a:lnTo>
                  <a:pt x="391" y="62"/>
                </a:lnTo>
                <a:lnTo>
                  <a:pt x="394" y="64"/>
                </a:lnTo>
                <a:lnTo>
                  <a:pt x="394" y="60"/>
                </a:lnTo>
                <a:lnTo>
                  <a:pt x="389" y="55"/>
                </a:lnTo>
                <a:lnTo>
                  <a:pt x="376" y="53"/>
                </a:lnTo>
                <a:lnTo>
                  <a:pt x="374" y="52"/>
                </a:lnTo>
                <a:lnTo>
                  <a:pt x="374" y="47"/>
                </a:lnTo>
                <a:lnTo>
                  <a:pt x="377" y="37"/>
                </a:lnTo>
                <a:lnTo>
                  <a:pt x="377" y="33"/>
                </a:lnTo>
                <a:lnTo>
                  <a:pt x="357" y="1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62" name="Freeform 30298"/>
          <p:cNvSpPr>
            <a:spLocks/>
          </p:cNvSpPr>
          <p:nvPr/>
        </p:nvSpPr>
        <p:spPr bwMode="auto">
          <a:xfrm>
            <a:off x="4707773" y="3602804"/>
            <a:ext cx="56593" cy="47166"/>
          </a:xfrm>
          <a:custGeom>
            <a:avLst/>
            <a:gdLst>
              <a:gd name="T0" fmla="*/ 39 w 64"/>
              <a:gd name="T1" fmla="*/ 1 h 53"/>
              <a:gd name="T2" fmla="*/ 27 w 64"/>
              <a:gd name="T3" fmla="*/ 1 h 53"/>
              <a:gd name="T4" fmla="*/ 22 w 64"/>
              <a:gd name="T5" fmla="*/ 0 h 53"/>
              <a:gd name="T6" fmla="*/ 17 w 64"/>
              <a:gd name="T7" fmla="*/ 1 h 53"/>
              <a:gd name="T8" fmla="*/ 10 w 64"/>
              <a:gd name="T9" fmla="*/ 5 h 53"/>
              <a:gd name="T10" fmla="*/ 7 w 64"/>
              <a:gd name="T11" fmla="*/ 10 h 53"/>
              <a:gd name="T12" fmla="*/ 7 w 64"/>
              <a:gd name="T13" fmla="*/ 10 h 53"/>
              <a:gd name="T14" fmla="*/ 12 w 64"/>
              <a:gd name="T15" fmla="*/ 13 h 53"/>
              <a:gd name="T16" fmla="*/ 13 w 64"/>
              <a:gd name="T17" fmla="*/ 16 h 53"/>
              <a:gd name="T18" fmla="*/ 7 w 64"/>
              <a:gd name="T19" fmla="*/ 23 h 53"/>
              <a:gd name="T20" fmla="*/ 0 w 64"/>
              <a:gd name="T21" fmla="*/ 37 h 53"/>
              <a:gd name="T22" fmla="*/ 2 w 64"/>
              <a:gd name="T23" fmla="*/ 38 h 53"/>
              <a:gd name="T24" fmla="*/ 7 w 64"/>
              <a:gd name="T25" fmla="*/ 38 h 53"/>
              <a:gd name="T26" fmla="*/ 8 w 64"/>
              <a:gd name="T27" fmla="*/ 38 h 53"/>
              <a:gd name="T28" fmla="*/ 10 w 64"/>
              <a:gd name="T29" fmla="*/ 40 h 53"/>
              <a:gd name="T30" fmla="*/ 3 w 64"/>
              <a:gd name="T31" fmla="*/ 47 h 53"/>
              <a:gd name="T32" fmla="*/ 3 w 64"/>
              <a:gd name="T33" fmla="*/ 48 h 53"/>
              <a:gd name="T34" fmla="*/ 3 w 64"/>
              <a:gd name="T35" fmla="*/ 50 h 53"/>
              <a:gd name="T36" fmla="*/ 2 w 64"/>
              <a:gd name="T37" fmla="*/ 53 h 53"/>
              <a:gd name="T38" fmla="*/ 5 w 64"/>
              <a:gd name="T39" fmla="*/ 52 h 53"/>
              <a:gd name="T40" fmla="*/ 7 w 64"/>
              <a:gd name="T41" fmla="*/ 48 h 53"/>
              <a:gd name="T42" fmla="*/ 10 w 64"/>
              <a:gd name="T43" fmla="*/ 47 h 53"/>
              <a:gd name="T44" fmla="*/ 12 w 64"/>
              <a:gd name="T45" fmla="*/ 43 h 53"/>
              <a:gd name="T46" fmla="*/ 25 w 64"/>
              <a:gd name="T47" fmla="*/ 37 h 53"/>
              <a:gd name="T48" fmla="*/ 27 w 64"/>
              <a:gd name="T49" fmla="*/ 33 h 53"/>
              <a:gd name="T50" fmla="*/ 30 w 64"/>
              <a:gd name="T51" fmla="*/ 28 h 53"/>
              <a:gd name="T52" fmla="*/ 39 w 64"/>
              <a:gd name="T53" fmla="*/ 28 h 53"/>
              <a:gd name="T54" fmla="*/ 42 w 64"/>
              <a:gd name="T55" fmla="*/ 26 h 53"/>
              <a:gd name="T56" fmla="*/ 45 w 64"/>
              <a:gd name="T57" fmla="*/ 26 h 53"/>
              <a:gd name="T58" fmla="*/ 54 w 64"/>
              <a:gd name="T59" fmla="*/ 30 h 53"/>
              <a:gd name="T60" fmla="*/ 59 w 64"/>
              <a:gd name="T61" fmla="*/ 30 h 53"/>
              <a:gd name="T62" fmla="*/ 60 w 64"/>
              <a:gd name="T63" fmla="*/ 28 h 53"/>
              <a:gd name="T64" fmla="*/ 64 w 64"/>
              <a:gd name="T65" fmla="*/ 23 h 53"/>
              <a:gd name="T66" fmla="*/ 62 w 64"/>
              <a:gd name="T67" fmla="*/ 20 h 53"/>
              <a:gd name="T68" fmla="*/ 49 w 64"/>
              <a:gd name="T69" fmla="*/ 16 h 53"/>
              <a:gd name="T70" fmla="*/ 44 w 64"/>
              <a:gd name="T71" fmla="*/ 11 h 53"/>
              <a:gd name="T72" fmla="*/ 42 w 64"/>
              <a:gd name="T73" fmla="*/ 11 h 53"/>
              <a:gd name="T74" fmla="*/ 42 w 64"/>
              <a:gd name="T75" fmla="*/ 8 h 53"/>
              <a:gd name="T76" fmla="*/ 42 w 64"/>
              <a:gd name="T77" fmla="*/ 5 h 53"/>
              <a:gd name="T78" fmla="*/ 39 w 64"/>
              <a:gd name="T79"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53">
                <a:moveTo>
                  <a:pt x="39" y="1"/>
                </a:moveTo>
                <a:lnTo>
                  <a:pt x="27" y="1"/>
                </a:lnTo>
                <a:lnTo>
                  <a:pt x="22" y="0"/>
                </a:lnTo>
                <a:lnTo>
                  <a:pt x="17" y="1"/>
                </a:lnTo>
                <a:lnTo>
                  <a:pt x="10" y="5"/>
                </a:lnTo>
                <a:lnTo>
                  <a:pt x="7" y="10"/>
                </a:lnTo>
                <a:lnTo>
                  <a:pt x="7" y="10"/>
                </a:lnTo>
                <a:lnTo>
                  <a:pt x="12" y="13"/>
                </a:lnTo>
                <a:lnTo>
                  <a:pt x="13" y="16"/>
                </a:lnTo>
                <a:lnTo>
                  <a:pt x="7" y="23"/>
                </a:lnTo>
                <a:lnTo>
                  <a:pt x="0" y="37"/>
                </a:lnTo>
                <a:lnTo>
                  <a:pt x="2" y="38"/>
                </a:lnTo>
                <a:lnTo>
                  <a:pt x="7" y="38"/>
                </a:lnTo>
                <a:lnTo>
                  <a:pt x="8" y="38"/>
                </a:lnTo>
                <a:lnTo>
                  <a:pt x="10" y="40"/>
                </a:lnTo>
                <a:lnTo>
                  <a:pt x="3" y="47"/>
                </a:lnTo>
                <a:lnTo>
                  <a:pt x="3" y="48"/>
                </a:lnTo>
                <a:lnTo>
                  <a:pt x="3" y="50"/>
                </a:lnTo>
                <a:lnTo>
                  <a:pt x="2" y="53"/>
                </a:lnTo>
                <a:lnTo>
                  <a:pt x="5" y="52"/>
                </a:lnTo>
                <a:lnTo>
                  <a:pt x="7" y="48"/>
                </a:lnTo>
                <a:lnTo>
                  <a:pt x="10" y="47"/>
                </a:lnTo>
                <a:lnTo>
                  <a:pt x="12" y="43"/>
                </a:lnTo>
                <a:lnTo>
                  <a:pt x="25" y="37"/>
                </a:lnTo>
                <a:lnTo>
                  <a:pt x="27" y="33"/>
                </a:lnTo>
                <a:lnTo>
                  <a:pt x="30" y="28"/>
                </a:lnTo>
                <a:lnTo>
                  <a:pt x="39" y="28"/>
                </a:lnTo>
                <a:lnTo>
                  <a:pt x="42" y="26"/>
                </a:lnTo>
                <a:lnTo>
                  <a:pt x="45" y="26"/>
                </a:lnTo>
                <a:lnTo>
                  <a:pt x="54" y="30"/>
                </a:lnTo>
                <a:lnTo>
                  <a:pt x="59" y="30"/>
                </a:lnTo>
                <a:lnTo>
                  <a:pt x="60" y="28"/>
                </a:lnTo>
                <a:lnTo>
                  <a:pt x="64" y="23"/>
                </a:lnTo>
                <a:lnTo>
                  <a:pt x="62" y="20"/>
                </a:lnTo>
                <a:lnTo>
                  <a:pt x="49" y="16"/>
                </a:lnTo>
                <a:lnTo>
                  <a:pt x="44" y="11"/>
                </a:lnTo>
                <a:lnTo>
                  <a:pt x="42" y="11"/>
                </a:lnTo>
                <a:lnTo>
                  <a:pt x="42" y="8"/>
                </a:lnTo>
                <a:lnTo>
                  <a:pt x="42" y="5"/>
                </a:lnTo>
                <a:lnTo>
                  <a:pt x="39" y="1"/>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3" name="Freeform 30299"/>
          <p:cNvSpPr>
            <a:spLocks/>
          </p:cNvSpPr>
          <p:nvPr/>
        </p:nvSpPr>
        <p:spPr bwMode="auto">
          <a:xfrm>
            <a:off x="5065015" y="3605474"/>
            <a:ext cx="99923" cy="85432"/>
          </a:xfrm>
          <a:custGeom>
            <a:avLst/>
            <a:gdLst>
              <a:gd name="T0" fmla="*/ 37 w 113"/>
              <a:gd name="T1" fmla="*/ 2 h 96"/>
              <a:gd name="T2" fmla="*/ 32 w 113"/>
              <a:gd name="T3" fmla="*/ 2 h 96"/>
              <a:gd name="T4" fmla="*/ 31 w 113"/>
              <a:gd name="T5" fmla="*/ 2 h 96"/>
              <a:gd name="T6" fmla="*/ 26 w 113"/>
              <a:gd name="T7" fmla="*/ 5 h 96"/>
              <a:gd name="T8" fmla="*/ 27 w 113"/>
              <a:gd name="T9" fmla="*/ 8 h 96"/>
              <a:gd name="T10" fmla="*/ 34 w 113"/>
              <a:gd name="T11" fmla="*/ 15 h 96"/>
              <a:gd name="T12" fmla="*/ 34 w 113"/>
              <a:gd name="T13" fmla="*/ 22 h 96"/>
              <a:gd name="T14" fmla="*/ 31 w 113"/>
              <a:gd name="T15" fmla="*/ 23 h 96"/>
              <a:gd name="T16" fmla="*/ 26 w 113"/>
              <a:gd name="T17" fmla="*/ 20 h 96"/>
              <a:gd name="T18" fmla="*/ 22 w 113"/>
              <a:gd name="T19" fmla="*/ 20 h 96"/>
              <a:gd name="T20" fmla="*/ 14 w 113"/>
              <a:gd name="T21" fmla="*/ 15 h 96"/>
              <a:gd name="T22" fmla="*/ 5 w 113"/>
              <a:gd name="T23" fmla="*/ 13 h 96"/>
              <a:gd name="T24" fmla="*/ 2 w 113"/>
              <a:gd name="T25" fmla="*/ 18 h 96"/>
              <a:gd name="T26" fmla="*/ 4 w 113"/>
              <a:gd name="T27" fmla="*/ 22 h 96"/>
              <a:gd name="T28" fmla="*/ 5 w 113"/>
              <a:gd name="T29" fmla="*/ 23 h 96"/>
              <a:gd name="T30" fmla="*/ 10 w 113"/>
              <a:gd name="T31" fmla="*/ 27 h 96"/>
              <a:gd name="T32" fmla="*/ 9 w 113"/>
              <a:gd name="T33" fmla="*/ 30 h 96"/>
              <a:gd name="T34" fmla="*/ 10 w 113"/>
              <a:gd name="T35" fmla="*/ 39 h 96"/>
              <a:gd name="T36" fmla="*/ 19 w 113"/>
              <a:gd name="T37" fmla="*/ 45 h 96"/>
              <a:gd name="T38" fmla="*/ 21 w 113"/>
              <a:gd name="T39" fmla="*/ 47 h 96"/>
              <a:gd name="T40" fmla="*/ 12 w 113"/>
              <a:gd name="T41" fmla="*/ 50 h 96"/>
              <a:gd name="T42" fmla="*/ 15 w 113"/>
              <a:gd name="T43" fmla="*/ 54 h 96"/>
              <a:gd name="T44" fmla="*/ 21 w 113"/>
              <a:gd name="T45" fmla="*/ 57 h 96"/>
              <a:gd name="T46" fmla="*/ 26 w 113"/>
              <a:gd name="T47" fmla="*/ 62 h 96"/>
              <a:gd name="T48" fmla="*/ 31 w 113"/>
              <a:gd name="T49" fmla="*/ 66 h 96"/>
              <a:gd name="T50" fmla="*/ 34 w 113"/>
              <a:gd name="T51" fmla="*/ 71 h 96"/>
              <a:gd name="T52" fmla="*/ 31 w 113"/>
              <a:gd name="T53" fmla="*/ 74 h 96"/>
              <a:gd name="T54" fmla="*/ 31 w 113"/>
              <a:gd name="T55" fmla="*/ 77 h 96"/>
              <a:gd name="T56" fmla="*/ 34 w 113"/>
              <a:gd name="T57" fmla="*/ 76 h 96"/>
              <a:gd name="T58" fmla="*/ 44 w 113"/>
              <a:gd name="T59" fmla="*/ 67 h 96"/>
              <a:gd name="T60" fmla="*/ 61 w 113"/>
              <a:gd name="T61" fmla="*/ 61 h 96"/>
              <a:gd name="T62" fmla="*/ 69 w 113"/>
              <a:gd name="T63" fmla="*/ 66 h 96"/>
              <a:gd name="T64" fmla="*/ 69 w 113"/>
              <a:gd name="T65" fmla="*/ 69 h 96"/>
              <a:gd name="T66" fmla="*/ 63 w 113"/>
              <a:gd name="T67" fmla="*/ 74 h 96"/>
              <a:gd name="T68" fmla="*/ 66 w 113"/>
              <a:gd name="T69" fmla="*/ 79 h 96"/>
              <a:gd name="T70" fmla="*/ 63 w 113"/>
              <a:gd name="T71" fmla="*/ 86 h 96"/>
              <a:gd name="T72" fmla="*/ 69 w 113"/>
              <a:gd name="T73" fmla="*/ 93 h 96"/>
              <a:gd name="T74" fmla="*/ 78 w 113"/>
              <a:gd name="T75" fmla="*/ 96 h 96"/>
              <a:gd name="T76" fmla="*/ 81 w 113"/>
              <a:gd name="T77" fmla="*/ 82 h 96"/>
              <a:gd name="T78" fmla="*/ 83 w 113"/>
              <a:gd name="T79" fmla="*/ 77 h 96"/>
              <a:gd name="T80" fmla="*/ 85 w 113"/>
              <a:gd name="T81" fmla="*/ 74 h 96"/>
              <a:gd name="T82" fmla="*/ 86 w 113"/>
              <a:gd name="T83" fmla="*/ 77 h 96"/>
              <a:gd name="T84" fmla="*/ 90 w 113"/>
              <a:gd name="T85" fmla="*/ 71 h 96"/>
              <a:gd name="T86" fmla="*/ 93 w 113"/>
              <a:gd name="T87" fmla="*/ 69 h 96"/>
              <a:gd name="T88" fmla="*/ 90 w 113"/>
              <a:gd name="T89" fmla="*/ 66 h 96"/>
              <a:gd name="T90" fmla="*/ 95 w 113"/>
              <a:gd name="T91" fmla="*/ 47 h 96"/>
              <a:gd name="T92" fmla="*/ 100 w 113"/>
              <a:gd name="T93" fmla="*/ 44 h 96"/>
              <a:gd name="T94" fmla="*/ 103 w 113"/>
              <a:gd name="T95" fmla="*/ 42 h 96"/>
              <a:gd name="T96" fmla="*/ 113 w 113"/>
              <a:gd name="T97" fmla="*/ 44 h 96"/>
              <a:gd name="T98" fmla="*/ 112 w 113"/>
              <a:gd name="T99" fmla="*/ 40 h 96"/>
              <a:gd name="T100" fmla="*/ 106 w 113"/>
              <a:gd name="T101" fmla="*/ 35 h 96"/>
              <a:gd name="T102" fmla="*/ 100 w 113"/>
              <a:gd name="T103" fmla="*/ 35 h 96"/>
              <a:gd name="T104" fmla="*/ 95 w 113"/>
              <a:gd name="T105" fmla="*/ 30 h 96"/>
              <a:gd name="T106" fmla="*/ 90 w 113"/>
              <a:gd name="T107" fmla="*/ 25 h 96"/>
              <a:gd name="T108" fmla="*/ 88 w 113"/>
              <a:gd name="T109" fmla="*/ 17 h 96"/>
              <a:gd name="T110" fmla="*/ 83 w 113"/>
              <a:gd name="T111" fmla="*/ 10 h 96"/>
              <a:gd name="T112" fmla="*/ 74 w 113"/>
              <a:gd name="T113" fmla="*/ 2 h 96"/>
              <a:gd name="T114" fmla="*/ 68 w 113"/>
              <a:gd name="T115" fmla="*/ 12 h 96"/>
              <a:gd name="T116" fmla="*/ 63 w 113"/>
              <a:gd name="T117" fmla="*/ 17 h 96"/>
              <a:gd name="T118" fmla="*/ 58 w 113"/>
              <a:gd name="T119" fmla="*/ 20 h 96"/>
              <a:gd name="T120" fmla="*/ 47 w 113"/>
              <a:gd name="T121" fmla="*/ 17 h 96"/>
              <a:gd name="T122" fmla="*/ 44 w 113"/>
              <a:gd name="T123" fmla="*/ 8 h 96"/>
              <a:gd name="T124" fmla="*/ 42 w 113"/>
              <a:gd name="T125"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3" h="96">
                <a:moveTo>
                  <a:pt x="37" y="5"/>
                </a:moveTo>
                <a:lnTo>
                  <a:pt x="37" y="2"/>
                </a:lnTo>
                <a:lnTo>
                  <a:pt x="34" y="2"/>
                </a:lnTo>
                <a:lnTo>
                  <a:pt x="32" y="2"/>
                </a:lnTo>
                <a:lnTo>
                  <a:pt x="32" y="0"/>
                </a:lnTo>
                <a:lnTo>
                  <a:pt x="31" y="2"/>
                </a:lnTo>
                <a:lnTo>
                  <a:pt x="27" y="3"/>
                </a:lnTo>
                <a:lnTo>
                  <a:pt x="26" y="5"/>
                </a:lnTo>
                <a:lnTo>
                  <a:pt x="26" y="5"/>
                </a:lnTo>
                <a:lnTo>
                  <a:pt x="27" y="8"/>
                </a:lnTo>
                <a:lnTo>
                  <a:pt x="29" y="13"/>
                </a:lnTo>
                <a:lnTo>
                  <a:pt x="34" y="15"/>
                </a:lnTo>
                <a:lnTo>
                  <a:pt x="36" y="17"/>
                </a:lnTo>
                <a:lnTo>
                  <a:pt x="34" y="22"/>
                </a:lnTo>
                <a:lnTo>
                  <a:pt x="32" y="22"/>
                </a:lnTo>
                <a:lnTo>
                  <a:pt x="31" y="23"/>
                </a:lnTo>
                <a:lnTo>
                  <a:pt x="27" y="20"/>
                </a:lnTo>
                <a:lnTo>
                  <a:pt x="26" y="20"/>
                </a:lnTo>
                <a:lnTo>
                  <a:pt x="26" y="20"/>
                </a:lnTo>
                <a:lnTo>
                  <a:pt x="22" y="20"/>
                </a:lnTo>
                <a:lnTo>
                  <a:pt x="15" y="18"/>
                </a:lnTo>
                <a:lnTo>
                  <a:pt x="14" y="15"/>
                </a:lnTo>
                <a:lnTo>
                  <a:pt x="10" y="13"/>
                </a:lnTo>
                <a:lnTo>
                  <a:pt x="5" y="13"/>
                </a:lnTo>
                <a:lnTo>
                  <a:pt x="0" y="17"/>
                </a:lnTo>
                <a:lnTo>
                  <a:pt x="2" y="18"/>
                </a:lnTo>
                <a:lnTo>
                  <a:pt x="4" y="20"/>
                </a:lnTo>
                <a:lnTo>
                  <a:pt x="4" y="22"/>
                </a:lnTo>
                <a:lnTo>
                  <a:pt x="2" y="23"/>
                </a:lnTo>
                <a:lnTo>
                  <a:pt x="5" y="23"/>
                </a:lnTo>
                <a:lnTo>
                  <a:pt x="9" y="25"/>
                </a:lnTo>
                <a:lnTo>
                  <a:pt x="10" y="27"/>
                </a:lnTo>
                <a:lnTo>
                  <a:pt x="12" y="30"/>
                </a:lnTo>
                <a:lnTo>
                  <a:pt x="9" y="30"/>
                </a:lnTo>
                <a:lnTo>
                  <a:pt x="9" y="34"/>
                </a:lnTo>
                <a:lnTo>
                  <a:pt x="10" y="39"/>
                </a:lnTo>
                <a:lnTo>
                  <a:pt x="15" y="42"/>
                </a:lnTo>
                <a:lnTo>
                  <a:pt x="19" y="45"/>
                </a:lnTo>
                <a:lnTo>
                  <a:pt x="21" y="45"/>
                </a:lnTo>
                <a:lnTo>
                  <a:pt x="21" y="47"/>
                </a:lnTo>
                <a:lnTo>
                  <a:pt x="19" y="50"/>
                </a:lnTo>
                <a:lnTo>
                  <a:pt x="12" y="50"/>
                </a:lnTo>
                <a:lnTo>
                  <a:pt x="14" y="52"/>
                </a:lnTo>
                <a:lnTo>
                  <a:pt x="15" y="54"/>
                </a:lnTo>
                <a:lnTo>
                  <a:pt x="19" y="57"/>
                </a:lnTo>
                <a:lnTo>
                  <a:pt x="21" y="57"/>
                </a:lnTo>
                <a:lnTo>
                  <a:pt x="24" y="61"/>
                </a:lnTo>
                <a:lnTo>
                  <a:pt x="26" y="62"/>
                </a:lnTo>
                <a:lnTo>
                  <a:pt x="32" y="62"/>
                </a:lnTo>
                <a:lnTo>
                  <a:pt x="31" y="66"/>
                </a:lnTo>
                <a:lnTo>
                  <a:pt x="29" y="66"/>
                </a:lnTo>
                <a:lnTo>
                  <a:pt x="34" y="71"/>
                </a:lnTo>
                <a:lnTo>
                  <a:pt x="29" y="74"/>
                </a:lnTo>
                <a:lnTo>
                  <a:pt x="31" y="74"/>
                </a:lnTo>
                <a:lnTo>
                  <a:pt x="32" y="77"/>
                </a:lnTo>
                <a:lnTo>
                  <a:pt x="31" y="77"/>
                </a:lnTo>
                <a:lnTo>
                  <a:pt x="32" y="77"/>
                </a:lnTo>
                <a:lnTo>
                  <a:pt x="34" y="76"/>
                </a:lnTo>
                <a:lnTo>
                  <a:pt x="39" y="74"/>
                </a:lnTo>
                <a:lnTo>
                  <a:pt x="44" y="67"/>
                </a:lnTo>
                <a:lnTo>
                  <a:pt x="58" y="59"/>
                </a:lnTo>
                <a:lnTo>
                  <a:pt x="61" y="61"/>
                </a:lnTo>
                <a:lnTo>
                  <a:pt x="64" y="64"/>
                </a:lnTo>
                <a:lnTo>
                  <a:pt x="69" y="66"/>
                </a:lnTo>
                <a:lnTo>
                  <a:pt x="69" y="67"/>
                </a:lnTo>
                <a:lnTo>
                  <a:pt x="69" y="69"/>
                </a:lnTo>
                <a:lnTo>
                  <a:pt x="63" y="71"/>
                </a:lnTo>
                <a:lnTo>
                  <a:pt x="63" y="74"/>
                </a:lnTo>
                <a:lnTo>
                  <a:pt x="66" y="76"/>
                </a:lnTo>
                <a:lnTo>
                  <a:pt x="66" y="79"/>
                </a:lnTo>
                <a:lnTo>
                  <a:pt x="61" y="81"/>
                </a:lnTo>
                <a:lnTo>
                  <a:pt x="63" y="86"/>
                </a:lnTo>
                <a:lnTo>
                  <a:pt x="66" y="88"/>
                </a:lnTo>
                <a:lnTo>
                  <a:pt x="69" y="93"/>
                </a:lnTo>
                <a:lnTo>
                  <a:pt x="71" y="93"/>
                </a:lnTo>
                <a:lnTo>
                  <a:pt x="78" y="96"/>
                </a:lnTo>
                <a:lnTo>
                  <a:pt x="83" y="84"/>
                </a:lnTo>
                <a:lnTo>
                  <a:pt x="81" y="82"/>
                </a:lnTo>
                <a:lnTo>
                  <a:pt x="83" y="81"/>
                </a:lnTo>
                <a:lnTo>
                  <a:pt x="83" y="77"/>
                </a:lnTo>
                <a:lnTo>
                  <a:pt x="83" y="74"/>
                </a:lnTo>
                <a:lnTo>
                  <a:pt x="85" y="74"/>
                </a:lnTo>
                <a:lnTo>
                  <a:pt x="86" y="74"/>
                </a:lnTo>
                <a:lnTo>
                  <a:pt x="86" y="77"/>
                </a:lnTo>
                <a:lnTo>
                  <a:pt x="88" y="77"/>
                </a:lnTo>
                <a:lnTo>
                  <a:pt x="90" y="71"/>
                </a:lnTo>
                <a:lnTo>
                  <a:pt x="90" y="69"/>
                </a:lnTo>
                <a:lnTo>
                  <a:pt x="93" y="69"/>
                </a:lnTo>
                <a:lnTo>
                  <a:pt x="93" y="67"/>
                </a:lnTo>
                <a:lnTo>
                  <a:pt x="90" y="66"/>
                </a:lnTo>
                <a:lnTo>
                  <a:pt x="93" y="54"/>
                </a:lnTo>
                <a:lnTo>
                  <a:pt x="95" y="47"/>
                </a:lnTo>
                <a:lnTo>
                  <a:pt x="96" y="45"/>
                </a:lnTo>
                <a:lnTo>
                  <a:pt x="100" y="44"/>
                </a:lnTo>
                <a:lnTo>
                  <a:pt x="101" y="42"/>
                </a:lnTo>
                <a:lnTo>
                  <a:pt x="103" y="42"/>
                </a:lnTo>
                <a:lnTo>
                  <a:pt x="110" y="42"/>
                </a:lnTo>
                <a:lnTo>
                  <a:pt x="113" y="44"/>
                </a:lnTo>
                <a:lnTo>
                  <a:pt x="113" y="42"/>
                </a:lnTo>
                <a:lnTo>
                  <a:pt x="112" y="40"/>
                </a:lnTo>
                <a:lnTo>
                  <a:pt x="110" y="37"/>
                </a:lnTo>
                <a:lnTo>
                  <a:pt x="106" y="35"/>
                </a:lnTo>
                <a:lnTo>
                  <a:pt x="103" y="35"/>
                </a:lnTo>
                <a:lnTo>
                  <a:pt x="100" y="35"/>
                </a:lnTo>
                <a:lnTo>
                  <a:pt x="95" y="34"/>
                </a:lnTo>
                <a:lnTo>
                  <a:pt x="95" y="30"/>
                </a:lnTo>
                <a:lnTo>
                  <a:pt x="93" y="29"/>
                </a:lnTo>
                <a:lnTo>
                  <a:pt x="90" y="25"/>
                </a:lnTo>
                <a:lnTo>
                  <a:pt x="88" y="23"/>
                </a:lnTo>
                <a:lnTo>
                  <a:pt x="88" y="17"/>
                </a:lnTo>
                <a:lnTo>
                  <a:pt x="85" y="13"/>
                </a:lnTo>
                <a:lnTo>
                  <a:pt x="83" y="10"/>
                </a:lnTo>
                <a:lnTo>
                  <a:pt x="80" y="5"/>
                </a:lnTo>
                <a:lnTo>
                  <a:pt x="74" y="2"/>
                </a:lnTo>
                <a:lnTo>
                  <a:pt x="73" y="7"/>
                </a:lnTo>
                <a:lnTo>
                  <a:pt x="68" y="12"/>
                </a:lnTo>
                <a:lnTo>
                  <a:pt x="66" y="12"/>
                </a:lnTo>
                <a:lnTo>
                  <a:pt x="63" y="17"/>
                </a:lnTo>
                <a:lnTo>
                  <a:pt x="61" y="18"/>
                </a:lnTo>
                <a:lnTo>
                  <a:pt x="58" y="20"/>
                </a:lnTo>
                <a:lnTo>
                  <a:pt x="53" y="17"/>
                </a:lnTo>
                <a:lnTo>
                  <a:pt x="47" y="17"/>
                </a:lnTo>
                <a:lnTo>
                  <a:pt x="47" y="13"/>
                </a:lnTo>
                <a:lnTo>
                  <a:pt x="44" y="8"/>
                </a:lnTo>
                <a:lnTo>
                  <a:pt x="42" y="8"/>
                </a:lnTo>
                <a:lnTo>
                  <a:pt x="42" y="8"/>
                </a:lnTo>
                <a:lnTo>
                  <a:pt x="37"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4" name="Freeform 30300"/>
          <p:cNvSpPr>
            <a:spLocks/>
          </p:cNvSpPr>
          <p:nvPr/>
        </p:nvSpPr>
        <p:spPr bwMode="auto">
          <a:xfrm>
            <a:off x="5056173" y="3656198"/>
            <a:ext cx="30065" cy="22248"/>
          </a:xfrm>
          <a:custGeom>
            <a:avLst/>
            <a:gdLst>
              <a:gd name="T0" fmla="*/ 0 w 34"/>
              <a:gd name="T1" fmla="*/ 0 h 25"/>
              <a:gd name="T2" fmla="*/ 4 w 34"/>
              <a:gd name="T3" fmla="*/ 4 h 25"/>
              <a:gd name="T4" fmla="*/ 9 w 34"/>
              <a:gd name="T5" fmla="*/ 12 h 25"/>
              <a:gd name="T6" fmla="*/ 14 w 34"/>
              <a:gd name="T7" fmla="*/ 15 h 25"/>
              <a:gd name="T8" fmla="*/ 15 w 34"/>
              <a:gd name="T9" fmla="*/ 20 h 25"/>
              <a:gd name="T10" fmla="*/ 19 w 34"/>
              <a:gd name="T11" fmla="*/ 24 h 25"/>
              <a:gd name="T12" fmla="*/ 22 w 34"/>
              <a:gd name="T13" fmla="*/ 24 h 25"/>
              <a:gd name="T14" fmla="*/ 29 w 34"/>
              <a:gd name="T15" fmla="*/ 24 h 25"/>
              <a:gd name="T16" fmla="*/ 32 w 34"/>
              <a:gd name="T17" fmla="*/ 24 h 25"/>
              <a:gd name="T18" fmla="*/ 34 w 34"/>
              <a:gd name="T19" fmla="*/ 25 h 25"/>
              <a:gd name="T20" fmla="*/ 31 w 34"/>
              <a:gd name="T21" fmla="*/ 17 h 25"/>
              <a:gd name="T22" fmla="*/ 31 w 34"/>
              <a:gd name="T23" fmla="*/ 14 h 25"/>
              <a:gd name="T24" fmla="*/ 29 w 34"/>
              <a:gd name="T25" fmla="*/ 12 h 25"/>
              <a:gd name="T26" fmla="*/ 27 w 34"/>
              <a:gd name="T27" fmla="*/ 12 h 25"/>
              <a:gd name="T28" fmla="*/ 27 w 34"/>
              <a:gd name="T29" fmla="*/ 9 h 25"/>
              <a:gd name="T30" fmla="*/ 27 w 34"/>
              <a:gd name="T31" fmla="*/ 5 h 25"/>
              <a:gd name="T32" fmla="*/ 22 w 34"/>
              <a:gd name="T33" fmla="*/ 5 h 25"/>
              <a:gd name="T34" fmla="*/ 20 w 34"/>
              <a:gd name="T35" fmla="*/ 7 h 25"/>
              <a:gd name="T36" fmla="*/ 17 w 34"/>
              <a:gd name="T37" fmla="*/ 7 h 25"/>
              <a:gd name="T38" fmla="*/ 14 w 34"/>
              <a:gd name="T39" fmla="*/ 5 h 25"/>
              <a:gd name="T40" fmla="*/ 14 w 34"/>
              <a:gd name="T41" fmla="*/ 2 h 25"/>
              <a:gd name="T42" fmla="*/ 10 w 34"/>
              <a:gd name="T43" fmla="*/ 0 h 25"/>
              <a:gd name="T44" fmla="*/ 9 w 34"/>
              <a:gd name="T45" fmla="*/ 0 h 25"/>
              <a:gd name="T46" fmla="*/ 7 w 34"/>
              <a:gd name="T47" fmla="*/ 2 h 25"/>
              <a:gd name="T48" fmla="*/ 0 w 34"/>
              <a:gd name="T4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25">
                <a:moveTo>
                  <a:pt x="0" y="0"/>
                </a:moveTo>
                <a:lnTo>
                  <a:pt x="4" y="4"/>
                </a:lnTo>
                <a:lnTo>
                  <a:pt x="9" y="12"/>
                </a:lnTo>
                <a:lnTo>
                  <a:pt x="14" y="15"/>
                </a:lnTo>
                <a:lnTo>
                  <a:pt x="15" y="20"/>
                </a:lnTo>
                <a:lnTo>
                  <a:pt x="19" y="24"/>
                </a:lnTo>
                <a:lnTo>
                  <a:pt x="22" y="24"/>
                </a:lnTo>
                <a:lnTo>
                  <a:pt x="29" y="24"/>
                </a:lnTo>
                <a:lnTo>
                  <a:pt x="32" y="24"/>
                </a:lnTo>
                <a:lnTo>
                  <a:pt x="34" y="25"/>
                </a:lnTo>
                <a:lnTo>
                  <a:pt x="31" y="17"/>
                </a:lnTo>
                <a:lnTo>
                  <a:pt x="31" y="14"/>
                </a:lnTo>
                <a:lnTo>
                  <a:pt x="29" y="12"/>
                </a:lnTo>
                <a:lnTo>
                  <a:pt x="27" y="12"/>
                </a:lnTo>
                <a:lnTo>
                  <a:pt x="27" y="9"/>
                </a:lnTo>
                <a:lnTo>
                  <a:pt x="27" y="5"/>
                </a:lnTo>
                <a:lnTo>
                  <a:pt x="22" y="5"/>
                </a:lnTo>
                <a:lnTo>
                  <a:pt x="20" y="7"/>
                </a:lnTo>
                <a:lnTo>
                  <a:pt x="17" y="7"/>
                </a:lnTo>
                <a:lnTo>
                  <a:pt x="14" y="5"/>
                </a:lnTo>
                <a:lnTo>
                  <a:pt x="14" y="2"/>
                </a:lnTo>
                <a:lnTo>
                  <a:pt x="10" y="0"/>
                </a:lnTo>
                <a:lnTo>
                  <a:pt x="9" y="0"/>
                </a:lnTo>
                <a:lnTo>
                  <a:pt x="7" y="2"/>
                </a:lnTo>
                <a:lnTo>
                  <a:pt x="0"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5" name="Freeform 30301"/>
          <p:cNvSpPr>
            <a:spLocks/>
          </p:cNvSpPr>
          <p:nvPr/>
        </p:nvSpPr>
        <p:spPr bwMode="auto">
          <a:xfrm>
            <a:off x="4595471" y="3611704"/>
            <a:ext cx="123797" cy="119249"/>
          </a:xfrm>
          <a:custGeom>
            <a:avLst/>
            <a:gdLst>
              <a:gd name="T0" fmla="*/ 134 w 140"/>
              <a:gd name="T1" fmla="*/ 0 h 134"/>
              <a:gd name="T2" fmla="*/ 127 w 140"/>
              <a:gd name="T3" fmla="*/ 6 h 134"/>
              <a:gd name="T4" fmla="*/ 112 w 140"/>
              <a:gd name="T5" fmla="*/ 13 h 134"/>
              <a:gd name="T6" fmla="*/ 78 w 140"/>
              <a:gd name="T7" fmla="*/ 8 h 134"/>
              <a:gd name="T8" fmla="*/ 51 w 140"/>
              <a:gd name="T9" fmla="*/ 16 h 134"/>
              <a:gd name="T10" fmla="*/ 34 w 140"/>
              <a:gd name="T11" fmla="*/ 22 h 134"/>
              <a:gd name="T12" fmla="*/ 19 w 140"/>
              <a:gd name="T13" fmla="*/ 25 h 134"/>
              <a:gd name="T14" fmla="*/ 0 w 140"/>
              <a:gd name="T15" fmla="*/ 55 h 134"/>
              <a:gd name="T16" fmla="*/ 17 w 140"/>
              <a:gd name="T17" fmla="*/ 70 h 134"/>
              <a:gd name="T18" fmla="*/ 22 w 140"/>
              <a:gd name="T19" fmla="*/ 74 h 134"/>
              <a:gd name="T20" fmla="*/ 14 w 140"/>
              <a:gd name="T21" fmla="*/ 74 h 134"/>
              <a:gd name="T22" fmla="*/ 37 w 140"/>
              <a:gd name="T23" fmla="*/ 84 h 134"/>
              <a:gd name="T24" fmla="*/ 64 w 140"/>
              <a:gd name="T25" fmla="*/ 92 h 134"/>
              <a:gd name="T26" fmla="*/ 41 w 140"/>
              <a:gd name="T27" fmla="*/ 91 h 134"/>
              <a:gd name="T28" fmla="*/ 29 w 140"/>
              <a:gd name="T29" fmla="*/ 92 h 134"/>
              <a:gd name="T30" fmla="*/ 26 w 140"/>
              <a:gd name="T31" fmla="*/ 104 h 134"/>
              <a:gd name="T32" fmla="*/ 32 w 140"/>
              <a:gd name="T33" fmla="*/ 116 h 134"/>
              <a:gd name="T34" fmla="*/ 36 w 140"/>
              <a:gd name="T35" fmla="*/ 128 h 134"/>
              <a:gd name="T36" fmla="*/ 49 w 140"/>
              <a:gd name="T37" fmla="*/ 134 h 134"/>
              <a:gd name="T38" fmla="*/ 63 w 140"/>
              <a:gd name="T39" fmla="*/ 133 h 134"/>
              <a:gd name="T40" fmla="*/ 58 w 140"/>
              <a:gd name="T41" fmla="*/ 118 h 134"/>
              <a:gd name="T42" fmla="*/ 54 w 140"/>
              <a:gd name="T43" fmla="*/ 107 h 134"/>
              <a:gd name="T44" fmla="*/ 63 w 140"/>
              <a:gd name="T45" fmla="*/ 111 h 134"/>
              <a:gd name="T46" fmla="*/ 66 w 140"/>
              <a:gd name="T47" fmla="*/ 113 h 134"/>
              <a:gd name="T48" fmla="*/ 68 w 140"/>
              <a:gd name="T49" fmla="*/ 109 h 134"/>
              <a:gd name="T50" fmla="*/ 64 w 140"/>
              <a:gd name="T51" fmla="*/ 107 h 134"/>
              <a:gd name="T52" fmla="*/ 63 w 140"/>
              <a:gd name="T53" fmla="*/ 101 h 134"/>
              <a:gd name="T54" fmla="*/ 71 w 140"/>
              <a:gd name="T55" fmla="*/ 94 h 134"/>
              <a:gd name="T56" fmla="*/ 78 w 140"/>
              <a:gd name="T57" fmla="*/ 101 h 134"/>
              <a:gd name="T58" fmla="*/ 83 w 140"/>
              <a:gd name="T59" fmla="*/ 104 h 134"/>
              <a:gd name="T60" fmla="*/ 83 w 140"/>
              <a:gd name="T61" fmla="*/ 91 h 134"/>
              <a:gd name="T62" fmla="*/ 73 w 140"/>
              <a:gd name="T63" fmla="*/ 84 h 134"/>
              <a:gd name="T64" fmla="*/ 66 w 140"/>
              <a:gd name="T65" fmla="*/ 81 h 134"/>
              <a:gd name="T66" fmla="*/ 56 w 140"/>
              <a:gd name="T67" fmla="*/ 77 h 134"/>
              <a:gd name="T68" fmla="*/ 58 w 140"/>
              <a:gd name="T69" fmla="*/ 72 h 134"/>
              <a:gd name="T70" fmla="*/ 56 w 140"/>
              <a:gd name="T71" fmla="*/ 65 h 134"/>
              <a:gd name="T72" fmla="*/ 59 w 140"/>
              <a:gd name="T73" fmla="*/ 62 h 134"/>
              <a:gd name="T74" fmla="*/ 64 w 140"/>
              <a:gd name="T75" fmla="*/ 67 h 134"/>
              <a:gd name="T76" fmla="*/ 68 w 140"/>
              <a:gd name="T77" fmla="*/ 65 h 134"/>
              <a:gd name="T78" fmla="*/ 56 w 140"/>
              <a:gd name="T79" fmla="*/ 49 h 134"/>
              <a:gd name="T80" fmla="*/ 51 w 140"/>
              <a:gd name="T81" fmla="*/ 42 h 134"/>
              <a:gd name="T82" fmla="*/ 54 w 140"/>
              <a:gd name="T83" fmla="*/ 33 h 134"/>
              <a:gd name="T84" fmla="*/ 58 w 140"/>
              <a:gd name="T85" fmla="*/ 27 h 134"/>
              <a:gd name="T86" fmla="*/ 59 w 140"/>
              <a:gd name="T87" fmla="*/ 30 h 134"/>
              <a:gd name="T88" fmla="*/ 64 w 140"/>
              <a:gd name="T89" fmla="*/ 37 h 134"/>
              <a:gd name="T90" fmla="*/ 68 w 140"/>
              <a:gd name="T91" fmla="*/ 45 h 134"/>
              <a:gd name="T92" fmla="*/ 75 w 140"/>
              <a:gd name="T93" fmla="*/ 45 h 134"/>
              <a:gd name="T94" fmla="*/ 68 w 140"/>
              <a:gd name="T95" fmla="*/ 38 h 134"/>
              <a:gd name="T96" fmla="*/ 71 w 140"/>
              <a:gd name="T97" fmla="*/ 38 h 134"/>
              <a:gd name="T98" fmla="*/ 81 w 140"/>
              <a:gd name="T99" fmla="*/ 45 h 134"/>
              <a:gd name="T100" fmla="*/ 80 w 140"/>
              <a:gd name="T101" fmla="*/ 40 h 134"/>
              <a:gd name="T102" fmla="*/ 75 w 140"/>
              <a:gd name="T103" fmla="*/ 35 h 134"/>
              <a:gd name="T104" fmla="*/ 85 w 140"/>
              <a:gd name="T105" fmla="*/ 37 h 134"/>
              <a:gd name="T106" fmla="*/ 90 w 140"/>
              <a:gd name="T107" fmla="*/ 40 h 134"/>
              <a:gd name="T108" fmla="*/ 78 w 140"/>
              <a:gd name="T109" fmla="*/ 27 h 134"/>
              <a:gd name="T110" fmla="*/ 78 w 140"/>
              <a:gd name="T111" fmla="*/ 23 h 134"/>
              <a:gd name="T112" fmla="*/ 88 w 140"/>
              <a:gd name="T113" fmla="*/ 22 h 134"/>
              <a:gd name="T114" fmla="*/ 95 w 140"/>
              <a:gd name="T115" fmla="*/ 20 h 134"/>
              <a:gd name="T116" fmla="*/ 105 w 140"/>
              <a:gd name="T117" fmla="*/ 18 h 134"/>
              <a:gd name="T118" fmla="*/ 127 w 140"/>
              <a:gd name="T119" fmla="*/ 27 h 134"/>
              <a:gd name="T120" fmla="*/ 139 w 140"/>
              <a:gd name="T121" fmla="*/ 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 h="134">
                <a:moveTo>
                  <a:pt x="139" y="3"/>
                </a:moveTo>
                <a:lnTo>
                  <a:pt x="134" y="0"/>
                </a:lnTo>
                <a:lnTo>
                  <a:pt x="134" y="0"/>
                </a:lnTo>
                <a:lnTo>
                  <a:pt x="129" y="0"/>
                </a:lnTo>
                <a:lnTo>
                  <a:pt x="127" y="3"/>
                </a:lnTo>
                <a:lnTo>
                  <a:pt x="127" y="6"/>
                </a:lnTo>
                <a:lnTo>
                  <a:pt x="127" y="10"/>
                </a:lnTo>
                <a:lnTo>
                  <a:pt x="115" y="13"/>
                </a:lnTo>
                <a:lnTo>
                  <a:pt x="112" y="13"/>
                </a:lnTo>
                <a:lnTo>
                  <a:pt x="91" y="5"/>
                </a:lnTo>
                <a:lnTo>
                  <a:pt x="86" y="6"/>
                </a:lnTo>
                <a:lnTo>
                  <a:pt x="78" y="8"/>
                </a:lnTo>
                <a:lnTo>
                  <a:pt x="61" y="11"/>
                </a:lnTo>
                <a:lnTo>
                  <a:pt x="56" y="13"/>
                </a:lnTo>
                <a:lnTo>
                  <a:pt x="51" y="16"/>
                </a:lnTo>
                <a:lnTo>
                  <a:pt x="41" y="15"/>
                </a:lnTo>
                <a:lnTo>
                  <a:pt x="37" y="16"/>
                </a:lnTo>
                <a:lnTo>
                  <a:pt x="34" y="22"/>
                </a:lnTo>
                <a:lnTo>
                  <a:pt x="27" y="23"/>
                </a:lnTo>
                <a:lnTo>
                  <a:pt x="21" y="25"/>
                </a:lnTo>
                <a:lnTo>
                  <a:pt x="19" y="25"/>
                </a:lnTo>
                <a:lnTo>
                  <a:pt x="16" y="35"/>
                </a:lnTo>
                <a:lnTo>
                  <a:pt x="7" y="45"/>
                </a:lnTo>
                <a:lnTo>
                  <a:pt x="0" y="55"/>
                </a:lnTo>
                <a:lnTo>
                  <a:pt x="4" y="60"/>
                </a:lnTo>
                <a:lnTo>
                  <a:pt x="12" y="69"/>
                </a:lnTo>
                <a:lnTo>
                  <a:pt x="17" y="70"/>
                </a:lnTo>
                <a:lnTo>
                  <a:pt x="19" y="67"/>
                </a:lnTo>
                <a:lnTo>
                  <a:pt x="22" y="70"/>
                </a:lnTo>
                <a:lnTo>
                  <a:pt x="22" y="74"/>
                </a:lnTo>
                <a:lnTo>
                  <a:pt x="19" y="74"/>
                </a:lnTo>
                <a:lnTo>
                  <a:pt x="17" y="74"/>
                </a:lnTo>
                <a:lnTo>
                  <a:pt x="14" y="74"/>
                </a:lnTo>
                <a:lnTo>
                  <a:pt x="24" y="87"/>
                </a:lnTo>
                <a:lnTo>
                  <a:pt x="27" y="87"/>
                </a:lnTo>
                <a:lnTo>
                  <a:pt x="37" y="84"/>
                </a:lnTo>
                <a:lnTo>
                  <a:pt x="48" y="86"/>
                </a:lnTo>
                <a:lnTo>
                  <a:pt x="59" y="91"/>
                </a:lnTo>
                <a:lnTo>
                  <a:pt x="64" y="92"/>
                </a:lnTo>
                <a:lnTo>
                  <a:pt x="59" y="97"/>
                </a:lnTo>
                <a:lnTo>
                  <a:pt x="56" y="99"/>
                </a:lnTo>
                <a:lnTo>
                  <a:pt x="41" y="91"/>
                </a:lnTo>
                <a:lnTo>
                  <a:pt x="39" y="91"/>
                </a:lnTo>
                <a:lnTo>
                  <a:pt x="36" y="94"/>
                </a:lnTo>
                <a:lnTo>
                  <a:pt x="29" y="92"/>
                </a:lnTo>
                <a:lnTo>
                  <a:pt x="24" y="99"/>
                </a:lnTo>
                <a:lnTo>
                  <a:pt x="24" y="102"/>
                </a:lnTo>
                <a:lnTo>
                  <a:pt x="26" y="104"/>
                </a:lnTo>
                <a:lnTo>
                  <a:pt x="31" y="109"/>
                </a:lnTo>
                <a:lnTo>
                  <a:pt x="32" y="113"/>
                </a:lnTo>
                <a:lnTo>
                  <a:pt x="32" y="116"/>
                </a:lnTo>
                <a:lnTo>
                  <a:pt x="31" y="119"/>
                </a:lnTo>
                <a:lnTo>
                  <a:pt x="32" y="123"/>
                </a:lnTo>
                <a:lnTo>
                  <a:pt x="36" y="128"/>
                </a:lnTo>
                <a:lnTo>
                  <a:pt x="41" y="123"/>
                </a:lnTo>
                <a:lnTo>
                  <a:pt x="44" y="128"/>
                </a:lnTo>
                <a:lnTo>
                  <a:pt x="49" y="134"/>
                </a:lnTo>
                <a:lnTo>
                  <a:pt x="51" y="131"/>
                </a:lnTo>
                <a:lnTo>
                  <a:pt x="54" y="129"/>
                </a:lnTo>
                <a:lnTo>
                  <a:pt x="63" y="133"/>
                </a:lnTo>
                <a:lnTo>
                  <a:pt x="59" y="121"/>
                </a:lnTo>
                <a:lnTo>
                  <a:pt x="58" y="119"/>
                </a:lnTo>
                <a:lnTo>
                  <a:pt x="58" y="118"/>
                </a:lnTo>
                <a:lnTo>
                  <a:pt x="56" y="116"/>
                </a:lnTo>
                <a:lnTo>
                  <a:pt x="54" y="111"/>
                </a:lnTo>
                <a:lnTo>
                  <a:pt x="54" y="107"/>
                </a:lnTo>
                <a:lnTo>
                  <a:pt x="56" y="109"/>
                </a:lnTo>
                <a:lnTo>
                  <a:pt x="61" y="109"/>
                </a:lnTo>
                <a:lnTo>
                  <a:pt x="63" y="111"/>
                </a:lnTo>
                <a:lnTo>
                  <a:pt x="61" y="113"/>
                </a:lnTo>
                <a:lnTo>
                  <a:pt x="64" y="114"/>
                </a:lnTo>
                <a:lnTo>
                  <a:pt x="66" y="113"/>
                </a:lnTo>
                <a:lnTo>
                  <a:pt x="66" y="113"/>
                </a:lnTo>
                <a:lnTo>
                  <a:pt x="71" y="111"/>
                </a:lnTo>
                <a:lnTo>
                  <a:pt x="68" y="109"/>
                </a:lnTo>
                <a:lnTo>
                  <a:pt x="70" y="106"/>
                </a:lnTo>
                <a:lnTo>
                  <a:pt x="66" y="107"/>
                </a:lnTo>
                <a:lnTo>
                  <a:pt x="64" y="107"/>
                </a:lnTo>
                <a:lnTo>
                  <a:pt x="63" y="106"/>
                </a:lnTo>
                <a:lnTo>
                  <a:pt x="63" y="102"/>
                </a:lnTo>
                <a:lnTo>
                  <a:pt x="63" y="101"/>
                </a:lnTo>
                <a:lnTo>
                  <a:pt x="59" y="99"/>
                </a:lnTo>
                <a:lnTo>
                  <a:pt x="61" y="99"/>
                </a:lnTo>
                <a:lnTo>
                  <a:pt x="71" y="94"/>
                </a:lnTo>
                <a:lnTo>
                  <a:pt x="73" y="94"/>
                </a:lnTo>
                <a:lnTo>
                  <a:pt x="75" y="101"/>
                </a:lnTo>
                <a:lnTo>
                  <a:pt x="78" y="101"/>
                </a:lnTo>
                <a:lnTo>
                  <a:pt x="80" y="106"/>
                </a:lnTo>
                <a:lnTo>
                  <a:pt x="81" y="106"/>
                </a:lnTo>
                <a:lnTo>
                  <a:pt x="83" y="104"/>
                </a:lnTo>
                <a:lnTo>
                  <a:pt x="81" y="94"/>
                </a:lnTo>
                <a:lnTo>
                  <a:pt x="83" y="94"/>
                </a:lnTo>
                <a:lnTo>
                  <a:pt x="83" y="91"/>
                </a:lnTo>
                <a:lnTo>
                  <a:pt x="80" y="87"/>
                </a:lnTo>
                <a:lnTo>
                  <a:pt x="75" y="87"/>
                </a:lnTo>
                <a:lnTo>
                  <a:pt x="73" y="84"/>
                </a:lnTo>
                <a:lnTo>
                  <a:pt x="70" y="84"/>
                </a:lnTo>
                <a:lnTo>
                  <a:pt x="66" y="81"/>
                </a:lnTo>
                <a:lnTo>
                  <a:pt x="66" y="81"/>
                </a:lnTo>
                <a:lnTo>
                  <a:pt x="63" y="81"/>
                </a:lnTo>
                <a:lnTo>
                  <a:pt x="59" y="77"/>
                </a:lnTo>
                <a:lnTo>
                  <a:pt x="56" y="77"/>
                </a:lnTo>
                <a:lnTo>
                  <a:pt x="54" y="74"/>
                </a:lnTo>
                <a:lnTo>
                  <a:pt x="51" y="74"/>
                </a:lnTo>
                <a:lnTo>
                  <a:pt x="58" y="72"/>
                </a:lnTo>
                <a:lnTo>
                  <a:pt x="59" y="70"/>
                </a:lnTo>
                <a:lnTo>
                  <a:pt x="59" y="67"/>
                </a:lnTo>
                <a:lnTo>
                  <a:pt x="56" y="65"/>
                </a:lnTo>
                <a:lnTo>
                  <a:pt x="56" y="62"/>
                </a:lnTo>
                <a:lnTo>
                  <a:pt x="59" y="60"/>
                </a:lnTo>
                <a:lnTo>
                  <a:pt x="59" y="62"/>
                </a:lnTo>
                <a:lnTo>
                  <a:pt x="63" y="62"/>
                </a:lnTo>
                <a:lnTo>
                  <a:pt x="63" y="64"/>
                </a:lnTo>
                <a:lnTo>
                  <a:pt x="64" y="67"/>
                </a:lnTo>
                <a:lnTo>
                  <a:pt x="63" y="69"/>
                </a:lnTo>
                <a:lnTo>
                  <a:pt x="64" y="67"/>
                </a:lnTo>
                <a:lnTo>
                  <a:pt x="68" y="65"/>
                </a:lnTo>
                <a:lnTo>
                  <a:pt x="64" y="59"/>
                </a:lnTo>
                <a:lnTo>
                  <a:pt x="58" y="55"/>
                </a:lnTo>
                <a:lnTo>
                  <a:pt x="56" y="49"/>
                </a:lnTo>
                <a:lnTo>
                  <a:pt x="56" y="49"/>
                </a:lnTo>
                <a:lnTo>
                  <a:pt x="53" y="45"/>
                </a:lnTo>
                <a:lnTo>
                  <a:pt x="51" y="42"/>
                </a:lnTo>
                <a:lnTo>
                  <a:pt x="51" y="42"/>
                </a:lnTo>
                <a:lnTo>
                  <a:pt x="51" y="38"/>
                </a:lnTo>
                <a:lnTo>
                  <a:pt x="54" y="33"/>
                </a:lnTo>
                <a:lnTo>
                  <a:pt x="51" y="30"/>
                </a:lnTo>
                <a:lnTo>
                  <a:pt x="56" y="28"/>
                </a:lnTo>
                <a:lnTo>
                  <a:pt x="58" y="27"/>
                </a:lnTo>
                <a:lnTo>
                  <a:pt x="59" y="27"/>
                </a:lnTo>
                <a:lnTo>
                  <a:pt x="59" y="28"/>
                </a:lnTo>
                <a:lnTo>
                  <a:pt x="59" y="30"/>
                </a:lnTo>
                <a:lnTo>
                  <a:pt x="56" y="32"/>
                </a:lnTo>
                <a:lnTo>
                  <a:pt x="61" y="35"/>
                </a:lnTo>
                <a:lnTo>
                  <a:pt x="64" y="37"/>
                </a:lnTo>
                <a:lnTo>
                  <a:pt x="66" y="40"/>
                </a:lnTo>
                <a:lnTo>
                  <a:pt x="68" y="43"/>
                </a:lnTo>
                <a:lnTo>
                  <a:pt x="68" y="45"/>
                </a:lnTo>
                <a:lnTo>
                  <a:pt x="75" y="45"/>
                </a:lnTo>
                <a:lnTo>
                  <a:pt x="75" y="45"/>
                </a:lnTo>
                <a:lnTo>
                  <a:pt x="75" y="45"/>
                </a:lnTo>
                <a:lnTo>
                  <a:pt x="71" y="43"/>
                </a:lnTo>
                <a:lnTo>
                  <a:pt x="70" y="40"/>
                </a:lnTo>
                <a:lnTo>
                  <a:pt x="68" y="38"/>
                </a:lnTo>
                <a:lnTo>
                  <a:pt x="68" y="38"/>
                </a:lnTo>
                <a:lnTo>
                  <a:pt x="68" y="37"/>
                </a:lnTo>
                <a:lnTo>
                  <a:pt x="71" y="38"/>
                </a:lnTo>
                <a:lnTo>
                  <a:pt x="75" y="38"/>
                </a:lnTo>
                <a:lnTo>
                  <a:pt x="78" y="45"/>
                </a:lnTo>
                <a:lnTo>
                  <a:pt x="81" y="45"/>
                </a:lnTo>
                <a:lnTo>
                  <a:pt x="81" y="43"/>
                </a:lnTo>
                <a:lnTo>
                  <a:pt x="81" y="40"/>
                </a:lnTo>
                <a:lnTo>
                  <a:pt x="80" y="40"/>
                </a:lnTo>
                <a:lnTo>
                  <a:pt x="76" y="38"/>
                </a:lnTo>
                <a:lnTo>
                  <a:pt x="76" y="37"/>
                </a:lnTo>
                <a:lnTo>
                  <a:pt x="75" y="35"/>
                </a:lnTo>
                <a:lnTo>
                  <a:pt x="78" y="35"/>
                </a:lnTo>
                <a:lnTo>
                  <a:pt x="78" y="33"/>
                </a:lnTo>
                <a:lnTo>
                  <a:pt x="85" y="37"/>
                </a:lnTo>
                <a:lnTo>
                  <a:pt x="85" y="37"/>
                </a:lnTo>
                <a:lnTo>
                  <a:pt x="88" y="40"/>
                </a:lnTo>
                <a:lnTo>
                  <a:pt x="90" y="40"/>
                </a:lnTo>
                <a:lnTo>
                  <a:pt x="81" y="32"/>
                </a:lnTo>
                <a:lnTo>
                  <a:pt x="78" y="32"/>
                </a:lnTo>
                <a:lnTo>
                  <a:pt x="78" y="27"/>
                </a:lnTo>
                <a:lnTo>
                  <a:pt x="75" y="25"/>
                </a:lnTo>
                <a:lnTo>
                  <a:pt x="75" y="23"/>
                </a:lnTo>
                <a:lnTo>
                  <a:pt x="78" y="23"/>
                </a:lnTo>
                <a:lnTo>
                  <a:pt x="81" y="25"/>
                </a:lnTo>
                <a:lnTo>
                  <a:pt x="83" y="23"/>
                </a:lnTo>
                <a:lnTo>
                  <a:pt x="88" y="22"/>
                </a:lnTo>
                <a:lnTo>
                  <a:pt x="91" y="18"/>
                </a:lnTo>
                <a:lnTo>
                  <a:pt x="95" y="18"/>
                </a:lnTo>
                <a:lnTo>
                  <a:pt x="95" y="20"/>
                </a:lnTo>
                <a:lnTo>
                  <a:pt x="98" y="20"/>
                </a:lnTo>
                <a:lnTo>
                  <a:pt x="105" y="16"/>
                </a:lnTo>
                <a:lnTo>
                  <a:pt x="105" y="18"/>
                </a:lnTo>
                <a:lnTo>
                  <a:pt x="110" y="20"/>
                </a:lnTo>
                <a:lnTo>
                  <a:pt x="125" y="22"/>
                </a:lnTo>
                <a:lnTo>
                  <a:pt x="127" y="27"/>
                </a:lnTo>
                <a:lnTo>
                  <a:pt x="134" y="13"/>
                </a:lnTo>
                <a:lnTo>
                  <a:pt x="140" y="6"/>
                </a:lnTo>
                <a:lnTo>
                  <a:pt x="139"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66" name="Freeform 30302"/>
          <p:cNvSpPr>
            <a:spLocks/>
          </p:cNvSpPr>
          <p:nvPr/>
        </p:nvSpPr>
        <p:spPr bwMode="auto">
          <a:xfrm>
            <a:off x="4660021" y="3750531"/>
            <a:ext cx="52172" cy="18689"/>
          </a:xfrm>
          <a:custGeom>
            <a:avLst/>
            <a:gdLst>
              <a:gd name="T0" fmla="*/ 40 w 59"/>
              <a:gd name="T1" fmla="*/ 10 h 21"/>
              <a:gd name="T2" fmla="*/ 32 w 59"/>
              <a:gd name="T3" fmla="*/ 9 h 21"/>
              <a:gd name="T4" fmla="*/ 32 w 59"/>
              <a:gd name="T5" fmla="*/ 7 h 21"/>
              <a:gd name="T6" fmla="*/ 27 w 59"/>
              <a:gd name="T7" fmla="*/ 7 h 21"/>
              <a:gd name="T8" fmla="*/ 18 w 59"/>
              <a:gd name="T9" fmla="*/ 9 h 21"/>
              <a:gd name="T10" fmla="*/ 15 w 59"/>
              <a:gd name="T11" fmla="*/ 9 h 21"/>
              <a:gd name="T12" fmla="*/ 15 w 59"/>
              <a:gd name="T13" fmla="*/ 7 h 21"/>
              <a:gd name="T14" fmla="*/ 13 w 59"/>
              <a:gd name="T15" fmla="*/ 5 h 21"/>
              <a:gd name="T16" fmla="*/ 12 w 59"/>
              <a:gd name="T17" fmla="*/ 5 h 21"/>
              <a:gd name="T18" fmla="*/ 12 w 59"/>
              <a:gd name="T19" fmla="*/ 5 h 21"/>
              <a:gd name="T20" fmla="*/ 13 w 59"/>
              <a:gd name="T21" fmla="*/ 5 h 21"/>
              <a:gd name="T22" fmla="*/ 13 w 59"/>
              <a:gd name="T23" fmla="*/ 4 h 21"/>
              <a:gd name="T24" fmla="*/ 12 w 59"/>
              <a:gd name="T25" fmla="*/ 4 h 21"/>
              <a:gd name="T26" fmla="*/ 10 w 59"/>
              <a:gd name="T27" fmla="*/ 4 h 21"/>
              <a:gd name="T28" fmla="*/ 10 w 59"/>
              <a:gd name="T29" fmla="*/ 4 h 21"/>
              <a:gd name="T30" fmla="*/ 10 w 59"/>
              <a:gd name="T31" fmla="*/ 5 h 21"/>
              <a:gd name="T32" fmla="*/ 8 w 59"/>
              <a:gd name="T33" fmla="*/ 4 h 21"/>
              <a:gd name="T34" fmla="*/ 5 w 59"/>
              <a:gd name="T35" fmla="*/ 4 h 21"/>
              <a:gd name="T36" fmla="*/ 5 w 59"/>
              <a:gd name="T37" fmla="*/ 2 h 21"/>
              <a:gd name="T38" fmla="*/ 3 w 59"/>
              <a:gd name="T39" fmla="*/ 0 h 21"/>
              <a:gd name="T40" fmla="*/ 3 w 59"/>
              <a:gd name="T41" fmla="*/ 2 h 21"/>
              <a:gd name="T42" fmla="*/ 3 w 59"/>
              <a:gd name="T43" fmla="*/ 4 h 21"/>
              <a:gd name="T44" fmla="*/ 0 w 59"/>
              <a:gd name="T45" fmla="*/ 4 h 21"/>
              <a:gd name="T46" fmla="*/ 0 w 59"/>
              <a:gd name="T47" fmla="*/ 10 h 21"/>
              <a:gd name="T48" fmla="*/ 0 w 59"/>
              <a:gd name="T49" fmla="*/ 10 h 21"/>
              <a:gd name="T50" fmla="*/ 2 w 59"/>
              <a:gd name="T51" fmla="*/ 12 h 21"/>
              <a:gd name="T52" fmla="*/ 5 w 59"/>
              <a:gd name="T53" fmla="*/ 12 h 21"/>
              <a:gd name="T54" fmla="*/ 10 w 59"/>
              <a:gd name="T55" fmla="*/ 14 h 21"/>
              <a:gd name="T56" fmla="*/ 17 w 59"/>
              <a:gd name="T57" fmla="*/ 14 h 21"/>
              <a:gd name="T58" fmla="*/ 25 w 59"/>
              <a:gd name="T59" fmla="*/ 16 h 21"/>
              <a:gd name="T60" fmla="*/ 25 w 59"/>
              <a:gd name="T61" fmla="*/ 17 h 21"/>
              <a:gd name="T62" fmla="*/ 25 w 59"/>
              <a:gd name="T63" fmla="*/ 21 h 21"/>
              <a:gd name="T64" fmla="*/ 44 w 59"/>
              <a:gd name="T65" fmla="*/ 17 h 21"/>
              <a:gd name="T66" fmla="*/ 47 w 59"/>
              <a:gd name="T67" fmla="*/ 17 h 21"/>
              <a:gd name="T68" fmla="*/ 50 w 59"/>
              <a:gd name="T69" fmla="*/ 17 h 21"/>
              <a:gd name="T70" fmla="*/ 56 w 59"/>
              <a:gd name="T71" fmla="*/ 17 h 21"/>
              <a:gd name="T72" fmla="*/ 57 w 59"/>
              <a:gd name="T73" fmla="*/ 14 h 21"/>
              <a:gd name="T74" fmla="*/ 57 w 59"/>
              <a:gd name="T75" fmla="*/ 12 h 21"/>
              <a:gd name="T76" fmla="*/ 59 w 59"/>
              <a:gd name="T77" fmla="*/ 10 h 21"/>
              <a:gd name="T78" fmla="*/ 56 w 59"/>
              <a:gd name="T79" fmla="*/ 14 h 21"/>
              <a:gd name="T80" fmla="*/ 54 w 59"/>
              <a:gd name="T81" fmla="*/ 12 h 21"/>
              <a:gd name="T82" fmla="*/ 50 w 59"/>
              <a:gd name="T83" fmla="*/ 14 h 21"/>
              <a:gd name="T84" fmla="*/ 47 w 59"/>
              <a:gd name="T85" fmla="*/ 16 h 21"/>
              <a:gd name="T86" fmla="*/ 47 w 59"/>
              <a:gd name="T87" fmla="*/ 16 h 21"/>
              <a:gd name="T88" fmla="*/ 45 w 59"/>
              <a:gd name="T89" fmla="*/ 14 h 21"/>
              <a:gd name="T90" fmla="*/ 47 w 59"/>
              <a:gd name="T91" fmla="*/ 10 h 21"/>
              <a:gd name="T92" fmla="*/ 45 w 59"/>
              <a:gd name="T93" fmla="*/ 10 h 21"/>
              <a:gd name="T94" fmla="*/ 42 w 59"/>
              <a:gd name="T95" fmla="*/ 10 h 21"/>
              <a:gd name="T96" fmla="*/ 40 w 59"/>
              <a:gd name="T9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21">
                <a:moveTo>
                  <a:pt x="40" y="10"/>
                </a:moveTo>
                <a:lnTo>
                  <a:pt x="32" y="9"/>
                </a:lnTo>
                <a:lnTo>
                  <a:pt x="32" y="7"/>
                </a:lnTo>
                <a:lnTo>
                  <a:pt x="27" y="7"/>
                </a:lnTo>
                <a:lnTo>
                  <a:pt x="18" y="9"/>
                </a:lnTo>
                <a:lnTo>
                  <a:pt x="15" y="9"/>
                </a:lnTo>
                <a:lnTo>
                  <a:pt x="15" y="7"/>
                </a:lnTo>
                <a:lnTo>
                  <a:pt x="13" y="5"/>
                </a:lnTo>
                <a:lnTo>
                  <a:pt x="12" y="5"/>
                </a:lnTo>
                <a:lnTo>
                  <a:pt x="12" y="5"/>
                </a:lnTo>
                <a:lnTo>
                  <a:pt x="13" y="5"/>
                </a:lnTo>
                <a:lnTo>
                  <a:pt x="13" y="4"/>
                </a:lnTo>
                <a:lnTo>
                  <a:pt x="12" y="4"/>
                </a:lnTo>
                <a:lnTo>
                  <a:pt x="10" y="4"/>
                </a:lnTo>
                <a:lnTo>
                  <a:pt x="10" y="4"/>
                </a:lnTo>
                <a:lnTo>
                  <a:pt x="10" y="5"/>
                </a:lnTo>
                <a:lnTo>
                  <a:pt x="8" y="4"/>
                </a:lnTo>
                <a:lnTo>
                  <a:pt x="5" y="4"/>
                </a:lnTo>
                <a:lnTo>
                  <a:pt x="5" y="2"/>
                </a:lnTo>
                <a:lnTo>
                  <a:pt x="3" y="0"/>
                </a:lnTo>
                <a:lnTo>
                  <a:pt x="3" y="2"/>
                </a:lnTo>
                <a:lnTo>
                  <a:pt x="3" y="4"/>
                </a:lnTo>
                <a:lnTo>
                  <a:pt x="0" y="4"/>
                </a:lnTo>
                <a:lnTo>
                  <a:pt x="0" y="10"/>
                </a:lnTo>
                <a:lnTo>
                  <a:pt x="0" y="10"/>
                </a:lnTo>
                <a:lnTo>
                  <a:pt x="2" y="12"/>
                </a:lnTo>
                <a:lnTo>
                  <a:pt x="5" y="12"/>
                </a:lnTo>
                <a:lnTo>
                  <a:pt x="10" y="14"/>
                </a:lnTo>
                <a:lnTo>
                  <a:pt x="17" y="14"/>
                </a:lnTo>
                <a:lnTo>
                  <a:pt x="25" y="16"/>
                </a:lnTo>
                <a:lnTo>
                  <a:pt x="25" y="17"/>
                </a:lnTo>
                <a:lnTo>
                  <a:pt x="25" y="21"/>
                </a:lnTo>
                <a:lnTo>
                  <a:pt x="44" y="17"/>
                </a:lnTo>
                <a:lnTo>
                  <a:pt x="47" y="17"/>
                </a:lnTo>
                <a:lnTo>
                  <a:pt x="50" y="17"/>
                </a:lnTo>
                <a:lnTo>
                  <a:pt x="56" y="17"/>
                </a:lnTo>
                <a:lnTo>
                  <a:pt x="57" y="14"/>
                </a:lnTo>
                <a:lnTo>
                  <a:pt x="57" y="12"/>
                </a:lnTo>
                <a:lnTo>
                  <a:pt x="59" y="10"/>
                </a:lnTo>
                <a:lnTo>
                  <a:pt x="56" y="14"/>
                </a:lnTo>
                <a:lnTo>
                  <a:pt x="54" y="12"/>
                </a:lnTo>
                <a:lnTo>
                  <a:pt x="50" y="14"/>
                </a:lnTo>
                <a:lnTo>
                  <a:pt x="47" y="16"/>
                </a:lnTo>
                <a:lnTo>
                  <a:pt x="47" y="16"/>
                </a:lnTo>
                <a:lnTo>
                  <a:pt x="45" y="14"/>
                </a:lnTo>
                <a:lnTo>
                  <a:pt x="47" y="10"/>
                </a:lnTo>
                <a:lnTo>
                  <a:pt x="45" y="10"/>
                </a:lnTo>
                <a:lnTo>
                  <a:pt x="42" y="10"/>
                </a:lnTo>
                <a:lnTo>
                  <a:pt x="40"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7" name="Freeform 30303"/>
          <p:cNvSpPr>
            <a:spLocks/>
          </p:cNvSpPr>
          <p:nvPr/>
        </p:nvSpPr>
        <p:spPr bwMode="auto">
          <a:xfrm>
            <a:off x="5034067" y="3620604"/>
            <a:ext cx="61015" cy="57845"/>
          </a:xfrm>
          <a:custGeom>
            <a:avLst/>
            <a:gdLst>
              <a:gd name="T0" fmla="*/ 64 w 69"/>
              <a:gd name="T1" fmla="*/ 57 h 65"/>
              <a:gd name="T2" fmla="*/ 64 w 69"/>
              <a:gd name="T3" fmla="*/ 49 h 65"/>
              <a:gd name="T4" fmla="*/ 67 w 69"/>
              <a:gd name="T5" fmla="*/ 45 h 65"/>
              <a:gd name="T6" fmla="*/ 59 w 69"/>
              <a:gd name="T7" fmla="*/ 44 h 65"/>
              <a:gd name="T8" fmla="*/ 54 w 69"/>
              <a:gd name="T9" fmla="*/ 40 h 65"/>
              <a:gd name="T10" fmla="*/ 49 w 69"/>
              <a:gd name="T11" fmla="*/ 35 h 65"/>
              <a:gd name="T12" fmla="*/ 54 w 69"/>
              <a:gd name="T13" fmla="*/ 33 h 65"/>
              <a:gd name="T14" fmla="*/ 56 w 69"/>
              <a:gd name="T15" fmla="*/ 28 h 65"/>
              <a:gd name="T16" fmla="*/ 50 w 69"/>
              <a:gd name="T17" fmla="*/ 25 h 65"/>
              <a:gd name="T18" fmla="*/ 44 w 69"/>
              <a:gd name="T19" fmla="*/ 17 h 65"/>
              <a:gd name="T20" fmla="*/ 47 w 69"/>
              <a:gd name="T21" fmla="*/ 13 h 65"/>
              <a:gd name="T22" fmla="*/ 44 w 69"/>
              <a:gd name="T23" fmla="*/ 8 h 65"/>
              <a:gd name="T24" fmla="*/ 37 w 69"/>
              <a:gd name="T25" fmla="*/ 6 h 65"/>
              <a:gd name="T26" fmla="*/ 39 w 69"/>
              <a:gd name="T27" fmla="*/ 3 h 65"/>
              <a:gd name="T28" fmla="*/ 35 w 69"/>
              <a:gd name="T29" fmla="*/ 0 h 65"/>
              <a:gd name="T30" fmla="*/ 23 w 69"/>
              <a:gd name="T31" fmla="*/ 3 h 65"/>
              <a:gd name="T32" fmla="*/ 13 w 69"/>
              <a:gd name="T33" fmla="*/ 3 h 65"/>
              <a:gd name="T34" fmla="*/ 7 w 69"/>
              <a:gd name="T35" fmla="*/ 5 h 65"/>
              <a:gd name="T36" fmla="*/ 0 w 69"/>
              <a:gd name="T37" fmla="*/ 6 h 65"/>
              <a:gd name="T38" fmla="*/ 8 w 69"/>
              <a:gd name="T39" fmla="*/ 17 h 65"/>
              <a:gd name="T40" fmla="*/ 5 w 69"/>
              <a:gd name="T41" fmla="*/ 32 h 65"/>
              <a:gd name="T42" fmla="*/ 20 w 69"/>
              <a:gd name="T43" fmla="*/ 35 h 65"/>
              <a:gd name="T44" fmla="*/ 32 w 69"/>
              <a:gd name="T45" fmla="*/ 42 h 65"/>
              <a:gd name="T46" fmla="*/ 35 w 69"/>
              <a:gd name="T47" fmla="*/ 40 h 65"/>
              <a:gd name="T48" fmla="*/ 39 w 69"/>
              <a:gd name="T49" fmla="*/ 45 h 65"/>
              <a:gd name="T50" fmla="*/ 45 w 69"/>
              <a:gd name="T51" fmla="*/ 47 h 65"/>
              <a:gd name="T52" fmla="*/ 52 w 69"/>
              <a:gd name="T53" fmla="*/ 45 h 65"/>
              <a:gd name="T54" fmla="*/ 52 w 69"/>
              <a:gd name="T55" fmla="*/ 52 h 65"/>
              <a:gd name="T56" fmla="*/ 56 w 69"/>
              <a:gd name="T57" fmla="*/ 54 h 65"/>
              <a:gd name="T58" fmla="*/ 59 w 69"/>
              <a:gd name="T59" fmla="*/ 65 h 65"/>
              <a:gd name="T60" fmla="*/ 67 w 69"/>
              <a:gd name="T61" fmla="*/ 60 h 65"/>
              <a:gd name="T62" fmla="*/ 67 w 69"/>
              <a:gd name="T63"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5">
                <a:moveTo>
                  <a:pt x="66" y="57"/>
                </a:moveTo>
                <a:lnTo>
                  <a:pt x="64" y="57"/>
                </a:lnTo>
                <a:lnTo>
                  <a:pt x="69" y="54"/>
                </a:lnTo>
                <a:lnTo>
                  <a:pt x="64" y="49"/>
                </a:lnTo>
                <a:lnTo>
                  <a:pt x="66" y="49"/>
                </a:lnTo>
                <a:lnTo>
                  <a:pt x="67" y="45"/>
                </a:lnTo>
                <a:lnTo>
                  <a:pt x="61" y="45"/>
                </a:lnTo>
                <a:lnTo>
                  <a:pt x="59" y="44"/>
                </a:lnTo>
                <a:lnTo>
                  <a:pt x="56" y="40"/>
                </a:lnTo>
                <a:lnTo>
                  <a:pt x="54" y="40"/>
                </a:lnTo>
                <a:lnTo>
                  <a:pt x="50" y="37"/>
                </a:lnTo>
                <a:lnTo>
                  <a:pt x="49" y="35"/>
                </a:lnTo>
                <a:lnTo>
                  <a:pt x="47" y="33"/>
                </a:lnTo>
                <a:lnTo>
                  <a:pt x="54" y="33"/>
                </a:lnTo>
                <a:lnTo>
                  <a:pt x="56" y="30"/>
                </a:lnTo>
                <a:lnTo>
                  <a:pt x="56" y="28"/>
                </a:lnTo>
                <a:lnTo>
                  <a:pt x="54" y="28"/>
                </a:lnTo>
                <a:lnTo>
                  <a:pt x="50" y="25"/>
                </a:lnTo>
                <a:lnTo>
                  <a:pt x="45" y="22"/>
                </a:lnTo>
                <a:lnTo>
                  <a:pt x="44" y="17"/>
                </a:lnTo>
                <a:lnTo>
                  <a:pt x="44" y="13"/>
                </a:lnTo>
                <a:lnTo>
                  <a:pt x="47" y="13"/>
                </a:lnTo>
                <a:lnTo>
                  <a:pt x="45" y="10"/>
                </a:lnTo>
                <a:lnTo>
                  <a:pt x="44" y="8"/>
                </a:lnTo>
                <a:lnTo>
                  <a:pt x="40" y="6"/>
                </a:lnTo>
                <a:lnTo>
                  <a:pt x="37" y="6"/>
                </a:lnTo>
                <a:lnTo>
                  <a:pt x="39" y="5"/>
                </a:lnTo>
                <a:lnTo>
                  <a:pt x="39" y="3"/>
                </a:lnTo>
                <a:lnTo>
                  <a:pt x="37" y="1"/>
                </a:lnTo>
                <a:lnTo>
                  <a:pt x="35" y="0"/>
                </a:lnTo>
                <a:lnTo>
                  <a:pt x="32" y="0"/>
                </a:lnTo>
                <a:lnTo>
                  <a:pt x="23" y="3"/>
                </a:lnTo>
                <a:lnTo>
                  <a:pt x="18" y="1"/>
                </a:lnTo>
                <a:lnTo>
                  <a:pt x="13" y="3"/>
                </a:lnTo>
                <a:lnTo>
                  <a:pt x="10" y="3"/>
                </a:lnTo>
                <a:lnTo>
                  <a:pt x="7" y="5"/>
                </a:lnTo>
                <a:lnTo>
                  <a:pt x="3" y="5"/>
                </a:lnTo>
                <a:lnTo>
                  <a:pt x="0" y="6"/>
                </a:lnTo>
                <a:lnTo>
                  <a:pt x="8" y="13"/>
                </a:lnTo>
                <a:lnTo>
                  <a:pt x="8" y="17"/>
                </a:lnTo>
                <a:lnTo>
                  <a:pt x="5" y="27"/>
                </a:lnTo>
                <a:lnTo>
                  <a:pt x="5" y="32"/>
                </a:lnTo>
                <a:lnTo>
                  <a:pt x="7" y="33"/>
                </a:lnTo>
                <a:lnTo>
                  <a:pt x="20" y="35"/>
                </a:lnTo>
                <a:lnTo>
                  <a:pt x="25" y="40"/>
                </a:lnTo>
                <a:lnTo>
                  <a:pt x="32" y="42"/>
                </a:lnTo>
                <a:lnTo>
                  <a:pt x="34" y="40"/>
                </a:lnTo>
                <a:lnTo>
                  <a:pt x="35" y="40"/>
                </a:lnTo>
                <a:lnTo>
                  <a:pt x="39" y="42"/>
                </a:lnTo>
                <a:lnTo>
                  <a:pt x="39" y="45"/>
                </a:lnTo>
                <a:lnTo>
                  <a:pt x="42" y="47"/>
                </a:lnTo>
                <a:lnTo>
                  <a:pt x="45" y="47"/>
                </a:lnTo>
                <a:lnTo>
                  <a:pt x="47" y="45"/>
                </a:lnTo>
                <a:lnTo>
                  <a:pt x="52" y="45"/>
                </a:lnTo>
                <a:lnTo>
                  <a:pt x="52" y="49"/>
                </a:lnTo>
                <a:lnTo>
                  <a:pt x="52" y="52"/>
                </a:lnTo>
                <a:lnTo>
                  <a:pt x="54" y="52"/>
                </a:lnTo>
                <a:lnTo>
                  <a:pt x="56" y="54"/>
                </a:lnTo>
                <a:lnTo>
                  <a:pt x="56" y="57"/>
                </a:lnTo>
                <a:lnTo>
                  <a:pt x="59" y="65"/>
                </a:lnTo>
                <a:lnTo>
                  <a:pt x="64" y="65"/>
                </a:lnTo>
                <a:lnTo>
                  <a:pt x="67" y="60"/>
                </a:lnTo>
                <a:lnTo>
                  <a:pt x="66" y="60"/>
                </a:lnTo>
                <a:lnTo>
                  <a:pt x="67" y="60"/>
                </a:lnTo>
                <a:lnTo>
                  <a:pt x="66" y="5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8" name="Freeform 30304"/>
          <p:cNvSpPr>
            <a:spLocks/>
          </p:cNvSpPr>
          <p:nvPr/>
        </p:nvSpPr>
        <p:spPr bwMode="auto">
          <a:xfrm>
            <a:off x="5484154" y="3625943"/>
            <a:ext cx="141482" cy="102341"/>
          </a:xfrm>
          <a:custGeom>
            <a:avLst/>
            <a:gdLst>
              <a:gd name="T0" fmla="*/ 69 w 160"/>
              <a:gd name="T1" fmla="*/ 22 h 115"/>
              <a:gd name="T2" fmla="*/ 64 w 160"/>
              <a:gd name="T3" fmla="*/ 16 h 115"/>
              <a:gd name="T4" fmla="*/ 71 w 160"/>
              <a:gd name="T5" fmla="*/ 7 h 115"/>
              <a:gd name="T6" fmla="*/ 62 w 160"/>
              <a:gd name="T7" fmla="*/ 2 h 115"/>
              <a:gd name="T8" fmla="*/ 50 w 160"/>
              <a:gd name="T9" fmla="*/ 11 h 115"/>
              <a:gd name="T10" fmla="*/ 42 w 160"/>
              <a:gd name="T11" fmla="*/ 9 h 115"/>
              <a:gd name="T12" fmla="*/ 40 w 160"/>
              <a:gd name="T13" fmla="*/ 21 h 115"/>
              <a:gd name="T14" fmla="*/ 25 w 160"/>
              <a:gd name="T15" fmla="*/ 24 h 115"/>
              <a:gd name="T16" fmla="*/ 34 w 160"/>
              <a:gd name="T17" fmla="*/ 26 h 115"/>
              <a:gd name="T18" fmla="*/ 29 w 160"/>
              <a:gd name="T19" fmla="*/ 31 h 115"/>
              <a:gd name="T20" fmla="*/ 22 w 160"/>
              <a:gd name="T21" fmla="*/ 41 h 115"/>
              <a:gd name="T22" fmla="*/ 0 w 160"/>
              <a:gd name="T23" fmla="*/ 46 h 115"/>
              <a:gd name="T24" fmla="*/ 7 w 160"/>
              <a:gd name="T25" fmla="*/ 54 h 115"/>
              <a:gd name="T26" fmla="*/ 15 w 160"/>
              <a:gd name="T27" fmla="*/ 61 h 115"/>
              <a:gd name="T28" fmla="*/ 20 w 160"/>
              <a:gd name="T29" fmla="*/ 75 h 115"/>
              <a:gd name="T30" fmla="*/ 15 w 160"/>
              <a:gd name="T31" fmla="*/ 85 h 115"/>
              <a:gd name="T32" fmla="*/ 10 w 160"/>
              <a:gd name="T33" fmla="*/ 98 h 115"/>
              <a:gd name="T34" fmla="*/ 8 w 160"/>
              <a:gd name="T35" fmla="*/ 112 h 115"/>
              <a:gd name="T36" fmla="*/ 25 w 160"/>
              <a:gd name="T37" fmla="*/ 102 h 115"/>
              <a:gd name="T38" fmla="*/ 39 w 160"/>
              <a:gd name="T39" fmla="*/ 105 h 115"/>
              <a:gd name="T40" fmla="*/ 44 w 160"/>
              <a:gd name="T41" fmla="*/ 97 h 115"/>
              <a:gd name="T42" fmla="*/ 52 w 160"/>
              <a:gd name="T43" fmla="*/ 95 h 115"/>
              <a:gd name="T44" fmla="*/ 61 w 160"/>
              <a:gd name="T45" fmla="*/ 91 h 115"/>
              <a:gd name="T46" fmla="*/ 64 w 160"/>
              <a:gd name="T47" fmla="*/ 78 h 115"/>
              <a:gd name="T48" fmla="*/ 72 w 160"/>
              <a:gd name="T49" fmla="*/ 71 h 115"/>
              <a:gd name="T50" fmla="*/ 77 w 160"/>
              <a:gd name="T51" fmla="*/ 85 h 115"/>
              <a:gd name="T52" fmla="*/ 82 w 160"/>
              <a:gd name="T53" fmla="*/ 98 h 115"/>
              <a:gd name="T54" fmla="*/ 86 w 160"/>
              <a:gd name="T55" fmla="*/ 115 h 115"/>
              <a:gd name="T56" fmla="*/ 99 w 160"/>
              <a:gd name="T57" fmla="*/ 108 h 115"/>
              <a:gd name="T58" fmla="*/ 118 w 160"/>
              <a:gd name="T59" fmla="*/ 98 h 115"/>
              <a:gd name="T60" fmla="*/ 125 w 160"/>
              <a:gd name="T61" fmla="*/ 102 h 115"/>
              <a:gd name="T62" fmla="*/ 141 w 160"/>
              <a:gd name="T63" fmla="*/ 98 h 115"/>
              <a:gd name="T64" fmla="*/ 153 w 160"/>
              <a:gd name="T65" fmla="*/ 102 h 115"/>
              <a:gd name="T66" fmla="*/ 160 w 160"/>
              <a:gd name="T67" fmla="*/ 95 h 115"/>
              <a:gd name="T68" fmla="*/ 157 w 160"/>
              <a:gd name="T69" fmla="*/ 86 h 115"/>
              <a:gd name="T70" fmla="*/ 157 w 160"/>
              <a:gd name="T71" fmla="*/ 80 h 115"/>
              <a:gd name="T72" fmla="*/ 150 w 160"/>
              <a:gd name="T73" fmla="*/ 65 h 115"/>
              <a:gd name="T74" fmla="*/ 140 w 160"/>
              <a:gd name="T75" fmla="*/ 66 h 115"/>
              <a:gd name="T76" fmla="*/ 131 w 160"/>
              <a:gd name="T77" fmla="*/ 58 h 115"/>
              <a:gd name="T78" fmla="*/ 131 w 160"/>
              <a:gd name="T79" fmla="*/ 43 h 115"/>
              <a:gd name="T80" fmla="*/ 113 w 160"/>
              <a:gd name="T81" fmla="*/ 44 h 115"/>
              <a:gd name="T82" fmla="*/ 101 w 160"/>
              <a:gd name="T83" fmla="*/ 49 h 115"/>
              <a:gd name="T84" fmla="*/ 93 w 160"/>
              <a:gd name="T85" fmla="*/ 46 h 115"/>
              <a:gd name="T86" fmla="*/ 88 w 160"/>
              <a:gd name="T87" fmla="*/ 41 h 115"/>
              <a:gd name="T88" fmla="*/ 81 w 160"/>
              <a:gd name="T89" fmla="*/ 41 h 115"/>
              <a:gd name="T90" fmla="*/ 76 w 160"/>
              <a:gd name="T91" fmla="*/ 44 h 115"/>
              <a:gd name="T92" fmla="*/ 69 w 160"/>
              <a:gd name="T93" fmla="*/ 39 h 115"/>
              <a:gd name="T94" fmla="*/ 59 w 160"/>
              <a:gd name="T95" fmla="*/ 39 h 115"/>
              <a:gd name="T96" fmla="*/ 39 w 160"/>
              <a:gd name="T97" fmla="*/ 34 h 115"/>
              <a:gd name="T98" fmla="*/ 44 w 160"/>
              <a:gd name="T99" fmla="*/ 31 h 115"/>
              <a:gd name="T100" fmla="*/ 45 w 160"/>
              <a:gd name="T101" fmla="*/ 26 h 115"/>
              <a:gd name="T102" fmla="*/ 66 w 160"/>
              <a:gd name="T103" fmla="*/ 26 h 115"/>
              <a:gd name="T104" fmla="*/ 69 w 160"/>
              <a:gd name="T105"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115">
                <a:moveTo>
                  <a:pt x="76" y="22"/>
                </a:moveTo>
                <a:lnTo>
                  <a:pt x="72" y="22"/>
                </a:lnTo>
                <a:lnTo>
                  <a:pt x="69" y="22"/>
                </a:lnTo>
                <a:lnTo>
                  <a:pt x="67" y="19"/>
                </a:lnTo>
                <a:lnTo>
                  <a:pt x="64" y="17"/>
                </a:lnTo>
                <a:lnTo>
                  <a:pt x="64" y="16"/>
                </a:lnTo>
                <a:lnTo>
                  <a:pt x="66" y="14"/>
                </a:lnTo>
                <a:lnTo>
                  <a:pt x="69" y="11"/>
                </a:lnTo>
                <a:lnTo>
                  <a:pt x="71" y="7"/>
                </a:lnTo>
                <a:lnTo>
                  <a:pt x="69" y="4"/>
                </a:lnTo>
                <a:lnTo>
                  <a:pt x="66" y="0"/>
                </a:lnTo>
                <a:lnTo>
                  <a:pt x="62" y="2"/>
                </a:lnTo>
                <a:lnTo>
                  <a:pt x="57" y="7"/>
                </a:lnTo>
                <a:lnTo>
                  <a:pt x="52" y="9"/>
                </a:lnTo>
                <a:lnTo>
                  <a:pt x="50" y="11"/>
                </a:lnTo>
                <a:lnTo>
                  <a:pt x="45" y="7"/>
                </a:lnTo>
                <a:lnTo>
                  <a:pt x="42" y="7"/>
                </a:lnTo>
                <a:lnTo>
                  <a:pt x="42" y="9"/>
                </a:lnTo>
                <a:lnTo>
                  <a:pt x="39" y="12"/>
                </a:lnTo>
                <a:lnTo>
                  <a:pt x="42" y="17"/>
                </a:lnTo>
                <a:lnTo>
                  <a:pt x="40" y="21"/>
                </a:lnTo>
                <a:lnTo>
                  <a:pt x="40" y="22"/>
                </a:lnTo>
                <a:lnTo>
                  <a:pt x="35" y="21"/>
                </a:lnTo>
                <a:lnTo>
                  <a:pt x="25" y="24"/>
                </a:lnTo>
                <a:lnTo>
                  <a:pt x="29" y="26"/>
                </a:lnTo>
                <a:lnTo>
                  <a:pt x="34" y="24"/>
                </a:lnTo>
                <a:lnTo>
                  <a:pt x="34" y="26"/>
                </a:lnTo>
                <a:lnTo>
                  <a:pt x="30" y="27"/>
                </a:lnTo>
                <a:lnTo>
                  <a:pt x="30" y="31"/>
                </a:lnTo>
                <a:lnTo>
                  <a:pt x="29" y="31"/>
                </a:lnTo>
                <a:lnTo>
                  <a:pt x="25" y="33"/>
                </a:lnTo>
                <a:lnTo>
                  <a:pt x="25" y="38"/>
                </a:lnTo>
                <a:lnTo>
                  <a:pt x="22" y="41"/>
                </a:lnTo>
                <a:lnTo>
                  <a:pt x="7" y="38"/>
                </a:lnTo>
                <a:lnTo>
                  <a:pt x="2" y="41"/>
                </a:lnTo>
                <a:lnTo>
                  <a:pt x="0" y="46"/>
                </a:lnTo>
                <a:lnTo>
                  <a:pt x="3" y="51"/>
                </a:lnTo>
                <a:lnTo>
                  <a:pt x="7" y="53"/>
                </a:lnTo>
                <a:lnTo>
                  <a:pt x="7" y="54"/>
                </a:lnTo>
                <a:lnTo>
                  <a:pt x="15" y="54"/>
                </a:lnTo>
                <a:lnTo>
                  <a:pt x="17" y="58"/>
                </a:lnTo>
                <a:lnTo>
                  <a:pt x="15" y="61"/>
                </a:lnTo>
                <a:lnTo>
                  <a:pt x="15" y="65"/>
                </a:lnTo>
                <a:lnTo>
                  <a:pt x="15" y="71"/>
                </a:lnTo>
                <a:lnTo>
                  <a:pt x="20" y="75"/>
                </a:lnTo>
                <a:lnTo>
                  <a:pt x="22" y="78"/>
                </a:lnTo>
                <a:lnTo>
                  <a:pt x="20" y="80"/>
                </a:lnTo>
                <a:lnTo>
                  <a:pt x="15" y="85"/>
                </a:lnTo>
                <a:lnTo>
                  <a:pt x="12" y="90"/>
                </a:lnTo>
                <a:lnTo>
                  <a:pt x="10" y="95"/>
                </a:lnTo>
                <a:lnTo>
                  <a:pt x="10" y="98"/>
                </a:lnTo>
                <a:lnTo>
                  <a:pt x="7" y="108"/>
                </a:lnTo>
                <a:lnTo>
                  <a:pt x="7" y="108"/>
                </a:lnTo>
                <a:lnTo>
                  <a:pt x="8" y="112"/>
                </a:lnTo>
                <a:lnTo>
                  <a:pt x="10" y="112"/>
                </a:lnTo>
                <a:lnTo>
                  <a:pt x="15" y="110"/>
                </a:lnTo>
                <a:lnTo>
                  <a:pt x="25" y="102"/>
                </a:lnTo>
                <a:lnTo>
                  <a:pt x="29" y="102"/>
                </a:lnTo>
                <a:lnTo>
                  <a:pt x="35" y="105"/>
                </a:lnTo>
                <a:lnTo>
                  <a:pt x="39" y="105"/>
                </a:lnTo>
                <a:lnTo>
                  <a:pt x="40" y="103"/>
                </a:lnTo>
                <a:lnTo>
                  <a:pt x="44" y="100"/>
                </a:lnTo>
                <a:lnTo>
                  <a:pt x="44" y="97"/>
                </a:lnTo>
                <a:lnTo>
                  <a:pt x="44" y="93"/>
                </a:lnTo>
                <a:lnTo>
                  <a:pt x="47" y="93"/>
                </a:lnTo>
                <a:lnTo>
                  <a:pt x="52" y="95"/>
                </a:lnTo>
                <a:lnTo>
                  <a:pt x="54" y="95"/>
                </a:lnTo>
                <a:lnTo>
                  <a:pt x="57" y="93"/>
                </a:lnTo>
                <a:lnTo>
                  <a:pt x="61" y="91"/>
                </a:lnTo>
                <a:lnTo>
                  <a:pt x="61" y="88"/>
                </a:lnTo>
                <a:lnTo>
                  <a:pt x="61" y="83"/>
                </a:lnTo>
                <a:lnTo>
                  <a:pt x="64" y="78"/>
                </a:lnTo>
                <a:lnTo>
                  <a:pt x="66" y="73"/>
                </a:lnTo>
                <a:lnTo>
                  <a:pt x="69" y="71"/>
                </a:lnTo>
                <a:lnTo>
                  <a:pt x="72" y="71"/>
                </a:lnTo>
                <a:lnTo>
                  <a:pt x="74" y="71"/>
                </a:lnTo>
                <a:lnTo>
                  <a:pt x="79" y="78"/>
                </a:lnTo>
                <a:lnTo>
                  <a:pt x="77" y="85"/>
                </a:lnTo>
                <a:lnTo>
                  <a:pt x="82" y="83"/>
                </a:lnTo>
                <a:lnTo>
                  <a:pt x="84" y="85"/>
                </a:lnTo>
                <a:lnTo>
                  <a:pt x="82" y="98"/>
                </a:lnTo>
                <a:lnTo>
                  <a:pt x="81" y="103"/>
                </a:lnTo>
                <a:lnTo>
                  <a:pt x="84" y="113"/>
                </a:lnTo>
                <a:lnTo>
                  <a:pt x="86" y="115"/>
                </a:lnTo>
                <a:lnTo>
                  <a:pt x="89" y="115"/>
                </a:lnTo>
                <a:lnTo>
                  <a:pt x="93" y="115"/>
                </a:lnTo>
                <a:lnTo>
                  <a:pt x="99" y="108"/>
                </a:lnTo>
                <a:lnTo>
                  <a:pt x="104" y="108"/>
                </a:lnTo>
                <a:lnTo>
                  <a:pt x="111" y="102"/>
                </a:lnTo>
                <a:lnTo>
                  <a:pt x="118" y="98"/>
                </a:lnTo>
                <a:lnTo>
                  <a:pt x="125" y="98"/>
                </a:lnTo>
                <a:lnTo>
                  <a:pt x="126" y="100"/>
                </a:lnTo>
                <a:lnTo>
                  <a:pt x="125" y="102"/>
                </a:lnTo>
                <a:lnTo>
                  <a:pt x="126" y="102"/>
                </a:lnTo>
                <a:lnTo>
                  <a:pt x="136" y="100"/>
                </a:lnTo>
                <a:lnTo>
                  <a:pt x="141" y="98"/>
                </a:lnTo>
                <a:lnTo>
                  <a:pt x="143" y="100"/>
                </a:lnTo>
                <a:lnTo>
                  <a:pt x="148" y="100"/>
                </a:lnTo>
                <a:lnTo>
                  <a:pt x="153" y="102"/>
                </a:lnTo>
                <a:lnTo>
                  <a:pt x="157" y="100"/>
                </a:lnTo>
                <a:lnTo>
                  <a:pt x="157" y="97"/>
                </a:lnTo>
                <a:lnTo>
                  <a:pt x="160" y="95"/>
                </a:lnTo>
                <a:lnTo>
                  <a:pt x="157" y="93"/>
                </a:lnTo>
                <a:lnTo>
                  <a:pt x="158" y="88"/>
                </a:lnTo>
                <a:lnTo>
                  <a:pt x="157" y="86"/>
                </a:lnTo>
                <a:lnTo>
                  <a:pt x="158" y="81"/>
                </a:lnTo>
                <a:lnTo>
                  <a:pt x="157" y="80"/>
                </a:lnTo>
                <a:lnTo>
                  <a:pt x="157" y="80"/>
                </a:lnTo>
                <a:lnTo>
                  <a:pt x="155" y="73"/>
                </a:lnTo>
                <a:lnTo>
                  <a:pt x="153" y="68"/>
                </a:lnTo>
                <a:lnTo>
                  <a:pt x="150" y="65"/>
                </a:lnTo>
                <a:lnTo>
                  <a:pt x="143" y="65"/>
                </a:lnTo>
                <a:lnTo>
                  <a:pt x="141" y="65"/>
                </a:lnTo>
                <a:lnTo>
                  <a:pt x="140" y="66"/>
                </a:lnTo>
                <a:lnTo>
                  <a:pt x="135" y="68"/>
                </a:lnTo>
                <a:lnTo>
                  <a:pt x="131" y="61"/>
                </a:lnTo>
                <a:lnTo>
                  <a:pt x="131" y="58"/>
                </a:lnTo>
                <a:lnTo>
                  <a:pt x="133" y="56"/>
                </a:lnTo>
                <a:lnTo>
                  <a:pt x="133" y="43"/>
                </a:lnTo>
                <a:lnTo>
                  <a:pt x="131" y="43"/>
                </a:lnTo>
                <a:lnTo>
                  <a:pt x="128" y="43"/>
                </a:lnTo>
                <a:lnTo>
                  <a:pt x="125" y="44"/>
                </a:lnTo>
                <a:lnTo>
                  <a:pt x="113" y="44"/>
                </a:lnTo>
                <a:lnTo>
                  <a:pt x="104" y="46"/>
                </a:lnTo>
                <a:lnTo>
                  <a:pt x="104" y="49"/>
                </a:lnTo>
                <a:lnTo>
                  <a:pt x="101" y="49"/>
                </a:lnTo>
                <a:lnTo>
                  <a:pt x="99" y="44"/>
                </a:lnTo>
                <a:lnTo>
                  <a:pt x="96" y="44"/>
                </a:lnTo>
                <a:lnTo>
                  <a:pt x="93" y="46"/>
                </a:lnTo>
                <a:lnTo>
                  <a:pt x="93" y="43"/>
                </a:lnTo>
                <a:lnTo>
                  <a:pt x="91" y="43"/>
                </a:lnTo>
                <a:lnTo>
                  <a:pt x="88" y="41"/>
                </a:lnTo>
                <a:lnTo>
                  <a:pt x="88" y="39"/>
                </a:lnTo>
                <a:lnTo>
                  <a:pt x="86" y="39"/>
                </a:lnTo>
                <a:lnTo>
                  <a:pt x="81" y="41"/>
                </a:lnTo>
                <a:lnTo>
                  <a:pt x="77" y="41"/>
                </a:lnTo>
                <a:lnTo>
                  <a:pt x="79" y="44"/>
                </a:lnTo>
                <a:lnTo>
                  <a:pt x="76" y="44"/>
                </a:lnTo>
                <a:lnTo>
                  <a:pt x="71" y="43"/>
                </a:lnTo>
                <a:lnTo>
                  <a:pt x="71" y="41"/>
                </a:lnTo>
                <a:lnTo>
                  <a:pt x="69" y="39"/>
                </a:lnTo>
                <a:lnTo>
                  <a:pt x="66" y="39"/>
                </a:lnTo>
                <a:lnTo>
                  <a:pt x="61" y="41"/>
                </a:lnTo>
                <a:lnTo>
                  <a:pt x="59" y="39"/>
                </a:lnTo>
                <a:lnTo>
                  <a:pt x="42" y="39"/>
                </a:lnTo>
                <a:lnTo>
                  <a:pt x="40" y="39"/>
                </a:lnTo>
                <a:lnTo>
                  <a:pt x="39" y="34"/>
                </a:lnTo>
                <a:lnTo>
                  <a:pt x="40" y="31"/>
                </a:lnTo>
                <a:lnTo>
                  <a:pt x="42" y="29"/>
                </a:lnTo>
                <a:lnTo>
                  <a:pt x="44" y="31"/>
                </a:lnTo>
                <a:lnTo>
                  <a:pt x="45" y="31"/>
                </a:lnTo>
                <a:lnTo>
                  <a:pt x="45" y="29"/>
                </a:lnTo>
                <a:lnTo>
                  <a:pt x="45" y="26"/>
                </a:lnTo>
                <a:lnTo>
                  <a:pt x="47" y="26"/>
                </a:lnTo>
                <a:lnTo>
                  <a:pt x="55" y="22"/>
                </a:lnTo>
                <a:lnTo>
                  <a:pt x="66" y="26"/>
                </a:lnTo>
                <a:lnTo>
                  <a:pt x="67" y="29"/>
                </a:lnTo>
                <a:lnTo>
                  <a:pt x="69" y="29"/>
                </a:lnTo>
                <a:lnTo>
                  <a:pt x="69" y="26"/>
                </a:lnTo>
                <a:lnTo>
                  <a:pt x="76" y="2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69" name="Freeform 30305"/>
          <p:cNvSpPr>
            <a:spLocks/>
          </p:cNvSpPr>
          <p:nvPr/>
        </p:nvSpPr>
        <p:spPr bwMode="auto">
          <a:xfrm>
            <a:off x="5045559" y="3656199"/>
            <a:ext cx="359896" cy="330159"/>
          </a:xfrm>
          <a:custGeom>
            <a:avLst/>
            <a:gdLst>
              <a:gd name="T0" fmla="*/ 56 w 407"/>
              <a:gd name="T1" fmla="*/ 19 h 371"/>
              <a:gd name="T2" fmla="*/ 41 w 407"/>
              <a:gd name="T3" fmla="*/ 24 h 371"/>
              <a:gd name="T4" fmla="*/ 26 w 407"/>
              <a:gd name="T5" fmla="*/ 15 h 371"/>
              <a:gd name="T6" fmla="*/ 12 w 407"/>
              <a:gd name="T7" fmla="*/ 4 h 371"/>
              <a:gd name="T8" fmla="*/ 0 w 407"/>
              <a:gd name="T9" fmla="*/ 12 h 371"/>
              <a:gd name="T10" fmla="*/ 2 w 407"/>
              <a:gd name="T11" fmla="*/ 34 h 371"/>
              <a:gd name="T12" fmla="*/ 9 w 407"/>
              <a:gd name="T13" fmla="*/ 39 h 371"/>
              <a:gd name="T14" fmla="*/ 9 w 407"/>
              <a:gd name="T15" fmla="*/ 54 h 371"/>
              <a:gd name="T16" fmla="*/ 16 w 407"/>
              <a:gd name="T17" fmla="*/ 66 h 371"/>
              <a:gd name="T18" fmla="*/ 34 w 407"/>
              <a:gd name="T19" fmla="*/ 103 h 371"/>
              <a:gd name="T20" fmla="*/ 44 w 407"/>
              <a:gd name="T21" fmla="*/ 123 h 371"/>
              <a:gd name="T22" fmla="*/ 29 w 407"/>
              <a:gd name="T23" fmla="*/ 155 h 371"/>
              <a:gd name="T24" fmla="*/ 46 w 407"/>
              <a:gd name="T25" fmla="*/ 181 h 371"/>
              <a:gd name="T26" fmla="*/ 75 w 407"/>
              <a:gd name="T27" fmla="*/ 199 h 371"/>
              <a:gd name="T28" fmla="*/ 76 w 407"/>
              <a:gd name="T29" fmla="*/ 218 h 371"/>
              <a:gd name="T30" fmla="*/ 85 w 407"/>
              <a:gd name="T31" fmla="*/ 233 h 371"/>
              <a:gd name="T32" fmla="*/ 95 w 407"/>
              <a:gd name="T33" fmla="*/ 248 h 371"/>
              <a:gd name="T34" fmla="*/ 103 w 407"/>
              <a:gd name="T35" fmla="*/ 241 h 371"/>
              <a:gd name="T36" fmla="*/ 112 w 407"/>
              <a:gd name="T37" fmla="*/ 248 h 371"/>
              <a:gd name="T38" fmla="*/ 128 w 407"/>
              <a:gd name="T39" fmla="*/ 248 h 371"/>
              <a:gd name="T40" fmla="*/ 142 w 407"/>
              <a:gd name="T41" fmla="*/ 273 h 371"/>
              <a:gd name="T42" fmla="*/ 177 w 407"/>
              <a:gd name="T43" fmla="*/ 309 h 371"/>
              <a:gd name="T44" fmla="*/ 203 w 407"/>
              <a:gd name="T45" fmla="*/ 331 h 371"/>
              <a:gd name="T46" fmla="*/ 230 w 407"/>
              <a:gd name="T47" fmla="*/ 334 h 371"/>
              <a:gd name="T48" fmla="*/ 245 w 407"/>
              <a:gd name="T49" fmla="*/ 324 h 371"/>
              <a:gd name="T50" fmla="*/ 262 w 407"/>
              <a:gd name="T51" fmla="*/ 320 h 371"/>
              <a:gd name="T52" fmla="*/ 272 w 407"/>
              <a:gd name="T53" fmla="*/ 331 h 371"/>
              <a:gd name="T54" fmla="*/ 278 w 407"/>
              <a:gd name="T55" fmla="*/ 347 h 371"/>
              <a:gd name="T56" fmla="*/ 290 w 407"/>
              <a:gd name="T57" fmla="*/ 356 h 371"/>
              <a:gd name="T58" fmla="*/ 317 w 407"/>
              <a:gd name="T59" fmla="*/ 364 h 371"/>
              <a:gd name="T60" fmla="*/ 353 w 407"/>
              <a:gd name="T61" fmla="*/ 368 h 371"/>
              <a:gd name="T62" fmla="*/ 373 w 407"/>
              <a:gd name="T63" fmla="*/ 357 h 371"/>
              <a:gd name="T64" fmla="*/ 393 w 407"/>
              <a:gd name="T65" fmla="*/ 336 h 371"/>
              <a:gd name="T66" fmla="*/ 407 w 407"/>
              <a:gd name="T67" fmla="*/ 320 h 371"/>
              <a:gd name="T68" fmla="*/ 396 w 407"/>
              <a:gd name="T69" fmla="*/ 298 h 371"/>
              <a:gd name="T70" fmla="*/ 373 w 407"/>
              <a:gd name="T71" fmla="*/ 283 h 371"/>
              <a:gd name="T72" fmla="*/ 375 w 407"/>
              <a:gd name="T73" fmla="*/ 228 h 371"/>
              <a:gd name="T74" fmla="*/ 358 w 407"/>
              <a:gd name="T75" fmla="*/ 214 h 371"/>
              <a:gd name="T76" fmla="*/ 349 w 407"/>
              <a:gd name="T77" fmla="*/ 174 h 371"/>
              <a:gd name="T78" fmla="*/ 348 w 407"/>
              <a:gd name="T79" fmla="*/ 157 h 371"/>
              <a:gd name="T80" fmla="*/ 354 w 407"/>
              <a:gd name="T81" fmla="*/ 140 h 371"/>
              <a:gd name="T82" fmla="*/ 361 w 407"/>
              <a:gd name="T83" fmla="*/ 101 h 371"/>
              <a:gd name="T84" fmla="*/ 321 w 407"/>
              <a:gd name="T85" fmla="*/ 61 h 371"/>
              <a:gd name="T86" fmla="*/ 282 w 407"/>
              <a:gd name="T87" fmla="*/ 47 h 371"/>
              <a:gd name="T88" fmla="*/ 255 w 407"/>
              <a:gd name="T89" fmla="*/ 46 h 371"/>
              <a:gd name="T90" fmla="*/ 230 w 407"/>
              <a:gd name="T91" fmla="*/ 52 h 371"/>
              <a:gd name="T92" fmla="*/ 211 w 407"/>
              <a:gd name="T93" fmla="*/ 64 h 371"/>
              <a:gd name="T94" fmla="*/ 193 w 407"/>
              <a:gd name="T95" fmla="*/ 83 h 371"/>
              <a:gd name="T96" fmla="*/ 130 w 407"/>
              <a:gd name="T97" fmla="*/ 76 h 371"/>
              <a:gd name="T98" fmla="*/ 105 w 407"/>
              <a:gd name="T99" fmla="*/ 63 h 371"/>
              <a:gd name="T100" fmla="*/ 100 w 407"/>
              <a:gd name="T101" fmla="*/ 39 h 371"/>
              <a:gd name="T102" fmla="*/ 85 w 407"/>
              <a:gd name="T103" fmla="*/ 29 h 371"/>
              <a:gd name="T104" fmla="*/ 85 w 407"/>
              <a:gd name="T105" fmla="*/ 17 h 371"/>
              <a:gd name="T106" fmla="*/ 91 w 407"/>
              <a:gd name="T107" fmla="*/ 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7" h="371">
                <a:moveTo>
                  <a:pt x="80" y="2"/>
                </a:moveTo>
                <a:lnTo>
                  <a:pt x="66" y="10"/>
                </a:lnTo>
                <a:lnTo>
                  <a:pt x="61" y="17"/>
                </a:lnTo>
                <a:lnTo>
                  <a:pt x="56" y="19"/>
                </a:lnTo>
                <a:lnTo>
                  <a:pt x="51" y="25"/>
                </a:lnTo>
                <a:lnTo>
                  <a:pt x="46" y="25"/>
                </a:lnTo>
                <a:lnTo>
                  <a:pt x="44" y="24"/>
                </a:lnTo>
                <a:lnTo>
                  <a:pt x="41" y="24"/>
                </a:lnTo>
                <a:lnTo>
                  <a:pt x="34" y="24"/>
                </a:lnTo>
                <a:lnTo>
                  <a:pt x="31" y="24"/>
                </a:lnTo>
                <a:lnTo>
                  <a:pt x="27" y="20"/>
                </a:lnTo>
                <a:lnTo>
                  <a:pt x="26" y="15"/>
                </a:lnTo>
                <a:lnTo>
                  <a:pt x="21" y="12"/>
                </a:lnTo>
                <a:lnTo>
                  <a:pt x="16" y="4"/>
                </a:lnTo>
                <a:lnTo>
                  <a:pt x="12" y="0"/>
                </a:lnTo>
                <a:lnTo>
                  <a:pt x="12" y="4"/>
                </a:lnTo>
                <a:lnTo>
                  <a:pt x="9" y="2"/>
                </a:lnTo>
                <a:lnTo>
                  <a:pt x="5" y="5"/>
                </a:lnTo>
                <a:lnTo>
                  <a:pt x="5" y="9"/>
                </a:lnTo>
                <a:lnTo>
                  <a:pt x="0" y="12"/>
                </a:lnTo>
                <a:lnTo>
                  <a:pt x="0" y="17"/>
                </a:lnTo>
                <a:lnTo>
                  <a:pt x="2" y="24"/>
                </a:lnTo>
                <a:lnTo>
                  <a:pt x="0" y="29"/>
                </a:lnTo>
                <a:lnTo>
                  <a:pt x="2" y="34"/>
                </a:lnTo>
                <a:lnTo>
                  <a:pt x="4" y="36"/>
                </a:lnTo>
                <a:lnTo>
                  <a:pt x="5" y="34"/>
                </a:lnTo>
                <a:lnTo>
                  <a:pt x="7" y="37"/>
                </a:lnTo>
                <a:lnTo>
                  <a:pt x="9" y="39"/>
                </a:lnTo>
                <a:lnTo>
                  <a:pt x="2" y="49"/>
                </a:lnTo>
                <a:lnTo>
                  <a:pt x="2" y="51"/>
                </a:lnTo>
                <a:lnTo>
                  <a:pt x="5" y="52"/>
                </a:lnTo>
                <a:lnTo>
                  <a:pt x="9" y="54"/>
                </a:lnTo>
                <a:lnTo>
                  <a:pt x="7" y="56"/>
                </a:lnTo>
                <a:lnTo>
                  <a:pt x="9" y="61"/>
                </a:lnTo>
                <a:lnTo>
                  <a:pt x="12" y="66"/>
                </a:lnTo>
                <a:lnTo>
                  <a:pt x="16" y="66"/>
                </a:lnTo>
                <a:lnTo>
                  <a:pt x="16" y="69"/>
                </a:lnTo>
                <a:lnTo>
                  <a:pt x="27" y="98"/>
                </a:lnTo>
                <a:lnTo>
                  <a:pt x="27" y="101"/>
                </a:lnTo>
                <a:lnTo>
                  <a:pt x="34" y="103"/>
                </a:lnTo>
                <a:lnTo>
                  <a:pt x="46" y="105"/>
                </a:lnTo>
                <a:lnTo>
                  <a:pt x="41" y="111"/>
                </a:lnTo>
                <a:lnTo>
                  <a:pt x="41" y="115"/>
                </a:lnTo>
                <a:lnTo>
                  <a:pt x="44" y="123"/>
                </a:lnTo>
                <a:lnTo>
                  <a:pt x="34" y="133"/>
                </a:lnTo>
                <a:lnTo>
                  <a:pt x="31" y="143"/>
                </a:lnTo>
                <a:lnTo>
                  <a:pt x="29" y="152"/>
                </a:lnTo>
                <a:lnTo>
                  <a:pt x="29" y="155"/>
                </a:lnTo>
                <a:lnTo>
                  <a:pt x="43" y="170"/>
                </a:lnTo>
                <a:lnTo>
                  <a:pt x="43" y="179"/>
                </a:lnTo>
                <a:lnTo>
                  <a:pt x="43" y="181"/>
                </a:lnTo>
                <a:lnTo>
                  <a:pt x="46" y="181"/>
                </a:lnTo>
                <a:lnTo>
                  <a:pt x="51" y="181"/>
                </a:lnTo>
                <a:lnTo>
                  <a:pt x="63" y="191"/>
                </a:lnTo>
                <a:lnTo>
                  <a:pt x="68" y="192"/>
                </a:lnTo>
                <a:lnTo>
                  <a:pt x="75" y="199"/>
                </a:lnTo>
                <a:lnTo>
                  <a:pt x="78" y="202"/>
                </a:lnTo>
                <a:lnTo>
                  <a:pt x="78" y="206"/>
                </a:lnTo>
                <a:lnTo>
                  <a:pt x="78" y="211"/>
                </a:lnTo>
                <a:lnTo>
                  <a:pt x="76" y="218"/>
                </a:lnTo>
                <a:lnTo>
                  <a:pt x="76" y="224"/>
                </a:lnTo>
                <a:lnTo>
                  <a:pt x="76" y="228"/>
                </a:lnTo>
                <a:lnTo>
                  <a:pt x="83" y="228"/>
                </a:lnTo>
                <a:lnTo>
                  <a:pt x="85" y="233"/>
                </a:lnTo>
                <a:lnTo>
                  <a:pt x="86" y="238"/>
                </a:lnTo>
                <a:lnTo>
                  <a:pt x="85" y="240"/>
                </a:lnTo>
                <a:lnTo>
                  <a:pt x="91" y="246"/>
                </a:lnTo>
                <a:lnTo>
                  <a:pt x="95" y="248"/>
                </a:lnTo>
                <a:lnTo>
                  <a:pt x="95" y="250"/>
                </a:lnTo>
                <a:lnTo>
                  <a:pt x="98" y="250"/>
                </a:lnTo>
                <a:lnTo>
                  <a:pt x="100" y="248"/>
                </a:lnTo>
                <a:lnTo>
                  <a:pt x="103" y="241"/>
                </a:lnTo>
                <a:lnTo>
                  <a:pt x="105" y="240"/>
                </a:lnTo>
                <a:lnTo>
                  <a:pt x="108" y="238"/>
                </a:lnTo>
                <a:lnTo>
                  <a:pt x="110" y="245"/>
                </a:lnTo>
                <a:lnTo>
                  <a:pt x="112" y="248"/>
                </a:lnTo>
                <a:lnTo>
                  <a:pt x="113" y="248"/>
                </a:lnTo>
                <a:lnTo>
                  <a:pt x="115" y="250"/>
                </a:lnTo>
                <a:lnTo>
                  <a:pt x="120" y="250"/>
                </a:lnTo>
                <a:lnTo>
                  <a:pt x="128" y="248"/>
                </a:lnTo>
                <a:lnTo>
                  <a:pt x="134" y="256"/>
                </a:lnTo>
                <a:lnTo>
                  <a:pt x="140" y="265"/>
                </a:lnTo>
                <a:lnTo>
                  <a:pt x="140" y="272"/>
                </a:lnTo>
                <a:lnTo>
                  <a:pt x="142" y="273"/>
                </a:lnTo>
                <a:lnTo>
                  <a:pt x="154" y="298"/>
                </a:lnTo>
                <a:lnTo>
                  <a:pt x="159" y="304"/>
                </a:lnTo>
                <a:lnTo>
                  <a:pt x="167" y="305"/>
                </a:lnTo>
                <a:lnTo>
                  <a:pt x="177" y="309"/>
                </a:lnTo>
                <a:lnTo>
                  <a:pt x="181" y="315"/>
                </a:lnTo>
                <a:lnTo>
                  <a:pt x="187" y="322"/>
                </a:lnTo>
                <a:lnTo>
                  <a:pt x="198" y="325"/>
                </a:lnTo>
                <a:lnTo>
                  <a:pt x="203" y="331"/>
                </a:lnTo>
                <a:lnTo>
                  <a:pt x="211" y="331"/>
                </a:lnTo>
                <a:lnTo>
                  <a:pt x="225" y="337"/>
                </a:lnTo>
                <a:lnTo>
                  <a:pt x="226" y="337"/>
                </a:lnTo>
                <a:lnTo>
                  <a:pt x="230" y="334"/>
                </a:lnTo>
                <a:lnTo>
                  <a:pt x="233" y="331"/>
                </a:lnTo>
                <a:lnTo>
                  <a:pt x="238" y="329"/>
                </a:lnTo>
                <a:lnTo>
                  <a:pt x="240" y="324"/>
                </a:lnTo>
                <a:lnTo>
                  <a:pt x="245" y="324"/>
                </a:lnTo>
                <a:lnTo>
                  <a:pt x="248" y="324"/>
                </a:lnTo>
                <a:lnTo>
                  <a:pt x="250" y="320"/>
                </a:lnTo>
                <a:lnTo>
                  <a:pt x="255" y="320"/>
                </a:lnTo>
                <a:lnTo>
                  <a:pt x="262" y="320"/>
                </a:lnTo>
                <a:lnTo>
                  <a:pt x="267" y="322"/>
                </a:lnTo>
                <a:lnTo>
                  <a:pt x="267" y="324"/>
                </a:lnTo>
                <a:lnTo>
                  <a:pt x="270" y="324"/>
                </a:lnTo>
                <a:lnTo>
                  <a:pt x="272" y="331"/>
                </a:lnTo>
                <a:lnTo>
                  <a:pt x="272" y="337"/>
                </a:lnTo>
                <a:lnTo>
                  <a:pt x="275" y="341"/>
                </a:lnTo>
                <a:lnTo>
                  <a:pt x="275" y="346"/>
                </a:lnTo>
                <a:lnTo>
                  <a:pt x="278" y="347"/>
                </a:lnTo>
                <a:lnTo>
                  <a:pt x="278" y="352"/>
                </a:lnTo>
                <a:lnTo>
                  <a:pt x="280" y="352"/>
                </a:lnTo>
                <a:lnTo>
                  <a:pt x="284" y="354"/>
                </a:lnTo>
                <a:lnTo>
                  <a:pt x="290" y="356"/>
                </a:lnTo>
                <a:lnTo>
                  <a:pt x="292" y="359"/>
                </a:lnTo>
                <a:lnTo>
                  <a:pt x="297" y="359"/>
                </a:lnTo>
                <a:lnTo>
                  <a:pt x="310" y="359"/>
                </a:lnTo>
                <a:lnTo>
                  <a:pt x="317" y="364"/>
                </a:lnTo>
                <a:lnTo>
                  <a:pt x="322" y="364"/>
                </a:lnTo>
                <a:lnTo>
                  <a:pt x="344" y="364"/>
                </a:lnTo>
                <a:lnTo>
                  <a:pt x="348" y="364"/>
                </a:lnTo>
                <a:lnTo>
                  <a:pt x="353" y="368"/>
                </a:lnTo>
                <a:lnTo>
                  <a:pt x="356" y="369"/>
                </a:lnTo>
                <a:lnTo>
                  <a:pt x="366" y="371"/>
                </a:lnTo>
                <a:lnTo>
                  <a:pt x="371" y="371"/>
                </a:lnTo>
                <a:lnTo>
                  <a:pt x="373" y="357"/>
                </a:lnTo>
                <a:lnTo>
                  <a:pt x="376" y="347"/>
                </a:lnTo>
                <a:lnTo>
                  <a:pt x="378" y="344"/>
                </a:lnTo>
                <a:lnTo>
                  <a:pt x="386" y="339"/>
                </a:lnTo>
                <a:lnTo>
                  <a:pt x="393" y="336"/>
                </a:lnTo>
                <a:lnTo>
                  <a:pt x="401" y="334"/>
                </a:lnTo>
                <a:lnTo>
                  <a:pt x="405" y="334"/>
                </a:lnTo>
                <a:lnTo>
                  <a:pt x="407" y="331"/>
                </a:lnTo>
                <a:lnTo>
                  <a:pt x="407" y="320"/>
                </a:lnTo>
                <a:lnTo>
                  <a:pt x="405" y="317"/>
                </a:lnTo>
                <a:lnTo>
                  <a:pt x="398" y="317"/>
                </a:lnTo>
                <a:lnTo>
                  <a:pt x="396" y="312"/>
                </a:lnTo>
                <a:lnTo>
                  <a:pt x="396" y="298"/>
                </a:lnTo>
                <a:lnTo>
                  <a:pt x="393" y="293"/>
                </a:lnTo>
                <a:lnTo>
                  <a:pt x="390" y="292"/>
                </a:lnTo>
                <a:lnTo>
                  <a:pt x="380" y="287"/>
                </a:lnTo>
                <a:lnTo>
                  <a:pt x="373" y="283"/>
                </a:lnTo>
                <a:lnTo>
                  <a:pt x="369" y="278"/>
                </a:lnTo>
                <a:lnTo>
                  <a:pt x="354" y="255"/>
                </a:lnTo>
                <a:lnTo>
                  <a:pt x="371" y="234"/>
                </a:lnTo>
                <a:lnTo>
                  <a:pt x="375" y="228"/>
                </a:lnTo>
                <a:lnTo>
                  <a:pt x="375" y="223"/>
                </a:lnTo>
                <a:lnTo>
                  <a:pt x="373" y="219"/>
                </a:lnTo>
                <a:lnTo>
                  <a:pt x="369" y="216"/>
                </a:lnTo>
                <a:lnTo>
                  <a:pt x="358" y="214"/>
                </a:lnTo>
                <a:lnTo>
                  <a:pt x="356" y="213"/>
                </a:lnTo>
                <a:lnTo>
                  <a:pt x="354" y="211"/>
                </a:lnTo>
                <a:lnTo>
                  <a:pt x="349" y="175"/>
                </a:lnTo>
                <a:lnTo>
                  <a:pt x="349" y="174"/>
                </a:lnTo>
                <a:lnTo>
                  <a:pt x="356" y="162"/>
                </a:lnTo>
                <a:lnTo>
                  <a:pt x="356" y="160"/>
                </a:lnTo>
                <a:lnTo>
                  <a:pt x="348" y="159"/>
                </a:lnTo>
                <a:lnTo>
                  <a:pt x="348" y="157"/>
                </a:lnTo>
                <a:lnTo>
                  <a:pt x="346" y="148"/>
                </a:lnTo>
                <a:lnTo>
                  <a:pt x="346" y="148"/>
                </a:lnTo>
                <a:lnTo>
                  <a:pt x="351" y="143"/>
                </a:lnTo>
                <a:lnTo>
                  <a:pt x="354" y="140"/>
                </a:lnTo>
                <a:lnTo>
                  <a:pt x="361" y="113"/>
                </a:lnTo>
                <a:lnTo>
                  <a:pt x="363" y="110"/>
                </a:lnTo>
                <a:lnTo>
                  <a:pt x="363" y="110"/>
                </a:lnTo>
                <a:lnTo>
                  <a:pt x="361" y="101"/>
                </a:lnTo>
                <a:lnTo>
                  <a:pt x="361" y="84"/>
                </a:lnTo>
                <a:lnTo>
                  <a:pt x="359" y="83"/>
                </a:lnTo>
                <a:lnTo>
                  <a:pt x="344" y="83"/>
                </a:lnTo>
                <a:lnTo>
                  <a:pt x="321" y="61"/>
                </a:lnTo>
                <a:lnTo>
                  <a:pt x="316" y="57"/>
                </a:lnTo>
                <a:lnTo>
                  <a:pt x="309" y="56"/>
                </a:lnTo>
                <a:lnTo>
                  <a:pt x="297" y="54"/>
                </a:lnTo>
                <a:lnTo>
                  <a:pt x="282" y="47"/>
                </a:lnTo>
                <a:lnTo>
                  <a:pt x="278" y="42"/>
                </a:lnTo>
                <a:lnTo>
                  <a:pt x="263" y="41"/>
                </a:lnTo>
                <a:lnTo>
                  <a:pt x="260" y="41"/>
                </a:lnTo>
                <a:lnTo>
                  <a:pt x="255" y="46"/>
                </a:lnTo>
                <a:lnTo>
                  <a:pt x="251" y="46"/>
                </a:lnTo>
                <a:lnTo>
                  <a:pt x="238" y="46"/>
                </a:lnTo>
                <a:lnTo>
                  <a:pt x="235" y="47"/>
                </a:lnTo>
                <a:lnTo>
                  <a:pt x="230" y="52"/>
                </a:lnTo>
                <a:lnTo>
                  <a:pt x="225" y="59"/>
                </a:lnTo>
                <a:lnTo>
                  <a:pt x="219" y="63"/>
                </a:lnTo>
                <a:lnTo>
                  <a:pt x="214" y="64"/>
                </a:lnTo>
                <a:lnTo>
                  <a:pt x="211" y="64"/>
                </a:lnTo>
                <a:lnTo>
                  <a:pt x="211" y="74"/>
                </a:lnTo>
                <a:lnTo>
                  <a:pt x="209" y="78"/>
                </a:lnTo>
                <a:lnTo>
                  <a:pt x="206" y="81"/>
                </a:lnTo>
                <a:lnTo>
                  <a:pt x="193" y="83"/>
                </a:lnTo>
                <a:lnTo>
                  <a:pt x="164" y="88"/>
                </a:lnTo>
                <a:lnTo>
                  <a:pt x="155" y="88"/>
                </a:lnTo>
                <a:lnTo>
                  <a:pt x="137" y="81"/>
                </a:lnTo>
                <a:lnTo>
                  <a:pt x="130" y="76"/>
                </a:lnTo>
                <a:lnTo>
                  <a:pt x="125" y="68"/>
                </a:lnTo>
                <a:lnTo>
                  <a:pt x="122" y="66"/>
                </a:lnTo>
                <a:lnTo>
                  <a:pt x="115" y="66"/>
                </a:lnTo>
                <a:lnTo>
                  <a:pt x="105" y="63"/>
                </a:lnTo>
                <a:lnTo>
                  <a:pt x="102" y="59"/>
                </a:lnTo>
                <a:lnTo>
                  <a:pt x="100" y="54"/>
                </a:lnTo>
                <a:lnTo>
                  <a:pt x="100" y="47"/>
                </a:lnTo>
                <a:lnTo>
                  <a:pt x="100" y="39"/>
                </a:lnTo>
                <a:lnTo>
                  <a:pt x="93" y="36"/>
                </a:lnTo>
                <a:lnTo>
                  <a:pt x="91" y="36"/>
                </a:lnTo>
                <a:lnTo>
                  <a:pt x="88" y="31"/>
                </a:lnTo>
                <a:lnTo>
                  <a:pt x="85" y="29"/>
                </a:lnTo>
                <a:lnTo>
                  <a:pt x="83" y="24"/>
                </a:lnTo>
                <a:lnTo>
                  <a:pt x="88" y="22"/>
                </a:lnTo>
                <a:lnTo>
                  <a:pt x="88" y="19"/>
                </a:lnTo>
                <a:lnTo>
                  <a:pt x="85" y="17"/>
                </a:lnTo>
                <a:lnTo>
                  <a:pt x="85" y="14"/>
                </a:lnTo>
                <a:lnTo>
                  <a:pt x="91" y="12"/>
                </a:lnTo>
                <a:lnTo>
                  <a:pt x="91" y="10"/>
                </a:lnTo>
                <a:lnTo>
                  <a:pt x="91" y="9"/>
                </a:lnTo>
                <a:lnTo>
                  <a:pt x="86" y="7"/>
                </a:lnTo>
                <a:lnTo>
                  <a:pt x="83" y="4"/>
                </a:lnTo>
                <a:lnTo>
                  <a:pt x="80"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70" name="Freeform 30306"/>
          <p:cNvSpPr>
            <a:spLocks/>
          </p:cNvSpPr>
          <p:nvPr/>
        </p:nvSpPr>
        <p:spPr bwMode="auto">
          <a:xfrm>
            <a:off x="5351515" y="3689127"/>
            <a:ext cx="267932" cy="203791"/>
          </a:xfrm>
          <a:custGeom>
            <a:avLst/>
            <a:gdLst>
              <a:gd name="T0" fmla="*/ 18 w 303"/>
              <a:gd name="T1" fmla="*/ 74 h 229"/>
              <a:gd name="T2" fmla="*/ 8 w 303"/>
              <a:gd name="T3" fmla="*/ 103 h 229"/>
              <a:gd name="T4" fmla="*/ 0 w 303"/>
              <a:gd name="T5" fmla="*/ 111 h 229"/>
              <a:gd name="T6" fmla="*/ 10 w 303"/>
              <a:gd name="T7" fmla="*/ 123 h 229"/>
              <a:gd name="T8" fmla="*/ 3 w 303"/>
              <a:gd name="T9" fmla="*/ 138 h 229"/>
              <a:gd name="T10" fmla="*/ 12 w 303"/>
              <a:gd name="T11" fmla="*/ 177 h 229"/>
              <a:gd name="T12" fmla="*/ 29 w 303"/>
              <a:gd name="T13" fmla="*/ 186 h 229"/>
              <a:gd name="T14" fmla="*/ 42 w 303"/>
              <a:gd name="T15" fmla="*/ 228 h 229"/>
              <a:gd name="T16" fmla="*/ 69 w 303"/>
              <a:gd name="T17" fmla="*/ 226 h 229"/>
              <a:gd name="T18" fmla="*/ 120 w 303"/>
              <a:gd name="T19" fmla="*/ 219 h 229"/>
              <a:gd name="T20" fmla="*/ 125 w 303"/>
              <a:gd name="T21" fmla="*/ 206 h 229"/>
              <a:gd name="T22" fmla="*/ 138 w 303"/>
              <a:gd name="T23" fmla="*/ 182 h 229"/>
              <a:gd name="T24" fmla="*/ 152 w 303"/>
              <a:gd name="T25" fmla="*/ 184 h 229"/>
              <a:gd name="T26" fmla="*/ 160 w 303"/>
              <a:gd name="T27" fmla="*/ 172 h 229"/>
              <a:gd name="T28" fmla="*/ 182 w 303"/>
              <a:gd name="T29" fmla="*/ 174 h 229"/>
              <a:gd name="T30" fmla="*/ 187 w 303"/>
              <a:gd name="T31" fmla="*/ 167 h 229"/>
              <a:gd name="T32" fmla="*/ 192 w 303"/>
              <a:gd name="T33" fmla="*/ 140 h 229"/>
              <a:gd name="T34" fmla="*/ 204 w 303"/>
              <a:gd name="T35" fmla="*/ 135 h 229"/>
              <a:gd name="T36" fmla="*/ 209 w 303"/>
              <a:gd name="T37" fmla="*/ 125 h 229"/>
              <a:gd name="T38" fmla="*/ 204 w 303"/>
              <a:gd name="T39" fmla="*/ 113 h 229"/>
              <a:gd name="T40" fmla="*/ 227 w 303"/>
              <a:gd name="T41" fmla="*/ 110 h 229"/>
              <a:gd name="T42" fmla="*/ 227 w 303"/>
              <a:gd name="T43" fmla="*/ 96 h 229"/>
              <a:gd name="T44" fmla="*/ 236 w 303"/>
              <a:gd name="T45" fmla="*/ 79 h 229"/>
              <a:gd name="T46" fmla="*/ 236 w 303"/>
              <a:gd name="T47" fmla="*/ 68 h 229"/>
              <a:gd name="T48" fmla="*/ 238 w 303"/>
              <a:gd name="T49" fmla="*/ 53 h 229"/>
              <a:gd name="T50" fmla="*/ 264 w 303"/>
              <a:gd name="T51" fmla="*/ 41 h 229"/>
              <a:gd name="T52" fmla="*/ 286 w 303"/>
              <a:gd name="T53" fmla="*/ 41 h 229"/>
              <a:gd name="T54" fmla="*/ 298 w 303"/>
              <a:gd name="T55" fmla="*/ 37 h 229"/>
              <a:gd name="T56" fmla="*/ 296 w 303"/>
              <a:gd name="T57" fmla="*/ 34 h 229"/>
              <a:gd name="T58" fmla="*/ 303 w 303"/>
              <a:gd name="T59" fmla="*/ 31 h 229"/>
              <a:gd name="T60" fmla="*/ 291 w 303"/>
              <a:gd name="T61" fmla="*/ 27 h 229"/>
              <a:gd name="T62" fmla="*/ 275 w 303"/>
              <a:gd name="T63" fmla="*/ 31 h 229"/>
              <a:gd name="T64" fmla="*/ 268 w 303"/>
              <a:gd name="T65" fmla="*/ 27 h 229"/>
              <a:gd name="T66" fmla="*/ 249 w 303"/>
              <a:gd name="T67" fmla="*/ 37 h 229"/>
              <a:gd name="T68" fmla="*/ 236 w 303"/>
              <a:gd name="T69" fmla="*/ 44 h 229"/>
              <a:gd name="T70" fmla="*/ 232 w 303"/>
              <a:gd name="T71" fmla="*/ 27 h 229"/>
              <a:gd name="T72" fmla="*/ 227 w 303"/>
              <a:gd name="T73" fmla="*/ 14 h 229"/>
              <a:gd name="T74" fmla="*/ 222 w 303"/>
              <a:gd name="T75" fmla="*/ 0 h 229"/>
              <a:gd name="T76" fmla="*/ 214 w 303"/>
              <a:gd name="T77" fmla="*/ 7 h 229"/>
              <a:gd name="T78" fmla="*/ 211 w 303"/>
              <a:gd name="T79" fmla="*/ 20 h 229"/>
              <a:gd name="T80" fmla="*/ 202 w 303"/>
              <a:gd name="T81" fmla="*/ 24 h 229"/>
              <a:gd name="T82" fmla="*/ 194 w 303"/>
              <a:gd name="T83" fmla="*/ 26 h 229"/>
              <a:gd name="T84" fmla="*/ 189 w 303"/>
              <a:gd name="T85" fmla="*/ 34 h 229"/>
              <a:gd name="T86" fmla="*/ 175 w 303"/>
              <a:gd name="T87" fmla="*/ 31 h 229"/>
              <a:gd name="T88" fmla="*/ 158 w 303"/>
              <a:gd name="T89" fmla="*/ 41 h 229"/>
              <a:gd name="T90" fmla="*/ 153 w 303"/>
              <a:gd name="T91" fmla="*/ 32 h 229"/>
              <a:gd name="T92" fmla="*/ 131 w 303"/>
              <a:gd name="T93" fmla="*/ 29 h 229"/>
              <a:gd name="T94" fmla="*/ 108 w 303"/>
              <a:gd name="T95" fmla="*/ 27 h 229"/>
              <a:gd name="T96" fmla="*/ 89 w 303"/>
              <a:gd name="T97" fmla="*/ 41 h 229"/>
              <a:gd name="T98" fmla="*/ 82 w 303"/>
              <a:gd name="T99" fmla="*/ 58 h 229"/>
              <a:gd name="T100" fmla="*/ 55 w 303"/>
              <a:gd name="T101" fmla="*/ 74 h 229"/>
              <a:gd name="T102" fmla="*/ 42 w 303"/>
              <a:gd name="T103" fmla="*/ 8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3" h="229">
                <a:moveTo>
                  <a:pt x="42" y="81"/>
                </a:moveTo>
                <a:lnTo>
                  <a:pt x="37" y="79"/>
                </a:lnTo>
                <a:lnTo>
                  <a:pt x="18" y="74"/>
                </a:lnTo>
                <a:lnTo>
                  <a:pt x="17" y="73"/>
                </a:lnTo>
                <a:lnTo>
                  <a:pt x="15" y="76"/>
                </a:lnTo>
                <a:lnTo>
                  <a:pt x="8" y="103"/>
                </a:lnTo>
                <a:lnTo>
                  <a:pt x="5" y="106"/>
                </a:lnTo>
                <a:lnTo>
                  <a:pt x="0" y="111"/>
                </a:lnTo>
                <a:lnTo>
                  <a:pt x="0" y="111"/>
                </a:lnTo>
                <a:lnTo>
                  <a:pt x="2" y="120"/>
                </a:lnTo>
                <a:lnTo>
                  <a:pt x="2" y="122"/>
                </a:lnTo>
                <a:lnTo>
                  <a:pt x="10" y="123"/>
                </a:lnTo>
                <a:lnTo>
                  <a:pt x="10" y="125"/>
                </a:lnTo>
                <a:lnTo>
                  <a:pt x="3" y="137"/>
                </a:lnTo>
                <a:lnTo>
                  <a:pt x="3" y="138"/>
                </a:lnTo>
                <a:lnTo>
                  <a:pt x="8" y="174"/>
                </a:lnTo>
                <a:lnTo>
                  <a:pt x="10" y="176"/>
                </a:lnTo>
                <a:lnTo>
                  <a:pt x="12" y="177"/>
                </a:lnTo>
                <a:lnTo>
                  <a:pt x="23" y="179"/>
                </a:lnTo>
                <a:lnTo>
                  <a:pt x="27" y="182"/>
                </a:lnTo>
                <a:lnTo>
                  <a:pt x="29" y="186"/>
                </a:lnTo>
                <a:lnTo>
                  <a:pt x="29" y="191"/>
                </a:lnTo>
                <a:lnTo>
                  <a:pt x="8" y="218"/>
                </a:lnTo>
                <a:lnTo>
                  <a:pt x="42" y="228"/>
                </a:lnTo>
                <a:lnTo>
                  <a:pt x="54" y="229"/>
                </a:lnTo>
                <a:lnTo>
                  <a:pt x="66" y="226"/>
                </a:lnTo>
                <a:lnTo>
                  <a:pt x="69" y="226"/>
                </a:lnTo>
                <a:lnTo>
                  <a:pt x="77" y="228"/>
                </a:lnTo>
                <a:lnTo>
                  <a:pt x="109" y="223"/>
                </a:lnTo>
                <a:lnTo>
                  <a:pt x="120" y="219"/>
                </a:lnTo>
                <a:lnTo>
                  <a:pt x="123" y="218"/>
                </a:lnTo>
                <a:lnTo>
                  <a:pt x="123" y="216"/>
                </a:lnTo>
                <a:lnTo>
                  <a:pt x="125" y="206"/>
                </a:lnTo>
                <a:lnTo>
                  <a:pt x="126" y="196"/>
                </a:lnTo>
                <a:lnTo>
                  <a:pt x="128" y="192"/>
                </a:lnTo>
                <a:lnTo>
                  <a:pt x="138" y="182"/>
                </a:lnTo>
                <a:lnTo>
                  <a:pt x="141" y="182"/>
                </a:lnTo>
                <a:lnTo>
                  <a:pt x="146" y="182"/>
                </a:lnTo>
                <a:lnTo>
                  <a:pt x="152" y="184"/>
                </a:lnTo>
                <a:lnTo>
                  <a:pt x="155" y="182"/>
                </a:lnTo>
                <a:lnTo>
                  <a:pt x="157" y="176"/>
                </a:lnTo>
                <a:lnTo>
                  <a:pt x="160" y="172"/>
                </a:lnTo>
                <a:lnTo>
                  <a:pt x="165" y="169"/>
                </a:lnTo>
                <a:lnTo>
                  <a:pt x="172" y="169"/>
                </a:lnTo>
                <a:lnTo>
                  <a:pt x="182" y="174"/>
                </a:lnTo>
                <a:lnTo>
                  <a:pt x="184" y="172"/>
                </a:lnTo>
                <a:lnTo>
                  <a:pt x="187" y="169"/>
                </a:lnTo>
                <a:lnTo>
                  <a:pt x="187" y="167"/>
                </a:lnTo>
                <a:lnTo>
                  <a:pt x="189" y="154"/>
                </a:lnTo>
                <a:lnTo>
                  <a:pt x="190" y="144"/>
                </a:lnTo>
                <a:lnTo>
                  <a:pt x="192" y="140"/>
                </a:lnTo>
                <a:lnTo>
                  <a:pt x="195" y="137"/>
                </a:lnTo>
                <a:lnTo>
                  <a:pt x="200" y="137"/>
                </a:lnTo>
                <a:lnTo>
                  <a:pt x="204" y="135"/>
                </a:lnTo>
                <a:lnTo>
                  <a:pt x="207" y="133"/>
                </a:lnTo>
                <a:lnTo>
                  <a:pt x="209" y="132"/>
                </a:lnTo>
                <a:lnTo>
                  <a:pt x="209" y="125"/>
                </a:lnTo>
                <a:lnTo>
                  <a:pt x="207" y="123"/>
                </a:lnTo>
                <a:lnTo>
                  <a:pt x="200" y="115"/>
                </a:lnTo>
                <a:lnTo>
                  <a:pt x="204" y="113"/>
                </a:lnTo>
                <a:lnTo>
                  <a:pt x="221" y="115"/>
                </a:lnTo>
                <a:lnTo>
                  <a:pt x="224" y="111"/>
                </a:lnTo>
                <a:lnTo>
                  <a:pt x="227" y="110"/>
                </a:lnTo>
                <a:lnTo>
                  <a:pt x="227" y="106"/>
                </a:lnTo>
                <a:lnTo>
                  <a:pt x="226" y="100"/>
                </a:lnTo>
                <a:lnTo>
                  <a:pt x="227" y="96"/>
                </a:lnTo>
                <a:lnTo>
                  <a:pt x="234" y="90"/>
                </a:lnTo>
                <a:lnTo>
                  <a:pt x="238" y="85"/>
                </a:lnTo>
                <a:lnTo>
                  <a:pt x="236" y="79"/>
                </a:lnTo>
                <a:lnTo>
                  <a:pt x="238" y="73"/>
                </a:lnTo>
                <a:lnTo>
                  <a:pt x="236" y="71"/>
                </a:lnTo>
                <a:lnTo>
                  <a:pt x="236" y="68"/>
                </a:lnTo>
                <a:lnTo>
                  <a:pt x="231" y="64"/>
                </a:lnTo>
                <a:lnTo>
                  <a:pt x="231" y="61"/>
                </a:lnTo>
                <a:lnTo>
                  <a:pt x="238" y="53"/>
                </a:lnTo>
                <a:lnTo>
                  <a:pt x="241" y="54"/>
                </a:lnTo>
                <a:lnTo>
                  <a:pt x="254" y="44"/>
                </a:lnTo>
                <a:lnTo>
                  <a:pt x="264" y="41"/>
                </a:lnTo>
                <a:lnTo>
                  <a:pt x="278" y="41"/>
                </a:lnTo>
                <a:lnTo>
                  <a:pt x="283" y="44"/>
                </a:lnTo>
                <a:lnTo>
                  <a:pt x="286" y="41"/>
                </a:lnTo>
                <a:lnTo>
                  <a:pt x="290" y="41"/>
                </a:lnTo>
                <a:lnTo>
                  <a:pt x="293" y="37"/>
                </a:lnTo>
                <a:lnTo>
                  <a:pt x="298" y="37"/>
                </a:lnTo>
                <a:lnTo>
                  <a:pt x="298" y="36"/>
                </a:lnTo>
                <a:lnTo>
                  <a:pt x="298" y="36"/>
                </a:lnTo>
                <a:lnTo>
                  <a:pt x="296" y="34"/>
                </a:lnTo>
                <a:lnTo>
                  <a:pt x="296" y="32"/>
                </a:lnTo>
                <a:lnTo>
                  <a:pt x="302" y="32"/>
                </a:lnTo>
                <a:lnTo>
                  <a:pt x="303" y="31"/>
                </a:lnTo>
                <a:lnTo>
                  <a:pt x="298" y="29"/>
                </a:lnTo>
                <a:lnTo>
                  <a:pt x="293" y="29"/>
                </a:lnTo>
                <a:lnTo>
                  <a:pt x="291" y="27"/>
                </a:lnTo>
                <a:lnTo>
                  <a:pt x="286" y="29"/>
                </a:lnTo>
                <a:lnTo>
                  <a:pt x="276" y="31"/>
                </a:lnTo>
                <a:lnTo>
                  <a:pt x="275" y="31"/>
                </a:lnTo>
                <a:lnTo>
                  <a:pt x="276" y="29"/>
                </a:lnTo>
                <a:lnTo>
                  <a:pt x="275" y="27"/>
                </a:lnTo>
                <a:lnTo>
                  <a:pt x="268" y="27"/>
                </a:lnTo>
                <a:lnTo>
                  <a:pt x="261" y="31"/>
                </a:lnTo>
                <a:lnTo>
                  <a:pt x="254" y="37"/>
                </a:lnTo>
                <a:lnTo>
                  <a:pt x="249" y="37"/>
                </a:lnTo>
                <a:lnTo>
                  <a:pt x="243" y="44"/>
                </a:lnTo>
                <a:lnTo>
                  <a:pt x="239" y="44"/>
                </a:lnTo>
                <a:lnTo>
                  <a:pt x="236" y="44"/>
                </a:lnTo>
                <a:lnTo>
                  <a:pt x="234" y="42"/>
                </a:lnTo>
                <a:lnTo>
                  <a:pt x="231" y="32"/>
                </a:lnTo>
                <a:lnTo>
                  <a:pt x="232" y="27"/>
                </a:lnTo>
                <a:lnTo>
                  <a:pt x="234" y="14"/>
                </a:lnTo>
                <a:lnTo>
                  <a:pt x="232" y="12"/>
                </a:lnTo>
                <a:lnTo>
                  <a:pt x="227" y="14"/>
                </a:lnTo>
                <a:lnTo>
                  <a:pt x="229" y="7"/>
                </a:lnTo>
                <a:lnTo>
                  <a:pt x="224" y="0"/>
                </a:lnTo>
                <a:lnTo>
                  <a:pt x="222" y="0"/>
                </a:lnTo>
                <a:lnTo>
                  <a:pt x="219" y="0"/>
                </a:lnTo>
                <a:lnTo>
                  <a:pt x="216" y="2"/>
                </a:lnTo>
                <a:lnTo>
                  <a:pt x="214" y="7"/>
                </a:lnTo>
                <a:lnTo>
                  <a:pt x="211" y="12"/>
                </a:lnTo>
                <a:lnTo>
                  <a:pt x="211" y="17"/>
                </a:lnTo>
                <a:lnTo>
                  <a:pt x="211" y="20"/>
                </a:lnTo>
                <a:lnTo>
                  <a:pt x="207" y="22"/>
                </a:lnTo>
                <a:lnTo>
                  <a:pt x="204" y="24"/>
                </a:lnTo>
                <a:lnTo>
                  <a:pt x="202" y="24"/>
                </a:lnTo>
                <a:lnTo>
                  <a:pt x="197" y="22"/>
                </a:lnTo>
                <a:lnTo>
                  <a:pt x="194" y="22"/>
                </a:lnTo>
                <a:lnTo>
                  <a:pt x="194" y="26"/>
                </a:lnTo>
                <a:lnTo>
                  <a:pt x="194" y="29"/>
                </a:lnTo>
                <a:lnTo>
                  <a:pt x="190" y="32"/>
                </a:lnTo>
                <a:lnTo>
                  <a:pt x="189" y="34"/>
                </a:lnTo>
                <a:lnTo>
                  <a:pt x="185" y="34"/>
                </a:lnTo>
                <a:lnTo>
                  <a:pt x="179" y="31"/>
                </a:lnTo>
                <a:lnTo>
                  <a:pt x="175" y="31"/>
                </a:lnTo>
                <a:lnTo>
                  <a:pt x="165" y="39"/>
                </a:lnTo>
                <a:lnTo>
                  <a:pt x="160" y="41"/>
                </a:lnTo>
                <a:lnTo>
                  <a:pt x="158" y="41"/>
                </a:lnTo>
                <a:lnTo>
                  <a:pt x="157" y="37"/>
                </a:lnTo>
                <a:lnTo>
                  <a:pt x="157" y="37"/>
                </a:lnTo>
                <a:lnTo>
                  <a:pt x="153" y="32"/>
                </a:lnTo>
                <a:lnTo>
                  <a:pt x="150" y="31"/>
                </a:lnTo>
                <a:lnTo>
                  <a:pt x="133" y="31"/>
                </a:lnTo>
                <a:lnTo>
                  <a:pt x="131" y="29"/>
                </a:lnTo>
                <a:lnTo>
                  <a:pt x="118" y="27"/>
                </a:lnTo>
                <a:lnTo>
                  <a:pt x="113" y="24"/>
                </a:lnTo>
                <a:lnTo>
                  <a:pt x="108" y="27"/>
                </a:lnTo>
                <a:lnTo>
                  <a:pt x="104" y="31"/>
                </a:lnTo>
                <a:lnTo>
                  <a:pt x="93" y="32"/>
                </a:lnTo>
                <a:lnTo>
                  <a:pt x="89" y="41"/>
                </a:lnTo>
                <a:lnTo>
                  <a:pt x="88" y="53"/>
                </a:lnTo>
                <a:lnTo>
                  <a:pt x="86" y="54"/>
                </a:lnTo>
                <a:lnTo>
                  <a:pt x="82" y="58"/>
                </a:lnTo>
                <a:lnTo>
                  <a:pt x="57" y="68"/>
                </a:lnTo>
                <a:lnTo>
                  <a:pt x="55" y="69"/>
                </a:lnTo>
                <a:lnTo>
                  <a:pt x="55" y="74"/>
                </a:lnTo>
                <a:lnTo>
                  <a:pt x="54" y="78"/>
                </a:lnTo>
                <a:lnTo>
                  <a:pt x="47" y="81"/>
                </a:lnTo>
                <a:lnTo>
                  <a:pt x="42" y="81"/>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71" name="Freeform 30307"/>
          <p:cNvSpPr>
            <a:spLocks/>
          </p:cNvSpPr>
          <p:nvPr/>
        </p:nvSpPr>
        <p:spPr bwMode="auto">
          <a:xfrm>
            <a:off x="4945640" y="3713154"/>
            <a:ext cx="183927" cy="187772"/>
          </a:xfrm>
          <a:custGeom>
            <a:avLst/>
            <a:gdLst>
              <a:gd name="T0" fmla="*/ 108 w 208"/>
              <a:gd name="T1" fmla="*/ 2 h 211"/>
              <a:gd name="T2" fmla="*/ 103 w 208"/>
              <a:gd name="T3" fmla="*/ 4 h 211"/>
              <a:gd name="T4" fmla="*/ 91 w 208"/>
              <a:gd name="T5" fmla="*/ 2 h 211"/>
              <a:gd name="T6" fmla="*/ 85 w 208"/>
              <a:gd name="T7" fmla="*/ 2 h 211"/>
              <a:gd name="T8" fmla="*/ 80 w 208"/>
              <a:gd name="T9" fmla="*/ 4 h 211"/>
              <a:gd name="T10" fmla="*/ 68 w 208"/>
              <a:gd name="T11" fmla="*/ 20 h 211"/>
              <a:gd name="T12" fmla="*/ 56 w 208"/>
              <a:gd name="T13" fmla="*/ 26 h 211"/>
              <a:gd name="T14" fmla="*/ 54 w 208"/>
              <a:gd name="T15" fmla="*/ 32 h 211"/>
              <a:gd name="T16" fmla="*/ 56 w 208"/>
              <a:gd name="T17" fmla="*/ 44 h 211"/>
              <a:gd name="T18" fmla="*/ 0 w 208"/>
              <a:gd name="T19" fmla="*/ 106 h 211"/>
              <a:gd name="T20" fmla="*/ 12 w 208"/>
              <a:gd name="T21" fmla="*/ 133 h 211"/>
              <a:gd name="T22" fmla="*/ 85 w 208"/>
              <a:gd name="T23" fmla="*/ 169 h 211"/>
              <a:gd name="T24" fmla="*/ 91 w 208"/>
              <a:gd name="T25" fmla="*/ 179 h 211"/>
              <a:gd name="T26" fmla="*/ 102 w 208"/>
              <a:gd name="T27" fmla="*/ 179 h 211"/>
              <a:gd name="T28" fmla="*/ 102 w 208"/>
              <a:gd name="T29" fmla="*/ 187 h 211"/>
              <a:gd name="T30" fmla="*/ 103 w 208"/>
              <a:gd name="T31" fmla="*/ 199 h 211"/>
              <a:gd name="T32" fmla="*/ 125 w 208"/>
              <a:gd name="T33" fmla="*/ 209 h 211"/>
              <a:gd name="T34" fmla="*/ 174 w 208"/>
              <a:gd name="T35" fmla="*/ 199 h 211"/>
              <a:gd name="T36" fmla="*/ 182 w 208"/>
              <a:gd name="T37" fmla="*/ 189 h 211"/>
              <a:gd name="T38" fmla="*/ 194 w 208"/>
              <a:gd name="T39" fmla="*/ 187 h 211"/>
              <a:gd name="T40" fmla="*/ 201 w 208"/>
              <a:gd name="T41" fmla="*/ 187 h 211"/>
              <a:gd name="T42" fmla="*/ 208 w 208"/>
              <a:gd name="T43" fmla="*/ 186 h 211"/>
              <a:gd name="T44" fmla="*/ 204 w 208"/>
              <a:gd name="T45" fmla="*/ 182 h 211"/>
              <a:gd name="T46" fmla="*/ 199 w 208"/>
              <a:gd name="T47" fmla="*/ 174 h 211"/>
              <a:gd name="T48" fmla="*/ 196 w 208"/>
              <a:gd name="T49" fmla="*/ 164 h 211"/>
              <a:gd name="T50" fmla="*/ 189 w 208"/>
              <a:gd name="T51" fmla="*/ 160 h 211"/>
              <a:gd name="T52" fmla="*/ 191 w 208"/>
              <a:gd name="T53" fmla="*/ 147 h 211"/>
              <a:gd name="T54" fmla="*/ 191 w 208"/>
              <a:gd name="T55" fmla="*/ 138 h 211"/>
              <a:gd name="T56" fmla="*/ 181 w 208"/>
              <a:gd name="T57" fmla="*/ 128 h 211"/>
              <a:gd name="T58" fmla="*/ 164 w 208"/>
              <a:gd name="T59" fmla="*/ 117 h 211"/>
              <a:gd name="T60" fmla="*/ 156 w 208"/>
              <a:gd name="T61" fmla="*/ 117 h 211"/>
              <a:gd name="T62" fmla="*/ 156 w 208"/>
              <a:gd name="T63" fmla="*/ 106 h 211"/>
              <a:gd name="T64" fmla="*/ 142 w 208"/>
              <a:gd name="T65" fmla="*/ 88 h 211"/>
              <a:gd name="T66" fmla="*/ 147 w 208"/>
              <a:gd name="T67" fmla="*/ 69 h 211"/>
              <a:gd name="T68" fmla="*/ 154 w 208"/>
              <a:gd name="T69" fmla="*/ 51 h 211"/>
              <a:gd name="T70" fmla="*/ 159 w 208"/>
              <a:gd name="T71" fmla="*/ 41 h 211"/>
              <a:gd name="T72" fmla="*/ 140 w 208"/>
              <a:gd name="T73" fmla="*/ 37 h 211"/>
              <a:gd name="T74" fmla="*/ 129 w 208"/>
              <a:gd name="T75" fmla="*/ 5 h 211"/>
              <a:gd name="T76" fmla="*/ 120 w 208"/>
              <a:gd name="T77" fmla="*/ 10 h 211"/>
              <a:gd name="T78" fmla="*/ 115 w 208"/>
              <a:gd name="T79" fmla="*/ 10 h 211"/>
              <a:gd name="T80" fmla="*/ 115 w 208"/>
              <a:gd name="T81" fmla="*/ 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8" h="211">
                <a:moveTo>
                  <a:pt x="112" y="2"/>
                </a:moveTo>
                <a:lnTo>
                  <a:pt x="108" y="2"/>
                </a:lnTo>
                <a:lnTo>
                  <a:pt x="107" y="4"/>
                </a:lnTo>
                <a:lnTo>
                  <a:pt x="103" y="4"/>
                </a:lnTo>
                <a:lnTo>
                  <a:pt x="95" y="2"/>
                </a:lnTo>
                <a:lnTo>
                  <a:pt x="91" y="2"/>
                </a:lnTo>
                <a:lnTo>
                  <a:pt x="88" y="0"/>
                </a:lnTo>
                <a:lnTo>
                  <a:pt x="85" y="2"/>
                </a:lnTo>
                <a:lnTo>
                  <a:pt x="81" y="4"/>
                </a:lnTo>
                <a:lnTo>
                  <a:pt x="80" y="4"/>
                </a:lnTo>
                <a:lnTo>
                  <a:pt x="81" y="7"/>
                </a:lnTo>
                <a:lnTo>
                  <a:pt x="68" y="20"/>
                </a:lnTo>
                <a:lnTo>
                  <a:pt x="59" y="24"/>
                </a:lnTo>
                <a:lnTo>
                  <a:pt x="56" y="26"/>
                </a:lnTo>
                <a:lnTo>
                  <a:pt x="54" y="31"/>
                </a:lnTo>
                <a:lnTo>
                  <a:pt x="54" y="32"/>
                </a:lnTo>
                <a:lnTo>
                  <a:pt x="56" y="39"/>
                </a:lnTo>
                <a:lnTo>
                  <a:pt x="56" y="44"/>
                </a:lnTo>
                <a:lnTo>
                  <a:pt x="49" y="74"/>
                </a:lnTo>
                <a:lnTo>
                  <a:pt x="0" y="106"/>
                </a:lnTo>
                <a:lnTo>
                  <a:pt x="11" y="132"/>
                </a:lnTo>
                <a:lnTo>
                  <a:pt x="12" y="133"/>
                </a:lnTo>
                <a:lnTo>
                  <a:pt x="12" y="133"/>
                </a:lnTo>
                <a:lnTo>
                  <a:pt x="85" y="169"/>
                </a:lnTo>
                <a:lnTo>
                  <a:pt x="86" y="170"/>
                </a:lnTo>
                <a:lnTo>
                  <a:pt x="91" y="179"/>
                </a:lnTo>
                <a:lnTo>
                  <a:pt x="91" y="179"/>
                </a:lnTo>
                <a:lnTo>
                  <a:pt x="102" y="179"/>
                </a:lnTo>
                <a:lnTo>
                  <a:pt x="102" y="182"/>
                </a:lnTo>
                <a:lnTo>
                  <a:pt x="102" y="187"/>
                </a:lnTo>
                <a:lnTo>
                  <a:pt x="102" y="196"/>
                </a:lnTo>
                <a:lnTo>
                  <a:pt x="103" y="199"/>
                </a:lnTo>
                <a:lnTo>
                  <a:pt x="110" y="202"/>
                </a:lnTo>
                <a:lnTo>
                  <a:pt x="125" y="209"/>
                </a:lnTo>
                <a:lnTo>
                  <a:pt x="164" y="211"/>
                </a:lnTo>
                <a:lnTo>
                  <a:pt x="174" y="199"/>
                </a:lnTo>
                <a:lnTo>
                  <a:pt x="177" y="191"/>
                </a:lnTo>
                <a:lnTo>
                  <a:pt x="182" y="189"/>
                </a:lnTo>
                <a:lnTo>
                  <a:pt x="194" y="189"/>
                </a:lnTo>
                <a:lnTo>
                  <a:pt x="194" y="187"/>
                </a:lnTo>
                <a:lnTo>
                  <a:pt x="196" y="187"/>
                </a:lnTo>
                <a:lnTo>
                  <a:pt x="201" y="187"/>
                </a:lnTo>
                <a:lnTo>
                  <a:pt x="206" y="186"/>
                </a:lnTo>
                <a:lnTo>
                  <a:pt x="208" y="186"/>
                </a:lnTo>
                <a:lnTo>
                  <a:pt x="208" y="184"/>
                </a:lnTo>
                <a:lnTo>
                  <a:pt x="204" y="182"/>
                </a:lnTo>
                <a:lnTo>
                  <a:pt x="198" y="176"/>
                </a:lnTo>
                <a:lnTo>
                  <a:pt x="199" y="174"/>
                </a:lnTo>
                <a:lnTo>
                  <a:pt x="198" y="169"/>
                </a:lnTo>
                <a:lnTo>
                  <a:pt x="196" y="164"/>
                </a:lnTo>
                <a:lnTo>
                  <a:pt x="189" y="164"/>
                </a:lnTo>
                <a:lnTo>
                  <a:pt x="189" y="160"/>
                </a:lnTo>
                <a:lnTo>
                  <a:pt x="189" y="154"/>
                </a:lnTo>
                <a:lnTo>
                  <a:pt x="191" y="147"/>
                </a:lnTo>
                <a:lnTo>
                  <a:pt x="191" y="142"/>
                </a:lnTo>
                <a:lnTo>
                  <a:pt x="191" y="138"/>
                </a:lnTo>
                <a:lnTo>
                  <a:pt x="188" y="135"/>
                </a:lnTo>
                <a:lnTo>
                  <a:pt x="181" y="128"/>
                </a:lnTo>
                <a:lnTo>
                  <a:pt x="176" y="127"/>
                </a:lnTo>
                <a:lnTo>
                  <a:pt x="164" y="117"/>
                </a:lnTo>
                <a:lnTo>
                  <a:pt x="159" y="117"/>
                </a:lnTo>
                <a:lnTo>
                  <a:pt x="156" y="117"/>
                </a:lnTo>
                <a:lnTo>
                  <a:pt x="156" y="115"/>
                </a:lnTo>
                <a:lnTo>
                  <a:pt x="156" y="106"/>
                </a:lnTo>
                <a:lnTo>
                  <a:pt x="142" y="91"/>
                </a:lnTo>
                <a:lnTo>
                  <a:pt x="142" y="88"/>
                </a:lnTo>
                <a:lnTo>
                  <a:pt x="144" y="79"/>
                </a:lnTo>
                <a:lnTo>
                  <a:pt x="147" y="69"/>
                </a:lnTo>
                <a:lnTo>
                  <a:pt x="157" y="59"/>
                </a:lnTo>
                <a:lnTo>
                  <a:pt x="154" y="51"/>
                </a:lnTo>
                <a:lnTo>
                  <a:pt x="154" y="47"/>
                </a:lnTo>
                <a:lnTo>
                  <a:pt x="159" y="41"/>
                </a:lnTo>
                <a:lnTo>
                  <a:pt x="147" y="39"/>
                </a:lnTo>
                <a:lnTo>
                  <a:pt x="140" y="37"/>
                </a:lnTo>
                <a:lnTo>
                  <a:pt x="140" y="34"/>
                </a:lnTo>
                <a:lnTo>
                  <a:pt x="129" y="5"/>
                </a:lnTo>
                <a:lnTo>
                  <a:pt x="123" y="5"/>
                </a:lnTo>
                <a:lnTo>
                  <a:pt x="120" y="10"/>
                </a:lnTo>
                <a:lnTo>
                  <a:pt x="118" y="12"/>
                </a:lnTo>
                <a:lnTo>
                  <a:pt x="115" y="10"/>
                </a:lnTo>
                <a:lnTo>
                  <a:pt x="115" y="7"/>
                </a:lnTo>
                <a:lnTo>
                  <a:pt x="115" y="4"/>
                </a:lnTo>
                <a:lnTo>
                  <a:pt x="112"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72" name="Freeform 30308"/>
          <p:cNvSpPr>
            <a:spLocks/>
          </p:cNvSpPr>
          <p:nvPr/>
        </p:nvSpPr>
        <p:spPr bwMode="auto">
          <a:xfrm>
            <a:off x="4884624" y="3713155"/>
            <a:ext cx="132640" cy="117469"/>
          </a:xfrm>
          <a:custGeom>
            <a:avLst/>
            <a:gdLst>
              <a:gd name="T0" fmla="*/ 137 w 150"/>
              <a:gd name="T1" fmla="*/ 7 h 132"/>
              <a:gd name="T2" fmla="*/ 120 w 150"/>
              <a:gd name="T3" fmla="*/ 10 h 132"/>
              <a:gd name="T4" fmla="*/ 108 w 150"/>
              <a:gd name="T5" fmla="*/ 9 h 132"/>
              <a:gd name="T6" fmla="*/ 88 w 150"/>
              <a:gd name="T7" fmla="*/ 19 h 132"/>
              <a:gd name="T8" fmla="*/ 58 w 150"/>
              <a:gd name="T9" fmla="*/ 14 h 132"/>
              <a:gd name="T10" fmla="*/ 46 w 150"/>
              <a:gd name="T11" fmla="*/ 19 h 132"/>
              <a:gd name="T12" fmla="*/ 34 w 150"/>
              <a:gd name="T13" fmla="*/ 19 h 132"/>
              <a:gd name="T14" fmla="*/ 24 w 150"/>
              <a:gd name="T15" fmla="*/ 17 h 132"/>
              <a:gd name="T16" fmla="*/ 22 w 150"/>
              <a:gd name="T17" fmla="*/ 20 h 132"/>
              <a:gd name="T18" fmla="*/ 26 w 150"/>
              <a:gd name="T19" fmla="*/ 31 h 132"/>
              <a:gd name="T20" fmla="*/ 19 w 150"/>
              <a:gd name="T21" fmla="*/ 36 h 132"/>
              <a:gd name="T22" fmla="*/ 14 w 150"/>
              <a:gd name="T23" fmla="*/ 37 h 132"/>
              <a:gd name="T24" fmla="*/ 10 w 150"/>
              <a:gd name="T25" fmla="*/ 37 h 132"/>
              <a:gd name="T26" fmla="*/ 7 w 150"/>
              <a:gd name="T27" fmla="*/ 39 h 132"/>
              <a:gd name="T28" fmla="*/ 4 w 150"/>
              <a:gd name="T29" fmla="*/ 42 h 132"/>
              <a:gd name="T30" fmla="*/ 4 w 150"/>
              <a:gd name="T31" fmla="*/ 47 h 132"/>
              <a:gd name="T32" fmla="*/ 2 w 150"/>
              <a:gd name="T33" fmla="*/ 49 h 132"/>
              <a:gd name="T34" fmla="*/ 7 w 150"/>
              <a:gd name="T35" fmla="*/ 59 h 132"/>
              <a:gd name="T36" fmla="*/ 5 w 150"/>
              <a:gd name="T37" fmla="*/ 66 h 132"/>
              <a:gd name="T38" fmla="*/ 10 w 150"/>
              <a:gd name="T39" fmla="*/ 73 h 132"/>
              <a:gd name="T40" fmla="*/ 16 w 150"/>
              <a:gd name="T41" fmla="*/ 73 h 132"/>
              <a:gd name="T42" fmla="*/ 17 w 150"/>
              <a:gd name="T43" fmla="*/ 74 h 132"/>
              <a:gd name="T44" fmla="*/ 17 w 150"/>
              <a:gd name="T45" fmla="*/ 78 h 132"/>
              <a:gd name="T46" fmla="*/ 21 w 150"/>
              <a:gd name="T47" fmla="*/ 81 h 132"/>
              <a:gd name="T48" fmla="*/ 21 w 150"/>
              <a:gd name="T49" fmla="*/ 84 h 132"/>
              <a:gd name="T50" fmla="*/ 16 w 150"/>
              <a:gd name="T51" fmla="*/ 91 h 132"/>
              <a:gd name="T52" fmla="*/ 14 w 150"/>
              <a:gd name="T53" fmla="*/ 93 h 132"/>
              <a:gd name="T54" fmla="*/ 10 w 150"/>
              <a:gd name="T55" fmla="*/ 95 h 132"/>
              <a:gd name="T56" fmla="*/ 7 w 150"/>
              <a:gd name="T57" fmla="*/ 98 h 132"/>
              <a:gd name="T58" fmla="*/ 9 w 150"/>
              <a:gd name="T59" fmla="*/ 100 h 132"/>
              <a:gd name="T60" fmla="*/ 4 w 150"/>
              <a:gd name="T61" fmla="*/ 106 h 132"/>
              <a:gd name="T62" fmla="*/ 2 w 150"/>
              <a:gd name="T63" fmla="*/ 113 h 132"/>
              <a:gd name="T64" fmla="*/ 4 w 150"/>
              <a:gd name="T65" fmla="*/ 117 h 132"/>
              <a:gd name="T66" fmla="*/ 22 w 150"/>
              <a:gd name="T67" fmla="*/ 130 h 132"/>
              <a:gd name="T68" fmla="*/ 29 w 150"/>
              <a:gd name="T69" fmla="*/ 132 h 132"/>
              <a:gd name="T70" fmla="*/ 125 w 150"/>
              <a:gd name="T71" fmla="*/ 44 h 132"/>
              <a:gd name="T72" fmla="*/ 123 w 150"/>
              <a:gd name="T73" fmla="*/ 32 h 132"/>
              <a:gd name="T74" fmla="*/ 125 w 150"/>
              <a:gd name="T75" fmla="*/ 26 h 132"/>
              <a:gd name="T76" fmla="*/ 137 w 150"/>
              <a:gd name="T77" fmla="*/ 20 h 132"/>
              <a:gd name="T78" fmla="*/ 149 w 150"/>
              <a:gd name="T79" fmla="*/ 4 h 132"/>
              <a:gd name="T80" fmla="*/ 147 w 150"/>
              <a:gd name="T81"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32">
                <a:moveTo>
                  <a:pt x="144" y="4"/>
                </a:moveTo>
                <a:lnTo>
                  <a:pt x="137" y="7"/>
                </a:lnTo>
                <a:lnTo>
                  <a:pt x="125" y="10"/>
                </a:lnTo>
                <a:lnTo>
                  <a:pt x="120" y="10"/>
                </a:lnTo>
                <a:lnTo>
                  <a:pt x="112" y="9"/>
                </a:lnTo>
                <a:lnTo>
                  <a:pt x="108" y="9"/>
                </a:lnTo>
                <a:lnTo>
                  <a:pt x="93" y="17"/>
                </a:lnTo>
                <a:lnTo>
                  <a:pt x="88" y="19"/>
                </a:lnTo>
                <a:lnTo>
                  <a:pt x="78" y="20"/>
                </a:lnTo>
                <a:lnTo>
                  <a:pt x="58" y="14"/>
                </a:lnTo>
                <a:lnTo>
                  <a:pt x="56" y="14"/>
                </a:lnTo>
                <a:lnTo>
                  <a:pt x="46" y="19"/>
                </a:lnTo>
                <a:lnTo>
                  <a:pt x="39" y="19"/>
                </a:lnTo>
                <a:lnTo>
                  <a:pt x="34" y="19"/>
                </a:lnTo>
                <a:lnTo>
                  <a:pt x="27" y="17"/>
                </a:lnTo>
                <a:lnTo>
                  <a:pt x="24" y="17"/>
                </a:lnTo>
                <a:lnTo>
                  <a:pt x="22" y="17"/>
                </a:lnTo>
                <a:lnTo>
                  <a:pt x="22" y="20"/>
                </a:lnTo>
                <a:lnTo>
                  <a:pt x="24" y="26"/>
                </a:lnTo>
                <a:lnTo>
                  <a:pt x="26" y="31"/>
                </a:lnTo>
                <a:lnTo>
                  <a:pt x="19" y="32"/>
                </a:lnTo>
                <a:lnTo>
                  <a:pt x="19" y="36"/>
                </a:lnTo>
                <a:lnTo>
                  <a:pt x="16" y="37"/>
                </a:lnTo>
                <a:lnTo>
                  <a:pt x="14" y="37"/>
                </a:lnTo>
                <a:lnTo>
                  <a:pt x="14" y="39"/>
                </a:lnTo>
                <a:lnTo>
                  <a:pt x="10" y="37"/>
                </a:lnTo>
                <a:lnTo>
                  <a:pt x="7" y="37"/>
                </a:lnTo>
                <a:lnTo>
                  <a:pt x="7" y="39"/>
                </a:lnTo>
                <a:lnTo>
                  <a:pt x="5" y="42"/>
                </a:lnTo>
                <a:lnTo>
                  <a:pt x="4" y="42"/>
                </a:lnTo>
                <a:lnTo>
                  <a:pt x="5" y="46"/>
                </a:lnTo>
                <a:lnTo>
                  <a:pt x="4" y="47"/>
                </a:lnTo>
                <a:lnTo>
                  <a:pt x="4" y="49"/>
                </a:lnTo>
                <a:lnTo>
                  <a:pt x="2" y="49"/>
                </a:lnTo>
                <a:lnTo>
                  <a:pt x="5" y="54"/>
                </a:lnTo>
                <a:lnTo>
                  <a:pt x="7" y="59"/>
                </a:lnTo>
                <a:lnTo>
                  <a:pt x="7" y="59"/>
                </a:lnTo>
                <a:lnTo>
                  <a:pt x="5" y="66"/>
                </a:lnTo>
                <a:lnTo>
                  <a:pt x="7" y="73"/>
                </a:lnTo>
                <a:lnTo>
                  <a:pt x="10" y="73"/>
                </a:lnTo>
                <a:lnTo>
                  <a:pt x="14" y="73"/>
                </a:lnTo>
                <a:lnTo>
                  <a:pt x="16" y="73"/>
                </a:lnTo>
                <a:lnTo>
                  <a:pt x="16" y="73"/>
                </a:lnTo>
                <a:lnTo>
                  <a:pt x="17" y="74"/>
                </a:lnTo>
                <a:lnTo>
                  <a:pt x="16" y="76"/>
                </a:lnTo>
                <a:lnTo>
                  <a:pt x="17" y="78"/>
                </a:lnTo>
                <a:lnTo>
                  <a:pt x="19" y="79"/>
                </a:lnTo>
                <a:lnTo>
                  <a:pt x="21" y="81"/>
                </a:lnTo>
                <a:lnTo>
                  <a:pt x="21" y="83"/>
                </a:lnTo>
                <a:lnTo>
                  <a:pt x="21" y="84"/>
                </a:lnTo>
                <a:lnTo>
                  <a:pt x="21" y="84"/>
                </a:lnTo>
                <a:lnTo>
                  <a:pt x="16" y="91"/>
                </a:lnTo>
                <a:lnTo>
                  <a:pt x="14" y="91"/>
                </a:lnTo>
                <a:lnTo>
                  <a:pt x="14" y="93"/>
                </a:lnTo>
                <a:lnTo>
                  <a:pt x="16" y="95"/>
                </a:lnTo>
                <a:lnTo>
                  <a:pt x="10" y="95"/>
                </a:lnTo>
                <a:lnTo>
                  <a:pt x="7" y="96"/>
                </a:lnTo>
                <a:lnTo>
                  <a:pt x="7" y="98"/>
                </a:lnTo>
                <a:lnTo>
                  <a:pt x="9" y="100"/>
                </a:lnTo>
                <a:lnTo>
                  <a:pt x="9" y="100"/>
                </a:lnTo>
                <a:lnTo>
                  <a:pt x="4" y="105"/>
                </a:lnTo>
                <a:lnTo>
                  <a:pt x="4" y="106"/>
                </a:lnTo>
                <a:lnTo>
                  <a:pt x="0" y="110"/>
                </a:lnTo>
                <a:lnTo>
                  <a:pt x="2" y="113"/>
                </a:lnTo>
                <a:lnTo>
                  <a:pt x="4" y="113"/>
                </a:lnTo>
                <a:lnTo>
                  <a:pt x="4" y="117"/>
                </a:lnTo>
                <a:lnTo>
                  <a:pt x="4" y="117"/>
                </a:lnTo>
                <a:lnTo>
                  <a:pt x="22" y="130"/>
                </a:lnTo>
                <a:lnTo>
                  <a:pt x="26" y="132"/>
                </a:lnTo>
                <a:lnTo>
                  <a:pt x="29" y="132"/>
                </a:lnTo>
                <a:lnTo>
                  <a:pt x="118" y="74"/>
                </a:lnTo>
                <a:lnTo>
                  <a:pt x="125" y="44"/>
                </a:lnTo>
                <a:lnTo>
                  <a:pt x="125" y="39"/>
                </a:lnTo>
                <a:lnTo>
                  <a:pt x="123" y="32"/>
                </a:lnTo>
                <a:lnTo>
                  <a:pt x="123" y="31"/>
                </a:lnTo>
                <a:lnTo>
                  <a:pt x="125" y="26"/>
                </a:lnTo>
                <a:lnTo>
                  <a:pt x="128" y="24"/>
                </a:lnTo>
                <a:lnTo>
                  <a:pt x="137" y="20"/>
                </a:lnTo>
                <a:lnTo>
                  <a:pt x="150" y="7"/>
                </a:lnTo>
                <a:lnTo>
                  <a:pt x="149" y="4"/>
                </a:lnTo>
                <a:lnTo>
                  <a:pt x="149" y="0"/>
                </a:lnTo>
                <a:lnTo>
                  <a:pt x="147" y="0"/>
                </a:lnTo>
                <a:lnTo>
                  <a:pt x="144" y="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73" name="Freeform 30309"/>
          <p:cNvSpPr>
            <a:spLocks/>
          </p:cNvSpPr>
          <p:nvPr/>
        </p:nvSpPr>
        <p:spPr bwMode="auto">
          <a:xfrm>
            <a:off x="4360257" y="3714935"/>
            <a:ext cx="74279" cy="159295"/>
          </a:xfrm>
          <a:custGeom>
            <a:avLst/>
            <a:gdLst>
              <a:gd name="T0" fmla="*/ 41 w 84"/>
              <a:gd name="T1" fmla="*/ 0 h 179"/>
              <a:gd name="T2" fmla="*/ 34 w 84"/>
              <a:gd name="T3" fmla="*/ 3 h 179"/>
              <a:gd name="T4" fmla="*/ 29 w 84"/>
              <a:gd name="T5" fmla="*/ 8 h 179"/>
              <a:gd name="T6" fmla="*/ 24 w 84"/>
              <a:gd name="T7" fmla="*/ 10 h 179"/>
              <a:gd name="T8" fmla="*/ 24 w 84"/>
              <a:gd name="T9" fmla="*/ 12 h 179"/>
              <a:gd name="T10" fmla="*/ 17 w 84"/>
              <a:gd name="T11" fmla="*/ 18 h 179"/>
              <a:gd name="T12" fmla="*/ 15 w 84"/>
              <a:gd name="T13" fmla="*/ 25 h 179"/>
              <a:gd name="T14" fmla="*/ 17 w 84"/>
              <a:gd name="T15" fmla="*/ 57 h 179"/>
              <a:gd name="T16" fmla="*/ 17 w 84"/>
              <a:gd name="T17" fmla="*/ 64 h 179"/>
              <a:gd name="T18" fmla="*/ 15 w 84"/>
              <a:gd name="T19" fmla="*/ 69 h 179"/>
              <a:gd name="T20" fmla="*/ 2 w 84"/>
              <a:gd name="T21" fmla="*/ 82 h 179"/>
              <a:gd name="T22" fmla="*/ 0 w 84"/>
              <a:gd name="T23" fmla="*/ 89 h 179"/>
              <a:gd name="T24" fmla="*/ 7 w 84"/>
              <a:gd name="T25" fmla="*/ 108 h 179"/>
              <a:gd name="T26" fmla="*/ 10 w 84"/>
              <a:gd name="T27" fmla="*/ 108 h 179"/>
              <a:gd name="T28" fmla="*/ 14 w 84"/>
              <a:gd name="T29" fmla="*/ 111 h 179"/>
              <a:gd name="T30" fmla="*/ 15 w 84"/>
              <a:gd name="T31" fmla="*/ 118 h 179"/>
              <a:gd name="T32" fmla="*/ 20 w 84"/>
              <a:gd name="T33" fmla="*/ 126 h 179"/>
              <a:gd name="T34" fmla="*/ 25 w 84"/>
              <a:gd name="T35" fmla="*/ 128 h 179"/>
              <a:gd name="T36" fmla="*/ 29 w 84"/>
              <a:gd name="T37" fmla="*/ 131 h 179"/>
              <a:gd name="T38" fmla="*/ 30 w 84"/>
              <a:gd name="T39" fmla="*/ 136 h 179"/>
              <a:gd name="T40" fmla="*/ 44 w 84"/>
              <a:gd name="T41" fmla="*/ 179 h 179"/>
              <a:gd name="T42" fmla="*/ 54 w 84"/>
              <a:gd name="T43" fmla="*/ 170 h 179"/>
              <a:gd name="T44" fmla="*/ 56 w 84"/>
              <a:gd name="T45" fmla="*/ 168 h 179"/>
              <a:gd name="T46" fmla="*/ 57 w 84"/>
              <a:gd name="T47" fmla="*/ 162 h 179"/>
              <a:gd name="T48" fmla="*/ 54 w 84"/>
              <a:gd name="T49" fmla="*/ 152 h 179"/>
              <a:gd name="T50" fmla="*/ 56 w 84"/>
              <a:gd name="T51" fmla="*/ 147 h 179"/>
              <a:gd name="T52" fmla="*/ 69 w 84"/>
              <a:gd name="T53" fmla="*/ 135 h 179"/>
              <a:gd name="T54" fmla="*/ 83 w 84"/>
              <a:gd name="T55" fmla="*/ 126 h 179"/>
              <a:gd name="T56" fmla="*/ 83 w 84"/>
              <a:gd name="T57" fmla="*/ 123 h 179"/>
              <a:gd name="T58" fmla="*/ 83 w 84"/>
              <a:gd name="T59" fmla="*/ 118 h 179"/>
              <a:gd name="T60" fmla="*/ 84 w 84"/>
              <a:gd name="T61" fmla="*/ 106 h 179"/>
              <a:gd name="T62" fmla="*/ 78 w 84"/>
              <a:gd name="T63" fmla="*/ 103 h 179"/>
              <a:gd name="T64" fmla="*/ 76 w 84"/>
              <a:gd name="T65" fmla="*/ 96 h 179"/>
              <a:gd name="T66" fmla="*/ 73 w 84"/>
              <a:gd name="T67" fmla="*/ 94 h 179"/>
              <a:gd name="T68" fmla="*/ 69 w 84"/>
              <a:gd name="T69" fmla="*/ 98 h 179"/>
              <a:gd name="T70" fmla="*/ 66 w 84"/>
              <a:gd name="T71" fmla="*/ 96 h 179"/>
              <a:gd name="T72" fmla="*/ 61 w 84"/>
              <a:gd name="T73" fmla="*/ 93 h 179"/>
              <a:gd name="T74" fmla="*/ 56 w 84"/>
              <a:gd name="T75" fmla="*/ 88 h 179"/>
              <a:gd name="T76" fmla="*/ 52 w 84"/>
              <a:gd name="T77" fmla="*/ 82 h 179"/>
              <a:gd name="T78" fmla="*/ 56 w 84"/>
              <a:gd name="T79" fmla="*/ 77 h 179"/>
              <a:gd name="T80" fmla="*/ 64 w 84"/>
              <a:gd name="T81" fmla="*/ 67 h 179"/>
              <a:gd name="T82" fmla="*/ 71 w 84"/>
              <a:gd name="T83" fmla="*/ 64 h 179"/>
              <a:gd name="T84" fmla="*/ 76 w 84"/>
              <a:gd name="T85" fmla="*/ 54 h 179"/>
              <a:gd name="T86" fmla="*/ 76 w 84"/>
              <a:gd name="T87" fmla="*/ 52 h 179"/>
              <a:gd name="T88" fmla="*/ 74 w 84"/>
              <a:gd name="T89" fmla="*/ 42 h 179"/>
              <a:gd name="T90" fmla="*/ 71 w 84"/>
              <a:gd name="T91" fmla="*/ 40 h 179"/>
              <a:gd name="T92" fmla="*/ 66 w 84"/>
              <a:gd name="T93" fmla="*/ 35 h 179"/>
              <a:gd name="T94" fmla="*/ 62 w 84"/>
              <a:gd name="T95" fmla="*/ 30 h 179"/>
              <a:gd name="T96" fmla="*/ 62 w 84"/>
              <a:gd name="T97" fmla="*/ 27 h 179"/>
              <a:gd name="T98" fmla="*/ 66 w 84"/>
              <a:gd name="T99" fmla="*/ 22 h 179"/>
              <a:gd name="T100" fmla="*/ 73 w 84"/>
              <a:gd name="T101" fmla="*/ 15 h 179"/>
              <a:gd name="T102" fmla="*/ 74 w 84"/>
              <a:gd name="T103" fmla="*/ 10 h 179"/>
              <a:gd name="T104" fmla="*/ 74 w 84"/>
              <a:gd name="T105" fmla="*/ 5 h 179"/>
              <a:gd name="T106" fmla="*/ 71 w 84"/>
              <a:gd name="T107" fmla="*/ 7 h 179"/>
              <a:gd name="T108" fmla="*/ 64 w 84"/>
              <a:gd name="T109" fmla="*/ 12 h 179"/>
              <a:gd name="T110" fmla="*/ 61 w 84"/>
              <a:gd name="T111" fmla="*/ 15 h 179"/>
              <a:gd name="T112" fmla="*/ 57 w 84"/>
              <a:gd name="T113" fmla="*/ 13 h 179"/>
              <a:gd name="T114" fmla="*/ 56 w 84"/>
              <a:gd name="T115" fmla="*/ 7 h 179"/>
              <a:gd name="T116" fmla="*/ 56 w 84"/>
              <a:gd name="T117" fmla="*/ 5 h 179"/>
              <a:gd name="T118" fmla="*/ 52 w 84"/>
              <a:gd name="T119" fmla="*/ 2 h 179"/>
              <a:gd name="T120" fmla="*/ 47 w 84"/>
              <a:gd name="T121" fmla="*/ 0 h 179"/>
              <a:gd name="T122" fmla="*/ 41 w 84"/>
              <a:gd name="T12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179">
                <a:moveTo>
                  <a:pt x="41" y="0"/>
                </a:moveTo>
                <a:lnTo>
                  <a:pt x="34" y="3"/>
                </a:lnTo>
                <a:lnTo>
                  <a:pt x="29" y="8"/>
                </a:lnTo>
                <a:lnTo>
                  <a:pt x="24" y="10"/>
                </a:lnTo>
                <a:lnTo>
                  <a:pt x="24" y="12"/>
                </a:lnTo>
                <a:lnTo>
                  <a:pt x="17" y="18"/>
                </a:lnTo>
                <a:lnTo>
                  <a:pt x="15" y="25"/>
                </a:lnTo>
                <a:lnTo>
                  <a:pt x="17" y="57"/>
                </a:lnTo>
                <a:lnTo>
                  <a:pt x="17" y="64"/>
                </a:lnTo>
                <a:lnTo>
                  <a:pt x="15" y="69"/>
                </a:lnTo>
                <a:lnTo>
                  <a:pt x="2" y="82"/>
                </a:lnTo>
                <a:lnTo>
                  <a:pt x="0" y="89"/>
                </a:lnTo>
                <a:lnTo>
                  <a:pt x="7" y="108"/>
                </a:lnTo>
                <a:lnTo>
                  <a:pt x="10" y="108"/>
                </a:lnTo>
                <a:lnTo>
                  <a:pt x="14" y="111"/>
                </a:lnTo>
                <a:lnTo>
                  <a:pt x="15" y="118"/>
                </a:lnTo>
                <a:lnTo>
                  <a:pt x="20" y="126"/>
                </a:lnTo>
                <a:lnTo>
                  <a:pt x="25" y="128"/>
                </a:lnTo>
                <a:lnTo>
                  <a:pt x="29" y="131"/>
                </a:lnTo>
                <a:lnTo>
                  <a:pt x="30" y="136"/>
                </a:lnTo>
                <a:lnTo>
                  <a:pt x="44" y="179"/>
                </a:lnTo>
                <a:lnTo>
                  <a:pt x="54" y="170"/>
                </a:lnTo>
                <a:lnTo>
                  <a:pt x="56" y="168"/>
                </a:lnTo>
                <a:lnTo>
                  <a:pt x="57" y="162"/>
                </a:lnTo>
                <a:lnTo>
                  <a:pt x="54" y="152"/>
                </a:lnTo>
                <a:lnTo>
                  <a:pt x="56" y="147"/>
                </a:lnTo>
                <a:lnTo>
                  <a:pt x="69" y="135"/>
                </a:lnTo>
                <a:lnTo>
                  <a:pt x="83" y="126"/>
                </a:lnTo>
                <a:lnTo>
                  <a:pt x="83" y="123"/>
                </a:lnTo>
                <a:lnTo>
                  <a:pt x="83" y="118"/>
                </a:lnTo>
                <a:lnTo>
                  <a:pt x="84" y="106"/>
                </a:lnTo>
                <a:lnTo>
                  <a:pt x="78" y="103"/>
                </a:lnTo>
                <a:lnTo>
                  <a:pt x="76" y="96"/>
                </a:lnTo>
                <a:lnTo>
                  <a:pt x="73" y="94"/>
                </a:lnTo>
                <a:lnTo>
                  <a:pt x="69" y="98"/>
                </a:lnTo>
                <a:lnTo>
                  <a:pt x="66" y="96"/>
                </a:lnTo>
                <a:lnTo>
                  <a:pt x="61" y="93"/>
                </a:lnTo>
                <a:lnTo>
                  <a:pt x="56" y="88"/>
                </a:lnTo>
                <a:lnTo>
                  <a:pt x="52" y="82"/>
                </a:lnTo>
                <a:lnTo>
                  <a:pt x="56" y="77"/>
                </a:lnTo>
                <a:lnTo>
                  <a:pt x="64" y="67"/>
                </a:lnTo>
                <a:lnTo>
                  <a:pt x="71" y="64"/>
                </a:lnTo>
                <a:lnTo>
                  <a:pt x="76" y="54"/>
                </a:lnTo>
                <a:lnTo>
                  <a:pt x="76" y="52"/>
                </a:lnTo>
                <a:lnTo>
                  <a:pt x="74" y="42"/>
                </a:lnTo>
                <a:lnTo>
                  <a:pt x="71" y="40"/>
                </a:lnTo>
                <a:lnTo>
                  <a:pt x="66" y="35"/>
                </a:lnTo>
                <a:lnTo>
                  <a:pt x="62" y="30"/>
                </a:lnTo>
                <a:lnTo>
                  <a:pt x="62" y="27"/>
                </a:lnTo>
                <a:lnTo>
                  <a:pt x="66" y="22"/>
                </a:lnTo>
                <a:lnTo>
                  <a:pt x="73" y="15"/>
                </a:lnTo>
                <a:lnTo>
                  <a:pt x="74" y="10"/>
                </a:lnTo>
                <a:lnTo>
                  <a:pt x="74" y="5"/>
                </a:lnTo>
                <a:lnTo>
                  <a:pt x="71" y="7"/>
                </a:lnTo>
                <a:lnTo>
                  <a:pt x="64" y="12"/>
                </a:lnTo>
                <a:lnTo>
                  <a:pt x="61" y="15"/>
                </a:lnTo>
                <a:lnTo>
                  <a:pt x="57" y="13"/>
                </a:lnTo>
                <a:lnTo>
                  <a:pt x="56" y="7"/>
                </a:lnTo>
                <a:lnTo>
                  <a:pt x="56" y="5"/>
                </a:lnTo>
                <a:lnTo>
                  <a:pt x="52" y="2"/>
                </a:lnTo>
                <a:lnTo>
                  <a:pt x="47" y="0"/>
                </a:lnTo>
                <a:lnTo>
                  <a:pt x="41"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74" name="Freeform 30310"/>
          <p:cNvSpPr>
            <a:spLocks/>
          </p:cNvSpPr>
          <p:nvPr/>
        </p:nvSpPr>
        <p:spPr bwMode="auto">
          <a:xfrm>
            <a:off x="4057840" y="3719384"/>
            <a:ext cx="386423" cy="394233"/>
          </a:xfrm>
          <a:custGeom>
            <a:avLst/>
            <a:gdLst>
              <a:gd name="T0" fmla="*/ 116 w 437"/>
              <a:gd name="T1" fmla="*/ 138 h 443"/>
              <a:gd name="T2" fmla="*/ 101 w 437"/>
              <a:gd name="T3" fmla="*/ 143 h 443"/>
              <a:gd name="T4" fmla="*/ 103 w 437"/>
              <a:gd name="T5" fmla="*/ 157 h 443"/>
              <a:gd name="T6" fmla="*/ 74 w 437"/>
              <a:gd name="T7" fmla="*/ 175 h 443"/>
              <a:gd name="T8" fmla="*/ 57 w 437"/>
              <a:gd name="T9" fmla="*/ 184 h 443"/>
              <a:gd name="T10" fmla="*/ 42 w 437"/>
              <a:gd name="T11" fmla="*/ 192 h 443"/>
              <a:gd name="T12" fmla="*/ 0 w 437"/>
              <a:gd name="T13" fmla="*/ 212 h 443"/>
              <a:gd name="T14" fmla="*/ 81 w 437"/>
              <a:gd name="T15" fmla="*/ 302 h 443"/>
              <a:gd name="T16" fmla="*/ 206 w 437"/>
              <a:gd name="T17" fmla="*/ 399 h 443"/>
              <a:gd name="T18" fmla="*/ 221 w 437"/>
              <a:gd name="T19" fmla="*/ 415 h 443"/>
              <a:gd name="T20" fmla="*/ 234 w 437"/>
              <a:gd name="T21" fmla="*/ 418 h 443"/>
              <a:gd name="T22" fmla="*/ 248 w 437"/>
              <a:gd name="T23" fmla="*/ 421 h 443"/>
              <a:gd name="T24" fmla="*/ 249 w 437"/>
              <a:gd name="T25" fmla="*/ 438 h 443"/>
              <a:gd name="T26" fmla="*/ 342 w 437"/>
              <a:gd name="T27" fmla="*/ 398 h 443"/>
              <a:gd name="T28" fmla="*/ 435 w 437"/>
              <a:gd name="T29" fmla="*/ 337 h 443"/>
              <a:gd name="T30" fmla="*/ 416 w 437"/>
              <a:gd name="T31" fmla="*/ 315 h 443"/>
              <a:gd name="T32" fmla="*/ 401 w 437"/>
              <a:gd name="T33" fmla="*/ 313 h 443"/>
              <a:gd name="T34" fmla="*/ 381 w 437"/>
              <a:gd name="T35" fmla="*/ 276 h 443"/>
              <a:gd name="T36" fmla="*/ 391 w 437"/>
              <a:gd name="T37" fmla="*/ 266 h 443"/>
              <a:gd name="T38" fmla="*/ 389 w 437"/>
              <a:gd name="T39" fmla="*/ 244 h 443"/>
              <a:gd name="T40" fmla="*/ 391 w 437"/>
              <a:gd name="T41" fmla="*/ 214 h 443"/>
              <a:gd name="T42" fmla="*/ 384 w 437"/>
              <a:gd name="T43" fmla="*/ 175 h 443"/>
              <a:gd name="T44" fmla="*/ 371 w 437"/>
              <a:gd name="T45" fmla="*/ 126 h 443"/>
              <a:gd name="T46" fmla="*/ 357 w 437"/>
              <a:gd name="T47" fmla="*/ 113 h 443"/>
              <a:gd name="T48" fmla="*/ 349 w 437"/>
              <a:gd name="T49" fmla="*/ 103 h 443"/>
              <a:gd name="T50" fmla="*/ 357 w 437"/>
              <a:gd name="T51" fmla="*/ 64 h 443"/>
              <a:gd name="T52" fmla="*/ 357 w 437"/>
              <a:gd name="T53" fmla="*/ 20 h 443"/>
              <a:gd name="T54" fmla="*/ 366 w 437"/>
              <a:gd name="T55" fmla="*/ 5 h 443"/>
              <a:gd name="T56" fmla="*/ 346 w 437"/>
              <a:gd name="T57" fmla="*/ 3 h 443"/>
              <a:gd name="T58" fmla="*/ 332 w 437"/>
              <a:gd name="T59" fmla="*/ 5 h 443"/>
              <a:gd name="T60" fmla="*/ 317 w 437"/>
              <a:gd name="T61" fmla="*/ 0 h 443"/>
              <a:gd name="T62" fmla="*/ 292 w 437"/>
              <a:gd name="T63" fmla="*/ 10 h 443"/>
              <a:gd name="T64" fmla="*/ 261 w 437"/>
              <a:gd name="T65" fmla="*/ 7 h 443"/>
              <a:gd name="T66" fmla="*/ 248 w 437"/>
              <a:gd name="T67" fmla="*/ 12 h 443"/>
              <a:gd name="T68" fmla="*/ 231 w 437"/>
              <a:gd name="T69" fmla="*/ 13 h 443"/>
              <a:gd name="T70" fmla="*/ 187 w 437"/>
              <a:gd name="T71" fmla="*/ 27 h 443"/>
              <a:gd name="T72" fmla="*/ 179 w 437"/>
              <a:gd name="T73" fmla="*/ 34 h 443"/>
              <a:gd name="T74" fmla="*/ 163 w 437"/>
              <a:gd name="T75" fmla="*/ 37 h 443"/>
              <a:gd name="T76" fmla="*/ 150 w 437"/>
              <a:gd name="T77" fmla="*/ 47 h 443"/>
              <a:gd name="T78" fmla="*/ 135 w 437"/>
              <a:gd name="T79" fmla="*/ 52 h 443"/>
              <a:gd name="T80" fmla="*/ 145 w 437"/>
              <a:gd name="T81" fmla="*/ 62 h 443"/>
              <a:gd name="T82" fmla="*/ 148 w 437"/>
              <a:gd name="T83" fmla="*/ 103 h 443"/>
              <a:gd name="T84" fmla="*/ 160 w 437"/>
              <a:gd name="T85" fmla="*/ 1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7" h="443">
                <a:moveTo>
                  <a:pt x="123" y="130"/>
                </a:moveTo>
                <a:lnTo>
                  <a:pt x="120" y="136"/>
                </a:lnTo>
                <a:lnTo>
                  <a:pt x="116" y="138"/>
                </a:lnTo>
                <a:lnTo>
                  <a:pt x="105" y="140"/>
                </a:lnTo>
                <a:lnTo>
                  <a:pt x="103" y="140"/>
                </a:lnTo>
                <a:lnTo>
                  <a:pt x="101" y="143"/>
                </a:lnTo>
                <a:lnTo>
                  <a:pt x="103" y="147"/>
                </a:lnTo>
                <a:lnTo>
                  <a:pt x="105" y="155"/>
                </a:lnTo>
                <a:lnTo>
                  <a:pt x="103" y="157"/>
                </a:lnTo>
                <a:lnTo>
                  <a:pt x="89" y="165"/>
                </a:lnTo>
                <a:lnTo>
                  <a:pt x="79" y="169"/>
                </a:lnTo>
                <a:lnTo>
                  <a:pt x="74" y="175"/>
                </a:lnTo>
                <a:lnTo>
                  <a:pt x="69" y="180"/>
                </a:lnTo>
                <a:lnTo>
                  <a:pt x="64" y="182"/>
                </a:lnTo>
                <a:lnTo>
                  <a:pt x="57" y="184"/>
                </a:lnTo>
                <a:lnTo>
                  <a:pt x="49" y="184"/>
                </a:lnTo>
                <a:lnTo>
                  <a:pt x="46" y="192"/>
                </a:lnTo>
                <a:lnTo>
                  <a:pt x="42" y="192"/>
                </a:lnTo>
                <a:lnTo>
                  <a:pt x="30" y="192"/>
                </a:lnTo>
                <a:lnTo>
                  <a:pt x="7" y="209"/>
                </a:lnTo>
                <a:lnTo>
                  <a:pt x="0" y="212"/>
                </a:lnTo>
                <a:lnTo>
                  <a:pt x="0" y="248"/>
                </a:lnTo>
                <a:lnTo>
                  <a:pt x="79" y="300"/>
                </a:lnTo>
                <a:lnTo>
                  <a:pt x="81" y="302"/>
                </a:lnTo>
                <a:lnTo>
                  <a:pt x="206" y="393"/>
                </a:lnTo>
                <a:lnTo>
                  <a:pt x="207" y="394"/>
                </a:lnTo>
                <a:lnTo>
                  <a:pt x="206" y="399"/>
                </a:lnTo>
                <a:lnTo>
                  <a:pt x="207" y="401"/>
                </a:lnTo>
                <a:lnTo>
                  <a:pt x="211" y="404"/>
                </a:lnTo>
                <a:lnTo>
                  <a:pt x="221" y="415"/>
                </a:lnTo>
                <a:lnTo>
                  <a:pt x="224" y="416"/>
                </a:lnTo>
                <a:lnTo>
                  <a:pt x="228" y="413"/>
                </a:lnTo>
                <a:lnTo>
                  <a:pt x="234" y="418"/>
                </a:lnTo>
                <a:lnTo>
                  <a:pt x="238" y="420"/>
                </a:lnTo>
                <a:lnTo>
                  <a:pt x="244" y="420"/>
                </a:lnTo>
                <a:lnTo>
                  <a:pt x="248" y="421"/>
                </a:lnTo>
                <a:lnTo>
                  <a:pt x="249" y="425"/>
                </a:lnTo>
                <a:lnTo>
                  <a:pt x="251" y="430"/>
                </a:lnTo>
                <a:lnTo>
                  <a:pt x="249" y="438"/>
                </a:lnTo>
                <a:lnTo>
                  <a:pt x="251" y="443"/>
                </a:lnTo>
                <a:lnTo>
                  <a:pt x="305" y="431"/>
                </a:lnTo>
                <a:lnTo>
                  <a:pt x="342" y="398"/>
                </a:lnTo>
                <a:lnTo>
                  <a:pt x="433" y="339"/>
                </a:lnTo>
                <a:lnTo>
                  <a:pt x="437" y="337"/>
                </a:lnTo>
                <a:lnTo>
                  <a:pt x="435" y="337"/>
                </a:lnTo>
                <a:lnTo>
                  <a:pt x="426" y="320"/>
                </a:lnTo>
                <a:lnTo>
                  <a:pt x="425" y="318"/>
                </a:lnTo>
                <a:lnTo>
                  <a:pt x="416" y="315"/>
                </a:lnTo>
                <a:lnTo>
                  <a:pt x="408" y="313"/>
                </a:lnTo>
                <a:lnTo>
                  <a:pt x="403" y="315"/>
                </a:lnTo>
                <a:lnTo>
                  <a:pt x="401" y="313"/>
                </a:lnTo>
                <a:lnTo>
                  <a:pt x="396" y="303"/>
                </a:lnTo>
                <a:lnTo>
                  <a:pt x="394" y="295"/>
                </a:lnTo>
                <a:lnTo>
                  <a:pt x="381" y="276"/>
                </a:lnTo>
                <a:lnTo>
                  <a:pt x="383" y="273"/>
                </a:lnTo>
                <a:lnTo>
                  <a:pt x="386" y="271"/>
                </a:lnTo>
                <a:lnTo>
                  <a:pt x="391" y="266"/>
                </a:lnTo>
                <a:lnTo>
                  <a:pt x="393" y="265"/>
                </a:lnTo>
                <a:lnTo>
                  <a:pt x="393" y="256"/>
                </a:lnTo>
                <a:lnTo>
                  <a:pt x="389" y="244"/>
                </a:lnTo>
                <a:lnTo>
                  <a:pt x="391" y="233"/>
                </a:lnTo>
                <a:lnTo>
                  <a:pt x="391" y="224"/>
                </a:lnTo>
                <a:lnTo>
                  <a:pt x="391" y="214"/>
                </a:lnTo>
                <a:lnTo>
                  <a:pt x="389" y="197"/>
                </a:lnTo>
                <a:lnTo>
                  <a:pt x="381" y="180"/>
                </a:lnTo>
                <a:lnTo>
                  <a:pt x="384" y="175"/>
                </a:lnTo>
                <a:lnTo>
                  <a:pt x="386" y="174"/>
                </a:lnTo>
                <a:lnTo>
                  <a:pt x="372" y="131"/>
                </a:lnTo>
                <a:lnTo>
                  <a:pt x="371" y="126"/>
                </a:lnTo>
                <a:lnTo>
                  <a:pt x="367" y="123"/>
                </a:lnTo>
                <a:lnTo>
                  <a:pt x="362" y="121"/>
                </a:lnTo>
                <a:lnTo>
                  <a:pt x="357" y="113"/>
                </a:lnTo>
                <a:lnTo>
                  <a:pt x="356" y="106"/>
                </a:lnTo>
                <a:lnTo>
                  <a:pt x="352" y="103"/>
                </a:lnTo>
                <a:lnTo>
                  <a:pt x="349" y="103"/>
                </a:lnTo>
                <a:lnTo>
                  <a:pt x="342" y="84"/>
                </a:lnTo>
                <a:lnTo>
                  <a:pt x="344" y="77"/>
                </a:lnTo>
                <a:lnTo>
                  <a:pt x="357" y="64"/>
                </a:lnTo>
                <a:lnTo>
                  <a:pt x="359" y="59"/>
                </a:lnTo>
                <a:lnTo>
                  <a:pt x="359" y="52"/>
                </a:lnTo>
                <a:lnTo>
                  <a:pt x="357" y="20"/>
                </a:lnTo>
                <a:lnTo>
                  <a:pt x="359" y="13"/>
                </a:lnTo>
                <a:lnTo>
                  <a:pt x="366" y="7"/>
                </a:lnTo>
                <a:lnTo>
                  <a:pt x="366" y="5"/>
                </a:lnTo>
                <a:lnTo>
                  <a:pt x="351" y="8"/>
                </a:lnTo>
                <a:lnTo>
                  <a:pt x="347" y="7"/>
                </a:lnTo>
                <a:lnTo>
                  <a:pt x="346" y="3"/>
                </a:lnTo>
                <a:lnTo>
                  <a:pt x="342" y="2"/>
                </a:lnTo>
                <a:lnTo>
                  <a:pt x="337" y="0"/>
                </a:lnTo>
                <a:lnTo>
                  <a:pt x="332" y="5"/>
                </a:lnTo>
                <a:lnTo>
                  <a:pt x="329" y="7"/>
                </a:lnTo>
                <a:lnTo>
                  <a:pt x="325" y="5"/>
                </a:lnTo>
                <a:lnTo>
                  <a:pt x="317" y="0"/>
                </a:lnTo>
                <a:lnTo>
                  <a:pt x="310" y="7"/>
                </a:lnTo>
                <a:lnTo>
                  <a:pt x="297" y="10"/>
                </a:lnTo>
                <a:lnTo>
                  <a:pt x="292" y="10"/>
                </a:lnTo>
                <a:lnTo>
                  <a:pt x="276" y="7"/>
                </a:lnTo>
                <a:lnTo>
                  <a:pt x="271" y="7"/>
                </a:lnTo>
                <a:lnTo>
                  <a:pt x="261" y="7"/>
                </a:lnTo>
                <a:lnTo>
                  <a:pt x="258" y="7"/>
                </a:lnTo>
                <a:lnTo>
                  <a:pt x="253" y="10"/>
                </a:lnTo>
                <a:lnTo>
                  <a:pt x="248" y="12"/>
                </a:lnTo>
                <a:lnTo>
                  <a:pt x="241" y="10"/>
                </a:lnTo>
                <a:lnTo>
                  <a:pt x="236" y="13"/>
                </a:lnTo>
                <a:lnTo>
                  <a:pt x="231" y="13"/>
                </a:lnTo>
                <a:lnTo>
                  <a:pt x="204" y="17"/>
                </a:lnTo>
                <a:lnTo>
                  <a:pt x="199" y="19"/>
                </a:lnTo>
                <a:lnTo>
                  <a:pt x="187" y="27"/>
                </a:lnTo>
                <a:lnTo>
                  <a:pt x="182" y="34"/>
                </a:lnTo>
                <a:lnTo>
                  <a:pt x="180" y="34"/>
                </a:lnTo>
                <a:lnTo>
                  <a:pt x="179" y="34"/>
                </a:lnTo>
                <a:lnTo>
                  <a:pt x="177" y="34"/>
                </a:lnTo>
                <a:lnTo>
                  <a:pt x="174" y="30"/>
                </a:lnTo>
                <a:lnTo>
                  <a:pt x="163" y="37"/>
                </a:lnTo>
                <a:lnTo>
                  <a:pt x="158" y="37"/>
                </a:lnTo>
                <a:lnTo>
                  <a:pt x="155" y="40"/>
                </a:lnTo>
                <a:lnTo>
                  <a:pt x="150" y="47"/>
                </a:lnTo>
                <a:lnTo>
                  <a:pt x="145" y="51"/>
                </a:lnTo>
                <a:lnTo>
                  <a:pt x="140" y="52"/>
                </a:lnTo>
                <a:lnTo>
                  <a:pt x="135" y="52"/>
                </a:lnTo>
                <a:lnTo>
                  <a:pt x="138" y="57"/>
                </a:lnTo>
                <a:lnTo>
                  <a:pt x="143" y="61"/>
                </a:lnTo>
                <a:lnTo>
                  <a:pt x="145" y="62"/>
                </a:lnTo>
                <a:lnTo>
                  <a:pt x="147" y="74"/>
                </a:lnTo>
                <a:lnTo>
                  <a:pt x="147" y="98"/>
                </a:lnTo>
                <a:lnTo>
                  <a:pt x="148" y="103"/>
                </a:lnTo>
                <a:lnTo>
                  <a:pt x="153" y="113"/>
                </a:lnTo>
                <a:lnTo>
                  <a:pt x="158" y="116"/>
                </a:lnTo>
                <a:lnTo>
                  <a:pt x="160" y="118"/>
                </a:lnTo>
                <a:lnTo>
                  <a:pt x="157" y="130"/>
                </a:lnTo>
                <a:lnTo>
                  <a:pt x="123" y="13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75" name="Freeform 30311"/>
          <p:cNvSpPr>
            <a:spLocks/>
          </p:cNvSpPr>
          <p:nvPr/>
        </p:nvSpPr>
        <p:spPr bwMode="auto">
          <a:xfrm>
            <a:off x="3972950" y="3746079"/>
            <a:ext cx="226371" cy="185992"/>
          </a:xfrm>
          <a:custGeom>
            <a:avLst/>
            <a:gdLst>
              <a:gd name="T0" fmla="*/ 168 w 256"/>
              <a:gd name="T1" fmla="*/ 12 h 209"/>
              <a:gd name="T2" fmla="*/ 160 w 256"/>
              <a:gd name="T3" fmla="*/ 0 h 209"/>
              <a:gd name="T4" fmla="*/ 153 w 256"/>
              <a:gd name="T5" fmla="*/ 4 h 209"/>
              <a:gd name="T6" fmla="*/ 135 w 256"/>
              <a:gd name="T7" fmla="*/ 46 h 209"/>
              <a:gd name="T8" fmla="*/ 123 w 256"/>
              <a:gd name="T9" fmla="*/ 56 h 209"/>
              <a:gd name="T10" fmla="*/ 96 w 256"/>
              <a:gd name="T11" fmla="*/ 71 h 209"/>
              <a:gd name="T12" fmla="*/ 83 w 256"/>
              <a:gd name="T13" fmla="*/ 90 h 209"/>
              <a:gd name="T14" fmla="*/ 81 w 256"/>
              <a:gd name="T15" fmla="*/ 100 h 209"/>
              <a:gd name="T16" fmla="*/ 71 w 256"/>
              <a:gd name="T17" fmla="*/ 117 h 209"/>
              <a:gd name="T18" fmla="*/ 71 w 256"/>
              <a:gd name="T19" fmla="*/ 130 h 209"/>
              <a:gd name="T20" fmla="*/ 74 w 256"/>
              <a:gd name="T21" fmla="*/ 144 h 209"/>
              <a:gd name="T22" fmla="*/ 69 w 256"/>
              <a:gd name="T23" fmla="*/ 157 h 209"/>
              <a:gd name="T24" fmla="*/ 32 w 256"/>
              <a:gd name="T25" fmla="*/ 192 h 209"/>
              <a:gd name="T26" fmla="*/ 5 w 256"/>
              <a:gd name="T27" fmla="*/ 201 h 209"/>
              <a:gd name="T28" fmla="*/ 0 w 256"/>
              <a:gd name="T29" fmla="*/ 209 h 209"/>
              <a:gd name="T30" fmla="*/ 96 w 256"/>
              <a:gd name="T31" fmla="*/ 182 h 209"/>
              <a:gd name="T32" fmla="*/ 126 w 256"/>
              <a:gd name="T33" fmla="*/ 162 h 209"/>
              <a:gd name="T34" fmla="*/ 142 w 256"/>
              <a:gd name="T35" fmla="*/ 162 h 209"/>
              <a:gd name="T36" fmla="*/ 153 w 256"/>
              <a:gd name="T37" fmla="*/ 154 h 209"/>
              <a:gd name="T38" fmla="*/ 165 w 256"/>
              <a:gd name="T39" fmla="*/ 150 h 209"/>
              <a:gd name="T40" fmla="*/ 175 w 256"/>
              <a:gd name="T41" fmla="*/ 139 h 209"/>
              <a:gd name="T42" fmla="*/ 199 w 256"/>
              <a:gd name="T43" fmla="*/ 127 h 209"/>
              <a:gd name="T44" fmla="*/ 199 w 256"/>
              <a:gd name="T45" fmla="*/ 117 h 209"/>
              <a:gd name="T46" fmla="*/ 199 w 256"/>
              <a:gd name="T47" fmla="*/ 110 h 209"/>
              <a:gd name="T48" fmla="*/ 212 w 256"/>
              <a:gd name="T49" fmla="*/ 108 h 209"/>
              <a:gd name="T50" fmla="*/ 219 w 256"/>
              <a:gd name="T51" fmla="*/ 100 h 209"/>
              <a:gd name="T52" fmla="*/ 256 w 256"/>
              <a:gd name="T53" fmla="*/ 88 h 209"/>
              <a:gd name="T54" fmla="*/ 249 w 256"/>
              <a:gd name="T55" fmla="*/ 83 h 209"/>
              <a:gd name="T56" fmla="*/ 243 w 256"/>
              <a:gd name="T57" fmla="*/ 68 h 209"/>
              <a:gd name="T58" fmla="*/ 241 w 256"/>
              <a:gd name="T59" fmla="*/ 32 h 209"/>
              <a:gd name="T60" fmla="*/ 234 w 256"/>
              <a:gd name="T61" fmla="*/ 27 h 209"/>
              <a:gd name="T62" fmla="*/ 227 w 256"/>
              <a:gd name="T63" fmla="*/ 22 h 209"/>
              <a:gd name="T64" fmla="*/ 219 w 256"/>
              <a:gd name="T65" fmla="*/ 19 h 209"/>
              <a:gd name="T66" fmla="*/ 211 w 256"/>
              <a:gd name="T67" fmla="*/ 17 h 209"/>
              <a:gd name="T68" fmla="*/ 182 w 256"/>
              <a:gd name="T69" fmla="*/ 1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09">
                <a:moveTo>
                  <a:pt x="182" y="19"/>
                </a:moveTo>
                <a:lnTo>
                  <a:pt x="168" y="12"/>
                </a:lnTo>
                <a:lnTo>
                  <a:pt x="162" y="2"/>
                </a:lnTo>
                <a:lnTo>
                  <a:pt x="160" y="0"/>
                </a:lnTo>
                <a:lnTo>
                  <a:pt x="155" y="4"/>
                </a:lnTo>
                <a:lnTo>
                  <a:pt x="153" y="4"/>
                </a:lnTo>
                <a:lnTo>
                  <a:pt x="140" y="37"/>
                </a:lnTo>
                <a:lnTo>
                  <a:pt x="135" y="46"/>
                </a:lnTo>
                <a:lnTo>
                  <a:pt x="130" y="53"/>
                </a:lnTo>
                <a:lnTo>
                  <a:pt x="123" y="56"/>
                </a:lnTo>
                <a:lnTo>
                  <a:pt x="103" y="66"/>
                </a:lnTo>
                <a:lnTo>
                  <a:pt x="96" y="71"/>
                </a:lnTo>
                <a:lnTo>
                  <a:pt x="84" y="85"/>
                </a:lnTo>
                <a:lnTo>
                  <a:pt x="83" y="90"/>
                </a:lnTo>
                <a:lnTo>
                  <a:pt x="84" y="93"/>
                </a:lnTo>
                <a:lnTo>
                  <a:pt x="81" y="100"/>
                </a:lnTo>
                <a:lnTo>
                  <a:pt x="74" y="110"/>
                </a:lnTo>
                <a:lnTo>
                  <a:pt x="71" y="117"/>
                </a:lnTo>
                <a:lnTo>
                  <a:pt x="69" y="123"/>
                </a:lnTo>
                <a:lnTo>
                  <a:pt x="71" y="130"/>
                </a:lnTo>
                <a:lnTo>
                  <a:pt x="74" y="139"/>
                </a:lnTo>
                <a:lnTo>
                  <a:pt x="74" y="144"/>
                </a:lnTo>
                <a:lnTo>
                  <a:pt x="74" y="150"/>
                </a:lnTo>
                <a:lnTo>
                  <a:pt x="69" y="157"/>
                </a:lnTo>
                <a:lnTo>
                  <a:pt x="59" y="171"/>
                </a:lnTo>
                <a:lnTo>
                  <a:pt x="32" y="192"/>
                </a:lnTo>
                <a:lnTo>
                  <a:pt x="22" y="197"/>
                </a:lnTo>
                <a:lnTo>
                  <a:pt x="5" y="201"/>
                </a:lnTo>
                <a:lnTo>
                  <a:pt x="2" y="206"/>
                </a:lnTo>
                <a:lnTo>
                  <a:pt x="0" y="209"/>
                </a:lnTo>
                <a:lnTo>
                  <a:pt x="96" y="208"/>
                </a:lnTo>
                <a:lnTo>
                  <a:pt x="96" y="182"/>
                </a:lnTo>
                <a:lnTo>
                  <a:pt x="103" y="179"/>
                </a:lnTo>
                <a:lnTo>
                  <a:pt x="126" y="162"/>
                </a:lnTo>
                <a:lnTo>
                  <a:pt x="138" y="162"/>
                </a:lnTo>
                <a:lnTo>
                  <a:pt x="142" y="162"/>
                </a:lnTo>
                <a:lnTo>
                  <a:pt x="145" y="154"/>
                </a:lnTo>
                <a:lnTo>
                  <a:pt x="153" y="154"/>
                </a:lnTo>
                <a:lnTo>
                  <a:pt x="160" y="152"/>
                </a:lnTo>
                <a:lnTo>
                  <a:pt x="165" y="150"/>
                </a:lnTo>
                <a:lnTo>
                  <a:pt x="170" y="145"/>
                </a:lnTo>
                <a:lnTo>
                  <a:pt x="175" y="139"/>
                </a:lnTo>
                <a:lnTo>
                  <a:pt x="185" y="135"/>
                </a:lnTo>
                <a:lnTo>
                  <a:pt x="199" y="127"/>
                </a:lnTo>
                <a:lnTo>
                  <a:pt x="201" y="125"/>
                </a:lnTo>
                <a:lnTo>
                  <a:pt x="199" y="117"/>
                </a:lnTo>
                <a:lnTo>
                  <a:pt x="197" y="113"/>
                </a:lnTo>
                <a:lnTo>
                  <a:pt x="199" y="110"/>
                </a:lnTo>
                <a:lnTo>
                  <a:pt x="201" y="110"/>
                </a:lnTo>
                <a:lnTo>
                  <a:pt x="212" y="108"/>
                </a:lnTo>
                <a:lnTo>
                  <a:pt x="216" y="106"/>
                </a:lnTo>
                <a:lnTo>
                  <a:pt x="219" y="100"/>
                </a:lnTo>
                <a:lnTo>
                  <a:pt x="253" y="100"/>
                </a:lnTo>
                <a:lnTo>
                  <a:pt x="256" y="88"/>
                </a:lnTo>
                <a:lnTo>
                  <a:pt x="254" y="86"/>
                </a:lnTo>
                <a:lnTo>
                  <a:pt x="249" y="83"/>
                </a:lnTo>
                <a:lnTo>
                  <a:pt x="244" y="73"/>
                </a:lnTo>
                <a:lnTo>
                  <a:pt x="243" y="68"/>
                </a:lnTo>
                <a:lnTo>
                  <a:pt x="243" y="44"/>
                </a:lnTo>
                <a:lnTo>
                  <a:pt x="241" y="32"/>
                </a:lnTo>
                <a:lnTo>
                  <a:pt x="239" y="31"/>
                </a:lnTo>
                <a:lnTo>
                  <a:pt x="234" y="27"/>
                </a:lnTo>
                <a:lnTo>
                  <a:pt x="231" y="22"/>
                </a:lnTo>
                <a:lnTo>
                  <a:pt x="227" y="22"/>
                </a:lnTo>
                <a:lnTo>
                  <a:pt x="221" y="21"/>
                </a:lnTo>
                <a:lnTo>
                  <a:pt x="219" y="19"/>
                </a:lnTo>
                <a:lnTo>
                  <a:pt x="214" y="14"/>
                </a:lnTo>
                <a:lnTo>
                  <a:pt x="211" y="17"/>
                </a:lnTo>
                <a:lnTo>
                  <a:pt x="206" y="19"/>
                </a:lnTo>
                <a:lnTo>
                  <a:pt x="182" y="19"/>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76" name="Freeform 30312"/>
          <p:cNvSpPr>
            <a:spLocks/>
          </p:cNvSpPr>
          <p:nvPr/>
        </p:nvSpPr>
        <p:spPr bwMode="auto">
          <a:xfrm>
            <a:off x="4874897" y="3778118"/>
            <a:ext cx="28296" cy="35597"/>
          </a:xfrm>
          <a:custGeom>
            <a:avLst/>
            <a:gdLst>
              <a:gd name="T0" fmla="*/ 18 w 32"/>
              <a:gd name="T1" fmla="*/ 0 h 40"/>
              <a:gd name="T2" fmla="*/ 20 w 32"/>
              <a:gd name="T3" fmla="*/ 1 h 40"/>
              <a:gd name="T4" fmla="*/ 18 w 32"/>
              <a:gd name="T5" fmla="*/ 5 h 40"/>
              <a:gd name="T6" fmla="*/ 16 w 32"/>
              <a:gd name="T7" fmla="*/ 5 h 40"/>
              <a:gd name="T8" fmla="*/ 11 w 32"/>
              <a:gd name="T9" fmla="*/ 10 h 40"/>
              <a:gd name="T10" fmla="*/ 11 w 32"/>
              <a:gd name="T11" fmla="*/ 17 h 40"/>
              <a:gd name="T12" fmla="*/ 10 w 32"/>
              <a:gd name="T13" fmla="*/ 20 h 40"/>
              <a:gd name="T14" fmla="*/ 8 w 32"/>
              <a:gd name="T15" fmla="*/ 20 h 40"/>
              <a:gd name="T16" fmla="*/ 8 w 32"/>
              <a:gd name="T17" fmla="*/ 22 h 40"/>
              <a:gd name="T18" fmla="*/ 5 w 32"/>
              <a:gd name="T19" fmla="*/ 30 h 40"/>
              <a:gd name="T20" fmla="*/ 3 w 32"/>
              <a:gd name="T21" fmla="*/ 33 h 40"/>
              <a:gd name="T22" fmla="*/ 3 w 32"/>
              <a:gd name="T23" fmla="*/ 37 h 40"/>
              <a:gd name="T24" fmla="*/ 0 w 32"/>
              <a:gd name="T25" fmla="*/ 40 h 40"/>
              <a:gd name="T26" fmla="*/ 3 w 32"/>
              <a:gd name="T27" fmla="*/ 40 h 40"/>
              <a:gd name="T28" fmla="*/ 5 w 32"/>
              <a:gd name="T29" fmla="*/ 40 h 40"/>
              <a:gd name="T30" fmla="*/ 6 w 32"/>
              <a:gd name="T31" fmla="*/ 40 h 40"/>
              <a:gd name="T32" fmla="*/ 8 w 32"/>
              <a:gd name="T33" fmla="*/ 40 h 40"/>
              <a:gd name="T34" fmla="*/ 8 w 32"/>
              <a:gd name="T35" fmla="*/ 38 h 40"/>
              <a:gd name="T36" fmla="*/ 10 w 32"/>
              <a:gd name="T37" fmla="*/ 37 h 40"/>
              <a:gd name="T38" fmla="*/ 11 w 32"/>
              <a:gd name="T39" fmla="*/ 35 h 40"/>
              <a:gd name="T40" fmla="*/ 11 w 32"/>
              <a:gd name="T41" fmla="*/ 37 h 40"/>
              <a:gd name="T42" fmla="*/ 15 w 32"/>
              <a:gd name="T43" fmla="*/ 33 h 40"/>
              <a:gd name="T44" fmla="*/ 15 w 32"/>
              <a:gd name="T45" fmla="*/ 32 h 40"/>
              <a:gd name="T46" fmla="*/ 20 w 32"/>
              <a:gd name="T47" fmla="*/ 27 h 40"/>
              <a:gd name="T48" fmla="*/ 20 w 32"/>
              <a:gd name="T49" fmla="*/ 27 h 40"/>
              <a:gd name="T50" fmla="*/ 18 w 32"/>
              <a:gd name="T51" fmla="*/ 25 h 40"/>
              <a:gd name="T52" fmla="*/ 18 w 32"/>
              <a:gd name="T53" fmla="*/ 23 h 40"/>
              <a:gd name="T54" fmla="*/ 21 w 32"/>
              <a:gd name="T55" fmla="*/ 22 h 40"/>
              <a:gd name="T56" fmla="*/ 27 w 32"/>
              <a:gd name="T57" fmla="*/ 22 h 40"/>
              <a:gd name="T58" fmla="*/ 25 w 32"/>
              <a:gd name="T59" fmla="*/ 20 h 40"/>
              <a:gd name="T60" fmla="*/ 25 w 32"/>
              <a:gd name="T61" fmla="*/ 18 h 40"/>
              <a:gd name="T62" fmla="*/ 27 w 32"/>
              <a:gd name="T63" fmla="*/ 18 h 40"/>
              <a:gd name="T64" fmla="*/ 32 w 32"/>
              <a:gd name="T65" fmla="*/ 11 h 40"/>
              <a:gd name="T66" fmla="*/ 32 w 32"/>
              <a:gd name="T67" fmla="*/ 11 h 40"/>
              <a:gd name="T68" fmla="*/ 32 w 32"/>
              <a:gd name="T69" fmla="*/ 10 h 40"/>
              <a:gd name="T70" fmla="*/ 32 w 32"/>
              <a:gd name="T71" fmla="*/ 8 h 40"/>
              <a:gd name="T72" fmla="*/ 30 w 32"/>
              <a:gd name="T73" fmla="*/ 6 h 40"/>
              <a:gd name="T74" fmla="*/ 28 w 32"/>
              <a:gd name="T75" fmla="*/ 5 h 40"/>
              <a:gd name="T76" fmla="*/ 27 w 32"/>
              <a:gd name="T77" fmla="*/ 3 h 40"/>
              <a:gd name="T78" fmla="*/ 28 w 32"/>
              <a:gd name="T79" fmla="*/ 1 h 40"/>
              <a:gd name="T80" fmla="*/ 27 w 32"/>
              <a:gd name="T81" fmla="*/ 0 h 40"/>
              <a:gd name="T82" fmla="*/ 27 w 32"/>
              <a:gd name="T83" fmla="*/ 0 h 40"/>
              <a:gd name="T84" fmla="*/ 25 w 32"/>
              <a:gd name="T85" fmla="*/ 0 h 40"/>
              <a:gd name="T86" fmla="*/ 21 w 32"/>
              <a:gd name="T87" fmla="*/ 0 h 40"/>
              <a:gd name="T88" fmla="*/ 18 w 32"/>
              <a:gd name="T8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0">
                <a:moveTo>
                  <a:pt x="18" y="0"/>
                </a:moveTo>
                <a:lnTo>
                  <a:pt x="20" y="1"/>
                </a:lnTo>
                <a:lnTo>
                  <a:pt x="18" y="5"/>
                </a:lnTo>
                <a:lnTo>
                  <a:pt x="16" y="5"/>
                </a:lnTo>
                <a:lnTo>
                  <a:pt x="11" y="10"/>
                </a:lnTo>
                <a:lnTo>
                  <a:pt x="11" y="17"/>
                </a:lnTo>
                <a:lnTo>
                  <a:pt x="10" y="20"/>
                </a:lnTo>
                <a:lnTo>
                  <a:pt x="8" y="20"/>
                </a:lnTo>
                <a:lnTo>
                  <a:pt x="8" y="22"/>
                </a:lnTo>
                <a:lnTo>
                  <a:pt x="5" y="30"/>
                </a:lnTo>
                <a:lnTo>
                  <a:pt x="3" y="33"/>
                </a:lnTo>
                <a:lnTo>
                  <a:pt x="3" y="37"/>
                </a:lnTo>
                <a:lnTo>
                  <a:pt x="0" y="40"/>
                </a:lnTo>
                <a:lnTo>
                  <a:pt x="3" y="40"/>
                </a:lnTo>
                <a:lnTo>
                  <a:pt x="5" y="40"/>
                </a:lnTo>
                <a:lnTo>
                  <a:pt x="6" y="40"/>
                </a:lnTo>
                <a:lnTo>
                  <a:pt x="8" y="40"/>
                </a:lnTo>
                <a:lnTo>
                  <a:pt x="8" y="38"/>
                </a:lnTo>
                <a:lnTo>
                  <a:pt x="10" y="37"/>
                </a:lnTo>
                <a:lnTo>
                  <a:pt x="11" y="35"/>
                </a:lnTo>
                <a:lnTo>
                  <a:pt x="11" y="37"/>
                </a:lnTo>
                <a:lnTo>
                  <a:pt x="15" y="33"/>
                </a:lnTo>
                <a:lnTo>
                  <a:pt x="15" y="32"/>
                </a:lnTo>
                <a:lnTo>
                  <a:pt x="20" y="27"/>
                </a:lnTo>
                <a:lnTo>
                  <a:pt x="20" y="27"/>
                </a:lnTo>
                <a:lnTo>
                  <a:pt x="18" y="25"/>
                </a:lnTo>
                <a:lnTo>
                  <a:pt x="18" y="23"/>
                </a:lnTo>
                <a:lnTo>
                  <a:pt x="21" y="22"/>
                </a:lnTo>
                <a:lnTo>
                  <a:pt x="27" y="22"/>
                </a:lnTo>
                <a:lnTo>
                  <a:pt x="25" y="20"/>
                </a:lnTo>
                <a:lnTo>
                  <a:pt x="25" y="18"/>
                </a:lnTo>
                <a:lnTo>
                  <a:pt x="27" y="18"/>
                </a:lnTo>
                <a:lnTo>
                  <a:pt x="32" y="11"/>
                </a:lnTo>
                <a:lnTo>
                  <a:pt x="32" y="11"/>
                </a:lnTo>
                <a:lnTo>
                  <a:pt x="32" y="10"/>
                </a:lnTo>
                <a:lnTo>
                  <a:pt x="32" y="8"/>
                </a:lnTo>
                <a:lnTo>
                  <a:pt x="30" y="6"/>
                </a:lnTo>
                <a:lnTo>
                  <a:pt x="28" y="5"/>
                </a:lnTo>
                <a:lnTo>
                  <a:pt x="27" y="3"/>
                </a:lnTo>
                <a:lnTo>
                  <a:pt x="28" y="1"/>
                </a:lnTo>
                <a:lnTo>
                  <a:pt x="27" y="0"/>
                </a:lnTo>
                <a:lnTo>
                  <a:pt x="27" y="0"/>
                </a:lnTo>
                <a:lnTo>
                  <a:pt x="25" y="0"/>
                </a:lnTo>
                <a:lnTo>
                  <a:pt x="21" y="0"/>
                </a:lnTo>
                <a:lnTo>
                  <a:pt x="18"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77" name="Freeform 30313"/>
          <p:cNvSpPr>
            <a:spLocks/>
          </p:cNvSpPr>
          <p:nvPr/>
        </p:nvSpPr>
        <p:spPr bwMode="auto">
          <a:xfrm>
            <a:off x="2024034" y="3819943"/>
            <a:ext cx="567697" cy="385334"/>
          </a:xfrm>
          <a:custGeom>
            <a:avLst/>
            <a:gdLst>
              <a:gd name="T0" fmla="*/ 10 w 642"/>
              <a:gd name="T1" fmla="*/ 23 h 433"/>
              <a:gd name="T2" fmla="*/ 21 w 642"/>
              <a:gd name="T3" fmla="*/ 54 h 433"/>
              <a:gd name="T4" fmla="*/ 37 w 642"/>
              <a:gd name="T5" fmla="*/ 77 h 433"/>
              <a:gd name="T6" fmla="*/ 64 w 642"/>
              <a:gd name="T7" fmla="*/ 114 h 433"/>
              <a:gd name="T8" fmla="*/ 57 w 642"/>
              <a:gd name="T9" fmla="*/ 133 h 433"/>
              <a:gd name="T10" fmla="*/ 87 w 642"/>
              <a:gd name="T11" fmla="*/ 152 h 433"/>
              <a:gd name="T12" fmla="*/ 107 w 642"/>
              <a:gd name="T13" fmla="*/ 173 h 433"/>
              <a:gd name="T14" fmla="*/ 129 w 642"/>
              <a:gd name="T15" fmla="*/ 211 h 433"/>
              <a:gd name="T16" fmla="*/ 151 w 642"/>
              <a:gd name="T17" fmla="*/ 238 h 433"/>
              <a:gd name="T18" fmla="*/ 163 w 642"/>
              <a:gd name="T19" fmla="*/ 221 h 433"/>
              <a:gd name="T20" fmla="*/ 144 w 642"/>
              <a:gd name="T21" fmla="*/ 205 h 433"/>
              <a:gd name="T22" fmla="*/ 123 w 642"/>
              <a:gd name="T23" fmla="*/ 167 h 433"/>
              <a:gd name="T24" fmla="*/ 106 w 642"/>
              <a:gd name="T25" fmla="*/ 140 h 433"/>
              <a:gd name="T26" fmla="*/ 94 w 642"/>
              <a:gd name="T27" fmla="*/ 125 h 433"/>
              <a:gd name="T28" fmla="*/ 80 w 642"/>
              <a:gd name="T29" fmla="*/ 101 h 433"/>
              <a:gd name="T30" fmla="*/ 57 w 642"/>
              <a:gd name="T31" fmla="*/ 71 h 433"/>
              <a:gd name="T32" fmla="*/ 45 w 642"/>
              <a:gd name="T33" fmla="*/ 32 h 433"/>
              <a:gd name="T34" fmla="*/ 72 w 642"/>
              <a:gd name="T35" fmla="*/ 27 h 433"/>
              <a:gd name="T36" fmla="*/ 86 w 642"/>
              <a:gd name="T37" fmla="*/ 47 h 433"/>
              <a:gd name="T38" fmla="*/ 107 w 642"/>
              <a:gd name="T39" fmla="*/ 89 h 433"/>
              <a:gd name="T40" fmla="*/ 138 w 642"/>
              <a:gd name="T41" fmla="*/ 118 h 433"/>
              <a:gd name="T42" fmla="*/ 150 w 642"/>
              <a:gd name="T43" fmla="*/ 135 h 433"/>
              <a:gd name="T44" fmla="*/ 168 w 642"/>
              <a:gd name="T45" fmla="*/ 153 h 433"/>
              <a:gd name="T46" fmla="*/ 170 w 642"/>
              <a:gd name="T47" fmla="*/ 173 h 433"/>
              <a:gd name="T48" fmla="*/ 188 w 642"/>
              <a:gd name="T49" fmla="*/ 184 h 433"/>
              <a:gd name="T50" fmla="*/ 207 w 642"/>
              <a:gd name="T51" fmla="*/ 204 h 433"/>
              <a:gd name="T52" fmla="*/ 246 w 642"/>
              <a:gd name="T53" fmla="*/ 254 h 433"/>
              <a:gd name="T54" fmla="*/ 252 w 642"/>
              <a:gd name="T55" fmla="*/ 280 h 433"/>
              <a:gd name="T56" fmla="*/ 244 w 642"/>
              <a:gd name="T57" fmla="*/ 295 h 433"/>
              <a:gd name="T58" fmla="*/ 274 w 642"/>
              <a:gd name="T59" fmla="*/ 329 h 433"/>
              <a:gd name="T60" fmla="*/ 321 w 642"/>
              <a:gd name="T61" fmla="*/ 352 h 433"/>
              <a:gd name="T62" fmla="*/ 387 w 642"/>
              <a:gd name="T63" fmla="*/ 386 h 433"/>
              <a:gd name="T64" fmla="*/ 441 w 642"/>
              <a:gd name="T65" fmla="*/ 404 h 433"/>
              <a:gd name="T66" fmla="*/ 488 w 642"/>
              <a:gd name="T67" fmla="*/ 396 h 433"/>
              <a:gd name="T68" fmla="*/ 529 w 642"/>
              <a:gd name="T69" fmla="*/ 423 h 433"/>
              <a:gd name="T70" fmla="*/ 566 w 642"/>
              <a:gd name="T71" fmla="*/ 389 h 433"/>
              <a:gd name="T72" fmla="*/ 544 w 642"/>
              <a:gd name="T73" fmla="*/ 371 h 433"/>
              <a:gd name="T74" fmla="*/ 594 w 642"/>
              <a:gd name="T75" fmla="*/ 352 h 433"/>
              <a:gd name="T76" fmla="*/ 611 w 642"/>
              <a:gd name="T77" fmla="*/ 335 h 433"/>
              <a:gd name="T78" fmla="*/ 625 w 642"/>
              <a:gd name="T79" fmla="*/ 317 h 433"/>
              <a:gd name="T80" fmla="*/ 625 w 642"/>
              <a:gd name="T81" fmla="*/ 302 h 433"/>
              <a:gd name="T82" fmla="*/ 640 w 642"/>
              <a:gd name="T83" fmla="*/ 275 h 433"/>
              <a:gd name="T84" fmla="*/ 605 w 642"/>
              <a:gd name="T85" fmla="*/ 270 h 433"/>
              <a:gd name="T86" fmla="*/ 562 w 642"/>
              <a:gd name="T87" fmla="*/ 283 h 433"/>
              <a:gd name="T88" fmla="*/ 556 w 642"/>
              <a:gd name="T89" fmla="*/ 320 h 433"/>
              <a:gd name="T90" fmla="*/ 539 w 642"/>
              <a:gd name="T91" fmla="*/ 342 h 433"/>
              <a:gd name="T92" fmla="*/ 468 w 642"/>
              <a:gd name="T93" fmla="*/ 337 h 433"/>
              <a:gd name="T94" fmla="*/ 431 w 642"/>
              <a:gd name="T95" fmla="*/ 303 h 433"/>
              <a:gd name="T96" fmla="*/ 412 w 642"/>
              <a:gd name="T97" fmla="*/ 185 h 433"/>
              <a:gd name="T98" fmla="*/ 407 w 642"/>
              <a:gd name="T99" fmla="*/ 163 h 433"/>
              <a:gd name="T100" fmla="*/ 379 w 642"/>
              <a:gd name="T101" fmla="*/ 150 h 433"/>
              <a:gd name="T102" fmla="*/ 364 w 642"/>
              <a:gd name="T103" fmla="*/ 118 h 433"/>
              <a:gd name="T104" fmla="*/ 327 w 642"/>
              <a:gd name="T105" fmla="*/ 72 h 433"/>
              <a:gd name="T106" fmla="*/ 294 w 642"/>
              <a:gd name="T107" fmla="*/ 89 h 433"/>
              <a:gd name="T108" fmla="*/ 261 w 642"/>
              <a:gd name="T109" fmla="*/ 71 h 433"/>
              <a:gd name="T110" fmla="*/ 224 w 642"/>
              <a:gd name="T111" fmla="*/ 23 h 433"/>
              <a:gd name="T112" fmla="*/ 124 w 642"/>
              <a:gd name="T113" fmla="*/ 3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433">
                <a:moveTo>
                  <a:pt x="0" y="3"/>
                </a:moveTo>
                <a:lnTo>
                  <a:pt x="1" y="8"/>
                </a:lnTo>
                <a:lnTo>
                  <a:pt x="5" y="13"/>
                </a:lnTo>
                <a:lnTo>
                  <a:pt x="11" y="20"/>
                </a:lnTo>
                <a:lnTo>
                  <a:pt x="10" y="23"/>
                </a:lnTo>
                <a:lnTo>
                  <a:pt x="10" y="27"/>
                </a:lnTo>
                <a:lnTo>
                  <a:pt x="13" y="34"/>
                </a:lnTo>
                <a:lnTo>
                  <a:pt x="20" y="42"/>
                </a:lnTo>
                <a:lnTo>
                  <a:pt x="21" y="47"/>
                </a:lnTo>
                <a:lnTo>
                  <a:pt x="21" y="54"/>
                </a:lnTo>
                <a:lnTo>
                  <a:pt x="23" y="57"/>
                </a:lnTo>
                <a:lnTo>
                  <a:pt x="27" y="59"/>
                </a:lnTo>
                <a:lnTo>
                  <a:pt x="28" y="61"/>
                </a:lnTo>
                <a:lnTo>
                  <a:pt x="32" y="74"/>
                </a:lnTo>
                <a:lnTo>
                  <a:pt x="37" y="77"/>
                </a:lnTo>
                <a:lnTo>
                  <a:pt x="45" y="82"/>
                </a:lnTo>
                <a:lnTo>
                  <a:pt x="60" y="98"/>
                </a:lnTo>
                <a:lnTo>
                  <a:pt x="65" y="104"/>
                </a:lnTo>
                <a:lnTo>
                  <a:pt x="65" y="106"/>
                </a:lnTo>
                <a:lnTo>
                  <a:pt x="64" y="114"/>
                </a:lnTo>
                <a:lnTo>
                  <a:pt x="62" y="118"/>
                </a:lnTo>
                <a:lnTo>
                  <a:pt x="57" y="121"/>
                </a:lnTo>
                <a:lnTo>
                  <a:pt x="50" y="120"/>
                </a:lnTo>
                <a:lnTo>
                  <a:pt x="45" y="118"/>
                </a:lnTo>
                <a:lnTo>
                  <a:pt x="57" y="133"/>
                </a:lnTo>
                <a:lnTo>
                  <a:pt x="64" y="136"/>
                </a:lnTo>
                <a:lnTo>
                  <a:pt x="75" y="145"/>
                </a:lnTo>
                <a:lnTo>
                  <a:pt x="79" y="147"/>
                </a:lnTo>
                <a:lnTo>
                  <a:pt x="82" y="143"/>
                </a:lnTo>
                <a:lnTo>
                  <a:pt x="87" y="152"/>
                </a:lnTo>
                <a:lnTo>
                  <a:pt x="92" y="155"/>
                </a:lnTo>
                <a:lnTo>
                  <a:pt x="97" y="157"/>
                </a:lnTo>
                <a:lnTo>
                  <a:pt x="101" y="160"/>
                </a:lnTo>
                <a:lnTo>
                  <a:pt x="102" y="163"/>
                </a:lnTo>
                <a:lnTo>
                  <a:pt x="107" y="173"/>
                </a:lnTo>
                <a:lnTo>
                  <a:pt x="107" y="177"/>
                </a:lnTo>
                <a:lnTo>
                  <a:pt x="106" y="187"/>
                </a:lnTo>
                <a:lnTo>
                  <a:pt x="106" y="190"/>
                </a:lnTo>
                <a:lnTo>
                  <a:pt x="123" y="205"/>
                </a:lnTo>
                <a:lnTo>
                  <a:pt x="129" y="211"/>
                </a:lnTo>
                <a:lnTo>
                  <a:pt x="134" y="216"/>
                </a:lnTo>
                <a:lnTo>
                  <a:pt x="141" y="219"/>
                </a:lnTo>
                <a:lnTo>
                  <a:pt x="146" y="226"/>
                </a:lnTo>
                <a:lnTo>
                  <a:pt x="150" y="234"/>
                </a:lnTo>
                <a:lnTo>
                  <a:pt x="151" y="238"/>
                </a:lnTo>
                <a:lnTo>
                  <a:pt x="153" y="239"/>
                </a:lnTo>
                <a:lnTo>
                  <a:pt x="160" y="232"/>
                </a:lnTo>
                <a:lnTo>
                  <a:pt x="161" y="231"/>
                </a:lnTo>
                <a:lnTo>
                  <a:pt x="163" y="224"/>
                </a:lnTo>
                <a:lnTo>
                  <a:pt x="163" y="221"/>
                </a:lnTo>
                <a:lnTo>
                  <a:pt x="160" y="221"/>
                </a:lnTo>
                <a:lnTo>
                  <a:pt x="155" y="219"/>
                </a:lnTo>
                <a:lnTo>
                  <a:pt x="153" y="212"/>
                </a:lnTo>
                <a:lnTo>
                  <a:pt x="146" y="204"/>
                </a:lnTo>
                <a:lnTo>
                  <a:pt x="144" y="205"/>
                </a:lnTo>
                <a:lnTo>
                  <a:pt x="141" y="207"/>
                </a:lnTo>
                <a:lnTo>
                  <a:pt x="138" y="207"/>
                </a:lnTo>
                <a:lnTo>
                  <a:pt x="134" y="202"/>
                </a:lnTo>
                <a:lnTo>
                  <a:pt x="134" y="190"/>
                </a:lnTo>
                <a:lnTo>
                  <a:pt x="123" y="167"/>
                </a:lnTo>
                <a:lnTo>
                  <a:pt x="119" y="150"/>
                </a:lnTo>
                <a:lnTo>
                  <a:pt x="118" y="145"/>
                </a:lnTo>
                <a:lnTo>
                  <a:pt x="116" y="147"/>
                </a:lnTo>
                <a:lnTo>
                  <a:pt x="111" y="147"/>
                </a:lnTo>
                <a:lnTo>
                  <a:pt x="106" y="140"/>
                </a:lnTo>
                <a:lnTo>
                  <a:pt x="104" y="131"/>
                </a:lnTo>
                <a:lnTo>
                  <a:pt x="102" y="126"/>
                </a:lnTo>
                <a:lnTo>
                  <a:pt x="101" y="126"/>
                </a:lnTo>
                <a:lnTo>
                  <a:pt x="97" y="125"/>
                </a:lnTo>
                <a:lnTo>
                  <a:pt x="94" y="125"/>
                </a:lnTo>
                <a:lnTo>
                  <a:pt x="94" y="121"/>
                </a:lnTo>
                <a:lnTo>
                  <a:pt x="91" y="106"/>
                </a:lnTo>
                <a:lnTo>
                  <a:pt x="87" y="104"/>
                </a:lnTo>
                <a:lnTo>
                  <a:pt x="86" y="104"/>
                </a:lnTo>
                <a:lnTo>
                  <a:pt x="80" y="101"/>
                </a:lnTo>
                <a:lnTo>
                  <a:pt x="75" y="88"/>
                </a:lnTo>
                <a:lnTo>
                  <a:pt x="70" y="81"/>
                </a:lnTo>
                <a:lnTo>
                  <a:pt x="64" y="74"/>
                </a:lnTo>
                <a:lnTo>
                  <a:pt x="59" y="71"/>
                </a:lnTo>
                <a:lnTo>
                  <a:pt x="57" y="71"/>
                </a:lnTo>
                <a:lnTo>
                  <a:pt x="52" y="62"/>
                </a:lnTo>
                <a:lnTo>
                  <a:pt x="50" y="45"/>
                </a:lnTo>
                <a:lnTo>
                  <a:pt x="45" y="39"/>
                </a:lnTo>
                <a:lnTo>
                  <a:pt x="45" y="37"/>
                </a:lnTo>
                <a:lnTo>
                  <a:pt x="45" y="32"/>
                </a:lnTo>
                <a:lnTo>
                  <a:pt x="48" y="22"/>
                </a:lnTo>
                <a:lnTo>
                  <a:pt x="62" y="29"/>
                </a:lnTo>
                <a:lnTo>
                  <a:pt x="65" y="29"/>
                </a:lnTo>
                <a:lnTo>
                  <a:pt x="67" y="23"/>
                </a:lnTo>
                <a:lnTo>
                  <a:pt x="72" y="27"/>
                </a:lnTo>
                <a:lnTo>
                  <a:pt x="74" y="29"/>
                </a:lnTo>
                <a:lnTo>
                  <a:pt x="74" y="34"/>
                </a:lnTo>
                <a:lnTo>
                  <a:pt x="80" y="35"/>
                </a:lnTo>
                <a:lnTo>
                  <a:pt x="87" y="37"/>
                </a:lnTo>
                <a:lnTo>
                  <a:pt x="86" y="47"/>
                </a:lnTo>
                <a:lnTo>
                  <a:pt x="87" y="52"/>
                </a:lnTo>
                <a:lnTo>
                  <a:pt x="91" y="56"/>
                </a:lnTo>
                <a:lnTo>
                  <a:pt x="92" y="64"/>
                </a:lnTo>
                <a:lnTo>
                  <a:pt x="96" y="67"/>
                </a:lnTo>
                <a:lnTo>
                  <a:pt x="107" y="89"/>
                </a:lnTo>
                <a:lnTo>
                  <a:pt x="116" y="103"/>
                </a:lnTo>
                <a:lnTo>
                  <a:pt x="124" y="113"/>
                </a:lnTo>
                <a:lnTo>
                  <a:pt x="129" y="114"/>
                </a:lnTo>
                <a:lnTo>
                  <a:pt x="133" y="116"/>
                </a:lnTo>
                <a:lnTo>
                  <a:pt x="138" y="118"/>
                </a:lnTo>
                <a:lnTo>
                  <a:pt x="139" y="121"/>
                </a:lnTo>
                <a:lnTo>
                  <a:pt x="138" y="128"/>
                </a:lnTo>
                <a:lnTo>
                  <a:pt x="139" y="131"/>
                </a:lnTo>
                <a:lnTo>
                  <a:pt x="143" y="135"/>
                </a:lnTo>
                <a:lnTo>
                  <a:pt x="150" y="135"/>
                </a:lnTo>
                <a:lnTo>
                  <a:pt x="151" y="138"/>
                </a:lnTo>
                <a:lnTo>
                  <a:pt x="153" y="143"/>
                </a:lnTo>
                <a:lnTo>
                  <a:pt x="156" y="150"/>
                </a:lnTo>
                <a:lnTo>
                  <a:pt x="161" y="147"/>
                </a:lnTo>
                <a:lnTo>
                  <a:pt x="168" y="153"/>
                </a:lnTo>
                <a:lnTo>
                  <a:pt x="170" y="157"/>
                </a:lnTo>
                <a:lnTo>
                  <a:pt x="165" y="163"/>
                </a:lnTo>
                <a:lnTo>
                  <a:pt x="165" y="168"/>
                </a:lnTo>
                <a:lnTo>
                  <a:pt x="166" y="172"/>
                </a:lnTo>
                <a:lnTo>
                  <a:pt x="170" y="173"/>
                </a:lnTo>
                <a:lnTo>
                  <a:pt x="173" y="173"/>
                </a:lnTo>
                <a:lnTo>
                  <a:pt x="175" y="173"/>
                </a:lnTo>
                <a:lnTo>
                  <a:pt x="178" y="179"/>
                </a:lnTo>
                <a:lnTo>
                  <a:pt x="183" y="182"/>
                </a:lnTo>
                <a:lnTo>
                  <a:pt x="188" y="184"/>
                </a:lnTo>
                <a:lnTo>
                  <a:pt x="192" y="185"/>
                </a:lnTo>
                <a:lnTo>
                  <a:pt x="193" y="189"/>
                </a:lnTo>
                <a:lnTo>
                  <a:pt x="193" y="194"/>
                </a:lnTo>
                <a:lnTo>
                  <a:pt x="195" y="195"/>
                </a:lnTo>
                <a:lnTo>
                  <a:pt x="207" y="204"/>
                </a:lnTo>
                <a:lnTo>
                  <a:pt x="220" y="221"/>
                </a:lnTo>
                <a:lnTo>
                  <a:pt x="225" y="227"/>
                </a:lnTo>
                <a:lnTo>
                  <a:pt x="239" y="246"/>
                </a:lnTo>
                <a:lnTo>
                  <a:pt x="246" y="253"/>
                </a:lnTo>
                <a:lnTo>
                  <a:pt x="246" y="254"/>
                </a:lnTo>
                <a:lnTo>
                  <a:pt x="246" y="256"/>
                </a:lnTo>
                <a:lnTo>
                  <a:pt x="244" y="261"/>
                </a:lnTo>
                <a:lnTo>
                  <a:pt x="251" y="271"/>
                </a:lnTo>
                <a:lnTo>
                  <a:pt x="252" y="275"/>
                </a:lnTo>
                <a:lnTo>
                  <a:pt x="252" y="280"/>
                </a:lnTo>
                <a:lnTo>
                  <a:pt x="247" y="286"/>
                </a:lnTo>
                <a:lnTo>
                  <a:pt x="251" y="290"/>
                </a:lnTo>
                <a:lnTo>
                  <a:pt x="251" y="293"/>
                </a:lnTo>
                <a:lnTo>
                  <a:pt x="249" y="293"/>
                </a:lnTo>
                <a:lnTo>
                  <a:pt x="244" y="295"/>
                </a:lnTo>
                <a:lnTo>
                  <a:pt x="242" y="296"/>
                </a:lnTo>
                <a:lnTo>
                  <a:pt x="242" y="298"/>
                </a:lnTo>
                <a:lnTo>
                  <a:pt x="254" y="313"/>
                </a:lnTo>
                <a:lnTo>
                  <a:pt x="259" y="318"/>
                </a:lnTo>
                <a:lnTo>
                  <a:pt x="274" y="329"/>
                </a:lnTo>
                <a:lnTo>
                  <a:pt x="279" y="332"/>
                </a:lnTo>
                <a:lnTo>
                  <a:pt x="289" y="345"/>
                </a:lnTo>
                <a:lnTo>
                  <a:pt x="313" y="352"/>
                </a:lnTo>
                <a:lnTo>
                  <a:pt x="318" y="352"/>
                </a:lnTo>
                <a:lnTo>
                  <a:pt x="321" y="352"/>
                </a:lnTo>
                <a:lnTo>
                  <a:pt x="332" y="362"/>
                </a:lnTo>
                <a:lnTo>
                  <a:pt x="355" y="374"/>
                </a:lnTo>
                <a:lnTo>
                  <a:pt x="364" y="377"/>
                </a:lnTo>
                <a:lnTo>
                  <a:pt x="380" y="382"/>
                </a:lnTo>
                <a:lnTo>
                  <a:pt x="387" y="386"/>
                </a:lnTo>
                <a:lnTo>
                  <a:pt x="402" y="396"/>
                </a:lnTo>
                <a:lnTo>
                  <a:pt x="407" y="398"/>
                </a:lnTo>
                <a:lnTo>
                  <a:pt x="421" y="399"/>
                </a:lnTo>
                <a:lnTo>
                  <a:pt x="431" y="404"/>
                </a:lnTo>
                <a:lnTo>
                  <a:pt x="441" y="404"/>
                </a:lnTo>
                <a:lnTo>
                  <a:pt x="448" y="403"/>
                </a:lnTo>
                <a:lnTo>
                  <a:pt x="466" y="393"/>
                </a:lnTo>
                <a:lnTo>
                  <a:pt x="473" y="393"/>
                </a:lnTo>
                <a:lnTo>
                  <a:pt x="483" y="394"/>
                </a:lnTo>
                <a:lnTo>
                  <a:pt x="488" y="396"/>
                </a:lnTo>
                <a:lnTo>
                  <a:pt x="488" y="398"/>
                </a:lnTo>
                <a:lnTo>
                  <a:pt x="493" y="401"/>
                </a:lnTo>
                <a:lnTo>
                  <a:pt x="522" y="428"/>
                </a:lnTo>
                <a:lnTo>
                  <a:pt x="529" y="433"/>
                </a:lnTo>
                <a:lnTo>
                  <a:pt x="529" y="423"/>
                </a:lnTo>
                <a:lnTo>
                  <a:pt x="530" y="420"/>
                </a:lnTo>
                <a:lnTo>
                  <a:pt x="527" y="416"/>
                </a:lnTo>
                <a:lnTo>
                  <a:pt x="537" y="396"/>
                </a:lnTo>
                <a:lnTo>
                  <a:pt x="564" y="396"/>
                </a:lnTo>
                <a:lnTo>
                  <a:pt x="566" y="389"/>
                </a:lnTo>
                <a:lnTo>
                  <a:pt x="561" y="388"/>
                </a:lnTo>
                <a:lnTo>
                  <a:pt x="559" y="381"/>
                </a:lnTo>
                <a:lnTo>
                  <a:pt x="552" y="377"/>
                </a:lnTo>
                <a:lnTo>
                  <a:pt x="547" y="372"/>
                </a:lnTo>
                <a:lnTo>
                  <a:pt x="544" y="371"/>
                </a:lnTo>
                <a:lnTo>
                  <a:pt x="552" y="369"/>
                </a:lnTo>
                <a:lnTo>
                  <a:pt x="552" y="357"/>
                </a:lnTo>
                <a:lnTo>
                  <a:pt x="593" y="357"/>
                </a:lnTo>
                <a:lnTo>
                  <a:pt x="593" y="354"/>
                </a:lnTo>
                <a:lnTo>
                  <a:pt x="594" y="352"/>
                </a:lnTo>
                <a:lnTo>
                  <a:pt x="600" y="355"/>
                </a:lnTo>
                <a:lnTo>
                  <a:pt x="605" y="345"/>
                </a:lnTo>
                <a:lnTo>
                  <a:pt x="606" y="342"/>
                </a:lnTo>
                <a:lnTo>
                  <a:pt x="611" y="342"/>
                </a:lnTo>
                <a:lnTo>
                  <a:pt x="611" y="335"/>
                </a:lnTo>
                <a:lnTo>
                  <a:pt x="615" y="332"/>
                </a:lnTo>
                <a:lnTo>
                  <a:pt x="615" y="334"/>
                </a:lnTo>
                <a:lnTo>
                  <a:pt x="616" y="339"/>
                </a:lnTo>
                <a:lnTo>
                  <a:pt x="620" y="344"/>
                </a:lnTo>
                <a:lnTo>
                  <a:pt x="625" y="317"/>
                </a:lnTo>
                <a:lnTo>
                  <a:pt x="621" y="317"/>
                </a:lnTo>
                <a:lnTo>
                  <a:pt x="620" y="315"/>
                </a:lnTo>
                <a:lnTo>
                  <a:pt x="623" y="312"/>
                </a:lnTo>
                <a:lnTo>
                  <a:pt x="625" y="308"/>
                </a:lnTo>
                <a:lnTo>
                  <a:pt x="625" y="302"/>
                </a:lnTo>
                <a:lnTo>
                  <a:pt x="628" y="296"/>
                </a:lnTo>
                <a:lnTo>
                  <a:pt x="637" y="286"/>
                </a:lnTo>
                <a:lnTo>
                  <a:pt x="640" y="283"/>
                </a:lnTo>
                <a:lnTo>
                  <a:pt x="642" y="278"/>
                </a:lnTo>
                <a:lnTo>
                  <a:pt x="640" y="275"/>
                </a:lnTo>
                <a:lnTo>
                  <a:pt x="635" y="270"/>
                </a:lnTo>
                <a:lnTo>
                  <a:pt x="630" y="270"/>
                </a:lnTo>
                <a:lnTo>
                  <a:pt x="626" y="271"/>
                </a:lnTo>
                <a:lnTo>
                  <a:pt x="610" y="268"/>
                </a:lnTo>
                <a:lnTo>
                  <a:pt x="605" y="270"/>
                </a:lnTo>
                <a:lnTo>
                  <a:pt x="594" y="273"/>
                </a:lnTo>
                <a:lnTo>
                  <a:pt x="578" y="276"/>
                </a:lnTo>
                <a:lnTo>
                  <a:pt x="571" y="278"/>
                </a:lnTo>
                <a:lnTo>
                  <a:pt x="569" y="280"/>
                </a:lnTo>
                <a:lnTo>
                  <a:pt x="562" y="283"/>
                </a:lnTo>
                <a:lnTo>
                  <a:pt x="561" y="290"/>
                </a:lnTo>
                <a:lnTo>
                  <a:pt x="559" y="303"/>
                </a:lnTo>
                <a:lnTo>
                  <a:pt x="561" y="307"/>
                </a:lnTo>
                <a:lnTo>
                  <a:pt x="556" y="312"/>
                </a:lnTo>
                <a:lnTo>
                  <a:pt x="556" y="320"/>
                </a:lnTo>
                <a:lnTo>
                  <a:pt x="549" y="327"/>
                </a:lnTo>
                <a:lnTo>
                  <a:pt x="539" y="334"/>
                </a:lnTo>
                <a:lnTo>
                  <a:pt x="542" y="335"/>
                </a:lnTo>
                <a:lnTo>
                  <a:pt x="544" y="339"/>
                </a:lnTo>
                <a:lnTo>
                  <a:pt x="539" y="342"/>
                </a:lnTo>
                <a:lnTo>
                  <a:pt x="530" y="340"/>
                </a:lnTo>
                <a:lnTo>
                  <a:pt x="530" y="335"/>
                </a:lnTo>
                <a:lnTo>
                  <a:pt x="485" y="347"/>
                </a:lnTo>
                <a:lnTo>
                  <a:pt x="478" y="345"/>
                </a:lnTo>
                <a:lnTo>
                  <a:pt x="468" y="337"/>
                </a:lnTo>
                <a:lnTo>
                  <a:pt x="461" y="335"/>
                </a:lnTo>
                <a:lnTo>
                  <a:pt x="451" y="334"/>
                </a:lnTo>
                <a:lnTo>
                  <a:pt x="448" y="332"/>
                </a:lnTo>
                <a:lnTo>
                  <a:pt x="436" y="308"/>
                </a:lnTo>
                <a:lnTo>
                  <a:pt x="431" y="303"/>
                </a:lnTo>
                <a:lnTo>
                  <a:pt x="429" y="298"/>
                </a:lnTo>
                <a:lnTo>
                  <a:pt x="416" y="278"/>
                </a:lnTo>
                <a:lnTo>
                  <a:pt x="407" y="251"/>
                </a:lnTo>
                <a:lnTo>
                  <a:pt x="409" y="207"/>
                </a:lnTo>
                <a:lnTo>
                  <a:pt x="412" y="185"/>
                </a:lnTo>
                <a:lnTo>
                  <a:pt x="418" y="177"/>
                </a:lnTo>
                <a:lnTo>
                  <a:pt x="421" y="168"/>
                </a:lnTo>
                <a:lnTo>
                  <a:pt x="418" y="167"/>
                </a:lnTo>
                <a:lnTo>
                  <a:pt x="411" y="163"/>
                </a:lnTo>
                <a:lnTo>
                  <a:pt x="407" y="163"/>
                </a:lnTo>
                <a:lnTo>
                  <a:pt x="402" y="163"/>
                </a:lnTo>
                <a:lnTo>
                  <a:pt x="401" y="163"/>
                </a:lnTo>
                <a:lnTo>
                  <a:pt x="391" y="157"/>
                </a:lnTo>
                <a:lnTo>
                  <a:pt x="382" y="153"/>
                </a:lnTo>
                <a:lnTo>
                  <a:pt x="379" y="150"/>
                </a:lnTo>
                <a:lnTo>
                  <a:pt x="375" y="143"/>
                </a:lnTo>
                <a:lnTo>
                  <a:pt x="372" y="133"/>
                </a:lnTo>
                <a:lnTo>
                  <a:pt x="370" y="128"/>
                </a:lnTo>
                <a:lnTo>
                  <a:pt x="369" y="125"/>
                </a:lnTo>
                <a:lnTo>
                  <a:pt x="364" y="118"/>
                </a:lnTo>
                <a:lnTo>
                  <a:pt x="355" y="108"/>
                </a:lnTo>
                <a:lnTo>
                  <a:pt x="342" y="82"/>
                </a:lnTo>
                <a:lnTo>
                  <a:pt x="338" y="79"/>
                </a:lnTo>
                <a:lnTo>
                  <a:pt x="333" y="76"/>
                </a:lnTo>
                <a:lnTo>
                  <a:pt x="327" y="72"/>
                </a:lnTo>
                <a:lnTo>
                  <a:pt x="321" y="71"/>
                </a:lnTo>
                <a:lnTo>
                  <a:pt x="315" y="71"/>
                </a:lnTo>
                <a:lnTo>
                  <a:pt x="311" y="74"/>
                </a:lnTo>
                <a:lnTo>
                  <a:pt x="300" y="89"/>
                </a:lnTo>
                <a:lnTo>
                  <a:pt x="294" y="89"/>
                </a:lnTo>
                <a:lnTo>
                  <a:pt x="291" y="89"/>
                </a:lnTo>
                <a:lnTo>
                  <a:pt x="288" y="89"/>
                </a:lnTo>
                <a:lnTo>
                  <a:pt x="276" y="84"/>
                </a:lnTo>
                <a:lnTo>
                  <a:pt x="266" y="76"/>
                </a:lnTo>
                <a:lnTo>
                  <a:pt x="261" y="71"/>
                </a:lnTo>
                <a:lnTo>
                  <a:pt x="256" y="54"/>
                </a:lnTo>
                <a:lnTo>
                  <a:pt x="254" y="50"/>
                </a:lnTo>
                <a:lnTo>
                  <a:pt x="232" y="32"/>
                </a:lnTo>
                <a:lnTo>
                  <a:pt x="227" y="25"/>
                </a:lnTo>
                <a:lnTo>
                  <a:pt x="224" y="23"/>
                </a:lnTo>
                <a:lnTo>
                  <a:pt x="188" y="23"/>
                </a:lnTo>
                <a:lnTo>
                  <a:pt x="188" y="34"/>
                </a:lnTo>
                <a:lnTo>
                  <a:pt x="187" y="34"/>
                </a:lnTo>
                <a:lnTo>
                  <a:pt x="128" y="34"/>
                </a:lnTo>
                <a:lnTo>
                  <a:pt x="124" y="34"/>
                </a:lnTo>
                <a:lnTo>
                  <a:pt x="53" y="7"/>
                </a:lnTo>
                <a:lnTo>
                  <a:pt x="50" y="3"/>
                </a:lnTo>
                <a:lnTo>
                  <a:pt x="47" y="0"/>
                </a:lnTo>
                <a:lnTo>
                  <a:pt x="0"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30378" name="Freeform 30314"/>
          <p:cNvSpPr>
            <a:spLocks/>
          </p:cNvSpPr>
          <p:nvPr/>
        </p:nvSpPr>
        <p:spPr bwMode="auto">
          <a:xfrm>
            <a:off x="5090658" y="3881347"/>
            <a:ext cx="37139" cy="31148"/>
          </a:xfrm>
          <a:custGeom>
            <a:avLst/>
            <a:gdLst>
              <a:gd name="T0" fmla="*/ 24 w 42"/>
              <a:gd name="T1" fmla="*/ 15 h 35"/>
              <a:gd name="T2" fmla="*/ 29 w 42"/>
              <a:gd name="T3" fmla="*/ 10 h 35"/>
              <a:gd name="T4" fmla="*/ 32 w 42"/>
              <a:gd name="T5" fmla="*/ 10 h 35"/>
              <a:gd name="T6" fmla="*/ 30 w 42"/>
              <a:gd name="T7" fmla="*/ 2 h 35"/>
              <a:gd name="T8" fmla="*/ 30 w 42"/>
              <a:gd name="T9" fmla="*/ 0 h 35"/>
              <a:gd name="T10" fmla="*/ 18 w 42"/>
              <a:gd name="T11" fmla="*/ 0 h 35"/>
              <a:gd name="T12" fmla="*/ 13 w 42"/>
              <a:gd name="T13" fmla="*/ 2 h 35"/>
              <a:gd name="T14" fmla="*/ 10 w 42"/>
              <a:gd name="T15" fmla="*/ 10 h 35"/>
              <a:gd name="T16" fmla="*/ 0 w 42"/>
              <a:gd name="T17" fmla="*/ 22 h 35"/>
              <a:gd name="T18" fmla="*/ 15 w 42"/>
              <a:gd name="T19" fmla="*/ 25 h 35"/>
              <a:gd name="T20" fmla="*/ 20 w 42"/>
              <a:gd name="T21" fmla="*/ 25 h 35"/>
              <a:gd name="T22" fmla="*/ 24 w 42"/>
              <a:gd name="T23" fmla="*/ 32 h 35"/>
              <a:gd name="T24" fmla="*/ 25 w 42"/>
              <a:gd name="T25" fmla="*/ 35 h 35"/>
              <a:gd name="T26" fmla="*/ 35 w 42"/>
              <a:gd name="T27" fmla="*/ 35 h 35"/>
              <a:gd name="T28" fmla="*/ 42 w 42"/>
              <a:gd name="T29" fmla="*/ 35 h 35"/>
              <a:gd name="T30" fmla="*/ 35 w 42"/>
              <a:gd name="T31" fmla="*/ 15 h 35"/>
              <a:gd name="T32" fmla="*/ 32 w 42"/>
              <a:gd name="T33" fmla="*/ 15 h 35"/>
              <a:gd name="T34" fmla="*/ 27 w 42"/>
              <a:gd name="T35" fmla="*/ 17 h 35"/>
              <a:gd name="T36" fmla="*/ 24 w 42"/>
              <a:gd name="T3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35">
                <a:moveTo>
                  <a:pt x="24" y="15"/>
                </a:moveTo>
                <a:lnTo>
                  <a:pt x="29" y="10"/>
                </a:lnTo>
                <a:lnTo>
                  <a:pt x="32" y="10"/>
                </a:lnTo>
                <a:lnTo>
                  <a:pt x="30" y="2"/>
                </a:lnTo>
                <a:lnTo>
                  <a:pt x="30" y="0"/>
                </a:lnTo>
                <a:lnTo>
                  <a:pt x="18" y="0"/>
                </a:lnTo>
                <a:lnTo>
                  <a:pt x="13" y="2"/>
                </a:lnTo>
                <a:lnTo>
                  <a:pt x="10" y="10"/>
                </a:lnTo>
                <a:lnTo>
                  <a:pt x="0" y="22"/>
                </a:lnTo>
                <a:lnTo>
                  <a:pt x="15" y="25"/>
                </a:lnTo>
                <a:lnTo>
                  <a:pt x="20" y="25"/>
                </a:lnTo>
                <a:lnTo>
                  <a:pt x="24" y="32"/>
                </a:lnTo>
                <a:lnTo>
                  <a:pt x="25" y="35"/>
                </a:lnTo>
                <a:lnTo>
                  <a:pt x="35" y="35"/>
                </a:lnTo>
                <a:lnTo>
                  <a:pt x="42" y="35"/>
                </a:lnTo>
                <a:lnTo>
                  <a:pt x="35" y="15"/>
                </a:lnTo>
                <a:lnTo>
                  <a:pt x="32" y="15"/>
                </a:lnTo>
                <a:lnTo>
                  <a:pt x="27" y="17"/>
                </a:lnTo>
                <a:lnTo>
                  <a:pt x="24" y="1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79" name="Freeform 30315"/>
          <p:cNvSpPr>
            <a:spLocks/>
          </p:cNvSpPr>
          <p:nvPr/>
        </p:nvSpPr>
        <p:spPr bwMode="auto">
          <a:xfrm>
            <a:off x="5945740" y="3912496"/>
            <a:ext cx="167126" cy="382663"/>
          </a:xfrm>
          <a:custGeom>
            <a:avLst/>
            <a:gdLst>
              <a:gd name="T0" fmla="*/ 113 w 189"/>
              <a:gd name="T1" fmla="*/ 2 h 430"/>
              <a:gd name="T2" fmla="*/ 110 w 189"/>
              <a:gd name="T3" fmla="*/ 14 h 430"/>
              <a:gd name="T4" fmla="*/ 105 w 189"/>
              <a:gd name="T5" fmla="*/ 32 h 430"/>
              <a:gd name="T6" fmla="*/ 85 w 189"/>
              <a:gd name="T7" fmla="*/ 31 h 430"/>
              <a:gd name="T8" fmla="*/ 63 w 189"/>
              <a:gd name="T9" fmla="*/ 58 h 430"/>
              <a:gd name="T10" fmla="*/ 53 w 189"/>
              <a:gd name="T11" fmla="*/ 76 h 430"/>
              <a:gd name="T12" fmla="*/ 44 w 189"/>
              <a:gd name="T13" fmla="*/ 108 h 430"/>
              <a:gd name="T14" fmla="*/ 36 w 189"/>
              <a:gd name="T15" fmla="*/ 110 h 430"/>
              <a:gd name="T16" fmla="*/ 27 w 189"/>
              <a:gd name="T17" fmla="*/ 125 h 430"/>
              <a:gd name="T18" fmla="*/ 21 w 189"/>
              <a:gd name="T19" fmla="*/ 134 h 430"/>
              <a:gd name="T20" fmla="*/ 19 w 189"/>
              <a:gd name="T21" fmla="*/ 154 h 430"/>
              <a:gd name="T22" fmla="*/ 9 w 189"/>
              <a:gd name="T23" fmla="*/ 152 h 430"/>
              <a:gd name="T24" fmla="*/ 0 w 189"/>
              <a:gd name="T25" fmla="*/ 179 h 430"/>
              <a:gd name="T26" fmla="*/ 12 w 189"/>
              <a:gd name="T27" fmla="*/ 192 h 430"/>
              <a:gd name="T28" fmla="*/ 17 w 189"/>
              <a:gd name="T29" fmla="*/ 194 h 430"/>
              <a:gd name="T30" fmla="*/ 24 w 189"/>
              <a:gd name="T31" fmla="*/ 201 h 430"/>
              <a:gd name="T32" fmla="*/ 34 w 189"/>
              <a:gd name="T33" fmla="*/ 214 h 430"/>
              <a:gd name="T34" fmla="*/ 29 w 189"/>
              <a:gd name="T35" fmla="*/ 221 h 430"/>
              <a:gd name="T36" fmla="*/ 39 w 189"/>
              <a:gd name="T37" fmla="*/ 221 h 430"/>
              <a:gd name="T38" fmla="*/ 49 w 189"/>
              <a:gd name="T39" fmla="*/ 267 h 430"/>
              <a:gd name="T40" fmla="*/ 42 w 189"/>
              <a:gd name="T41" fmla="*/ 295 h 430"/>
              <a:gd name="T42" fmla="*/ 51 w 189"/>
              <a:gd name="T43" fmla="*/ 292 h 430"/>
              <a:gd name="T44" fmla="*/ 56 w 189"/>
              <a:gd name="T45" fmla="*/ 297 h 430"/>
              <a:gd name="T46" fmla="*/ 63 w 189"/>
              <a:gd name="T47" fmla="*/ 295 h 430"/>
              <a:gd name="T48" fmla="*/ 68 w 189"/>
              <a:gd name="T49" fmla="*/ 302 h 430"/>
              <a:gd name="T50" fmla="*/ 76 w 189"/>
              <a:gd name="T51" fmla="*/ 292 h 430"/>
              <a:gd name="T52" fmla="*/ 98 w 189"/>
              <a:gd name="T53" fmla="*/ 275 h 430"/>
              <a:gd name="T54" fmla="*/ 103 w 189"/>
              <a:gd name="T55" fmla="*/ 267 h 430"/>
              <a:gd name="T56" fmla="*/ 112 w 189"/>
              <a:gd name="T57" fmla="*/ 284 h 430"/>
              <a:gd name="T58" fmla="*/ 120 w 189"/>
              <a:gd name="T59" fmla="*/ 317 h 430"/>
              <a:gd name="T60" fmla="*/ 135 w 189"/>
              <a:gd name="T61" fmla="*/ 361 h 430"/>
              <a:gd name="T62" fmla="*/ 137 w 189"/>
              <a:gd name="T63" fmla="*/ 391 h 430"/>
              <a:gd name="T64" fmla="*/ 144 w 189"/>
              <a:gd name="T65" fmla="*/ 395 h 430"/>
              <a:gd name="T66" fmla="*/ 137 w 189"/>
              <a:gd name="T67" fmla="*/ 413 h 430"/>
              <a:gd name="T68" fmla="*/ 137 w 189"/>
              <a:gd name="T69" fmla="*/ 430 h 430"/>
              <a:gd name="T70" fmla="*/ 159 w 189"/>
              <a:gd name="T71" fmla="*/ 390 h 430"/>
              <a:gd name="T72" fmla="*/ 149 w 189"/>
              <a:gd name="T73" fmla="*/ 356 h 430"/>
              <a:gd name="T74" fmla="*/ 135 w 189"/>
              <a:gd name="T75" fmla="*/ 332 h 430"/>
              <a:gd name="T76" fmla="*/ 135 w 189"/>
              <a:gd name="T77" fmla="*/ 309 h 430"/>
              <a:gd name="T78" fmla="*/ 135 w 189"/>
              <a:gd name="T79" fmla="*/ 292 h 430"/>
              <a:gd name="T80" fmla="*/ 133 w 189"/>
              <a:gd name="T81" fmla="*/ 270 h 430"/>
              <a:gd name="T82" fmla="*/ 120 w 189"/>
              <a:gd name="T83" fmla="*/ 250 h 430"/>
              <a:gd name="T84" fmla="*/ 117 w 189"/>
              <a:gd name="T85" fmla="*/ 236 h 430"/>
              <a:gd name="T86" fmla="*/ 118 w 189"/>
              <a:gd name="T87" fmla="*/ 230 h 430"/>
              <a:gd name="T88" fmla="*/ 122 w 189"/>
              <a:gd name="T89" fmla="*/ 213 h 430"/>
              <a:gd name="T90" fmla="*/ 135 w 189"/>
              <a:gd name="T91" fmla="*/ 209 h 430"/>
              <a:gd name="T92" fmla="*/ 154 w 189"/>
              <a:gd name="T93" fmla="*/ 196 h 430"/>
              <a:gd name="T94" fmla="*/ 165 w 189"/>
              <a:gd name="T95" fmla="*/ 192 h 430"/>
              <a:gd name="T96" fmla="*/ 184 w 189"/>
              <a:gd name="T97" fmla="*/ 172 h 430"/>
              <a:gd name="T98" fmla="*/ 186 w 189"/>
              <a:gd name="T99" fmla="*/ 162 h 430"/>
              <a:gd name="T100" fmla="*/ 172 w 189"/>
              <a:gd name="T101" fmla="*/ 167 h 430"/>
              <a:gd name="T102" fmla="*/ 162 w 189"/>
              <a:gd name="T103" fmla="*/ 152 h 430"/>
              <a:gd name="T104" fmla="*/ 149 w 189"/>
              <a:gd name="T105" fmla="*/ 147 h 430"/>
              <a:gd name="T106" fmla="*/ 150 w 189"/>
              <a:gd name="T107" fmla="*/ 127 h 430"/>
              <a:gd name="T108" fmla="*/ 140 w 189"/>
              <a:gd name="T109" fmla="*/ 105 h 430"/>
              <a:gd name="T110" fmla="*/ 127 w 189"/>
              <a:gd name="T111" fmla="*/ 105 h 430"/>
              <a:gd name="T112" fmla="*/ 115 w 189"/>
              <a:gd name="T113" fmla="*/ 110 h 430"/>
              <a:gd name="T114" fmla="*/ 115 w 189"/>
              <a:gd name="T115" fmla="*/ 88 h 430"/>
              <a:gd name="T116" fmla="*/ 127 w 189"/>
              <a:gd name="T117" fmla="*/ 75 h 430"/>
              <a:gd name="T118" fmla="*/ 139 w 189"/>
              <a:gd name="T119" fmla="*/ 24 h 430"/>
              <a:gd name="T120" fmla="*/ 130 w 189"/>
              <a:gd name="T121" fmla="*/ 22 h 430"/>
              <a:gd name="T122" fmla="*/ 122 w 189"/>
              <a:gd name="T123" fmla="*/ 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9" h="430">
                <a:moveTo>
                  <a:pt x="122" y="4"/>
                </a:moveTo>
                <a:lnTo>
                  <a:pt x="117" y="0"/>
                </a:lnTo>
                <a:lnTo>
                  <a:pt x="113" y="2"/>
                </a:lnTo>
                <a:lnTo>
                  <a:pt x="112" y="5"/>
                </a:lnTo>
                <a:lnTo>
                  <a:pt x="110" y="12"/>
                </a:lnTo>
                <a:lnTo>
                  <a:pt x="110" y="14"/>
                </a:lnTo>
                <a:lnTo>
                  <a:pt x="103" y="21"/>
                </a:lnTo>
                <a:lnTo>
                  <a:pt x="103" y="24"/>
                </a:lnTo>
                <a:lnTo>
                  <a:pt x="105" y="32"/>
                </a:lnTo>
                <a:lnTo>
                  <a:pt x="101" y="32"/>
                </a:lnTo>
                <a:lnTo>
                  <a:pt x="88" y="29"/>
                </a:lnTo>
                <a:lnTo>
                  <a:pt x="85" y="31"/>
                </a:lnTo>
                <a:lnTo>
                  <a:pt x="64" y="46"/>
                </a:lnTo>
                <a:lnTo>
                  <a:pt x="63" y="49"/>
                </a:lnTo>
                <a:lnTo>
                  <a:pt x="63" y="58"/>
                </a:lnTo>
                <a:lnTo>
                  <a:pt x="63" y="63"/>
                </a:lnTo>
                <a:lnTo>
                  <a:pt x="53" y="75"/>
                </a:lnTo>
                <a:lnTo>
                  <a:pt x="53" y="76"/>
                </a:lnTo>
                <a:lnTo>
                  <a:pt x="54" y="81"/>
                </a:lnTo>
                <a:lnTo>
                  <a:pt x="54" y="85"/>
                </a:lnTo>
                <a:lnTo>
                  <a:pt x="44" y="108"/>
                </a:lnTo>
                <a:lnTo>
                  <a:pt x="42" y="110"/>
                </a:lnTo>
                <a:lnTo>
                  <a:pt x="39" y="110"/>
                </a:lnTo>
                <a:lnTo>
                  <a:pt x="36" y="110"/>
                </a:lnTo>
                <a:lnTo>
                  <a:pt x="27" y="107"/>
                </a:lnTo>
                <a:lnTo>
                  <a:pt x="26" y="108"/>
                </a:lnTo>
                <a:lnTo>
                  <a:pt x="27" y="125"/>
                </a:lnTo>
                <a:lnTo>
                  <a:pt x="26" y="130"/>
                </a:lnTo>
                <a:lnTo>
                  <a:pt x="22" y="132"/>
                </a:lnTo>
                <a:lnTo>
                  <a:pt x="21" y="134"/>
                </a:lnTo>
                <a:lnTo>
                  <a:pt x="22" y="142"/>
                </a:lnTo>
                <a:lnTo>
                  <a:pt x="21" y="150"/>
                </a:lnTo>
                <a:lnTo>
                  <a:pt x="19" y="154"/>
                </a:lnTo>
                <a:lnTo>
                  <a:pt x="17" y="155"/>
                </a:lnTo>
                <a:lnTo>
                  <a:pt x="14" y="154"/>
                </a:lnTo>
                <a:lnTo>
                  <a:pt x="9" y="152"/>
                </a:lnTo>
                <a:lnTo>
                  <a:pt x="10" y="169"/>
                </a:lnTo>
                <a:lnTo>
                  <a:pt x="2" y="174"/>
                </a:lnTo>
                <a:lnTo>
                  <a:pt x="0" y="179"/>
                </a:lnTo>
                <a:lnTo>
                  <a:pt x="2" y="181"/>
                </a:lnTo>
                <a:lnTo>
                  <a:pt x="5" y="187"/>
                </a:lnTo>
                <a:lnTo>
                  <a:pt x="12" y="192"/>
                </a:lnTo>
                <a:lnTo>
                  <a:pt x="15" y="192"/>
                </a:lnTo>
                <a:lnTo>
                  <a:pt x="17" y="192"/>
                </a:lnTo>
                <a:lnTo>
                  <a:pt x="17" y="194"/>
                </a:lnTo>
                <a:lnTo>
                  <a:pt x="17" y="199"/>
                </a:lnTo>
                <a:lnTo>
                  <a:pt x="21" y="203"/>
                </a:lnTo>
                <a:lnTo>
                  <a:pt x="24" y="201"/>
                </a:lnTo>
                <a:lnTo>
                  <a:pt x="26" y="201"/>
                </a:lnTo>
                <a:lnTo>
                  <a:pt x="34" y="211"/>
                </a:lnTo>
                <a:lnTo>
                  <a:pt x="34" y="214"/>
                </a:lnTo>
                <a:lnTo>
                  <a:pt x="36" y="219"/>
                </a:lnTo>
                <a:lnTo>
                  <a:pt x="32" y="219"/>
                </a:lnTo>
                <a:lnTo>
                  <a:pt x="29" y="221"/>
                </a:lnTo>
                <a:lnTo>
                  <a:pt x="34" y="225"/>
                </a:lnTo>
                <a:lnTo>
                  <a:pt x="36" y="226"/>
                </a:lnTo>
                <a:lnTo>
                  <a:pt x="39" y="221"/>
                </a:lnTo>
                <a:lnTo>
                  <a:pt x="41" y="225"/>
                </a:lnTo>
                <a:lnTo>
                  <a:pt x="49" y="245"/>
                </a:lnTo>
                <a:lnTo>
                  <a:pt x="49" y="267"/>
                </a:lnTo>
                <a:lnTo>
                  <a:pt x="48" y="273"/>
                </a:lnTo>
                <a:lnTo>
                  <a:pt x="42" y="290"/>
                </a:lnTo>
                <a:lnTo>
                  <a:pt x="42" y="295"/>
                </a:lnTo>
                <a:lnTo>
                  <a:pt x="46" y="295"/>
                </a:lnTo>
                <a:lnTo>
                  <a:pt x="49" y="294"/>
                </a:lnTo>
                <a:lnTo>
                  <a:pt x="51" y="292"/>
                </a:lnTo>
                <a:lnTo>
                  <a:pt x="58" y="290"/>
                </a:lnTo>
                <a:lnTo>
                  <a:pt x="58" y="292"/>
                </a:lnTo>
                <a:lnTo>
                  <a:pt x="56" y="297"/>
                </a:lnTo>
                <a:lnTo>
                  <a:pt x="58" y="299"/>
                </a:lnTo>
                <a:lnTo>
                  <a:pt x="61" y="299"/>
                </a:lnTo>
                <a:lnTo>
                  <a:pt x="63" y="295"/>
                </a:lnTo>
                <a:lnTo>
                  <a:pt x="66" y="295"/>
                </a:lnTo>
                <a:lnTo>
                  <a:pt x="66" y="299"/>
                </a:lnTo>
                <a:lnTo>
                  <a:pt x="68" y="302"/>
                </a:lnTo>
                <a:lnTo>
                  <a:pt x="69" y="300"/>
                </a:lnTo>
                <a:lnTo>
                  <a:pt x="73" y="299"/>
                </a:lnTo>
                <a:lnTo>
                  <a:pt x="76" y="292"/>
                </a:lnTo>
                <a:lnTo>
                  <a:pt x="93" y="284"/>
                </a:lnTo>
                <a:lnTo>
                  <a:pt x="96" y="278"/>
                </a:lnTo>
                <a:lnTo>
                  <a:pt x="98" y="275"/>
                </a:lnTo>
                <a:lnTo>
                  <a:pt x="98" y="263"/>
                </a:lnTo>
                <a:lnTo>
                  <a:pt x="101" y="263"/>
                </a:lnTo>
                <a:lnTo>
                  <a:pt x="103" y="267"/>
                </a:lnTo>
                <a:lnTo>
                  <a:pt x="108" y="273"/>
                </a:lnTo>
                <a:lnTo>
                  <a:pt x="112" y="284"/>
                </a:lnTo>
                <a:lnTo>
                  <a:pt x="112" y="284"/>
                </a:lnTo>
                <a:lnTo>
                  <a:pt x="115" y="285"/>
                </a:lnTo>
                <a:lnTo>
                  <a:pt x="117" y="287"/>
                </a:lnTo>
                <a:lnTo>
                  <a:pt x="120" y="317"/>
                </a:lnTo>
                <a:lnTo>
                  <a:pt x="122" y="327"/>
                </a:lnTo>
                <a:lnTo>
                  <a:pt x="128" y="349"/>
                </a:lnTo>
                <a:lnTo>
                  <a:pt x="135" y="361"/>
                </a:lnTo>
                <a:lnTo>
                  <a:pt x="137" y="371"/>
                </a:lnTo>
                <a:lnTo>
                  <a:pt x="139" y="386"/>
                </a:lnTo>
                <a:lnTo>
                  <a:pt x="137" y="391"/>
                </a:lnTo>
                <a:lnTo>
                  <a:pt x="137" y="395"/>
                </a:lnTo>
                <a:lnTo>
                  <a:pt x="139" y="395"/>
                </a:lnTo>
                <a:lnTo>
                  <a:pt x="144" y="395"/>
                </a:lnTo>
                <a:lnTo>
                  <a:pt x="140" y="400"/>
                </a:lnTo>
                <a:lnTo>
                  <a:pt x="139" y="408"/>
                </a:lnTo>
                <a:lnTo>
                  <a:pt x="137" y="413"/>
                </a:lnTo>
                <a:lnTo>
                  <a:pt x="133" y="420"/>
                </a:lnTo>
                <a:lnTo>
                  <a:pt x="133" y="428"/>
                </a:lnTo>
                <a:lnTo>
                  <a:pt x="137" y="430"/>
                </a:lnTo>
                <a:lnTo>
                  <a:pt x="139" y="427"/>
                </a:lnTo>
                <a:lnTo>
                  <a:pt x="157" y="393"/>
                </a:lnTo>
                <a:lnTo>
                  <a:pt x="159" y="390"/>
                </a:lnTo>
                <a:lnTo>
                  <a:pt x="149" y="364"/>
                </a:lnTo>
                <a:lnTo>
                  <a:pt x="149" y="363"/>
                </a:lnTo>
                <a:lnTo>
                  <a:pt x="149" y="356"/>
                </a:lnTo>
                <a:lnTo>
                  <a:pt x="149" y="349"/>
                </a:lnTo>
                <a:lnTo>
                  <a:pt x="147" y="344"/>
                </a:lnTo>
                <a:lnTo>
                  <a:pt x="135" y="332"/>
                </a:lnTo>
                <a:lnTo>
                  <a:pt x="130" y="317"/>
                </a:lnTo>
                <a:lnTo>
                  <a:pt x="127" y="314"/>
                </a:lnTo>
                <a:lnTo>
                  <a:pt x="135" y="309"/>
                </a:lnTo>
                <a:lnTo>
                  <a:pt x="137" y="307"/>
                </a:lnTo>
                <a:lnTo>
                  <a:pt x="135" y="295"/>
                </a:lnTo>
                <a:lnTo>
                  <a:pt x="135" y="292"/>
                </a:lnTo>
                <a:lnTo>
                  <a:pt x="140" y="290"/>
                </a:lnTo>
                <a:lnTo>
                  <a:pt x="142" y="289"/>
                </a:lnTo>
                <a:lnTo>
                  <a:pt x="133" y="270"/>
                </a:lnTo>
                <a:lnTo>
                  <a:pt x="122" y="260"/>
                </a:lnTo>
                <a:lnTo>
                  <a:pt x="120" y="258"/>
                </a:lnTo>
                <a:lnTo>
                  <a:pt x="120" y="250"/>
                </a:lnTo>
                <a:lnTo>
                  <a:pt x="118" y="248"/>
                </a:lnTo>
                <a:lnTo>
                  <a:pt x="112" y="238"/>
                </a:lnTo>
                <a:lnTo>
                  <a:pt x="117" y="236"/>
                </a:lnTo>
                <a:lnTo>
                  <a:pt x="118" y="236"/>
                </a:lnTo>
                <a:lnTo>
                  <a:pt x="120" y="235"/>
                </a:lnTo>
                <a:lnTo>
                  <a:pt x="118" y="230"/>
                </a:lnTo>
                <a:lnTo>
                  <a:pt x="120" y="225"/>
                </a:lnTo>
                <a:lnTo>
                  <a:pt x="120" y="216"/>
                </a:lnTo>
                <a:lnTo>
                  <a:pt x="122" y="213"/>
                </a:lnTo>
                <a:lnTo>
                  <a:pt x="125" y="208"/>
                </a:lnTo>
                <a:lnTo>
                  <a:pt x="130" y="209"/>
                </a:lnTo>
                <a:lnTo>
                  <a:pt x="135" y="209"/>
                </a:lnTo>
                <a:lnTo>
                  <a:pt x="145" y="206"/>
                </a:lnTo>
                <a:lnTo>
                  <a:pt x="149" y="199"/>
                </a:lnTo>
                <a:lnTo>
                  <a:pt x="154" y="196"/>
                </a:lnTo>
                <a:lnTo>
                  <a:pt x="159" y="194"/>
                </a:lnTo>
                <a:lnTo>
                  <a:pt x="165" y="192"/>
                </a:lnTo>
                <a:lnTo>
                  <a:pt x="165" y="192"/>
                </a:lnTo>
                <a:lnTo>
                  <a:pt x="169" y="189"/>
                </a:lnTo>
                <a:lnTo>
                  <a:pt x="174" y="184"/>
                </a:lnTo>
                <a:lnTo>
                  <a:pt x="184" y="172"/>
                </a:lnTo>
                <a:lnTo>
                  <a:pt x="189" y="167"/>
                </a:lnTo>
                <a:lnTo>
                  <a:pt x="187" y="166"/>
                </a:lnTo>
                <a:lnTo>
                  <a:pt x="186" y="162"/>
                </a:lnTo>
                <a:lnTo>
                  <a:pt x="181" y="166"/>
                </a:lnTo>
                <a:lnTo>
                  <a:pt x="174" y="167"/>
                </a:lnTo>
                <a:lnTo>
                  <a:pt x="172" y="167"/>
                </a:lnTo>
                <a:lnTo>
                  <a:pt x="167" y="164"/>
                </a:lnTo>
                <a:lnTo>
                  <a:pt x="165" y="155"/>
                </a:lnTo>
                <a:lnTo>
                  <a:pt x="162" y="152"/>
                </a:lnTo>
                <a:lnTo>
                  <a:pt x="152" y="152"/>
                </a:lnTo>
                <a:lnTo>
                  <a:pt x="150" y="152"/>
                </a:lnTo>
                <a:lnTo>
                  <a:pt x="149" y="147"/>
                </a:lnTo>
                <a:lnTo>
                  <a:pt x="155" y="130"/>
                </a:lnTo>
                <a:lnTo>
                  <a:pt x="155" y="128"/>
                </a:lnTo>
                <a:lnTo>
                  <a:pt x="150" y="127"/>
                </a:lnTo>
                <a:lnTo>
                  <a:pt x="145" y="128"/>
                </a:lnTo>
                <a:lnTo>
                  <a:pt x="144" y="123"/>
                </a:lnTo>
                <a:lnTo>
                  <a:pt x="140" y="105"/>
                </a:lnTo>
                <a:lnTo>
                  <a:pt x="140" y="103"/>
                </a:lnTo>
                <a:lnTo>
                  <a:pt x="135" y="103"/>
                </a:lnTo>
                <a:lnTo>
                  <a:pt x="127" y="105"/>
                </a:lnTo>
                <a:lnTo>
                  <a:pt x="120" y="110"/>
                </a:lnTo>
                <a:lnTo>
                  <a:pt x="117" y="110"/>
                </a:lnTo>
                <a:lnTo>
                  <a:pt x="115" y="110"/>
                </a:lnTo>
                <a:lnTo>
                  <a:pt x="115" y="107"/>
                </a:lnTo>
                <a:lnTo>
                  <a:pt x="117" y="101"/>
                </a:lnTo>
                <a:lnTo>
                  <a:pt x="115" y="88"/>
                </a:lnTo>
                <a:lnTo>
                  <a:pt x="120" y="80"/>
                </a:lnTo>
                <a:lnTo>
                  <a:pt x="122" y="78"/>
                </a:lnTo>
                <a:lnTo>
                  <a:pt x="127" y="75"/>
                </a:lnTo>
                <a:lnTo>
                  <a:pt x="133" y="68"/>
                </a:lnTo>
                <a:lnTo>
                  <a:pt x="140" y="51"/>
                </a:lnTo>
                <a:lnTo>
                  <a:pt x="139" y="24"/>
                </a:lnTo>
                <a:lnTo>
                  <a:pt x="137" y="22"/>
                </a:lnTo>
                <a:lnTo>
                  <a:pt x="132" y="22"/>
                </a:lnTo>
                <a:lnTo>
                  <a:pt x="130" y="22"/>
                </a:lnTo>
                <a:lnTo>
                  <a:pt x="127" y="19"/>
                </a:lnTo>
                <a:lnTo>
                  <a:pt x="125" y="9"/>
                </a:lnTo>
                <a:lnTo>
                  <a:pt x="122" y="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80" name="Freeform 30316"/>
          <p:cNvSpPr>
            <a:spLocks/>
          </p:cNvSpPr>
          <p:nvPr/>
        </p:nvSpPr>
        <p:spPr bwMode="auto">
          <a:xfrm>
            <a:off x="5868810" y="3959659"/>
            <a:ext cx="85774" cy="112130"/>
          </a:xfrm>
          <a:custGeom>
            <a:avLst/>
            <a:gdLst>
              <a:gd name="T0" fmla="*/ 6 w 97"/>
              <a:gd name="T1" fmla="*/ 0 h 126"/>
              <a:gd name="T2" fmla="*/ 0 w 97"/>
              <a:gd name="T3" fmla="*/ 10 h 126"/>
              <a:gd name="T4" fmla="*/ 6 w 97"/>
              <a:gd name="T5" fmla="*/ 13 h 126"/>
              <a:gd name="T6" fmla="*/ 18 w 97"/>
              <a:gd name="T7" fmla="*/ 25 h 126"/>
              <a:gd name="T8" fmla="*/ 10 w 97"/>
              <a:gd name="T9" fmla="*/ 28 h 126"/>
              <a:gd name="T10" fmla="*/ 0 w 97"/>
              <a:gd name="T11" fmla="*/ 38 h 126"/>
              <a:gd name="T12" fmla="*/ 13 w 97"/>
              <a:gd name="T13" fmla="*/ 47 h 126"/>
              <a:gd name="T14" fmla="*/ 15 w 97"/>
              <a:gd name="T15" fmla="*/ 52 h 126"/>
              <a:gd name="T16" fmla="*/ 11 w 97"/>
              <a:gd name="T17" fmla="*/ 64 h 126"/>
              <a:gd name="T18" fmla="*/ 22 w 97"/>
              <a:gd name="T19" fmla="*/ 101 h 126"/>
              <a:gd name="T20" fmla="*/ 27 w 97"/>
              <a:gd name="T21" fmla="*/ 111 h 126"/>
              <a:gd name="T22" fmla="*/ 33 w 97"/>
              <a:gd name="T23" fmla="*/ 109 h 126"/>
              <a:gd name="T24" fmla="*/ 38 w 97"/>
              <a:gd name="T25" fmla="*/ 106 h 126"/>
              <a:gd name="T26" fmla="*/ 40 w 97"/>
              <a:gd name="T27" fmla="*/ 99 h 126"/>
              <a:gd name="T28" fmla="*/ 45 w 97"/>
              <a:gd name="T29" fmla="*/ 107 h 126"/>
              <a:gd name="T30" fmla="*/ 50 w 97"/>
              <a:gd name="T31" fmla="*/ 101 h 126"/>
              <a:gd name="T32" fmla="*/ 55 w 97"/>
              <a:gd name="T33" fmla="*/ 99 h 126"/>
              <a:gd name="T34" fmla="*/ 52 w 97"/>
              <a:gd name="T35" fmla="*/ 86 h 126"/>
              <a:gd name="T36" fmla="*/ 54 w 97"/>
              <a:gd name="T37" fmla="*/ 79 h 126"/>
              <a:gd name="T38" fmla="*/ 59 w 97"/>
              <a:gd name="T39" fmla="*/ 86 h 126"/>
              <a:gd name="T40" fmla="*/ 62 w 97"/>
              <a:gd name="T41" fmla="*/ 89 h 126"/>
              <a:gd name="T42" fmla="*/ 72 w 97"/>
              <a:gd name="T43" fmla="*/ 86 h 126"/>
              <a:gd name="T44" fmla="*/ 81 w 97"/>
              <a:gd name="T45" fmla="*/ 104 h 126"/>
              <a:gd name="T46" fmla="*/ 87 w 97"/>
              <a:gd name="T47" fmla="*/ 126 h 126"/>
              <a:gd name="T48" fmla="*/ 97 w 97"/>
              <a:gd name="T49" fmla="*/ 116 h 126"/>
              <a:gd name="T50" fmla="*/ 89 w 97"/>
              <a:gd name="T51" fmla="*/ 67 h 126"/>
              <a:gd name="T52" fmla="*/ 84 w 97"/>
              <a:gd name="T53" fmla="*/ 62 h 126"/>
              <a:gd name="T54" fmla="*/ 79 w 97"/>
              <a:gd name="T55" fmla="*/ 75 h 126"/>
              <a:gd name="T56" fmla="*/ 70 w 97"/>
              <a:gd name="T57" fmla="*/ 75 h 126"/>
              <a:gd name="T58" fmla="*/ 67 w 97"/>
              <a:gd name="T59" fmla="*/ 59 h 126"/>
              <a:gd name="T60" fmla="*/ 74 w 97"/>
              <a:gd name="T61" fmla="*/ 52 h 126"/>
              <a:gd name="T62" fmla="*/ 87 w 97"/>
              <a:gd name="T63" fmla="*/ 43 h 126"/>
              <a:gd name="T64" fmla="*/ 89 w 97"/>
              <a:gd name="T65" fmla="*/ 30 h 126"/>
              <a:gd name="T66" fmla="*/ 87 w 97"/>
              <a:gd name="T67" fmla="*/ 28 h 126"/>
              <a:gd name="T68" fmla="*/ 50 w 97"/>
              <a:gd name="T69" fmla="*/ 27 h 126"/>
              <a:gd name="T70" fmla="*/ 38 w 97"/>
              <a:gd name="T71" fmla="*/ 23 h 126"/>
              <a:gd name="T72" fmla="*/ 35 w 97"/>
              <a:gd name="T73" fmla="*/ 6 h 126"/>
              <a:gd name="T74" fmla="*/ 27 w 97"/>
              <a:gd name="T75" fmla="*/ 6 h 126"/>
              <a:gd name="T76" fmla="*/ 8 w 97"/>
              <a:gd name="T7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 h="126">
                <a:moveTo>
                  <a:pt x="8" y="0"/>
                </a:moveTo>
                <a:lnTo>
                  <a:pt x="6" y="0"/>
                </a:lnTo>
                <a:lnTo>
                  <a:pt x="1" y="6"/>
                </a:lnTo>
                <a:lnTo>
                  <a:pt x="0" y="10"/>
                </a:lnTo>
                <a:lnTo>
                  <a:pt x="0" y="10"/>
                </a:lnTo>
                <a:lnTo>
                  <a:pt x="6" y="13"/>
                </a:lnTo>
                <a:lnTo>
                  <a:pt x="17" y="23"/>
                </a:lnTo>
                <a:lnTo>
                  <a:pt x="18" y="25"/>
                </a:lnTo>
                <a:lnTo>
                  <a:pt x="18" y="27"/>
                </a:lnTo>
                <a:lnTo>
                  <a:pt x="10" y="28"/>
                </a:lnTo>
                <a:lnTo>
                  <a:pt x="6" y="32"/>
                </a:lnTo>
                <a:lnTo>
                  <a:pt x="0" y="38"/>
                </a:lnTo>
                <a:lnTo>
                  <a:pt x="3" y="42"/>
                </a:lnTo>
                <a:lnTo>
                  <a:pt x="13" y="47"/>
                </a:lnTo>
                <a:lnTo>
                  <a:pt x="15" y="48"/>
                </a:lnTo>
                <a:lnTo>
                  <a:pt x="15" y="52"/>
                </a:lnTo>
                <a:lnTo>
                  <a:pt x="10" y="60"/>
                </a:lnTo>
                <a:lnTo>
                  <a:pt x="11" y="64"/>
                </a:lnTo>
                <a:lnTo>
                  <a:pt x="13" y="67"/>
                </a:lnTo>
                <a:lnTo>
                  <a:pt x="22" y="101"/>
                </a:lnTo>
                <a:lnTo>
                  <a:pt x="22" y="107"/>
                </a:lnTo>
                <a:lnTo>
                  <a:pt x="27" y="111"/>
                </a:lnTo>
                <a:lnTo>
                  <a:pt x="30" y="104"/>
                </a:lnTo>
                <a:lnTo>
                  <a:pt x="33" y="109"/>
                </a:lnTo>
                <a:lnTo>
                  <a:pt x="35" y="109"/>
                </a:lnTo>
                <a:lnTo>
                  <a:pt x="38" y="106"/>
                </a:lnTo>
                <a:lnTo>
                  <a:pt x="40" y="99"/>
                </a:lnTo>
                <a:lnTo>
                  <a:pt x="40" y="99"/>
                </a:lnTo>
                <a:lnTo>
                  <a:pt x="43" y="104"/>
                </a:lnTo>
                <a:lnTo>
                  <a:pt x="45" y="107"/>
                </a:lnTo>
                <a:lnTo>
                  <a:pt x="49" y="107"/>
                </a:lnTo>
                <a:lnTo>
                  <a:pt x="50" y="101"/>
                </a:lnTo>
                <a:lnTo>
                  <a:pt x="54" y="101"/>
                </a:lnTo>
                <a:lnTo>
                  <a:pt x="55" y="99"/>
                </a:lnTo>
                <a:lnTo>
                  <a:pt x="55" y="94"/>
                </a:lnTo>
                <a:lnTo>
                  <a:pt x="52" y="86"/>
                </a:lnTo>
                <a:lnTo>
                  <a:pt x="52" y="81"/>
                </a:lnTo>
                <a:lnTo>
                  <a:pt x="54" y="79"/>
                </a:lnTo>
                <a:lnTo>
                  <a:pt x="55" y="79"/>
                </a:lnTo>
                <a:lnTo>
                  <a:pt x="59" y="86"/>
                </a:lnTo>
                <a:lnTo>
                  <a:pt x="60" y="87"/>
                </a:lnTo>
                <a:lnTo>
                  <a:pt x="62" y="89"/>
                </a:lnTo>
                <a:lnTo>
                  <a:pt x="65" y="89"/>
                </a:lnTo>
                <a:lnTo>
                  <a:pt x="72" y="86"/>
                </a:lnTo>
                <a:lnTo>
                  <a:pt x="76" y="89"/>
                </a:lnTo>
                <a:lnTo>
                  <a:pt x="81" y="104"/>
                </a:lnTo>
                <a:lnTo>
                  <a:pt x="84" y="118"/>
                </a:lnTo>
                <a:lnTo>
                  <a:pt x="87" y="126"/>
                </a:lnTo>
                <a:lnTo>
                  <a:pt x="89" y="121"/>
                </a:lnTo>
                <a:lnTo>
                  <a:pt x="97" y="116"/>
                </a:lnTo>
                <a:lnTo>
                  <a:pt x="94" y="94"/>
                </a:lnTo>
                <a:lnTo>
                  <a:pt x="89" y="67"/>
                </a:lnTo>
                <a:lnTo>
                  <a:pt x="89" y="62"/>
                </a:lnTo>
                <a:lnTo>
                  <a:pt x="84" y="62"/>
                </a:lnTo>
                <a:lnTo>
                  <a:pt x="82" y="64"/>
                </a:lnTo>
                <a:lnTo>
                  <a:pt x="79" y="75"/>
                </a:lnTo>
                <a:lnTo>
                  <a:pt x="76" y="79"/>
                </a:lnTo>
                <a:lnTo>
                  <a:pt x="70" y="75"/>
                </a:lnTo>
                <a:lnTo>
                  <a:pt x="67" y="69"/>
                </a:lnTo>
                <a:lnTo>
                  <a:pt x="67" y="59"/>
                </a:lnTo>
                <a:lnTo>
                  <a:pt x="67" y="57"/>
                </a:lnTo>
                <a:lnTo>
                  <a:pt x="74" y="52"/>
                </a:lnTo>
                <a:lnTo>
                  <a:pt x="79" y="50"/>
                </a:lnTo>
                <a:lnTo>
                  <a:pt x="87" y="43"/>
                </a:lnTo>
                <a:lnTo>
                  <a:pt x="89" y="38"/>
                </a:lnTo>
                <a:lnTo>
                  <a:pt x="89" y="30"/>
                </a:lnTo>
                <a:lnTo>
                  <a:pt x="89" y="30"/>
                </a:lnTo>
                <a:lnTo>
                  <a:pt x="87" y="28"/>
                </a:lnTo>
                <a:lnTo>
                  <a:pt x="64" y="27"/>
                </a:lnTo>
                <a:lnTo>
                  <a:pt x="50" y="27"/>
                </a:lnTo>
                <a:lnTo>
                  <a:pt x="40" y="25"/>
                </a:lnTo>
                <a:lnTo>
                  <a:pt x="38" y="23"/>
                </a:lnTo>
                <a:lnTo>
                  <a:pt x="37" y="10"/>
                </a:lnTo>
                <a:lnTo>
                  <a:pt x="35" y="6"/>
                </a:lnTo>
                <a:lnTo>
                  <a:pt x="32" y="6"/>
                </a:lnTo>
                <a:lnTo>
                  <a:pt x="27" y="6"/>
                </a:lnTo>
                <a:lnTo>
                  <a:pt x="20" y="1"/>
                </a:lnTo>
                <a:lnTo>
                  <a:pt x="8"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1" name="Freeform 30317"/>
          <p:cNvSpPr>
            <a:spLocks/>
          </p:cNvSpPr>
          <p:nvPr/>
        </p:nvSpPr>
        <p:spPr bwMode="auto">
          <a:xfrm>
            <a:off x="6044778" y="4082469"/>
            <a:ext cx="151209" cy="306131"/>
          </a:xfrm>
          <a:custGeom>
            <a:avLst/>
            <a:gdLst>
              <a:gd name="T0" fmla="*/ 94 w 171"/>
              <a:gd name="T1" fmla="*/ 55 h 344"/>
              <a:gd name="T2" fmla="*/ 74 w 171"/>
              <a:gd name="T3" fmla="*/ 67 h 344"/>
              <a:gd name="T4" fmla="*/ 79 w 171"/>
              <a:gd name="T5" fmla="*/ 22 h 344"/>
              <a:gd name="T6" fmla="*/ 69 w 171"/>
              <a:gd name="T7" fmla="*/ 23 h 344"/>
              <a:gd name="T8" fmla="*/ 64 w 171"/>
              <a:gd name="T9" fmla="*/ 18 h 344"/>
              <a:gd name="T10" fmla="*/ 64 w 171"/>
              <a:gd name="T11" fmla="*/ 5 h 344"/>
              <a:gd name="T12" fmla="*/ 53 w 171"/>
              <a:gd name="T13" fmla="*/ 1 h 344"/>
              <a:gd name="T14" fmla="*/ 42 w 171"/>
              <a:gd name="T15" fmla="*/ 5 h 344"/>
              <a:gd name="T16" fmla="*/ 23 w 171"/>
              <a:gd name="T17" fmla="*/ 18 h 344"/>
              <a:gd name="T18" fmla="*/ 10 w 171"/>
              <a:gd name="T19" fmla="*/ 22 h 344"/>
              <a:gd name="T20" fmla="*/ 6 w 171"/>
              <a:gd name="T21" fmla="*/ 39 h 344"/>
              <a:gd name="T22" fmla="*/ 5 w 171"/>
              <a:gd name="T23" fmla="*/ 45 h 344"/>
              <a:gd name="T24" fmla="*/ 8 w 171"/>
              <a:gd name="T25" fmla="*/ 59 h 344"/>
              <a:gd name="T26" fmla="*/ 21 w 171"/>
              <a:gd name="T27" fmla="*/ 79 h 344"/>
              <a:gd name="T28" fmla="*/ 23 w 171"/>
              <a:gd name="T29" fmla="*/ 101 h 344"/>
              <a:gd name="T30" fmla="*/ 23 w 171"/>
              <a:gd name="T31" fmla="*/ 118 h 344"/>
              <a:gd name="T32" fmla="*/ 23 w 171"/>
              <a:gd name="T33" fmla="*/ 141 h 344"/>
              <a:gd name="T34" fmla="*/ 37 w 171"/>
              <a:gd name="T35" fmla="*/ 165 h 344"/>
              <a:gd name="T36" fmla="*/ 47 w 171"/>
              <a:gd name="T37" fmla="*/ 199 h 344"/>
              <a:gd name="T38" fmla="*/ 25 w 171"/>
              <a:gd name="T39" fmla="*/ 239 h 344"/>
              <a:gd name="T40" fmla="*/ 16 w 171"/>
              <a:gd name="T41" fmla="*/ 273 h 344"/>
              <a:gd name="T42" fmla="*/ 21 w 171"/>
              <a:gd name="T43" fmla="*/ 283 h 344"/>
              <a:gd name="T44" fmla="*/ 32 w 171"/>
              <a:gd name="T45" fmla="*/ 286 h 344"/>
              <a:gd name="T46" fmla="*/ 40 w 171"/>
              <a:gd name="T47" fmla="*/ 303 h 344"/>
              <a:gd name="T48" fmla="*/ 48 w 171"/>
              <a:gd name="T49" fmla="*/ 308 h 344"/>
              <a:gd name="T50" fmla="*/ 52 w 171"/>
              <a:gd name="T51" fmla="*/ 320 h 344"/>
              <a:gd name="T52" fmla="*/ 60 w 171"/>
              <a:gd name="T53" fmla="*/ 320 h 344"/>
              <a:gd name="T54" fmla="*/ 69 w 171"/>
              <a:gd name="T55" fmla="*/ 323 h 344"/>
              <a:gd name="T56" fmla="*/ 75 w 171"/>
              <a:gd name="T57" fmla="*/ 332 h 344"/>
              <a:gd name="T58" fmla="*/ 74 w 171"/>
              <a:gd name="T59" fmla="*/ 340 h 344"/>
              <a:gd name="T60" fmla="*/ 80 w 171"/>
              <a:gd name="T61" fmla="*/ 339 h 344"/>
              <a:gd name="T62" fmla="*/ 85 w 171"/>
              <a:gd name="T63" fmla="*/ 344 h 344"/>
              <a:gd name="T64" fmla="*/ 99 w 171"/>
              <a:gd name="T65" fmla="*/ 333 h 344"/>
              <a:gd name="T66" fmla="*/ 87 w 171"/>
              <a:gd name="T67" fmla="*/ 315 h 344"/>
              <a:gd name="T68" fmla="*/ 75 w 171"/>
              <a:gd name="T69" fmla="*/ 313 h 344"/>
              <a:gd name="T70" fmla="*/ 62 w 171"/>
              <a:gd name="T71" fmla="*/ 300 h 344"/>
              <a:gd name="T72" fmla="*/ 59 w 171"/>
              <a:gd name="T73" fmla="*/ 280 h 344"/>
              <a:gd name="T74" fmla="*/ 53 w 171"/>
              <a:gd name="T75" fmla="*/ 275 h 344"/>
              <a:gd name="T76" fmla="*/ 53 w 171"/>
              <a:gd name="T77" fmla="*/ 263 h 344"/>
              <a:gd name="T78" fmla="*/ 45 w 171"/>
              <a:gd name="T79" fmla="*/ 259 h 344"/>
              <a:gd name="T80" fmla="*/ 37 w 171"/>
              <a:gd name="T81" fmla="*/ 256 h 344"/>
              <a:gd name="T82" fmla="*/ 53 w 171"/>
              <a:gd name="T83" fmla="*/ 194 h 344"/>
              <a:gd name="T84" fmla="*/ 55 w 171"/>
              <a:gd name="T85" fmla="*/ 173 h 344"/>
              <a:gd name="T86" fmla="*/ 60 w 171"/>
              <a:gd name="T87" fmla="*/ 162 h 344"/>
              <a:gd name="T88" fmla="*/ 74 w 171"/>
              <a:gd name="T89" fmla="*/ 163 h 344"/>
              <a:gd name="T90" fmla="*/ 74 w 171"/>
              <a:gd name="T91" fmla="*/ 180 h 344"/>
              <a:gd name="T92" fmla="*/ 84 w 171"/>
              <a:gd name="T93" fmla="*/ 184 h 344"/>
              <a:gd name="T94" fmla="*/ 96 w 171"/>
              <a:gd name="T95" fmla="*/ 184 h 344"/>
              <a:gd name="T96" fmla="*/ 111 w 171"/>
              <a:gd name="T97" fmla="*/ 194 h 344"/>
              <a:gd name="T98" fmla="*/ 112 w 171"/>
              <a:gd name="T99" fmla="*/ 189 h 344"/>
              <a:gd name="T100" fmla="*/ 104 w 171"/>
              <a:gd name="T101" fmla="*/ 168 h 344"/>
              <a:gd name="T102" fmla="*/ 116 w 171"/>
              <a:gd name="T103" fmla="*/ 148 h 344"/>
              <a:gd name="T104" fmla="*/ 136 w 171"/>
              <a:gd name="T105" fmla="*/ 141 h 344"/>
              <a:gd name="T106" fmla="*/ 160 w 171"/>
              <a:gd name="T107" fmla="*/ 143 h 344"/>
              <a:gd name="T108" fmla="*/ 171 w 171"/>
              <a:gd name="T109" fmla="*/ 133 h 344"/>
              <a:gd name="T110" fmla="*/ 165 w 171"/>
              <a:gd name="T111" fmla="*/ 111 h 344"/>
              <a:gd name="T112" fmla="*/ 153 w 171"/>
              <a:gd name="T113" fmla="*/ 89 h 344"/>
              <a:gd name="T114" fmla="*/ 141 w 171"/>
              <a:gd name="T115" fmla="*/ 60 h 344"/>
              <a:gd name="T116" fmla="*/ 136 w 171"/>
              <a:gd name="T117" fmla="*/ 50 h 344"/>
              <a:gd name="T118" fmla="*/ 121 w 171"/>
              <a:gd name="T119" fmla="*/ 52 h 344"/>
              <a:gd name="T120" fmla="*/ 112 w 171"/>
              <a:gd name="T121" fmla="*/ 6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1" h="344">
                <a:moveTo>
                  <a:pt x="112" y="62"/>
                </a:moveTo>
                <a:lnTo>
                  <a:pt x="97" y="54"/>
                </a:lnTo>
                <a:lnTo>
                  <a:pt x="94" y="55"/>
                </a:lnTo>
                <a:lnTo>
                  <a:pt x="80" y="72"/>
                </a:lnTo>
                <a:lnTo>
                  <a:pt x="75" y="71"/>
                </a:lnTo>
                <a:lnTo>
                  <a:pt x="74" y="67"/>
                </a:lnTo>
                <a:lnTo>
                  <a:pt x="74" y="62"/>
                </a:lnTo>
                <a:lnTo>
                  <a:pt x="80" y="37"/>
                </a:lnTo>
                <a:lnTo>
                  <a:pt x="79" y="22"/>
                </a:lnTo>
                <a:lnTo>
                  <a:pt x="79" y="22"/>
                </a:lnTo>
                <a:lnTo>
                  <a:pt x="74" y="22"/>
                </a:lnTo>
                <a:lnTo>
                  <a:pt x="69" y="23"/>
                </a:lnTo>
                <a:lnTo>
                  <a:pt x="65" y="23"/>
                </a:lnTo>
                <a:lnTo>
                  <a:pt x="64" y="22"/>
                </a:lnTo>
                <a:lnTo>
                  <a:pt x="64" y="18"/>
                </a:lnTo>
                <a:lnTo>
                  <a:pt x="64" y="10"/>
                </a:lnTo>
                <a:lnTo>
                  <a:pt x="64" y="5"/>
                </a:lnTo>
                <a:lnTo>
                  <a:pt x="64" y="5"/>
                </a:lnTo>
                <a:lnTo>
                  <a:pt x="60" y="1"/>
                </a:lnTo>
                <a:lnTo>
                  <a:pt x="55" y="0"/>
                </a:lnTo>
                <a:lnTo>
                  <a:pt x="53" y="1"/>
                </a:lnTo>
                <a:lnTo>
                  <a:pt x="53" y="1"/>
                </a:lnTo>
                <a:lnTo>
                  <a:pt x="47" y="3"/>
                </a:lnTo>
                <a:lnTo>
                  <a:pt x="42" y="5"/>
                </a:lnTo>
                <a:lnTo>
                  <a:pt x="37" y="8"/>
                </a:lnTo>
                <a:lnTo>
                  <a:pt x="33" y="15"/>
                </a:lnTo>
                <a:lnTo>
                  <a:pt x="23" y="18"/>
                </a:lnTo>
                <a:lnTo>
                  <a:pt x="18" y="18"/>
                </a:lnTo>
                <a:lnTo>
                  <a:pt x="13" y="17"/>
                </a:lnTo>
                <a:lnTo>
                  <a:pt x="10" y="22"/>
                </a:lnTo>
                <a:lnTo>
                  <a:pt x="8" y="25"/>
                </a:lnTo>
                <a:lnTo>
                  <a:pt x="8" y="34"/>
                </a:lnTo>
                <a:lnTo>
                  <a:pt x="6" y="39"/>
                </a:lnTo>
                <a:lnTo>
                  <a:pt x="8" y="44"/>
                </a:lnTo>
                <a:lnTo>
                  <a:pt x="6" y="45"/>
                </a:lnTo>
                <a:lnTo>
                  <a:pt x="5" y="45"/>
                </a:lnTo>
                <a:lnTo>
                  <a:pt x="0" y="47"/>
                </a:lnTo>
                <a:lnTo>
                  <a:pt x="6" y="57"/>
                </a:lnTo>
                <a:lnTo>
                  <a:pt x="8" y="59"/>
                </a:lnTo>
                <a:lnTo>
                  <a:pt x="8" y="67"/>
                </a:lnTo>
                <a:lnTo>
                  <a:pt x="10" y="69"/>
                </a:lnTo>
                <a:lnTo>
                  <a:pt x="21" y="79"/>
                </a:lnTo>
                <a:lnTo>
                  <a:pt x="30" y="98"/>
                </a:lnTo>
                <a:lnTo>
                  <a:pt x="28" y="99"/>
                </a:lnTo>
                <a:lnTo>
                  <a:pt x="23" y="101"/>
                </a:lnTo>
                <a:lnTo>
                  <a:pt x="23" y="104"/>
                </a:lnTo>
                <a:lnTo>
                  <a:pt x="25" y="116"/>
                </a:lnTo>
                <a:lnTo>
                  <a:pt x="23" y="118"/>
                </a:lnTo>
                <a:lnTo>
                  <a:pt x="15" y="123"/>
                </a:lnTo>
                <a:lnTo>
                  <a:pt x="18" y="126"/>
                </a:lnTo>
                <a:lnTo>
                  <a:pt x="23" y="141"/>
                </a:lnTo>
                <a:lnTo>
                  <a:pt x="35" y="153"/>
                </a:lnTo>
                <a:lnTo>
                  <a:pt x="37" y="158"/>
                </a:lnTo>
                <a:lnTo>
                  <a:pt x="37" y="165"/>
                </a:lnTo>
                <a:lnTo>
                  <a:pt x="37" y="172"/>
                </a:lnTo>
                <a:lnTo>
                  <a:pt x="37" y="173"/>
                </a:lnTo>
                <a:lnTo>
                  <a:pt x="47" y="199"/>
                </a:lnTo>
                <a:lnTo>
                  <a:pt x="45" y="202"/>
                </a:lnTo>
                <a:lnTo>
                  <a:pt x="27" y="236"/>
                </a:lnTo>
                <a:lnTo>
                  <a:pt x="25" y="239"/>
                </a:lnTo>
                <a:lnTo>
                  <a:pt x="27" y="239"/>
                </a:lnTo>
                <a:lnTo>
                  <a:pt x="18" y="266"/>
                </a:lnTo>
                <a:lnTo>
                  <a:pt x="16" y="273"/>
                </a:lnTo>
                <a:lnTo>
                  <a:pt x="16" y="280"/>
                </a:lnTo>
                <a:lnTo>
                  <a:pt x="18" y="283"/>
                </a:lnTo>
                <a:lnTo>
                  <a:pt x="21" y="283"/>
                </a:lnTo>
                <a:lnTo>
                  <a:pt x="23" y="281"/>
                </a:lnTo>
                <a:lnTo>
                  <a:pt x="28" y="285"/>
                </a:lnTo>
                <a:lnTo>
                  <a:pt x="32" y="286"/>
                </a:lnTo>
                <a:lnTo>
                  <a:pt x="35" y="290"/>
                </a:lnTo>
                <a:lnTo>
                  <a:pt x="37" y="295"/>
                </a:lnTo>
                <a:lnTo>
                  <a:pt x="40" y="303"/>
                </a:lnTo>
                <a:lnTo>
                  <a:pt x="43" y="301"/>
                </a:lnTo>
                <a:lnTo>
                  <a:pt x="45" y="305"/>
                </a:lnTo>
                <a:lnTo>
                  <a:pt x="48" y="308"/>
                </a:lnTo>
                <a:lnTo>
                  <a:pt x="47" y="312"/>
                </a:lnTo>
                <a:lnTo>
                  <a:pt x="48" y="317"/>
                </a:lnTo>
                <a:lnTo>
                  <a:pt x="52" y="320"/>
                </a:lnTo>
                <a:lnTo>
                  <a:pt x="55" y="322"/>
                </a:lnTo>
                <a:lnTo>
                  <a:pt x="59" y="318"/>
                </a:lnTo>
                <a:lnTo>
                  <a:pt x="60" y="320"/>
                </a:lnTo>
                <a:lnTo>
                  <a:pt x="59" y="325"/>
                </a:lnTo>
                <a:lnTo>
                  <a:pt x="62" y="323"/>
                </a:lnTo>
                <a:lnTo>
                  <a:pt x="69" y="323"/>
                </a:lnTo>
                <a:lnTo>
                  <a:pt x="69" y="328"/>
                </a:lnTo>
                <a:lnTo>
                  <a:pt x="74" y="328"/>
                </a:lnTo>
                <a:lnTo>
                  <a:pt x="75" y="332"/>
                </a:lnTo>
                <a:lnTo>
                  <a:pt x="77" y="333"/>
                </a:lnTo>
                <a:lnTo>
                  <a:pt x="77" y="335"/>
                </a:lnTo>
                <a:lnTo>
                  <a:pt x="74" y="340"/>
                </a:lnTo>
                <a:lnTo>
                  <a:pt x="75" y="342"/>
                </a:lnTo>
                <a:lnTo>
                  <a:pt x="77" y="344"/>
                </a:lnTo>
                <a:lnTo>
                  <a:pt x="80" y="339"/>
                </a:lnTo>
                <a:lnTo>
                  <a:pt x="82" y="337"/>
                </a:lnTo>
                <a:lnTo>
                  <a:pt x="85" y="339"/>
                </a:lnTo>
                <a:lnTo>
                  <a:pt x="85" y="344"/>
                </a:lnTo>
                <a:lnTo>
                  <a:pt x="92" y="342"/>
                </a:lnTo>
                <a:lnTo>
                  <a:pt x="94" y="337"/>
                </a:lnTo>
                <a:lnTo>
                  <a:pt x="99" y="333"/>
                </a:lnTo>
                <a:lnTo>
                  <a:pt x="99" y="328"/>
                </a:lnTo>
                <a:lnTo>
                  <a:pt x="91" y="322"/>
                </a:lnTo>
                <a:lnTo>
                  <a:pt x="87" y="315"/>
                </a:lnTo>
                <a:lnTo>
                  <a:pt x="85" y="313"/>
                </a:lnTo>
                <a:lnTo>
                  <a:pt x="80" y="315"/>
                </a:lnTo>
                <a:lnTo>
                  <a:pt x="75" y="313"/>
                </a:lnTo>
                <a:lnTo>
                  <a:pt x="69" y="310"/>
                </a:lnTo>
                <a:lnTo>
                  <a:pt x="67" y="308"/>
                </a:lnTo>
                <a:lnTo>
                  <a:pt x="62" y="300"/>
                </a:lnTo>
                <a:lnTo>
                  <a:pt x="60" y="293"/>
                </a:lnTo>
                <a:lnTo>
                  <a:pt x="62" y="290"/>
                </a:lnTo>
                <a:lnTo>
                  <a:pt x="59" y="280"/>
                </a:lnTo>
                <a:lnTo>
                  <a:pt x="59" y="275"/>
                </a:lnTo>
                <a:lnTo>
                  <a:pt x="55" y="276"/>
                </a:lnTo>
                <a:lnTo>
                  <a:pt x="53" y="275"/>
                </a:lnTo>
                <a:lnTo>
                  <a:pt x="52" y="271"/>
                </a:lnTo>
                <a:lnTo>
                  <a:pt x="53" y="266"/>
                </a:lnTo>
                <a:lnTo>
                  <a:pt x="53" y="263"/>
                </a:lnTo>
                <a:lnTo>
                  <a:pt x="52" y="259"/>
                </a:lnTo>
                <a:lnTo>
                  <a:pt x="48" y="258"/>
                </a:lnTo>
                <a:lnTo>
                  <a:pt x="45" y="259"/>
                </a:lnTo>
                <a:lnTo>
                  <a:pt x="40" y="261"/>
                </a:lnTo>
                <a:lnTo>
                  <a:pt x="38" y="259"/>
                </a:lnTo>
                <a:lnTo>
                  <a:pt x="37" y="256"/>
                </a:lnTo>
                <a:lnTo>
                  <a:pt x="35" y="244"/>
                </a:lnTo>
                <a:lnTo>
                  <a:pt x="38" y="231"/>
                </a:lnTo>
                <a:lnTo>
                  <a:pt x="53" y="194"/>
                </a:lnTo>
                <a:lnTo>
                  <a:pt x="52" y="184"/>
                </a:lnTo>
                <a:lnTo>
                  <a:pt x="55" y="177"/>
                </a:lnTo>
                <a:lnTo>
                  <a:pt x="55" y="173"/>
                </a:lnTo>
                <a:lnTo>
                  <a:pt x="53" y="167"/>
                </a:lnTo>
                <a:lnTo>
                  <a:pt x="55" y="165"/>
                </a:lnTo>
                <a:lnTo>
                  <a:pt x="60" y="162"/>
                </a:lnTo>
                <a:lnTo>
                  <a:pt x="65" y="162"/>
                </a:lnTo>
                <a:lnTo>
                  <a:pt x="67" y="162"/>
                </a:lnTo>
                <a:lnTo>
                  <a:pt x="74" y="163"/>
                </a:lnTo>
                <a:lnTo>
                  <a:pt x="75" y="165"/>
                </a:lnTo>
                <a:lnTo>
                  <a:pt x="74" y="178"/>
                </a:lnTo>
                <a:lnTo>
                  <a:pt x="74" y="180"/>
                </a:lnTo>
                <a:lnTo>
                  <a:pt x="77" y="180"/>
                </a:lnTo>
                <a:lnTo>
                  <a:pt x="80" y="182"/>
                </a:lnTo>
                <a:lnTo>
                  <a:pt x="84" y="184"/>
                </a:lnTo>
                <a:lnTo>
                  <a:pt x="89" y="180"/>
                </a:lnTo>
                <a:lnTo>
                  <a:pt x="92" y="182"/>
                </a:lnTo>
                <a:lnTo>
                  <a:pt x="96" y="184"/>
                </a:lnTo>
                <a:lnTo>
                  <a:pt x="104" y="192"/>
                </a:lnTo>
                <a:lnTo>
                  <a:pt x="109" y="194"/>
                </a:lnTo>
                <a:lnTo>
                  <a:pt x="111" y="194"/>
                </a:lnTo>
                <a:lnTo>
                  <a:pt x="112" y="195"/>
                </a:lnTo>
                <a:lnTo>
                  <a:pt x="112" y="194"/>
                </a:lnTo>
                <a:lnTo>
                  <a:pt x="112" y="189"/>
                </a:lnTo>
                <a:lnTo>
                  <a:pt x="106" y="182"/>
                </a:lnTo>
                <a:lnTo>
                  <a:pt x="104" y="175"/>
                </a:lnTo>
                <a:lnTo>
                  <a:pt x="104" y="168"/>
                </a:lnTo>
                <a:lnTo>
                  <a:pt x="106" y="163"/>
                </a:lnTo>
                <a:lnTo>
                  <a:pt x="106" y="162"/>
                </a:lnTo>
                <a:lnTo>
                  <a:pt x="116" y="148"/>
                </a:lnTo>
                <a:lnTo>
                  <a:pt x="121" y="143"/>
                </a:lnTo>
                <a:lnTo>
                  <a:pt x="124" y="143"/>
                </a:lnTo>
                <a:lnTo>
                  <a:pt x="136" y="141"/>
                </a:lnTo>
                <a:lnTo>
                  <a:pt x="143" y="143"/>
                </a:lnTo>
                <a:lnTo>
                  <a:pt x="148" y="141"/>
                </a:lnTo>
                <a:lnTo>
                  <a:pt x="160" y="143"/>
                </a:lnTo>
                <a:lnTo>
                  <a:pt x="163" y="145"/>
                </a:lnTo>
                <a:lnTo>
                  <a:pt x="170" y="138"/>
                </a:lnTo>
                <a:lnTo>
                  <a:pt x="171" y="133"/>
                </a:lnTo>
                <a:lnTo>
                  <a:pt x="171" y="123"/>
                </a:lnTo>
                <a:lnTo>
                  <a:pt x="170" y="118"/>
                </a:lnTo>
                <a:lnTo>
                  <a:pt x="165" y="111"/>
                </a:lnTo>
                <a:lnTo>
                  <a:pt x="156" y="98"/>
                </a:lnTo>
                <a:lnTo>
                  <a:pt x="155" y="93"/>
                </a:lnTo>
                <a:lnTo>
                  <a:pt x="153" y="89"/>
                </a:lnTo>
                <a:lnTo>
                  <a:pt x="151" y="72"/>
                </a:lnTo>
                <a:lnTo>
                  <a:pt x="148" y="67"/>
                </a:lnTo>
                <a:lnTo>
                  <a:pt x="141" y="60"/>
                </a:lnTo>
                <a:lnTo>
                  <a:pt x="139" y="54"/>
                </a:lnTo>
                <a:lnTo>
                  <a:pt x="138" y="50"/>
                </a:lnTo>
                <a:lnTo>
                  <a:pt x="136" y="50"/>
                </a:lnTo>
                <a:lnTo>
                  <a:pt x="128" y="47"/>
                </a:lnTo>
                <a:lnTo>
                  <a:pt x="123" y="47"/>
                </a:lnTo>
                <a:lnTo>
                  <a:pt x="121" y="52"/>
                </a:lnTo>
                <a:lnTo>
                  <a:pt x="119" y="59"/>
                </a:lnTo>
                <a:lnTo>
                  <a:pt x="114" y="60"/>
                </a:lnTo>
                <a:lnTo>
                  <a:pt x="112" y="62"/>
                </a:lnTo>
                <a:close/>
              </a:path>
            </a:pathLst>
          </a:custGeom>
          <a:solidFill>
            <a:srgbClr val="FFFFFF"/>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2" name="Freeform 30318"/>
          <p:cNvSpPr>
            <a:spLocks/>
          </p:cNvSpPr>
          <p:nvPr/>
        </p:nvSpPr>
        <p:spPr bwMode="auto">
          <a:xfrm>
            <a:off x="2546633" y="4124295"/>
            <a:ext cx="21223" cy="52505"/>
          </a:xfrm>
          <a:custGeom>
            <a:avLst/>
            <a:gdLst>
              <a:gd name="T0" fmla="*/ 2 w 24"/>
              <a:gd name="T1" fmla="*/ 12 h 59"/>
              <a:gd name="T2" fmla="*/ 2 w 24"/>
              <a:gd name="T3" fmla="*/ 15 h 59"/>
              <a:gd name="T4" fmla="*/ 0 w 24"/>
              <a:gd name="T5" fmla="*/ 59 h 59"/>
              <a:gd name="T6" fmla="*/ 7 w 24"/>
              <a:gd name="T7" fmla="*/ 59 h 59"/>
              <a:gd name="T8" fmla="*/ 7 w 24"/>
              <a:gd name="T9" fmla="*/ 57 h 59"/>
              <a:gd name="T10" fmla="*/ 10 w 24"/>
              <a:gd name="T11" fmla="*/ 54 h 59"/>
              <a:gd name="T12" fmla="*/ 10 w 24"/>
              <a:gd name="T13" fmla="*/ 51 h 59"/>
              <a:gd name="T14" fmla="*/ 14 w 24"/>
              <a:gd name="T15" fmla="*/ 51 h 59"/>
              <a:gd name="T16" fmla="*/ 17 w 24"/>
              <a:gd name="T17" fmla="*/ 47 h 59"/>
              <a:gd name="T18" fmla="*/ 20 w 24"/>
              <a:gd name="T19" fmla="*/ 37 h 59"/>
              <a:gd name="T20" fmla="*/ 20 w 24"/>
              <a:gd name="T21" fmla="*/ 34 h 59"/>
              <a:gd name="T22" fmla="*/ 19 w 24"/>
              <a:gd name="T23" fmla="*/ 30 h 59"/>
              <a:gd name="T24" fmla="*/ 22 w 24"/>
              <a:gd name="T25" fmla="*/ 22 h 59"/>
              <a:gd name="T26" fmla="*/ 20 w 24"/>
              <a:gd name="T27" fmla="*/ 19 h 59"/>
              <a:gd name="T28" fmla="*/ 24 w 24"/>
              <a:gd name="T29" fmla="*/ 7 h 59"/>
              <a:gd name="T30" fmla="*/ 24 w 24"/>
              <a:gd name="T31" fmla="*/ 2 h 59"/>
              <a:gd name="T32" fmla="*/ 19 w 24"/>
              <a:gd name="T33" fmla="*/ 3 h 59"/>
              <a:gd name="T34" fmla="*/ 20 w 24"/>
              <a:gd name="T35" fmla="*/ 0 h 59"/>
              <a:gd name="T36" fmla="*/ 15 w 24"/>
              <a:gd name="T37" fmla="*/ 0 h 59"/>
              <a:gd name="T38" fmla="*/ 14 w 24"/>
              <a:gd name="T39" fmla="*/ 3 h 59"/>
              <a:gd name="T40" fmla="*/ 9 w 24"/>
              <a:gd name="T41" fmla="*/ 13 h 59"/>
              <a:gd name="T42" fmla="*/ 3 w 24"/>
              <a:gd name="T43" fmla="*/ 10 h 59"/>
              <a:gd name="T44" fmla="*/ 2 w 24"/>
              <a:gd name="T45" fmla="*/ 1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59">
                <a:moveTo>
                  <a:pt x="2" y="12"/>
                </a:moveTo>
                <a:lnTo>
                  <a:pt x="2" y="15"/>
                </a:lnTo>
                <a:lnTo>
                  <a:pt x="0" y="59"/>
                </a:lnTo>
                <a:lnTo>
                  <a:pt x="7" y="59"/>
                </a:lnTo>
                <a:lnTo>
                  <a:pt x="7" y="57"/>
                </a:lnTo>
                <a:lnTo>
                  <a:pt x="10" y="54"/>
                </a:lnTo>
                <a:lnTo>
                  <a:pt x="10" y="51"/>
                </a:lnTo>
                <a:lnTo>
                  <a:pt x="14" y="51"/>
                </a:lnTo>
                <a:lnTo>
                  <a:pt x="17" y="47"/>
                </a:lnTo>
                <a:lnTo>
                  <a:pt x="20" y="37"/>
                </a:lnTo>
                <a:lnTo>
                  <a:pt x="20" y="34"/>
                </a:lnTo>
                <a:lnTo>
                  <a:pt x="19" y="30"/>
                </a:lnTo>
                <a:lnTo>
                  <a:pt x="22" y="22"/>
                </a:lnTo>
                <a:lnTo>
                  <a:pt x="20" y="19"/>
                </a:lnTo>
                <a:lnTo>
                  <a:pt x="24" y="7"/>
                </a:lnTo>
                <a:lnTo>
                  <a:pt x="24" y="2"/>
                </a:lnTo>
                <a:lnTo>
                  <a:pt x="19" y="3"/>
                </a:lnTo>
                <a:lnTo>
                  <a:pt x="20" y="0"/>
                </a:lnTo>
                <a:lnTo>
                  <a:pt x="15" y="0"/>
                </a:lnTo>
                <a:lnTo>
                  <a:pt x="14" y="3"/>
                </a:lnTo>
                <a:lnTo>
                  <a:pt x="9" y="13"/>
                </a:lnTo>
                <a:lnTo>
                  <a:pt x="3" y="10"/>
                </a:lnTo>
                <a:lnTo>
                  <a:pt x="2"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83" name="Freeform 30319"/>
          <p:cNvSpPr>
            <a:spLocks/>
          </p:cNvSpPr>
          <p:nvPr/>
        </p:nvSpPr>
        <p:spPr bwMode="auto">
          <a:xfrm>
            <a:off x="2490040" y="4137644"/>
            <a:ext cx="74279" cy="82763"/>
          </a:xfrm>
          <a:custGeom>
            <a:avLst/>
            <a:gdLst>
              <a:gd name="T0" fmla="*/ 66 w 84"/>
              <a:gd name="T1" fmla="*/ 0 h 93"/>
              <a:gd name="T2" fmla="*/ 25 w 84"/>
              <a:gd name="T3" fmla="*/ 0 h 93"/>
              <a:gd name="T4" fmla="*/ 25 w 84"/>
              <a:gd name="T5" fmla="*/ 12 h 93"/>
              <a:gd name="T6" fmla="*/ 17 w 84"/>
              <a:gd name="T7" fmla="*/ 14 h 93"/>
              <a:gd name="T8" fmla="*/ 20 w 84"/>
              <a:gd name="T9" fmla="*/ 15 h 93"/>
              <a:gd name="T10" fmla="*/ 25 w 84"/>
              <a:gd name="T11" fmla="*/ 20 h 93"/>
              <a:gd name="T12" fmla="*/ 32 w 84"/>
              <a:gd name="T13" fmla="*/ 24 h 93"/>
              <a:gd name="T14" fmla="*/ 34 w 84"/>
              <a:gd name="T15" fmla="*/ 31 h 93"/>
              <a:gd name="T16" fmla="*/ 39 w 84"/>
              <a:gd name="T17" fmla="*/ 32 h 93"/>
              <a:gd name="T18" fmla="*/ 37 w 84"/>
              <a:gd name="T19" fmla="*/ 39 h 93"/>
              <a:gd name="T20" fmla="*/ 10 w 84"/>
              <a:gd name="T21" fmla="*/ 39 h 93"/>
              <a:gd name="T22" fmla="*/ 0 w 84"/>
              <a:gd name="T23" fmla="*/ 59 h 93"/>
              <a:gd name="T24" fmla="*/ 3 w 84"/>
              <a:gd name="T25" fmla="*/ 63 h 93"/>
              <a:gd name="T26" fmla="*/ 2 w 84"/>
              <a:gd name="T27" fmla="*/ 66 h 93"/>
              <a:gd name="T28" fmla="*/ 2 w 84"/>
              <a:gd name="T29" fmla="*/ 76 h 93"/>
              <a:gd name="T30" fmla="*/ 15 w 84"/>
              <a:gd name="T31" fmla="*/ 86 h 93"/>
              <a:gd name="T32" fmla="*/ 22 w 84"/>
              <a:gd name="T33" fmla="*/ 89 h 93"/>
              <a:gd name="T34" fmla="*/ 35 w 84"/>
              <a:gd name="T35" fmla="*/ 89 h 93"/>
              <a:gd name="T36" fmla="*/ 44 w 84"/>
              <a:gd name="T37" fmla="*/ 93 h 93"/>
              <a:gd name="T38" fmla="*/ 46 w 84"/>
              <a:gd name="T39" fmla="*/ 93 h 93"/>
              <a:gd name="T40" fmla="*/ 46 w 84"/>
              <a:gd name="T41" fmla="*/ 91 h 93"/>
              <a:gd name="T42" fmla="*/ 51 w 84"/>
              <a:gd name="T43" fmla="*/ 86 h 93"/>
              <a:gd name="T44" fmla="*/ 52 w 84"/>
              <a:gd name="T45" fmla="*/ 86 h 93"/>
              <a:gd name="T46" fmla="*/ 54 w 84"/>
              <a:gd name="T47" fmla="*/ 83 h 93"/>
              <a:gd name="T48" fmla="*/ 57 w 84"/>
              <a:gd name="T49" fmla="*/ 83 h 93"/>
              <a:gd name="T50" fmla="*/ 56 w 84"/>
              <a:gd name="T51" fmla="*/ 81 h 93"/>
              <a:gd name="T52" fmla="*/ 57 w 84"/>
              <a:gd name="T53" fmla="*/ 78 h 93"/>
              <a:gd name="T54" fmla="*/ 61 w 84"/>
              <a:gd name="T55" fmla="*/ 78 h 93"/>
              <a:gd name="T56" fmla="*/ 66 w 84"/>
              <a:gd name="T57" fmla="*/ 74 h 93"/>
              <a:gd name="T58" fmla="*/ 64 w 84"/>
              <a:gd name="T59" fmla="*/ 68 h 93"/>
              <a:gd name="T60" fmla="*/ 66 w 84"/>
              <a:gd name="T61" fmla="*/ 63 h 93"/>
              <a:gd name="T62" fmla="*/ 71 w 84"/>
              <a:gd name="T63" fmla="*/ 61 h 93"/>
              <a:gd name="T64" fmla="*/ 84 w 84"/>
              <a:gd name="T65" fmla="*/ 47 h 93"/>
              <a:gd name="T66" fmla="*/ 79 w 84"/>
              <a:gd name="T67" fmla="*/ 44 h 93"/>
              <a:gd name="T68" fmla="*/ 78 w 84"/>
              <a:gd name="T69" fmla="*/ 42 h 93"/>
              <a:gd name="T70" fmla="*/ 78 w 84"/>
              <a:gd name="T71" fmla="*/ 46 h 93"/>
              <a:gd name="T72" fmla="*/ 76 w 84"/>
              <a:gd name="T73" fmla="*/ 49 h 93"/>
              <a:gd name="T74" fmla="*/ 74 w 84"/>
              <a:gd name="T75" fmla="*/ 46 h 93"/>
              <a:gd name="T76" fmla="*/ 71 w 84"/>
              <a:gd name="T77" fmla="*/ 44 h 93"/>
              <a:gd name="T78" fmla="*/ 64 w 84"/>
              <a:gd name="T79" fmla="*/ 44 h 93"/>
              <a:gd name="T80" fmla="*/ 66 w 84"/>
              <a:gd name="T8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 h="93">
                <a:moveTo>
                  <a:pt x="66" y="0"/>
                </a:moveTo>
                <a:lnTo>
                  <a:pt x="25" y="0"/>
                </a:lnTo>
                <a:lnTo>
                  <a:pt x="25" y="12"/>
                </a:lnTo>
                <a:lnTo>
                  <a:pt x="17" y="14"/>
                </a:lnTo>
                <a:lnTo>
                  <a:pt x="20" y="15"/>
                </a:lnTo>
                <a:lnTo>
                  <a:pt x="25" y="20"/>
                </a:lnTo>
                <a:lnTo>
                  <a:pt x="32" y="24"/>
                </a:lnTo>
                <a:lnTo>
                  <a:pt x="34" y="31"/>
                </a:lnTo>
                <a:lnTo>
                  <a:pt x="39" y="32"/>
                </a:lnTo>
                <a:lnTo>
                  <a:pt x="37" y="39"/>
                </a:lnTo>
                <a:lnTo>
                  <a:pt x="10" y="39"/>
                </a:lnTo>
                <a:lnTo>
                  <a:pt x="0" y="59"/>
                </a:lnTo>
                <a:lnTo>
                  <a:pt x="3" y="63"/>
                </a:lnTo>
                <a:lnTo>
                  <a:pt x="2" y="66"/>
                </a:lnTo>
                <a:lnTo>
                  <a:pt x="2" y="76"/>
                </a:lnTo>
                <a:lnTo>
                  <a:pt x="15" y="86"/>
                </a:lnTo>
                <a:lnTo>
                  <a:pt x="22" y="89"/>
                </a:lnTo>
                <a:lnTo>
                  <a:pt x="35" y="89"/>
                </a:lnTo>
                <a:lnTo>
                  <a:pt x="44" y="93"/>
                </a:lnTo>
                <a:lnTo>
                  <a:pt x="46" y="93"/>
                </a:lnTo>
                <a:lnTo>
                  <a:pt x="46" y="91"/>
                </a:lnTo>
                <a:lnTo>
                  <a:pt x="51" y="86"/>
                </a:lnTo>
                <a:lnTo>
                  <a:pt x="52" y="86"/>
                </a:lnTo>
                <a:lnTo>
                  <a:pt x="54" y="83"/>
                </a:lnTo>
                <a:lnTo>
                  <a:pt x="57" y="83"/>
                </a:lnTo>
                <a:lnTo>
                  <a:pt x="56" y="81"/>
                </a:lnTo>
                <a:lnTo>
                  <a:pt x="57" y="78"/>
                </a:lnTo>
                <a:lnTo>
                  <a:pt x="61" y="78"/>
                </a:lnTo>
                <a:lnTo>
                  <a:pt x="66" y="74"/>
                </a:lnTo>
                <a:lnTo>
                  <a:pt x="64" y="68"/>
                </a:lnTo>
                <a:lnTo>
                  <a:pt x="66" y="63"/>
                </a:lnTo>
                <a:lnTo>
                  <a:pt x="71" y="61"/>
                </a:lnTo>
                <a:lnTo>
                  <a:pt x="84" y="47"/>
                </a:lnTo>
                <a:lnTo>
                  <a:pt x="79" y="44"/>
                </a:lnTo>
                <a:lnTo>
                  <a:pt x="78" y="42"/>
                </a:lnTo>
                <a:lnTo>
                  <a:pt x="78" y="46"/>
                </a:lnTo>
                <a:lnTo>
                  <a:pt x="76" y="49"/>
                </a:lnTo>
                <a:lnTo>
                  <a:pt x="74" y="46"/>
                </a:lnTo>
                <a:lnTo>
                  <a:pt x="71" y="44"/>
                </a:lnTo>
                <a:lnTo>
                  <a:pt x="64" y="44"/>
                </a:lnTo>
                <a:lnTo>
                  <a:pt x="66"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4" name="Freeform 30320"/>
          <p:cNvSpPr>
            <a:spLocks/>
          </p:cNvSpPr>
          <p:nvPr/>
        </p:nvSpPr>
        <p:spPr bwMode="auto">
          <a:xfrm>
            <a:off x="2543979" y="4175019"/>
            <a:ext cx="111417" cy="60514"/>
          </a:xfrm>
          <a:custGeom>
            <a:avLst/>
            <a:gdLst>
              <a:gd name="T0" fmla="*/ 104 w 126"/>
              <a:gd name="T1" fmla="*/ 4 h 68"/>
              <a:gd name="T2" fmla="*/ 101 w 126"/>
              <a:gd name="T3" fmla="*/ 2 h 68"/>
              <a:gd name="T4" fmla="*/ 81 w 126"/>
              <a:gd name="T5" fmla="*/ 4 h 68"/>
              <a:gd name="T6" fmla="*/ 74 w 126"/>
              <a:gd name="T7" fmla="*/ 0 h 68"/>
              <a:gd name="T8" fmla="*/ 71 w 126"/>
              <a:gd name="T9" fmla="*/ 2 h 68"/>
              <a:gd name="T10" fmla="*/ 64 w 126"/>
              <a:gd name="T11" fmla="*/ 4 h 68"/>
              <a:gd name="T12" fmla="*/ 50 w 126"/>
              <a:gd name="T13" fmla="*/ 4 h 68"/>
              <a:gd name="T14" fmla="*/ 38 w 126"/>
              <a:gd name="T15" fmla="*/ 2 h 68"/>
              <a:gd name="T16" fmla="*/ 32 w 126"/>
              <a:gd name="T17" fmla="*/ 4 h 68"/>
              <a:gd name="T18" fmla="*/ 27 w 126"/>
              <a:gd name="T19" fmla="*/ 5 h 68"/>
              <a:gd name="T20" fmla="*/ 23 w 126"/>
              <a:gd name="T21" fmla="*/ 5 h 68"/>
              <a:gd name="T22" fmla="*/ 10 w 126"/>
              <a:gd name="T23" fmla="*/ 19 h 68"/>
              <a:gd name="T24" fmla="*/ 5 w 126"/>
              <a:gd name="T25" fmla="*/ 21 h 68"/>
              <a:gd name="T26" fmla="*/ 3 w 126"/>
              <a:gd name="T27" fmla="*/ 26 h 68"/>
              <a:gd name="T28" fmla="*/ 5 w 126"/>
              <a:gd name="T29" fmla="*/ 32 h 68"/>
              <a:gd name="T30" fmla="*/ 0 w 126"/>
              <a:gd name="T31" fmla="*/ 36 h 68"/>
              <a:gd name="T32" fmla="*/ 6 w 126"/>
              <a:gd name="T33" fmla="*/ 37 h 68"/>
              <a:gd name="T34" fmla="*/ 8 w 126"/>
              <a:gd name="T35" fmla="*/ 41 h 68"/>
              <a:gd name="T36" fmla="*/ 13 w 126"/>
              <a:gd name="T37" fmla="*/ 42 h 68"/>
              <a:gd name="T38" fmla="*/ 18 w 126"/>
              <a:gd name="T39" fmla="*/ 46 h 68"/>
              <a:gd name="T40" fmla="*/ 18 w 126"/>
              <a:gd name="T41" fmla="*/ 49 h 68"/>
              <a:gd name="T42" fmla="*/ 22 w 126"/>
              <a:gd name="T43" fmla="*/ 49 h 68"/>
              <a:gd name="T44" fmla="*/ 27 w 126"/>
              <a:gd name="T45" fmla="*/ 46 h 68"/>
              <a:gd name="T46" fmla="*/ 32 w 126"/>
              <a:gd name="T47" fmla="*/ 47 h 68"/>
              <a:gd name="T48" fmla="*/ 33 w 126"/>
              <a:gd name="T49" fmla="*/ 47 h 68"/>
              <a:gd name="T50" fmla="*/ 35 w 126"/>
              <a:gd name="T51" fmla="*/ 51 h 68"/>
              <a:gd name="T52" fmla="*/ 35 w 126"/>
              <a:gd name="T53" fmla="*/ 58 h 68"/>
              <a:gd name="T54" fmla="*/ 38 w 126"/>
              <a:gd name="T55" fmla="*/ 61 h 68"/>
              <a:gd name="T56" fmla="*/ 42 w 126"/>
              <a:gd name="T57" fmla="*/ 68 h 68"/>
              <a:gd name="T58" fmla="*/ 52 w 126"/>
              <a:gd name="T59" fmla="*/ 68 h 68"/>
              <a:gd name="T60" fmla="*/ 54 w 126"/>
              <a:gd name="T61" fmla="*/ 66 h 68"/>
              <a:gd name="T62" fmla="*/ 57 w 126"/>
              <a:gd name="T63" fmla="*/ 61 h 68"/>
              <a:gd name="T64" fmla="*/ 57 w 126"/>
              <a:gd name="T65" fmla="*/ 51 h 68"/>
              <a:gd name="T66" fmla="*/ 65 w 126"/>
              <a:gd name="T67" fmla="*/ 51 h 68"/>
              <a:gd name="T68" fmla="*/ 71 w 126"/>
              <a:gd name="T69" fmla="*/ 46 h 68"/>
              <a:gd name="T70" fmla="*/ 77 w 126"/>
              <a:gd name="T71" fmla="*/ 49 h 68"/>
              <a:gd name="T72" fmla="*/ 89 w 126"/>
              <a:gd name="T73" fmla="*/ 39 h 68"/>
              <a:gd name="T74" fmla="*/ 94 w 126"/>
              <a:gd name="T75" fmla="*/ 31 h 68"/>
              <a:gd name="T76" fmla="*/ 96 w 126"/>
              <a:gd name="T77" fmla="*/ 29 h 68"/>
              <a:gd name="T78" fmla="*/ 99 w 126"/>
              <a:gd name="T79" fmla="*/ 29 h 68"/>
              <a:gd name="T80" fmla="*/ 103 w 126"/>
              <a:gd name="T81" fmla="*/ 31 h 68"/>
              <a:gd name="T82" fmla="*/ 108 w 126"/>
              <a:gd name="T83" fmla="*/ 32 h 68"/>
              <a:gd name="T84" fmla="*/ 113 w 126"/>
              <a:gd name="T85" fmla="*/ 29 h 68"/>
              <a:gd name="T86" fmla="*/ 126 w 126"/>
              <a:gd name="T87" fmla="*/ 24 h 68"/>
              <a:gd name="T88" fmla="*/ 124 w 126"/>
              <a:gd name="T89" fmla="*/ 19 h 68"/>
              <a:gd name="T90" fmla="*/ 119 w 126"/>
              <a:gd name="T91" fmla="*/ 17 h 68"/>
              <a:gd name="T92" fmla="*/ 111 w 126"/>
              <a:gd name="T93" fmla="*/ 14 h 68"/>
              <a:gd name="T94" fmla="*/ 109 w 126"/>
              <a:gd name="T95" fmla="*/ 12 h 68"/>
              <a:gd name="T96" fmla="*/ 109 w 126"/>
              <a:gd name="T97" fmla="*/ 9 h 68"/>
              <a:gd name="T98" fmla="*/ 111 w 126"/>
              <a:gd name="T99" fmla="*/ 5 h 68"/>
              <a:gd name="T100" fmla="*/ 104 w 126"/>
              <a:gd name="T101"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 h="68">
                <a:moveTo>
                  <a:pt x="104" y="4"/>
                </a:moveTo>
                <a:lnTo>
                  <a:pt x="101" y="2"/>
                </a:lnTo>
                <a:lnTo>
                  <a:pt x="81" y="4"/>
                </a:lnTo>
                <a:lnTo>
                  <a:pt x="74" y="0"/>
                </a:lnTo>
                <a:lnTo>
                  <a:pt x="71" y="2"/>
                </a:lnTo>
                <a:lnTo>
                  <a:pt x="64" y="4"/>
                </a:lnTo>
                <a:lnTo>
                  <a:pt x="50" y="4"/>
                </a:lnTo>
                <a:lnTo>
                  <a:pt x="38" y="2"/>
                </a:lnTo>
                <a:lnTo>
                  <a:pt x="32" y="4"/>
                </a:lnTo>
                <a:lnTo>
                  <a:pt x="27" y="5"/>
                </a:lnTo>
                <a:lnTo>
                  <a:pt x="23" y="5"/>
                </a:lnTo>
                <a:lnTo>
                  <a:pt x="10" y="19"/>
                </a:lnTo>
                <a:lnTo>
                  <a:pt x="5" y="21"/>
                </a:lnTo>
                <a:lnTo>
                  <a:pt x="3" y="26"/>
                </a:lnTo>
                <a:lnTo>
                  <a:pt x="5" y="32"/>
                </a:lnTo>
                <a:lnTo>
                  <a:pt x="0" y="36"/>
                </a:lnTo>
                <a:lnTo>
                  <a:pt x="6" y="37"/>
                </a:lnTo>
                <a:lnTo>
                  <a:pt x="8" y="41"/>
                </a:lnTo>
                <a:lnTo>
                  <a:pt x="13" y="42"/>
                </a:lnTo>
                <a:lnTo>
                  <a:pt x="18" y="46"/>
                </a:lnTo>
                <a:lnTo>
                  <a:pt x="18" y="49"/>
                </a:lnTo>
                <a:lnTo>
                  <a:pt x="22" y="49"/>
                </a:lnTo>
                <a:lnTo>
                  <a:pt x="27" y="46"/>
                </a:lnTo>
                <a:lnTo>
                  <a:pt x="32" y="47"/>
                </a:lnTo>
                <a:lnTo>
                  <a:pt x="33" y="47"/>
                </a:lnTo>
                <a:lnTo>
                  <a:pt x="35" y="51"/>
                </a:lnTo>
                <a:lnTo>
                  <a:pt x="35" y="58"/>
                </a:lnTo>
                <a:lnTo>
                  <a:pt x="38" y="61"/>
                </a:lnTo>
                <a:lnTo>
                  <a:pt x="42" y="68"/>
                </a:lnTo>
                <a:lnTo>
                  <a:pt x="52" y="68"/>
                </a:lnTo>
                <a:lnTo>
                  <a:pt x="54" y="66"/>
                </a:lnTo>
                <a:lnTo>
                  <a:pt x="57" y="61"/>
                </a:lnTo>
                <a:lnTo>
                  <a:pt x="57" y="51"/>
                </a:lnTo>
                <a:lnTo>
                  <a:pt x="65" y="51"/>
                </a:lnTo>
                <a:lnTo>
                  <a:pt x="71" y="46"/>
                </a:lnTo>
                <a:lnTo>
                  <a:pt x="77" y="49"/>
                </a:lnTo>
                <a:lnTo>
                  <a:pt x="89" y="39"/>
                </a:lnTo>
                <a:lnTo>
                  <a:pt x="94" y="31"/>
                </a:lnTo>
                <a:lnTo>
                  <a:pt x="96" y="29"/>
                </a:lnTo>
                <a:lnTo>
                  <a:pt x="99" y="29"/>
                </a:lnTo>
                <a:lnTo>
                  <a:pt x="103" y="31"/>
                </a:lnTo>
                <a:lnTo>
                  <a:pt x="108" y="32"/>
                </a:lnTo>
                <a:lnTo>
                  <a:pt x="113" y="29"/>
                </a:lnTo>
                <a:lnTo>
                  <a:pt x="126" y="24"/>
                </a:lnTo>
                <a:lnTo>
                  <a:pt x="124" y="19"/>
                </a:lnTo>
                <a:lnTo>
                  <a:pt x="119" y="17"/>
                </a:lnTo>
                <a:lnTo>
                  <a:pt x="111" y="14"/>
                </a:lnTo>
                <a:lnTo>
                  <a:pt x="109" y="12"/>
                </a:lnTo>
                <a:lnTo>
                  <a:pt x="109" y="9"/>
                </a:lnTo>
                <a:lnTo>
                  <a:pt x="111" y="5"/>
                </a:lnTo>
                <a:lnTo>
                  <a:pt x="104" y="4"/>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6" name="Freeform 30322"/>
          <p:cNvSpPr>
            <a:spLocks/>
          </p:cNvSpPr>
          <p:nvPr/>
        </p:nvSpPr>
        <p:spPr bwMode="auto">
          <a:xfrm>
            <a:off x="2737634" y="4248881"/>
            <a:ext cx="223719" cy="334608"/>
          </a:xfrm>
          <a:custGeom>
            <a:avLst/>
            <a:gdLst>
              <a:gd name="T0" fmla="*/ 72 w 253"/>
              <a:gd name="T1" fmla="*/ 64 h 376"/>
              <a:gd name="T2" fmla="*/ 57 w 253"/>
              <a:gd name="T3" fmla="*/ 77 h 376"/>
              <a:gd name="T4" fmla="*/ 50 w 253"/>
              <a:gd name="T5" fmla="*/ 98 h 376"/>
              <a:gd name="T6" fmla="*/ 42 w 253"/>
              <a:gd name="T7" fmla="*/ 94 h 376"/>
              <a:gd name="T8" fmla="*/ 34 w 253"/>
              <a:gd name="T9" fmla="*/ 89 h 376"/>
              <a:gd name="T10" fmla="*/ 37 w 253"/>
              <a:gd name="T11" fmla="*/ 106 h 376"/>
              <a:gd name="T12" fmla="*/ 30 w 253"/>
              <a:gd name="T13" fmla="*/ 109 h 376"/>
              <a:gd name="T14" fmla="*/ 37 w 253"/>
              <a:gd name="T15" fmla="*/ 133 h 376"/>
              <a:gd name="T16" fmla="*/ 34 w 253"/>
              <a:gd name="T17" fmla="*/ 143 h 376"/>
              <a:gd name="T18" fmla="*/ 34 w 253"/>
              <a:gd name="T19" fmla="*/ 153 h 376"/>
              <a:gd name="T20" fmla="*/ 37 w 253"/>
              <a:gd name="T21" fmla="*/ 179 h 376"/>
              <a:gd name="T22" fmla="*/ 42 w 253"/>
              <a:gd name="T23" fmla="*/ 195 h 376"/>
              <a:gd name="T24" fmla="*/ 22 w 253"/>
              <a:gd name="T25" fmla="*/ 224 h 376"/>
              <a:gd name="T26" fmla="*/ 8 w 253"/>
              <a:gd name="T27" fmla="*/ 231 h 376"/>
              <a:gd name="T28" fmla="*/ 0 w 253"/>
              <a:gd name="T29" fmla="*/ 241 h 376"/>
              <a:gd name="T30" fmla="*/ 3 w 253"/>
              <a:gd name="T31" fmla="*/ 249 h 376"/>
              <a:gd name="T32" fmla="*/ 37 w 253"/>
              <a:gd name="T33" fmla="*/ 275 h 376"/>
              <a:gd name="T34" fmla="*/ 62 w 253"/>
              <a:gd name="T35" fmla="*/ 275 h 376"/>
              <a:gd name="T36" fmla="*/ 84 w 253"/>
              <a:gd name="T37" fmla="*/ 285 h 376"/>
              <a:gd name="T38" fmla="*/ 101 w 253"/>
              <a:gd name="T39" fmla="*/ 303 h 376"/>
              <a:gd name="T40" fmla="*/ 123 w 253"/>
              <a:gd name="T41" fmla="*/ 325 h 376"/>
              <a:gd name="T42" fmla="*/ 130 w 253"/>
              <a:gd name="T43" fmla="*/ 335 h 376"/>
              <a:gd name="T44" fmla="*/ 157 w 253"/>
              <a:gd name="T45" fmla="*/ 332 h 376"/>
              <a:gd name="T46" fmla="*/ 177 w 253"/>
              <a:gd name="T47" fmla="*/ 335 h 376"/>
              <a:gd name="T48" fmla="*/ 180 w 253"/>
              <a:gd name="T49" fmla="*/ 367 h 376"/>
              <a:gd name="T50" fmla="*/ 194 w 253"/>
              <a:gd name="T51" fmla="*/ 374 h 376"/>
              <a:gd name="T52" fmla="*/ 207 w 253"/>
              <a:gd name="T53" fmla="*/ 308 h 376"/>
              <a:gd name="T54" fmla="*/ 194 w 253"/>
              <a:gd name="T55" fmla="*/ 288 h 376"/>
              <a:gd name="T56" fmla="*/ 199 w 253"/>
              <a:gd name="T57" fmla="*/ 268 h 376"/>
              <a:gd name="T58" fmla="*/ 212 w 253"/>
              <a:gd name="T59" fmla="*/ 264 h 376"/>
              <a:gd name="T60" fmla="*/ 197 w 253"/>
              <a:gd name="T61" fmla="*/ 258 h 376"/>
              <a:gd name="T62" fmla="*/ 239 w 253"/>
              <a:gd name="T63" fmla="*/ 243 h 376"/>
              <a:gd name="T64" fmla="*/ 244 w 253"/>
              <a:gd name="T65" fmla="*/ 212 h 376"/>
              <a:gd name="T66" fmla="*/ 239 w 253"/>
              <a:gd name="T67" fmla="*/ 184 h 376"/>
              <a:gd name="T68" fmla="*/ 241 w 253"/>
              <a:gd name="T69" fmla="*/ 146 h 376"/>
              <a:gd name="T70" fmla="*/ 209 w 253"/>
              <a:gd name="T71" fmla="*/ 145 h 376"/>
              <a:gd name="T72" fmla="*/ 180 w 253"/>
              <a:gd name="T73" fmla="*/ 121 h 376"/>
              <a:gd name="T74" fmla="*/ 145 w 253"/>
              <a:gd name="T75" fmla="*/ 114 h 376"/>
              <a:gd name="T76" fmla="*/ 141 w 253"/>
              <a:gd name="T77" fmla="*/ 93 h 376"/>
              <a:gd name="T78" fmla="*/ 121 w 253"/>
              <a:gd name="T79" fmla="*/ 72 h 376"/>
              <a:gd name="T80" fmla="*/ 145 w 253"/>
              <a:gd name="T81" fmla="*/ 27 h 376"/>
              <a:gd name="T82" fmla="*/ 148 w 253"/>
              <a:gd name="T83" fmla="*/ 15 h 376"/>
              <a:gd name="T84" fmla="*/ 168 w 253"/>
              <a:gd name="T85" fmla="*/ 8 h 376"/>
              <a:gd name="T86" fmla="*/ 155 w 253"/>
              <a:gd name="T87" fmla="*/ 0 h 376"/>
              <a:gd name="T88" fmla="*/ 141 w 253"/>
              <a:gd name="T89" fmla="*/ 13 h 376"/>
              <a:gd name="T90" fmla="*/ 121 w 253"/>
              <a:gd name="T91" fmla="*/ 25 h 376"/>
              <a:gd name="T92" fmla="*/ 101 w 253"/>
              <a:gd name="T93" fmla="*/ 29 h 376"/>
              <a:gd name="T94" fmla="*/ 93 w 253"/>
              <a:gd name="T95" fmla="*/ 30 h 376"/>
              <a:gd name="T96" fmla="*/ 76 w 253"/>
              <a:gd name="T97" fmla="*/ 4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3" h="376">
                <a:moveTo>
                  <a:pt x="76" y="40"/>
                </a:moveTo>
                <a:lnTo>
                  <a:pt x="74" y="45"/>
                </a:lnTo>
                <a:lnTo>
                  <a:pt x="72" y="61"/>
                </a:lnTo>
                <a:lnTo>
                  <a:pt x="72" y="64"/>
                </a:lnTo>
                <a:lnTo>
                  <a:pt x="71" y="67"/>
                </a:lnTo>
                <a:lnTo>
                  <a:pt x="64" y="69"/>
                </a:lnTo>
                <a:lnTo>
                  <a:pt x="62" y="71"/>
                </a:lnTo>
                <a:lnTo>
                  <a:pt x="57" y="77"/>
                </a:lnTo>
                <a:lnTo>
                  <a:pt x="49" y="84"/>
                </a:lnTo>
                <a:lnTo>
                  <a:pt x="47" y="88"/>
                </a:lnTo>
                <a:lnTo>
                  <a:pt x="47" y="89"/>
                </a:lnTo>
                <a:lnTo>
                  <a:pt x="50" y="98"/>
                </a:lnTo>
                <a:lnTo>
                  <a:pt x="49" y="99"/>
                </a:lnTo>
                <a:lnTo>
                  <a:pt x="47" y="101"/>
                </a:lnTo>
                <a:lnTo>
                  <a:pt x="44" y="99"/>
                </a:lnTo>
                <a:lnTo>
                  <a:pt x="42" y="94"/>
                </a:lnTo>
                <a:lnTo>
                  <a:pt x="39" y="89"/>
                </a:lnTo>
                <a:lnTo>
                  <a:pt x="35" y="86"/>
                </a:lnTo>
                <a:lnTo>
                  <a:pt x="34" y="86"/>
                </a:lnTo>
                <a:lnTo>
                  <a:pt x="34" y="89"/>
                </a:lnTo>
                <a:lnTo>
                  <a:pt x="35" y="89"/>
                </a:lnTo>
                <a:lnTo>
                  <a:pt x="40" y="101"/>
                </a:lnTo>
                <a:lnTo>
                  <a:pt x="39" y="101"/>
                </a:lnTo>
                <a:lnTo>
                  <a:pt x="37" y="106"/>
                </a:lnTo>
                <a:lnTo>
                  <a:pt x="32" y="109"/>
                </a:lnTo>
                <a:lnTo>
                  <a:pt x="30" y="106"/>
                </a:lnTo>
                <a:lnTo>
                  <a:pt x="28" y="106"/>
                </a:lnTo>
                <a:lnTo>
                  <a:pt x="30" y="109"/>
                </a:lnTo>
                <a:lnTo>
                  <a:pt x="27" y="111"/>
                </a:lnTo>
                <a:lnTo>
                  <a:pt x="25" y="120"/>
                </a:lnTo>
                <a:lnTo>
                  <a:pt x="35" y="130"/>
                </a:lnTo>
                <a:lnTo>
                  <a:pt x="37" y="133"/>
                </a:lnTo>
                <a:lnTo>
                  <a:pt x="37" y="135"/>
                </a:lnTo>
                <a:lnTo>
                  <a:pt x="34" y="138"/>
                </a:lnTo>
                <a:lnTo>
                  <a:pt x="34" y="141"/>
                </a:lnTo>
                <a:lnTo>
                  <a:pt x="34" y="143"/>
                </a:lnTo>
                <a:lnTo>
                  <a:pt x="39" y="148"/>
                </a:lnTo>
                <a:lnTo>
                  <a:pt x="40" y="150"/>
                </a:lnTo>
                <a:lnTo>
                  <a:pt x="39" y="153"/>
                </a:lnTo>
                <a:lnTo>
                  <a:pt x="34" y="153"/>
                </a:lnTo>
                <a:lnTo>
                  <a:pt x="32" y="157"/>
                </a:lnTo>
                <a:lnTo>
                  <a:pt x="37" y="165"/>
                </a:lnTo>
                <a:lnTo>
                  <a:pt x="39" y="173"/>
                </a:lnTo>
                <a:lnTo>
                  <a:pt x="37" y="179"/>
                </a:lnTo>
                <a:lnTo>
                  <a:pt x="34" y="187"/>
                </a:lnTo>
                <a:lnTo>
                  <a:pt x="35" y="189"/>
                </a:lnTo>
                <a:lnTo>
                  <a:pt x="40" y="192"/>
                </a:lnTo>
                <a:lnTo>
                  <a:pt x="42" y="195"/>
                </a:lnTo>
                <a:lnTo>
                  <a:pt x="35" y="207"/>
                </a:lnTo>
                <a:lnTo>
                  <a:pt x="30" y="216"/>
                </a:lnTo>
                <a:lnTo>
                  <a:pt x="27" y="222"/>
                </a:lnTo>
                <a:lnTo>
                  <a:pt x="22" y="224"/>
                </a:lnTo>
                <a:lnTo>
                  <a:pt x="22" y="224"/>
                </a:lnTo>
                <a:lnTo>
                  <a:pt x="12" y="226"/>
                </a:lnTo>
                <a:lnTo>
                  <a:pt x="10" y="227"/>
                </a:lnTo>
                <a:lnTo>
                  <a:pt x="8" y="231"/>
                </a:lnTo>
                <a:lnTo>
                  <a:pt x="12" y="238"/>
                </a:lnTo>
                <a:lnTo>
                  <a:pt x="10" y="241"/>
                </a:lnTo>
                <a:lnTo>
                  <a:pt x="5" y="239"/>
                </a:lnTo>
                <a:lnTo>
                  <a:pt x="0" y="241"/>
                </a:lnTo>
                <a:lnTo>
                  <a:pt x="0" y="243"/>
                </a:lnTo>
                <a:lnTo>
                  <a:pt x="2" y="246"/>
                </a:lnTo>
                <a:lnTo>
                  <a:pt x="3" y="249"/>
                </a:lnTo>
                <a:lnTo>
                  <a:pt x="3" y="249"/>
                </a:lnTo>
                <a:lnTo>
                  <a:pt x="30" y="264"/>
                </a:lnTo>
                <a:lnTo>
                  <a:pt x="32" y="266"/>
                </a:lnTo>
                <a:lnTo>
                  <a:pt x="34" y="271"/>
                </a:lnTo>
                <a:lnTo>
                  <a:pt x="37" y="275"/>
                </a:lnTo>
                <a:lnTo>
                  <a:pt x="47" y="278"/>
                </a:lnTo>
                <a:lnTo>
                  <a:pt x="54" y="278"/>
                </a:lnTo>
                <a:lnTo>
                  <a:pt x="62" y="273"/>
                </a:lnTo>
                <a:lnTo>
                  <a:pt x="62" y="275"/>
                </a:lnTo>
                <a:lnTo>
                  <a:pt x="71" y="280"/>
                </a:lnTo>
                <a:lnTo>
                  <a:pt x="74" y="283"/>
                </a:lnTo>
                <a:lnTo>
                  <a:pt x="76" y="285"/>
                </a:lnTo>
                <a:lnTo>
                  <a:pt x="84" y="285"/>
                </a:lnTo>
                <a:lnTo>
                  <a:pt x="93" y="290"/>
                </a:lnTo>
                <a:lnTo>
                  <a:pt x="98" y="293"/>
                </a:lnTo>
                <a:lnTo>
                  <a:pt x="99" y="296"/>
                </a:lnTo>
                <a:lnTo>
                  <a:pt x="101" y="303"/>
                </a:lnTo>
                <a:lnTo>
                  <a:pt x="116" y="313"/>
                </a:lnTo>
                <a:lnTo>
                  <a:pt x="118" y="322"/>
                </a:lnTo>
                <a:lnTo>
                  <a:pt x="118" y="323"/>
                </a:lnTo>
                <a:lnTo>
                  <a:pt x="123" y="325"/>
                </a:lnTo>
                <a:lnTo>
                  <a:pt x="126" y="327"/>
                </a:lnTo>
                <a:lnTo>
                  <a:pt x="128" y="329"/>
                </a:lnTo>
                <a:lnTo>
                  <a:pt x="128" y="334"/>
                </a:lnTo>
                <a:lnTo>
                  <a:pt x="130" y="335"/>
                </a:lnTo>
                <a:lnTo>
                  <a:pt x="135" y="339"/>
                </a:lnTo>
                <a:lnTo>
                  <a:pt x="150" y="337"/>
                </a:lnTo>
                <a:lnTo>
                  <a:pt x="153" y="335"/>
                </a:lnTo>
                <a:lnTo>
                  <a:pt x="157" y="332"/>
                </a:lnTo>
                <a:lnTo>
                  <a:pt x="162" y="335"/>
                </a:lnTo>
                <a:lnTo>
                  <a:pt x="165" y="339"/>
                </a:lnTo>
                <a:lnTo>
                  <a:pt x="172" y="334"/>
                </a:lnTo>
                <a:lnTo>
                  <a:pt x="177" y="335"/>
                </a:lnTo>
                <a:lnTo>
                  <a:pt x="190" y="344"/>
                </a:lnTo>
                <a:lnTo>
                  <a:pt x="190" y="345"/>
                </a:lnTo>
                <a:lnTo>
                  <a:pt x="190" y="347"/>
                </a:lnTo>
                <a:lnTo>
                  <a:pt x="180" y="367"/>
                </a:lnTo>
                <a:lnTo>
                  <a:pt x="184" y="366"/>
                </a:lnTo>
                <a:lnTo>
                  <a:pt x="185" y="366"/>
                </a:lnTo>
                <a:lnTo>
                  <a:pt x="187" y="367"/>
                </a:lnTo>
                <a:lnTo>
                  <a:pt x="194" y="374"/>
                </a:lnTo>
                <a:lnTo>
                  <a:pt x="195" y="376"/>
                </a:lnTo>
                <a:lnTo>
                  <a:pt x="195" y="374"/>
                </a:lnTo>
                <a:lnTo>
                  <a:pt x="207" y="310"/>
                </a:lnTo>
                <a:lnTo>
                  <a:pt x="207" y="308"/>
                </a:lnTo>
                <a:lnTo>
                  <a:pt x="202" y="303"/>
                </a:lnTo>
                <a:lnTo>
                  <a:pt x="202" y="295"/>
                </a:lnTo>
                <a:lnTo>
                  <a:pt x="200" y="291"/>
                </a:lnTo>
                <a:lnTo>
                  <a:pt x="194" y="288"/>
                </a:lnTo>
                <a:lnTo>
                  <a:pt x="192" y="286"/>
                </a:lnTo>
                <a:lnTo>
                  <a:pt x="192" y="271"/>
                </a:lnTo>
                <a:lnTo>
                  <a:pt x="194" y="270"/>
                </a:lnTo>
                <a:lnTo>
                  <a:pt x="199" y="268"/>
                </a:lnTo>
                <a:lnTo>
                  <a:pt x="204" y="266"/>
                </a:lnTo>
                <a:lnTo>
                  <a:pt x="209" y="268"/>
                </a:lnTo>
                <a:lnTo>
                  <a:pt x="212" y="270"/>
                </a:lnTo>
                <a:lnTo>
                  <a:pt x="212" y="264"/>
                </a:lnTo>
                <a:lnTo>
                  <a:pt x="209" y="261"/>
                </a:lnTo>
                <a:lnTo>
                  <a:pt x="207" y="259"/>
                </a:lnTo>
                <a:lnTo>
                  <a:pt x="199" y="259"/>
                </a:lnTo>
                <a:lnTo>
                  <a:pt x="197" y="258"/>
                </a:lnTo>
                <a:lnTo>
                  <a:pt x="197" y="244"/>
                </a:lnTo>
                <a:lnTo>
                  <a:pt x="231" y="244"/>
                </a:lnTo>
                <a:lnTo>
                  <a:pt x="236" y="244"/>
                </a:lnTo>
                <a:lnTo>
                  <a:pt x="239" y="243"/>
                </a:lnTo>
                <a:lnTo>
                  <a:pt x="253" y="234"/>
                </a:lnTo>
                <a:lnTo>
                  <a:pt x="244" y="222"/>
                </a:lnTo>
                <a:lnTo>
                  <a:pt x="239" y="217"/>
                </a:lnTo>
                <a:lnTo>
                  <a:pt x="244" y="212"/>
                </a:lnTo>
                <a:lnTo>
                  <a:pt x="251" y="205"/>
                </a:lnTo>
                <a:lnTo>
                  <a:pt x="249" y="202"/>
                </a:lnTo>
                <a:lnTo>
                  <a:pt x="244" y="195"/>
                </a:lnTo>
                <a:lnTo>
                  <a:pt x="239" y="184"/>
                </a:lnTo>
                <a:lnTo>
                  <a:pt x="236" y="165"/>
                </a:lnTo>
                <a:lnTo>
                  <a:pt x="237" y="162"/>
                </a:lnTo>
                <a:lnTo>
                  <a:pt x="241" y="157"/>
                </a:lnTo>
                <a:lnTo>
                  <a:pt x="241" y="146"/>
                </a:lnTo>
                <a:lnTo>
                  <a:pt x="246" y="141"/>
                </a:lnTo>
                <a:lnTo>
                  <a:pt x="239" y="140"/>
                </a:lnTo>
                <a:lnTo>
                  <a:pt x="221" y="141"/>
                </a:lnTo>
                <a:lnTo>
                  <a:pt x="209" y="145"/>
                </a:lnTo>
                <a:lnTo>
                  <a:pt x="207" y="145"/>
                </a:lnTo>
                <a:lnTo>
                  <a:pt x="192" y="126"/>
                </a:lnTo>
                <a:lnTo>
                  <a:pt x="185" y="123"/>
                </a:lnTo>
                <a:lnTo>
                  <a:pt x="180" y="121"/>
                </a:lnTo>
                <a:lnTo>
                  <a:pt x="158" y="123"/>
                </a:lnTo>
                <a:lnTo>
                  <a:pt x="153" y="123"/>
                </a:lnTo>
                <a:lnTo>
                  <a:pt x="150" y="121"/>
                </a:lnTo>
                <a:lnTo>
                  <a:pt x="145" y="114"/>
                </a:lnTo>
                <a:lnTo>
                  <a:pt x="141" y="113"/>
                </a:lnTo>
                <a:lnTo>
                  <a:pt x="141" y="109"/>
                </a:lnTo>
                <a:lnTo>
                  <a:pt x="143" y="98"/>
                </a:lnTo>
                <a:lnTo>
                  <a:pt x="141" y="93"/>
                </a:lnTo>
                <a:lnTo>
                  <a:pt x="131" y="72"/>
                </a:lnTo>
                <a:lnTo>
                  <a:pt x="128" y="72"/>
                </a:lnTo>
                <a:lnTo>
                  <a:pt x="125" y="74"/>
                </a:lnTo>
                <a:lnTo>
                  <a:pt x="121" y="72"/>
                </a:lnTo>
                <a:lnTo>
                  <a:pt x="128" y="61"/>
                </a:lnTo>
                <a:lnTo>
                  <a:pt x="131" y="45"/>
                </a:lnTo>
                <a:lnTo>
                  <a:pt x="141" y="29"/>
                </a:lnTo>
                <a:lnTo>
                  <a:pt x="145" y="27"/>
                </a:lnTo>
                <a:lnTo>
                  <a:pt x="148" y="29"/>
                </a:lnTo>
                <a:lnTo>
                  <a:pt x="148" y="23"/>
                </a:lnTo>
                <a:lnTo>
                  <a:pt x="148" y="18"/>
                </a:lnTo>
                <a:lnTo>
                  <a:pt x="148" y="15"/>
                </a:lnTo>
                <a:lnTo>
                  <a:pt x="153" y="13"/>
                </a:lnTo>
                <a:lnTo>
                  <a:pt x="165" y="10"/>
                </a:lnTo>
                <a:lnTo>
                  <a:pt x="167" y="12"/>
                </a:lnTo>
                <a:lnTo>
                  <a:pt x="168" y="8"/>
                </a:lnTo>
                <a:lnTo>
                  <a:pt x="168" y="3"/>
                </a:lnTo>
                <a:lnTo>
                  <a:pt x="167" y="3"/>
                </a:lnTo>
                <a:lnTo>
                  <a:pt x="162" y="0"/>
                </a:lnTo>
                <a:lnTo>
                  <a:pt x="155" y="0"/>
                </a:lnTo>
                <a:lnTo>
                  <a:pt x="152" y="2"/>
                </a:lnTo>
                <a:lnTo>
                  <a:pt x="148" y="3"/>
                </a:lnTo>
                <a:lnTo>
                  <a:pt x="145" y="10"/>
                </a:lnTo>
                <a:lnTo>
                  <a:pt x="141" y="13"/>
                </a:lnTo>
                <a:lnTo>
                  <a:pt x="133" y="17"/>
                </a:lnTo>
                <a:lnTo>
                  <a:pt x="130" y="18"/>
                </a:lnTo>
                <a:lnTo>
                  <a:pt x="126" y="22"/>
                </a:lnTo>
                <a:lnTo>
                  <a:pt x="121" y="25"/>
                </a:lnTo>
                <a:lnTo>
                  <a:pt x="108" y="25"/>
                </a:lnTo>
                <a:lnTo>
                  <a:pt x="104" y="23"/>
                </a:lnTo>
                <a:lnTo>
                  <a:pt x="103" y="23"/>
                </a:lnTo>
                <a:lnTo>
                  <a:pt x="101" y="29"/>
                </a:lnTo>
                <a:lnTo>
                  <a:pt x="101" y="34"/>
                </a:lnTo>
                <a:lnTo>
                  <a:pt x="98" y="37"/>
                </a:lnTo>
                <a:lnTo>
                  <a:pt x="96" y="32"/>
                </a:lnTo>
                <a:lnTo>
                  <a:pt x="93" y="30"/>
                </a:lnTo>
                <a:lnTo>
                  <a:pt x="91" y="30"/>
                </a:lnTo>
                <a:lnTo>
                  <a:pt x="86" y="34"/>
                </a:lnTo>
                <a:lnTo>
                  <a:pt x="81" y="35"/>
                </a:lnTo>
                <a:lnTo>
                  <a:pt x="76" y="4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7" name="Freeform 30323"/>
          <p:cNvSpPr>
            <a:spLocks/>
          </p:cNvSpPr>
          <p:nvPr/>
        </p:nvSpPr>
        <p:spPr bwMode="auto">
          <a:xfrm>
            <a:off x="4235575" y="4250661"/>
            <a:ext cx="54824" cy="122808"/>
          </a:xfrm>
          <a:custGeom>
            <a:avLst/>
            <a:gdLst>
              <a:gd name="T0" fmla="*/ 40 w 62"/>
              <a:gd name="T1" fmla="*/ 0 h 138"/>
              <a:gd name="T2" fmla="*/ 37 w 62"/>
              <a:gd name="T3" fmla="*/ 0 h 138"/>
              <a:gd name="T4" fmla="*/ 30 w 62"/>
              <a:gd name="T5" fmla="*/ 3 h 138"/>
              <a:gd name="T6" fmla="*/ 32 w 62"/>
              <a:gd name="T7" fmla="*/ 6 h 138"/>
              <a:gd name="T8" fmla="*/ 30 w 62"/>
              <a:gd name="T9" fmla="*/ 15 h 138"/>
              <a:gd name="T10" fmla="*/ 25 w 62"/>
              <a:gd name="T11" fmla="*/ 20 h 138"/>
              <a:gd name="T12" fmla="*/ 21 w 62"/>
              <a:gd name="T13" fmla="*/ 21 h 138"/>
              <a:gd name="T14" fmla="*/ 15 w 62"/>
              <a:gd name="T15" fmla="*/ 20 h 138"/>
              <a:gd name="T16" fmla="*/ 11 w 62"/>
              <a:gd name="T17" fmla="*/ 21 h 138"/>
              <a:gd name="T18" fmla="*/ 8 w 62"/>
              <a:gd name="T19" fmla="*/ 23 h 138"/>
              <a:gd name="T20" fmla="*/ 5 w 62"/>
              <a:gd name="T21" fmla="*/ 30 h 138"/>
              <a:gd name="T22" fmla="*/ 1 w 62"/>
              <a:gd name="T23" fmla="*/ 30 h 138"/>
              <a:gd name="T24" fmla="*/ 1 w 62"/>
              <a:gd name="T25" fmla="*/ 32 h 138"/>
              <a:gd name="T26" fmla="*/ 0 w 62"/>
              <a:gd name="T27" fmla="*/ 43 h 138"/>
              <a:gd name="T28" fmla="*/ 1 w 62"/>
              <a:gd name="T29" fmla="*/ 47 h 138"/>
              <a:gd name="T30" fmla="*/ 10 w 62"/>
              <a:gd name="T31" fmla="*/ 53 h 138"/>
              <a:gd name="T32" fmla="*/ 15 w 62"/>
              <a:gd name="T33" fmla="*/ 74 h 138"/>
              <a:gd name="T34" fmla="*/ 15 w 62"/>
              <a:gd name="T35" fmla="*/ 94 h 138"/>
              <a:gd name="T36" fmla="*/ 16 w 62"/>
              <a:gd name="T37" fmla="*/ 109 h 138"/>
              <a:gd name="T38" fmla="*/ 16 w 62"/>
              <a:gd name="T39" fmla="*/ 118 h 138"/>
              <a:gd name="T40" fmla="*/ 15 w 62"/>
              <a:gd name="T41" fmla="*/ 124 h 138"/>
              <a:gd name="T42" fmla="*/ 18 w 62"/>
              <a:gd name="T43" fmla="*/ 136 h 138"/>
              <a:gd name="T44" fmla="*/ 20 w 62"/>
              <a:gd name="T45" fmla="*/ 138 h 138"/>
              <a:gd name="T46" fmla="*/ 37 w 62"/>
              <a:gd name="T47" fmla="*/ 136 h 138"/>
              <a:gd name="T48" fmla="*/ 40 w 62"/>
              <a:gd name="T49" fmla="*/ 136 h 138"/>
              <a:gd name="T50" fmla="*/ 40 w 62"/>
              <a:gd name="T51" fmla="*/ 133 h 138"/>
              <a:gd name="T52" fmla="*/ 42 w 62"/>
              <a:gd name="T53" fmla="*/ 121 h 138"/>
              <a:gd name="T54" fmla="*/ 38 w 62"/>
              <a:gd name="T55" fmla="*/ 106 h 138"/>
              <a:gd name="T56" fmla="*/ 40 w 62"/>
              <a:gd name="T57" fmla="*/ 96 h 138"/>
              <a:gd name="T58" fmla="*/ 40 w 62"/>
              <a:gd name="T59" fmla="*/ 79 h 138"/>
              <a:gd name="T60" fmla="*/ 42 w 62"/>
              <a:gd name="T61" fmla="*/ 74 h 138"/>
              <a:gd name="T62" fmla="*/ 45 w 62"/>
              <a:gd name="T63" fmla="*/ 74 h 138"/>
              <a:gd name="T64" fmla="*/ 48 w 62"/>
              <a:gd name="T65" fmla="*/ 72 h 138"/>
              <a:gd name="T66" fmla="*/ 50 w 62"/>
              <a:gd name="T67" fmla="*/ 69 h 138"/>
              <a:gd name="T68" fmla="*/ 48 w 62"/>
              <a:gd name="T69" fmla="*/ 64 h 138"/>
              <a:gd name="T70" fmla="*/ 50 w 62"/>
              <a:gd name="T71" fmla="*/ 60 h 138"/>
              <a:gd name="T72" fmla="*/ 55 w 62"/>
              <a:gd name="T73" fmla="*/ 55 h 138"/>
              <a:gd name="T74" fmla="*/ 59 w 62"/>
              <a:gd name="T75" fmla="*/ 52 h 138"/>
              <a:gd name="T76" fmla="*/ 62 w 62"/>
              <a:gd name="T77" fmla="*/ 37 h 138"/>
              <a:gd name="T78" fmla="*/ 59 w 62"/>
              <a:gd name="T79" fmla="*/ 30 h 138"/>
              <a:gd name="T80" fmla="*/ 57 w 62"/>
              <a:gd name="T81" fmla="*/ 21 h 138"/>
              <a:gd name="T82" fmla="*/ 59 w 62"/>
              <a:gd name="T83" fmla="*/ 13 h 138"/>
              <a:gd name="T84" fmla="*/ 48 w 62"/>
              <a:gd name="T85" fmla="*/ 8 h 138"/>
              <a:gd name="T86" fmla="*/ 40 w 62"/>
              <a:gd name="T8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138">
                <a:moveTo>
                  <a:pt x="40" y="0"/>
                </a:moveTo>
                <a:lnTo>
                  <a:pt x="37" y="0"/>
                </a:lnTo>
                <a:lnTo>
                  <a:pt x="30" y="3"/>
                </a:lnTo>
                <a:lnTo>
                  <a:pt x="32" y="6"/>
                </a:lnTo>
                <a:lnTo>
                  <a:pt x="30" y="15"/>
                </a:lnTo>
                <a:lnTo>
                  <a:pt x="25" y="20"/>
                </a:lnTo>
                <a:lnTo>
                  <a:pt x="21" y="21"/>
                </a:lnTo>
                <a:lnTo>
                  <a:pt x="15" y="20"/>
                </a:lnTo>
                <a:lnTo>
                  <a:pt x="11" y="21"/>
                </a:lnTo>
                <a:lnTo>
                  <a:pt x="8" y="23"/>
                </a:lnTo>
                <a:lnTo>
                  <a:pt x="5" y="30"/>
                </a:lnTo>
                <a:lnTo>
                  <a:pt x="1" y="30"/>
                </a:lnTo>
                <a:lnTo>
                  <a:pt x="1" y="32"/>
                </a:lnTo>
                <a:lnTo>
                  <a:pt x="0" y="43"/>
                </a:lnTo>
                <a:lnTo>
                  <a:pt x="1" y="47"/>
                </a:lnTo>
                <a:lnTo>
                  <a:pt x="10" y="53"/>
                </a:lnTo>
                <a:lnTo>
                  <a:pt x="15" y="74"/>
                </a:lnTo>
                <a:lnTo>
                  <a:pt x="15" y="94"/>
                </a:lnTo>
                <a:lnTo>
                  <a:pt x="16" y="109"/>
                </a:lnTo>
                <a:lnTo>
                  <a:pt x="16" y="118"/>
                </a:lnTo>
                <a:lnTo>
                  <a:pt x="15" y="124"/>
                </a:lnTo>
                <a:lnTo>
                  <a:pt x="18" y="136"/>
                </a:lnTo>
                <a:lnTo>
                  <a:pt x="20" y="138"/>
                </a:lnTo>
                <a:lnTo>
                  <a:pt x="37" y="136"/>
                </a:lnTo>
                <a:lnTo>
                  <a:pt x="40" y="136"/>
                </a:lnTo>
                <a:lnTo>
                  <a:pt x="40" y="133"/>
                </a:lnTo>
                <a:lnTo>
                  <a:pt x="42" y="121"/>
                </a:lnTo>
                <a:lnTo>
                  <a:pt x="38" y="106"/>
                </a:lnTo>
                <a:lnTo>
                  <a:pt x="40" y="96"/>
                </a:lnTo>
                <a:lnTo>
                  <a:pt x="40" y="79"/>
                </a:lnTo>
                <a:lnTo>
                  <a:pt x="42" y="74"/>
                </a:lnTo>
                <a:lnTo>
                  <a:pt x="45" y="74"/>
                </a:lnTo>
                <a:lnTo>
                  <a:pt x="48" y="72"/>
                </a:lnTo>
                <a:lnTo>
                  <a:pt x="50" y="69"/>
                </a:lnTo>
                <a:lnTo>
                  <a:pt x="48" y="64"/>
                </a:lnTo>
                <a:lnTo>
                  <a:pt x="50" y="60"/>
                </a:lnTo>
                <a:lnTo>
                  <a:pt x="55" y="55"/>
                </a:lnTo>
                <a:lnTo>
                  <a:pt x="59" y="52"/>
                </a:lnTo>
                <a:lnTo>
                  <a:pt x="62" y="37"/>
                </a:lnTo>
                <a:lnTo>
                  <a:pt x="59" y="30"/>
                </a:lnTo>
                <a:lnTo>
                  <a:pt x="57" y="21"/>
                </a:lnTo>
                <a:lnTo>
                  <a:pt x="59" y="13"/>
                </a:lnTo>
                <a:lnTo>
                  <a:pt x="48" y="8"/>
                </a:lnTo>
                <a:lnTo>
                  <a:pt x="40"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88" name="Freeform 30324"/>
          <p:cNvSpPr>
            <a:spLocks/>
          </p:cNvSpPr>
          <p:nvPr/>
        </p:nvSpPr>
        <p:spPr bwMode="auto">
          <a:xfrm>
            <a:off x="4159527" y="4274688"/>
            <a:ext cx="81352" cy="129928"/>
          </a:xfrm>
          <a:custGeom>
            <a:avLst/>
            <a:gdLst>
              <a:gd name="T0" fmla="*/ 69 w 92"/>
              <a:gd name="T1" fmla="*/ 1 h 146"/>
              <a:gd name="T2" fmla="*/ 62 w 92"/>
              <a:gd name="T3" fmla="*/ 0 h 146"/>
              <a:gd name="T4" fmla="*/ 52 w 92"/>
              <a:gd name="T5" fmla="*/ 5 h 146"/>
              <a:gd name="T6" fmla="*/ 10 w 92"/>
              <a:gd name="T7" fmla="*/ 5 h 146"/>
              <a:gd name="T8" fmla="*/ 8 w 92"/>
              <a:gd name="T9" fmla="*/ 6 h 146"/>
              <a:gd name="T10" fmla="*/ 6 w 92"/>
              <a:gd name="T11" fmla="*/ 10 h 146"/>
              <a:gd name="T12" fmla="*/ 10 w 92"/>
              <a:gd name="T13" fmla="*/ 30 h 146"/>
              <a:gd name="T14" fmla="*/ 10 w 92"/>
              <a:gd name="T15" fmla="*/ 33 h 146"/>
              <a:gd name="T16" fmla="*/ 8 w 92"/>
              <a:gd name="T17" fmla="*/ 35 h 146"/>
              <a:gd name="T18" fmla="*/ 10 w 92"/>
              <a:gd name="T19" fmla="*/ 37 h 146"/>
              <a:gd name="T20" fmla="*/ 15 w 92"/>
              <a:gd name="T21" fmla="*/ 65 h 146"/>
              <a:gd name="T22" fmla="*/ 11 w 92"/>
              <a:gd name="T23" fmla="*/ 70 h 146"/>
              <a:gd name="T24" fmla="*/ 6 w 92"/>
              <a:gd name="T25" fmla="*/ 80 h 146"/>
              <a:gd name="T26" fmla="*/ 0 w 92"/>
              <a:gd name="T27" fmla="*/ 102 h 146"/>
              <a:gd name="T28" fmla="*/ 1 w 92"/>
              <a:gd name="T29" fmla="*/ 109 h 146"/>
              <a:gd name="T30" fmla="*/ 3 w 92"/>
              <a:gd name="T31" fmla="*/ 117 h 146"/>
              <a:gd name="T32" fmla="*/ 10 w 92"/>
              <a:gd name="T33" fmla="*/ 129 h 146"/>
              <a:gd name="T34" fmla="*/ 10 w 92"/>
              <a:gd name="T35" fmla="*/ 138 h 146"/>
              <a:gd name="T36" fmla="*/ 10 w 92"/>
              <a:gd name="T37" fmla="*/ 138 h 146"/>
              <a:gd name="T38" fmla="*/ 25 w 92"/>
              <a:gd name="T39" fmla="*/ 146 h 146"/>
              <a:gd name="T40" fmla="*/ 33 w 92"/>
              <a:gd name="T41" fmla="*/ 139 h 146"/>
              <a:gd name="T42" fmla="*/ 55 w 92"/>
              <a:gd name="T43" fmla="*/ 131 h 146"/>
              <a:gd name="T44" fmla="*/ 65 w 92"/>
              <a:gd name="T45" fmla="*/ 126 h 146"/>
              <a:gd name="T46" fmla="*/ 69 w 92"/>
              <a:gd name="T47" fmla="*/ 124 h 146"/>
              <a:gd name="T48" fmla="*/ 79 w 92"/>
              <a:gd name="T49" fmla="*/ 123 h 146"/>
              <a:gd name="T50" fmla="*/ 84 w 92"/>
              <a:gd name="T51" fmla="*/ 123 h 146"/>
              <a:gd name="T52" fmla="*/ 87 w 92"/>
              <a:gd name="T53" fmla="*/ 123 h 146"/>
              <a:gd name="T54" fmla="*/ 92 w 92"/>
              <a:gd name="T55" fmla="*/ 114 h 146"/>
              <a:gd name="T56" fmla="*/ 84 w 92"/>
              <a:gd name="T57" fmla="*/ 109 h 146"/>
              <a:gd name="T58" fmla="*/ 81 w 92"/>
              <a:gd name="T59" fmla="*/ 102 h 146"/>
              <a:gd name="T60" fmla="*/ 79 w 92"/>
              <a:gd name="T61" fmla="*/ 99 h 146"/>
              <a:gd name="T62" fmla="*/ 79 w 92"/>
              <a:gd name="T63" fmla="*/ 72 h 146"/>
              <a:gd name="T64" fmla="*/ 81 w 92"/>
              <a:gd name="T65" fmla="*/ 67 h 146"/>
              <a:gd name="T66" fmla="*/ 84 w 92"/>
              <a:gd name="T67" fmla="*/ 65 h 146"/>
              <a:gd name="T68" fmla="*/ 82 w 92"/>
              <a:gd name="T69" fmla="*/ 64 h 146"/>
              <a:gd name="T70" fmla="*/ 79 w 92"/>
              <a:gd name="T71" fmla="*/ 55 h 146"/>
              <a:gd name="T72" fmla="*/ 74 w 92"/>
              <a:gd name="T73" fmla="*/ 38 h 146"/>
              <a:gd name="T74" fmla="*/ 74 w 92"/>
              <a:gd name="T75" fmla="*/ 35 h 146"/>
              <a:gd name="T76" fmla="*/ 75 w 92"/>
              <a:gd name="T77" fmla="*/ 26 h 146"/>
              <a:gd name="T78" fmla="*/ 74 w 92"/>
              <a:gd name="T79" fmla="*/ 21 h 146"/>
              <a:gd name="T80" fmla="*/ 67 w 92"/>
              <a:gd name="T81" fmla="*/ 13 h 146"/>
              <a:gd name="T82" fmla="*/ 67 w 92"/>
              <a:gd name="T83" fmla="*/ 10 h 146"/>
              <a:gd name="T84" fmla="*/ 69 w 92"/>
              <a:gd name="T85"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146">
                <a:moveTo>
                  <a:pt x="69" y="1"/>
                </a:moveTo>
                <a:lnTo>
                  <a:pt x="62" y="0"/>
                </a:lnTo>
                <a:lnTo>
                  <a:pt x="52" y="5"/>
                </a:lnTo>
                <a:lnTo>
                  <a:pt x="10" y="5"/>
                </a:lnTo>
                <a:lnTo>
                  <a:pt x="8" y="6"/>
                </a:lnTo>
                <a:lnTo>
                  <a:pt x="6" y="10"/>
                </a:lnTo>
                <a:lnTo>
                  <a:pt x="10" y="30"/>
                </a:lnTo>
                <a:lnTo>
                  <a:pt x="10" y="33"/>
                </a:lnTo>
                <a:lnTo>
                  <a:pt x="8" y="35"/>
                </a:lnTo>
                <a:lnTo>
                  <a:pt x="10" y="37"/>
                </a:lnTo>
                <a:lnTo>
                  <a:pt x="15" y="65"/>
                </a:lnTo>
                <a:lnTo>
                  <a:pt x="11" y="70"/>
                </a:lnTo>
                <a:lnTo>
                  <a:pt x="6" y="80"/>
                </a:lnTo>
                <a:lnTo>
                  <a:pt x="0" y="102"/>
                </a:lnTo>
                <a:lnTo>
                  <a:pt x="1" y="109"/>
                </a:lnTo>
                <a:lnTo>
                  <a:pt x="3" y="117"/>
                </a:lnTo>
                <a:lnTo>
                  <a:pt x="10" y="129"/>
                </a:lnTo>
                <a:lnTo>
                  <a:pt x="10" y="138"/>
                </a:lnTo>
                <a:lnTo>
                  <a:pt x="10" y="138"/>
                </a:lnTo>
                <a:lnTo>
                  <a:pt x="25" y="146"/>
                </a:lnTo>
                <a:lnTo>
                  <a:pt x="33" y="139"/>
                </a:lnTo>
                <a:lnTo>
                  <a:pt x="55" y="131"/>
                </a:lnTo>
                <a:lnTo>
                  <a:pt x="65" y="126"/>
                </a:lnTo>
                <a:lnTo>
                  <a:pt x="69" y="124"/>
                </a:lnTo>
                <a:lnTo>
                  <a:pt x="79" y="123"/>
                </a:lnTo>
                <a:lnTo>
                  <a:pt x="84" y="123"/>
                </a:lnTo>
                <a:lnTo>
                  <a:pt x="87" y="123"/>
                </a:lnTo>
                <a:lnTo>
                  <a:pt x="92" y="114"/>
                </a:lnTo>
                <a:lnTo>
                  <a:pt x="84" y="109"/>
                </a:lnTo>
                <a:lnTo>
                  <a:pt x="81" y="102"/>
                </a:lnTo>
                <a:lnTo>
                  <a:pt x="79" y="99"/>
                </a:lnTo>
                <a:lnTo>
                  <a:pt x="79" y="72"/>
                </a:lnTo>
                <a:lnTo>
                  <a:pt x="81" y="67"/>
                </a:lnTo>
                <a:lnTo>
                  <a:pt x="84" y="65"/>
                </a:lnTo>
                <a:lnTo>
                  <a:pt x="82" y="64"/>
                </a:lnTo>
                <a:lnTo>
                  <a:pt x="79" y="55"/>
                </a:lnTo>
                <a:lnTo>
                  <a:pt x="74" y="38"/>
                </a:lnTo>
                <a:lnTo>
                  <a:pt x="74" y="35"/>
                </a:lnTo>
                <a:lnTo>
                  <a:pt x="75" y="26"/>
                </a:lnTo>
                <a:lnTo>
                  <a:pt x="74" y="21"/>
                </a:lnTo>
                <a:lnTo>
                  <a:pt x="67" y="13"/>
                </a:lnTo>
                <a:lnTo>
                  <a:pt x="67" y="10"/>
                </a:lnTo>
                <a:lnTo>
                  <a:pt x="69" y="1"/>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89" name="Freeform 30325"/>
          <p:cNvSpPr>
            <a:spLocks/>
          </p:cNvSpPr>
          <p:nvPr/>
        </p:nvSpPr>
        <p:spPr bwMode="auto">
          <a:xfrm>
            <a:off x="4218774" y="4275581"/>
            <a:ext cx="34487" cy="100561"/>
          </a:xfrm>
          <a:custGeom>
            <a:avLst/>
            <a:gdLst>
              <a:gd name="T0" fmla="*/ 19 w 39"/>
              <a:gd name="T1" fmla="*/ 15 h 113"/>
              <a:gd name="T2" fmla="*/ 20 w 39"/>
              <a:gd name="T3" fmla="*/ 4 h 113"/>
              <a:gd name="T4" fmla="*/ 17 w 39"/>
              <a:gd name="T5" fmla="*/ 4 h 113"/>
              <a:gd name="T6" fmla="*/ 12 w 39"/>
              <a:gd name="T7" fmla="*/ 2 h 113"/>
              <a:gd name="T8" fmla="*/ 2 w 39"/>
              <a:gd name="T9" fmla="*/ 0 h 113"/>
              <a:gd name="T10" fmla="*/ 0 w 39"/>
              <a:gd name="T11" fmla="*/ 9 h 113"/>
              <a:gd name="T12" fmla="*/ 0 w 39"/>
              <a:gd name="T13" fmla="*/ 12 h 113"/>
              <a:gd name="T14" fmla="*/ 7 w 39"/>
              <a:gd name="T15" fmla="*/ 20 h 113"/>
              <a:gd name="T16" fmla="*/ 8 w 39"/>
              <a:gd name="T17" fmla="*/ 25 h 113"/>
              <a:gd name="T18" fmla="*/ 7 w 39"/>
              <a:gd name="T19" fmla="*/ 34 h 113"/>
              <a:gd name="T20" fmla="*/ 7 w 39"/>
              <a:gd name="T21" fmla="*/ 37 h 113"/>
              <a:gd name="T22" fmla="*/ 12 w 39"/>
              <a:gd name="T23" fmla="*/ 54 h 113"/>
              <a:gd name="T24" fmla="*/ 15 w 39"/>
              <a:gd name="T25" fmla="*/ 63 h 113"/>
              <a:gd name="T26" fmla="*/ 17 w 39"/>
              <a:gd name="T27" fmla="*/ 64 h 113"/>
              <a:gd name="T28" fmla="*/ 14 w 39"/>
              <a:gd name="T29" fmla="*/ 66 h 113"/>
              <a:gd name="T30" fmla="*/ 12 w 39"/>
              <a:gd name="T31" fmla="*/ 71 h 113"/>
              <a:gd name="T32" fmla="*/ 12 w 39"/>
              <a:gd name="T33" fmla="*/ 98 h 113"/>
              <a:gd name="T34" fmla="*/ 14 w 39"/>
              <a:gd name="T35" fmla="*/ 101 h 113"/>
              <a:gd name="T36" fmla="*/ 17 w 39"/>
              <a:gd name="T37" fmla="*/ 108 h 113"/>
              <a:gd name="T38" fmla="*/ 25 w 39"/>
              <a:gd name="T39" fmla="*/ 113 h 113"/>
              <a:gd name="T40" fmla="*/ 25 w 39"/>
              <a:gd name="T41" fmla="*/ 113 h 113"/>
              <a:gd name="T42" fmla="*/ 29 w 39"/>
              <a:gd name="T43" fmla="*/ 111 h 113"/>
              <a:gd name="T44" fmla="*/ 34 w 39"/>
              <a:gd name="T45" fmla="*/ 110 h 113"/>
              <a:gd name="T46" fmla="*/ 39 w 39"/>
              <a:gd name="T47" fmla="*/ 110 h 113"/>
              <a:gd name="T48" fmla="*/ 37 w 39"/>
              <a:gd name="T49" fmla="*/ 108 h 113"/>
              <a:gd name="T50" fmla="*/ 34 w 39"/>
              <a:gd name="T51" fmla="*/ 96 h 113"/>
              <a:gd name="T52" fmla="*/ 35 w 39"/>
              <a:gd name="T53" fmla="*/ 90 h 113"/>
              <a:gd name="T54" fmla="*/ 34 w 39"/>
              <a:gd name="T55" fmla="*/ 46 h 113"/>
              <a:gd name="T56" fmla="*/ 29 w 39"/>
              <a:gd name="T57" fmla="*/ 25 h 113"/>
              <a:gd name="T58" fmla="*/ 20 w 39"/>
              <a:gd name="T59" fmla="*/ 19 h 113"/>
              <a:gd name="T60" fmla="*/ 19 w 39"/>
              <a:gd name="T61"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113">
                <a:moveTo>
                  <a:pt x="19" y="15"/>
                </a:moveTo>
                <a:lnTo>
                  <a:pt x="20" y="4"/>
                </a:lnTo>
                <a:lnTo>
                  <a:pt x="17" y="4"/>
                </a:lnTo>
                <a:lnTo>
                  <a:pt x="12" y="2"/>
                </a:lnTo>
                <a:lnTo>
                  <a:pt x="2" y="0"/>
                </a:lnTo>
                <a:lnTo>
                  <a:pt x="0" y="9"/>
                </a:lnTo>
                <a:lnTo>
                  <a:pt x="0" y="12"/>
                </a:lnTo>
                <a:lnTo>
                  <a:pt x="7" y="20"/>
                </a:lnTo>
                <a:lnTo>
                  <a:pt x="8" y="25"/>
                </a:lnTo>
                <a:lnTo>
                  <a:pt x="7" y="34"/>
                </a:lnTo>
                <a:lnTo>
                  <a:pt x="7" y="37"/>
                </a:lnTo>
                <a:lnTo>
                  <a:pt x="12" y="54"/>
                </a:lnTo>
                <a:lnTo>
                  <a:pt x="15" y="63"/>
                </a:lnTo>
                <a:lnTo>
                  <a:pt x="17" y="64"/>
                </a:lnTo>
                <a:lnTo>
                  <a:pt x="14" y="66"/>
                </a:lnTo>
                <a:lnTo>
                  <a:pt x="12" y="71"/>
                </a:lnTo>
                <a:lnTo>
                  <a:pt x="12" y="98"/>
                </a:lnTo>
                <a:lnTo>
                  <a:pt x="14" y="101"/>
                </a:lnTo>
                <a:lnTo>
                  <a:pt x="17" y="108"/>
                </a:lnTo>
                <a:lnTo>
                  <a:pt x="25" y="113"/>
                </a:lnTo>
                <a:lnTo>
                  <a:pt x="25" y="113"/>
                </a:lnTo>
                <a:lnTo>
                  <a:pt x="29" y="111"/>
                </a:lnTo>
                <a:lnTo>
                  <a:pt x="34" y="110"/>
                </a:lnTo>
                <a:lnTo>
                  <a:pt x="39" y="110"/>
                </a:lnTo>
                <a:lnTo>
                  <a:pt x="37" y="108"/>
                </a:lnTo>
                <a:lnTo>
                  <a:pt x="34" y="96"/>
                </a:lnTo>
                <a:lnTo>
                  <a:pt x="35" y="90"/>
                </a:lnTo>
                <a:lnTo>
                  <a:pt x="34" y="46"/>
                </a:lnTo>
                <a:lnTo>
                  <a:pt x="29" y="25"/>
                </a:lnTo>
                <a:lnTo>
                  <a:pt x="20" y="19"/>
                </a:lnTo>
                <a:lnTo>
                  <a:pt x="19" y="1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0" name="Freeform 30326"/>
          <p:cNvSpPr>
            <a:spLocks/>
          </p:cNvSpPr>
          <p:nvPr/>
        </p:nvSpPr>
        <p:spPr bwMode="auto">
          <a:xfrm>
            <a:off x="4059607" y="4284480"/>
            <a:ext cx="113186" cy="128147"/>
          </a:xfrm>
          <a:custGeom>
            <a:avLst/>
            <a:gdLst>
              <a:gd name="T0" fmla="*/ 50 w 128"/>
              <a:gd name="T1" fmla="*/ 2 h 144"/>
              <a:gd name="T2" fmla="*/ 45 w 128"/>
              <a:gd name="T3" fmla="*/ 0 h 144"/>
              <a:gd name="T4" fmla="*/ 37 w 128"/>
              <a:gd name="T5" fmla="*/ 5 h 144"/>
              <a:gd name="T6" fmla="*/ 32 w 128"/>
              <a:gd name="T7" fmla="*/ 14 h 144"/>
              <a:gd name="T8" fmla="*/ 22 w 128"/>
              <a:gd name="T9" fmla="*/ 5 h 144"/>
              <a:gd name="T10" fmla="*/ 10 w 128"/>
              <a:gd name="T11" fmla="*/ 15 h 144"/>
              <a:gd name="T12" fmla="*/ 8 w 128"/>
              <a:gd name="T13" fmla="*/ 27 h 144"/>
              <a:gd name="T14" fmla="*/ 18 w 128"/>
              <a:gd name="T15" fmla="*/ 34 h 144"/>
              <a:gd name="T16" fmla="*/ 13 w 128"/>
              <a:gd name="T17" fmla="*/ 41 h 144"/>
              <a:gd name="T18" fmla="*/ 22 w 128"/>
              <a:gd name="T19" fmla="*/ 49 h 144"/>
              <a:gd name="T20" fmla="*/ 20 w 128"/>
              <a:gd name="T21" fmla="*/ 54 h 144"/>
              <a:gd name="T22" fmla="*/ 13 w 128"/>
              <a:gd name="T23" fmla="*/ 51 h 144"/>
              <a:gd name="T24" fmla="*/ 8 w 128"/>
              <a:gd name="T25" fmla="*/ 54 h 144"/>
              <a:gd name="T26" fmla="*/ 11 w 128"/>
              <a:gd name="T27" fmla="*/ 61 h 144"/>
              <a:gd name="T28" fmla="*/ 11 w 128"/>
              <a:gd name="T29" fmla="*/ 66 h 144"/>
              <a:gd name="T30" fmla="*/ 5 w 128"/>
              <a:gd name="T31" fmla="*/ 73 h 144"/>
              <a:gd name="T32" fmla="*/ 5 w 128"/>
              <a:gd name="T33" fmla="*/ 81 h 144"/>
              <a:gd name="T34" fmla="*/ 0 w 128"/>
              <a:gd name="T35" fmla="*/ 93 h 144"/>
              <a:gd name="T36" fmla="*/ 1 w 128"/>
              <a:gd name="T37" fmla="*/ 98 h 144"/>
              <a:gd name="T38" fmla="*/ 11 w 128"/>
              <a:gd name="T39" fmla="*/ 98 h 144"/>
              <a:gd name="T40" fmla="*/ 25 w 128"/>
              <a:gd name="T41" fmla="*/ 115 h 144"/>
              <a:gd name="T42" fmla="*/ 20 w 128"/>
              <a:gd name="T43" fmla="*/ 133 h 144"/>
              <a:gd name="T44" fmla="*/ 22 w 128"/>
              <a:gd name="T45" fmla="*/ 144 h 144"/>
              <a:gd name="T46" fmla="*/ 47 w 128"/>
              <a:gd name="T47" fmla="*/ 130 h 144"/>
              <a:gd name="T48" fmla="*/ 97 w 128"/>
              <a:gd name="T49" fmla="*/ 122 h 144"/>
              <a:gd name="T50" fmla="*/ 114 w 128"/>
              <a:gd name="T51" fmla="*/ 125 h 144"/>
              <a:gd name="T52" fmla="*/ 116 w 128"/>
              <a:gd name="T53" fmla="*/ 122 h 144"/>
              <a:gd name="T54" fmla="*/ 121 w 128"/>
              <a:gd name="T55" fmla="*/ 123 h 144"/>
              <a:gd name="T56" fmla="*/ 123 w 128"/>
              <a:gd name="T57" fmla="*/ 118 h 144"/>
              <a:gd name="T58" fmla="*/ 114 w 128"/>
              <a:gd name="T59" fmla="*/ 98 h 144"/>
              <a:gd name="T60" fmla="*/ 119 w 128"/>
              <a:gd name="T61" fmla="*/ 69 h 144"/>
              <a:gd name="T62" fmla="*/ 128 w 128"/>
              <a:gd name="T63" fmla="*/ 54 h 144"/>
              <a:gd name="T64" fmla="*/ 121 w 128"/>
              <a:gd name="T65" fmla="*/ 24 h 144"/>
              <a:gd name="T66" fmla="*/ 108 w 128"/>
              <a:gd name="T67" fmla="*/ 19 h 144"/>
              <a:gd name="T68" fmla="*/ 96 w 128"/>
              <a:gd name="T69" fmla="*/ 21 h 144"/>
              <a:gd name="T70" fmla="*/ 87 w 128"/>
              <a:gd name="T71" fmla="*/ 24 h 144"/>
              <a:gd name="T72" fmla="*/ 79 w 128"/>
              <a:gd name="T73" fmla="*/ 21 h 144"/>
              <a:gd name="T74" fmla="*/ 74 w 128"/>
              <a:gd name="T75" fmla="*/ 10 h 144"/>
              <a:gd name="T76" fmla="*/ 65 w 128"/>
              <a:gd name="T77" fmla="*/ 9 h 144"/>
              <a:gd name="T78" fmla="*/ 55 w 128"/>
              <a:gd name="T79" fmla="*/ 12 h 144"/>
              <a:gd name="T80" fmla="*/ 50 w 128"/>
              <a:gd name="T81" fmla="*/ 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 h="144">
                <a:moveTo>
                  <a:pt x="50" y="5"/>
                </a:moveTo>
                <a:lnTo>
                  <a:pt x="50" y="2"/>
                </a:lnTo>
                <a:lnTo>
                  <a:pt x="49" y="0"/>
                </a:lnTo>
                <a:lnTo>
                  <a:pt x="45" y="0"/>
                </a:lnTo>
                <a:lnTo>
                  <a:pt x="44" y="2"/>
                </a:lnTo>
                <a:lnTo>
                  <a:pt x="37" y="5"/>
                </a:lnTo>
                <a:lnTo>
                  <a:pt x="33" y="10"/>
                </a:lnTo>
                <a:lnTo>
                  <a:pt x="32" y="14"/>
                </a:lnTo>
                <a:lnTo>
                  <a:pt x="27" y="9"/>
                </a:lnTo>
                <a:lnTo>
                  <a:pt x="22" y="5"/>
                </a:lnTo>
                <a:lnTo>
                  <a:pt x="18" y="5"/>
                </a:lnTo>
                <a:lnTo>
                  <a:pt x="10" y="15"/>
                </a:lnTo>
                <a:lnTo>
                  <a:pt x="6" y="22"/>
                </a:lnTo>
                <a:lnTo>
                  <a:pt x="8" y="27"/>
                </a:lnTo>
                <a:lnTo>
                  <a:pt x="15" y="31"/>
                </a:lnTo>
                <a:lnTo>
                  <a:pt x="18" y="34"/>
                </a:lnTo>
                <a:lnTo>
                  <a:pt x="17" y="37"/>
                </a:lnTo>
                <a:lnTo>
                  <a:pt x="13" y="41"/>
                </a:lnTo>
                <a:lnTo>
                  <a:pt x="17" y="44"/>
                </a:lnTo>
                <a:lnTo>
                  <a:pt x="22" y="49"/>
                </a:lnTo>
                <a:lnTo>
                  <a:pt x="23" y="53"/>
                </a:lnTo>
                <a:lnTo>
                  <a:pt x="20" y="54"/>
                </a:lnTo>
                <a:lnTo>
                  <a:pt x="18" y="53"/>
                </a:lnTo>
                <a:lnTo>
                  <a:pt x="13" y="51"/>
                </a:lnTo>
                <a:lnTo>
                  <a:pt x="10" y="53"/>
                </a:lnTo>
                <a:lnTo>
                  <a:pt x="8" y="54"/>
                </a:lnTo>
                <a:lnTo>
                  <a:pt x="8" y="54"/>
                </a:lnTo>
                <a:lnTo>
                  <a:pt x="11" y="61"/>
                </a:lnTo>
                <a:lnTo>
                  <a:pt x="11" y="63"/>
                </a:lnTo>
                <a:lnTo>
                  <a:pt x="11" y="66"/>
                </a:lnTo>
                <a:lnTo>
                  <a:pt x="5" y="71"/>
                </a:lnTo>
                <a:lnTo>
                  <a:pt x="5" y="73"/>
                </a:lnTo>
                <a:lnTo>
                  <a:pt x="5" y="74"/>
                </a:lnTo>
                <a:lnTo>
                  <a:pt x="5" y="81"/>
                </a:lnTo>
                <a:lnTo>
                  <a:pt x="5" y="85"/>
                </a:lnTo>
                <a:lnTo>
                  <a:pt x="0" y="93"/>
                </a:lnTo>
                <a:lnTo>
                  <a:pt x="0" y="95"/>
                </a:lnTo>
                <a:lnTo>
                  <a:pt x="1" y="98"/>
                </a:lnTo>
                <a:lnTo>
                  <a:pt x="5" y="98"/>
                </a:lnTo>
                <a:lnTo>
                  <a:pt x="11" y="98"/>
                </a:lnTo>
                <a:lnTo>
                  <a:pt x="23" y="112"/>
                </a:lnTo>
                <a:lnTo>
                  <a:pt x="25" y="115"/>
                </a:lnTo>
                <a:lnTo>
                  <a:pt x="23" y="118"/>
                </a:lnTo>
                <a:lnTo>
                  <a:pt x="20" y="133"/>
                </a:lnTo>
                <a:lnTo>
                  <a:pt x="20" y="142"/>
                </a:lnTo>
                <a:lnTo>
                  <a:pt x="22" y="144"/>
                </a:lnTo>
                <a:lnTo>
                  <a:pt x="23" y="144"/>
                </a:lnTo>
                <a:lnTo>
                  <a:pt x="47" y="130"/>
                </a:lnTo>
                <a:lnTo>
                  <a:pt x="74" y="123"/>
                </a:lnTo>
                <a:lnTo>
                  <a:pt x="97" y="122"/>
                </a:lnTo>
                <a:lnTo>
                  <a:pt x="109" y="125"/>
                </a:lnTo>
                <a:lnTo>
                  <a:pt x="114" y="125"/>
                </a:lnTo>
                <a:lnTo>
                  <a:pt x="114" y="123"/>
                </a:lnTo>
                <a:lnTo>
                  <a:pt x="116" y="122"/>
                </a:lnTo>
                <a:lnTo>
                  <a:pt x="118" y="122"/>
                </a:lnTo>
                <a:lnTo>
                  <a:pt x="121" y="123"/>
                </a:lnTo>
                <a:lnTo>
                  <a:pt x="123" y="127"/>
                </a:lnTo>
                <a:lnTo>
                  <a:pt x="123" y="118"/>
                </a:lnTo>
                <a:lnTo>
                  <a:pt x="116" y="106"/>
                </a:lnTo>
                <a:lnTo>
                  <a:pt x="114" y="98"/>
                </a:lnTo>
                <a:lnTo>
                  <a:pt x="113" y="91"/>
                </a:lnTo>
                <a:lnTo>
                  <a:pt x="119" y="69"/>
                </a:lnTo>
                <a:lnTo>
                  <a:pt x="124" y="59"/>
                </a:lnTo>
                <a:lnTo>
                  <a:pt x="128" y="54"/>
                </a:lnTo>
                <a:lnTo>
                  <a:pt x="123" y="26"/>
                </a:lnTo>
                <a:lnTo>
                  <a:pt x="121" y="24"/>
                </a:lnTo>
                <a:lnTo>
                  <a:pt x="114" y="21"/>
                </a:lnTo>
                <a:lnTo>
                  <a:pt x="108" y="19"/>
                </a:lnTo>
                <a:lnTo>
                  <a:pt x="101" y="19"/>
                </a:lnTo>
                <a:lnTo>
                  <a:pt x="96" y="21"/>
                </a:lnTo>
                <a:lnTo>
                  <a:pt x="91" y="24"/>
                </a:lnTo>
                <a:lnTo>
                  <a:pt x="87" y="24"/>
                </a:lnTo>
                <a:lnTo>
                  <a:pt x="84" y="24"/>
                </a:lnTo>
                <a:lnTo>
                  <a:pt x="79" y="21"/>
                </a:lnTo>
                <a:lnTo>
                  <a:pt x="74" y="15"/>
                </a:lnTo>
                <a:lnTo>
                  <a:pt x="74" y="10"/>
                </a:lnTo>
                <a:lnTo>
                  <a:pt x="70" y="9"/>
                </a:lnTo>
                <a:lnTo>
                  <a:pt x="65" y="9"/>
                </a:lnTo>
                <a:lnTo>
                  <a:pt x="62" y="7"/>
                </a:lnTo>
                <a:lnTo>
                  <a:pt x="55" y="12"/>
                </a:lnTo>
                <a:lnTo>
                  <a:pt x="52" y="12"/>
                </a:lnTo>
                <a:lnTo>
                  <a:pt x="50" y="9"/>
                </a:lnTo>
                <a:lnTo>
                  <a:pt x="50"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91" name="Freeform 30327"/>
          <p:cNvSpPr>
            <a:spLocks/>
          </p:cNvSpPr>
          <p:nvPr/>
        </p:nvSpPr>
        <p:spPr bwMode="auto">
          <a:xfrm>
            <a:off x="6271149" y="4360122"/>
            <a:ext cx="178622" cy="123698"/>
          </a:xfrm>
          <a:custGeom>
            <a:avLst/>
            <a:gdLst>
              <a:gd name="T0" fmla="*/ 160 w 202"/>
              <a:gd name="T1" fmla="*/ 1 h 139"/>
              <a:gd name="T2" fmla="*/ 153 w 202"/>
              <a:gd name="T3" fmla="*/ 5 h 139"/>
              <a:gd name="T4" fmla="*/ 145 w 202"/>
              <a:gd name="T5" fmla="*/ 13 h 139"/>
              <a:gd name="T6" fmla="*/ 138 w 202"/>
              <a:gd name="T7" fmla="*/ 23 h 139"/>
              <a:gd name="T8" fmla="*/ 131 w 202"/>
              <a:gd name="T9" fmla="*/ 32 h 139"/>
              <a:gd name="T10" fmla="*/ 123 w 202"/>
              <a:gd name="T11" fmla="*/ 33 h 139"/>
              <a:gd name="T12" fmla="*/ 126 w 202"/>
              <a:gd name="T13" fmla="*/ 40 h 139"/>
              <a:gd name="T14" fmla="*/ 124 w 202"/>
              <a:gd name="T15" fmla="*/ 45 h 139"/>
              <a:gd name="T16" fmla="*/ 119 w 202"/>
              <a:gd name="T17" fmla="*/ 47 h 139"/>
              <a:gd name="T18" fmla="*/ 116 w 202"/>
              <a:gd name="T19" fmla="*/ 45 h 139"/>
              <a:gd name="T20" fmla="*/ 118 w 202"/>
              <a:gd name="T21" fmla="*/ 52 h 139"/>
              <a:gd name="T22" fmla="*/ 118 w 202"/>
              <a:gd name="T23" fmla="*/ 55 h 139"/>
              <a:gd name="T24" fmla="*/ 121 w 202"/>
              <a:gd name="T25" fmla="*/ 59 h 139"/>
              <a:gd name="T26" fmla="*/ 104 w 202"/>
              <a:gd name="T27" fmla="*/ 65 h 139"/>
              <a:gd name="T28" fmla="*/ 101 w 202"/>
              <a:gd name="T29" fmla="*/ 60 h 139"/>
              <a:gd name="T30" fmla="*/ 97 w 202"/>
              <a:gd name="T31" fmla="*/ 57 h 139"/>
              <a:gd name="T32" fmla="*/ 96 w 202"/>
              <a:gd name="T33" fmla="*/ 57 h 139"/>
              <a:gd name="T34" fmla="*/ 84 w 202"/>
              <a:gd name="T35" fmla="*/ 70 h 139"/>
              <a:gd name="T36" fmla="*/ 74 w 202"/>
              <a:gd name="T37" fmla="*/ 86 h 139"/>
              <a:gd name="T38" fmla="*/ 45 w 202"/>
              <a:gd name="T39" fmla="*/ 94 h 139"/>
              <a:gd name="T40" fmla="*/ 35 w 202"/>
              <a:gd name="T41" fmla="*/ 109 h 139"/>
              <a:gd name="T42" fmla="*/ 30 w 202"/>
              <a:gd name="T43" fmla="*/ 121 h 139"/>
              <a:gd name="T44" fmla="*/ 32 w 202"/>
              <a:gd name="T45" fmla="*/ 128 h 139"/>
              <a:gd name="T46" fmla="*/ 22 w 202"/>
              <a:gd name="T47" fmla="*/ 124 h 139"/>
              <a:gd name="T48" fmla="*/ 8 w 202"/>
              <a:gd name="T49" fmla="*/ 121 h 139"/>
              <a:gd name="T50" fmla="*/ 1 w 202"/>
              <a:gd name="T51" fmla="*/ 116 h 139"/>
              <a:gd name="T52" fmla="*/ 3 w 202"/>
              <a:gd name="T53" fmla="*/ 123 h 139"/>
              <a:gd name="T54" fmla="*/ 15 w 202"/>
              <a:gd name="T55" fmla="*/ 136 h 139"/>
              <a:gd name="T56" fmla="*/ 22 w 202"/>
              <a:gd name="T57" fmla="*/ 139 h 139"/>
              <a:gd name="T58" fmla="*/ 33 w 202"/>
              <a:gd name="T59" fmla="*/ 134 h 139"/>
              <a:gd name="T60" fmla="*/ 44 w 202"/>
              <a:gd name="T61" fmla="*/ 138 h 139"/>
              <a:gd name="T62" fmla="*/ 57 w 202"/>
              <a:gd name="T63" fmla="*/ 128 h 139"/>
              <a:gd name="T64" fmla="*/ 67 w 202"/>
              <a:gd name="T65" fmla="*/ 123 h 139"/>
              <a:gd name="T66" fmla="*/ 81 w 202"/>
              <a:gd name="T67" fmla="*/ 129 h 139"/>
              <a:gd name="T68" fmla="*/ 89 w 202"/>
              <a:gd name="T69" fmla="*/ 129 h 139"/>
              <a:gd name="T70" fmla="*/ 97 w 202"/>
              <a:gd name="T71" fmla="*/ 124 h 139"/>
              <a:gd name="T72" fmla="*/ 109 w 202"/>
              <a:gd name="T73" fmla="*/ 121 h 139"/>
              <a:gd name="T74" fmla="*/ 118 w 202"/>
              <a:gd name="T75" fmla="*/ 94 h 139"/>
              <a:gd name="T76" fmla="*/ 126 w 202"/>
              <a:gd name="T77" fmla="*/ 89 h 139"/>
              <a:gd name="T78" fmla="*/ 128 w 202"/>
              <a:gd name="T79" fmla="*/ 74 h 139"/>
              <a:gd name="T80" fmla="*/ 131 w 202"/>
              <a:gd name="T81" fmla="*/ 62 h 139"/>
              <a:gd name="T82" fmla="*/ 146 w 202"/>
              <a:gd name="T83" fmla="*/ 60 h 139"/>
              <a:gd name="T84" fmla="*/ 158 w 202"/>
              <a:gd name="T85" fmla="*/ 62 h 139"/>
              <a:gd name="T86" fmla="*/ 170 w 202"/>
              <a:gd name="T87" fmla="*/ 65 h 139"/>
              <a:gd name="T88" fmla="*/ 172 w 202"/>
              <a:gd name="T89" fmla="*/ 64 h 139"/>
              <a:gd name="T90" fmla="*/ 187 w 202"/>
              <a:gd name="T91" fmla="*/ 60 h 139"/>
              <a:gd name="T92" fmla="*/ 180 w 202"/>
              <a:gd name="T93" fmla="*/ 50 h 139"/>
              <a:gd name="T94" fmla="*/ 182 w 202"/>
              <a:gd name="T95" fmla="*/ 45 h 139"/>
              <a:gd name="T96" fmla="*/ 195 w 202"/>
              <a:gd name="T97" fmla="*/ 45 h 139"/>
              <a:gd name="T98" fmla="*/ 202 w 202"/>
              <a:gd name="T99" fmla="*/ 42 h 139"/>
              <a:gd name="T100" fmla="*/ 202 w 202"/>
              <a:gd name="T101" fmla="*/ 37 h 139"/>
              <a:gd name="T102" fmla="*/ 188 w 202"/>
              <a:gd name="T103" fmla="*/ 28 h 139"/>
              <a:gd name="T104" fmla="*/ 182 w 202"/>
              <a:gd name="T105" fmla="*/ 28 h 139"/>
              <a:gd name="T106" fmla="*/ 178 w 202"/>
              <a:gd name="T107" fmla="*/ 25 h 139"/>
              <a:gd name="T108" fmla="*/ 167 w 202"/>
              <a:gd name="T109" fmla="*/ 25 h 139"/>
              <a:gd name="T110" fmla="*/ 172 w 202"/>
              <a:gd name="T111" fmla="*/ 15 h 139"/>
              <a:gd name="T112" fmla="*/ 163 w 202"/>
              <a:gd name="T113" fmla="*/ 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 h="139">
                <a:moveTo>
                  <a:pt x="163" y="6"/>
                </a:moveTo>
                <a:lnTo>
                  <a:pt x="160" y="1"/>
                </a:lnTo>
                <a:lnTo>
                  <a:pt x="156" y="6"/>
                </a:lnTo>
                <a:lnTo>
                  <a:pt x="153" y="5"/>
                </a:lnTo>
                <a:lnTo>
                  <a:pt x="150" y="0"/>
                </a:lnTo>
                <a:lnTo>
                  <a:pt x="145" y="13"/>
                </a:lnTo>
                <a:lnTo>
                  <a:pt x="140" y="18"/>
                </a:lnTo>
                <a:lnTo>
                  <a:pt x="138" y="23"/>
                </a:lnTo>
                <a:lnTo>
                  <a:pt x="135" y="27"/>
                </a:lnTo>
                <a:lnTo>
                  <a:pt x="131" y="32"/>
                </a:lnTo>
                <a:lnTo>
                  <a:pt x="128" y="32"/>
                </a:lnTo>
                <a:lnTo>
                  <a:pt x="123" y="33"/>
                </a:lnTo>
                <a:lnTo>
                  <a:pt x="121" y="37"/>
                </a:lnTo>
                <a:lnTo>
                  <a:pt x="126" y="40"/>
                </a:lnTo>
                <a:lnTo>
                  <a:pt x="126" y="43"/>
                </a:lnTo>
                <a:lnTo>
                  <a:pt x="124" y="45"/>
                </a:lnTo>
                <a:lnTo>
                  <a:pt x="121" y="47"/>
                </a:lnTo>
                <a:lnTo>
                  <a:pt x="119" y="47"/>
                </a:lnTo>
                <a:lnTo>
                  <a:pt x="118" y="45"/>
                </a:lnTo>
                <a:lnTo>
                  <a:pt x="116" y="45"/>
                </a:lnTo>
                <a:lnTo>
                  <a:pt x="118" y="47"/>
                </a:lnTo>
                <a:lnTo>
                  <a:pt x="118" y="52"/>
                </a:lnTo>
                <a:lnTo>
                  <a:pt x="118" y="54"/>
                </a:lnTo>
                <a:lnTo>
                  <a:pt x="118" y="55"/>
                </a:lnTo>
                <a:lnTo>
                  <a:pt x="121" y="57"/>
                </a:lnTo>
                <a:lnTo>
                  <a:pt x="121" y="59"/>
                </a:lnTo>
                <a:lnTo>
                  <a:pt x="109" y="64"/>
                </a:lnTo>
                <a:lnTo>
                  <a:pt x="104" y="65"/>
                </a:lnTo>
                <a:lnTo>
                  <a:pt x="103" y="64"/>
                </a:lnTo>
                <a:lnTo>
                  <a:pt x="101" y="60"/>
                </a:lnTo>
                <a:lnTo>
                  <a:pt x="99" y="60"/>
                </a:lnTo>
                <a:lnTo>
                  <a:pt x="97" y="57"/>
                </a:lnTo>
                <a:lnTo>
                  <a:pt x="97" y="55"/>
                </a:lnTo>
                <a:lnTo>
                  <a:pt x="96" y="57"/>
                </a:lnTo>
                <a:lnTo>
                  <a:pt x="91" y="60"/>
                </a:lnTo>
                <a:lnTo>
                  <a:pt x="84" y="70"/>
                </a:lnTo>
                <a:lnTo>
                  <a:pt x="79" y="74"/>
                </a:lnTo>
                <a:lnTo>
                  <a:pt x="74" y="86"/>
                </a:lnTo>
                <a:lnTo>
                  <a:pt x="70" y="89"/>
                </a:lnTo>
                <a:lnTo>
                  <a:pt x="45" y="94"/>
                </a:lnTo>
                <a:lnTo>
                  <a:pt x="40" y="97"/>
                </a:lnTo>
                <a:lnTo>
                  <a:pt x="35" y="109"/>
                </a:lnTo>
                <a:lnTo>
                  <a:pt x="32" y="116"/>
                </a:lnTo>
                <a:lnTo>
                  <a:pt x="30" y="121"/>
                </a:lnTo>
                <a:lnTo>
                  <a:pt x="35" y="128"/>
                </a:lnTo>
                <a:lnTo>
                  <a:pt x="32" y="128"/>
                </a:lnTo>
                <a:lnTo>
                  <a:pt x="28" y="128"/>
                </a:lnTo>
                <a:lnTo>
                  <a:pt x="22" y="124"/>
                </a:lnTo>
                <a:lnTo>
                  <a:pt x="17" y="121"/>
                </a:lnTo>
                <a:lnTo>
                  <a:pt x="8" y="121"/>
                </a:lnTo>
                <a:lnTo>
                  <a:pt x="5" y="119"/>
                </a:lnTo>
                <a:lnTo>
                  <a:pt x="1" y="116"/>
                </a:lnTo>
                <a:lnTo>
                  <a:pt x="0" y="114"/>
                </a:lnTo>
                <a:lnTo>
                  <a:pt x="3" y="123"/>
                </a:lnTo>
                <a:lnTo>
                  <a:pt x="6" y="126"/>
                </a:lnTo>
                <a:lnTo>
                  <a:pt x="15" y="136"/>
                </a:lnTo>
                <a:lnTo>
                  <a:pt x="18" y="136"/>
                </a:lnTo>
                <a:lnTo>
                  <a:pt x="22" y="139"/>
                </a:lnTo>
                <a:lnTo>
                  <a:pt x="32" y="134"/>
                </a:lnTo>
                <a:lnTo>
                  <a:pt x="33" y="134"/>
                </a:lnTo>
                <a:lnTo>
                  <a:pt x="38" y="138"/>
                </a:lnTo>
                <a:lnTo>
                  <a:pt x="44" y="138"/>
                </a:lnTo>
                <a:lnTo>
                  <a:pt x="54" y="133"/>
                </a:lnTo>
                <a:lnTo>
                  <a:pt x="57" y="128"/>
                </a:lnTo>
                <a:lnTo>
                  <a:pt x="62" y="124"/>
                </a:lnTo>
                <a:lnTo>
                  <a:pt x="67" y="123"/>
                </a:lnTo>
                <a:lnTo>
                  <a:pt x="70" y="124"/>
                </a:lnTo>
                <a:lnTo>
                  <a:pt x="81" y="129"/>
                </a:lnTo>
                <a:lnTo>
                  <a:pt x="86" y="131"/>
                </a:lnTo>
                <a:lnTo>
                  <a:pt x="89" y="129"/>
                </a:lnTo>
                <a:lnTo>
                  <a:pt x="94" y="126"/>
                </a:lnTo>
                <a:lnTo>
                  <a:pt x="97" y="124"/>
                </a:lnTo>
                <a:lnTo>
                  <a:pt x="106" y="123"/>
                </a:lnTo>
                <a:lnTo>
                  <a:pt x="109" y="121"/>
                </a:lnTo>
                <a:lnTo>
                  <a:pt x="118" y="102"/>
                </a:lnTo>
                <a:lnTo>
                  <a:pt x="118" y="94"/>
                </a:lnTo>
                <a:lnTo>
                  <a:pt x="119" y="91"/>
                </a:lnTo>
                <a:lnTo>
                  <a:pt x="126" y="89"/>
                </a:lnTo>
                <a:lnTo>
                  <a:pt x="128" y="84"/>
                </a:lnTo>
                <a:lnTo>
                  <a:pt x="128" y="74"/>
                </a:lnTo>
                <a:lnTo>
                  <a:pt x="128" y="69"/>
                </a:lnTo>
                <a:lnTo>
                  <a:pt x="131" y="62"/>
                </a:lnTo>
                <a:lnTo>
                  <a:pt x="135" y="60"/>
                </a:lnTo>
                <a:lnTo>
                  <a:pt x="146" y="60"/>
                </a:lnTo>
                <a:lnTo>
                  <a:pt x="151" y="62"/>
                </a:lnTo>
                <a:lnTo>
                  <a:pt x="158" y="62"/>
                </a:lnTo>
                <a:lnTo>
                  <a:pt x="162" y="62"/>
                </a:lnTo>
                <a:lnTo>
                  <a:pt x="170" y="65"/>
                </a:lnTo>
                <a:lnTo>
                  <a:pt x="172" y="67"/>
                </a:lnTo>
                <a:lnTo>
                  <a:pt x="172" y="64"/>
                </a:lnTo>
                <a:lnTo>
                  <a:pt x="183" y="62"/>
                </a:lnTo>
                <a:lnTo>
                  <a:pt x="187" y="60"/>
                </a:lnTo>
                <a:lnTo>
                  <a:pt x="188" y="57"/>
                </a:lnTo>
                <a:lnTo>
                  <a:pt x="180" y="50"/>
                </a:lnTo>
                <a:lnTo>
                  <a:pt x="180" y="47"/>
                </a:lnTo>
                <a:lnTo>
                  <a:pt x="182" y="45"/>
                </a:lnTo>
                <a:lnTo>
                  <a:pt x="190" y="45"/>
                </a:lnTo>
                <a:lnTo>
                  <a:pt x="195" y="45"/>
                </a:lnTo>
                <a:lnTo>
                  <a:pt x="199" y="43"/>
                </a:lnTo>
                <a:lnTo>
                  <a:pt x="202" y="42"/>
                </a:lnTo>
                <a:lnTo>
                  <a:pt x="202" y="38"/>
                </a:lnTo>
                <a:lnTo>
                  <a:pt x="202" y="37"/>
                </a:lnTo>
                <a:lnTo>
                  <a:pt x="199" y="35"/>
                </a:lnTo>
                <a:lnTo>
                  <a:pt x="188" y="28"/>
                </a:lnTo>
                <a:lnTo>
                  <a:pt x="185" y="28"/>
                </a:lnTo>
                <a:lnTo>
                  <a:pt x="182" y="28"/>
                </a:lnTo>
                <a:lnTo>
                  <a:pt x="175" y="30"/>
                </a:lnTo>
                <a:lnTo>
                  <a:pt x="178" y="25"/>
                </a:lnTo>
                <a:lnTo>
                  <a:pt x="177" y="23"/>
                </a:lnTo>
                <a:lnTo>
                  <a:pt x="167" y="25"/>
                </a:lnTo>
                <a:lnTo>
                  <a:pt x="167" y="23"/>
                </a:lnTo>
                <a:lnTo>
                  <a:pt x="172" y="15"/>
                </a:lnTo>
                <a:lnTo>
                  <a:pt x="170" y="11"/>
                </a:lnTo>
                <a:lnTo>
                  <a:pt x="163" y="6"/>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2" name="Freeform 30328"/>
          <p:cNvSpPr>
            <a:spLocks/>
          </p:cNvSpPr>
          <p:nvPr/>
        </p:nvSpPr>
        <p:spPr bwMode="auto">
          <a:xfrm>
            <a:off x="6096951" y="4369912"/>
            <a:ext cx="75163" cy="100561"/>
          </a:xfrm>
          <a:custGeom>
            <a:avLst/>
            <a:gdLst>
              <a:gd name="T0" fmla="*/ 26 w 85"/>
              <a:gd name="T1" fmla="*/ 16 h 113"/>
              <a:gd name="T2" fmla="*/ 23 w 85"/>
              <a:gd name="T3" fmla="*/ 14 h 113"/>
              <a:gd name="T4" fmla="*/ 21 w 85"/>
              <a:gd name="T5" fmla="*/ 16 h 113"/>
              <a:gd name="T6" fmla="*/ 18 w 85"/>
              <a:gd name="T7" fmla="*/ 21 h 113"/>
              <a:gd name="T8" fmla="*/ 16 w 85"/>
              <a:gd name="T9" fmla="*/ 19 h 113"/>
              <a:gd name="T10" fmla="*/ 15 w 85"/>
              <a:gd name="T11" fmla="*/ 17 h 113"/>
              <a:gd name="T12" fmla="*/ 18 w 85"/>
              <a:gd name="T13" fmla="*/ 12 h 113"/>
              <a:gd name="T14" fmla="*/ 18 w 85"/>
              <a:gd name="T15" fmla="*/ 10 h 113"/>
              <a:gd name="T16" fmla="*/ 16 w 85"/>
              <a:gd name="T17" fmla="*/ 9 h 113"/>
              <a:gd name="T18" fmla="*/ 15 w 85"/>
              <a:gd name="T19" fmla="*/ 5 h 113"/>
              <a:gd name="T20" fmla="*/ 10 w 85"/>
              <a:gd name="T21" fmla="*/ 5 h 113"/>
              <a:gd name="T22" fmla="*/ 10 w 85"/>
              <a:gd name="T23" fmla="*/ 0 h 113"/>
              <a:gd name="T24" fmla="*/ 3 w 85"/>
              <a:gd name="T25" fmla="*/ 0 h 113"/>
              <a:gd name="T26" fmla="*/ 0 w 85"/>
              <a:gd name="T27" fmla="*/ 2 h 113"/>
              <a:gd name="T28" fmla="*/ 0 w 85"/>
              <a:gd name="T29" fmla="*/ 5 h 113"/>
              <a:gd name="T30" fmla="*/ 5 w 85"/>
              <a:gd name="T31" fmla="*/ 31 h 113"/>
              <a:gd name="T32" fmla="*/ 8 w 85"/>
              <a:gd name="T33" fmla="*/ 37 h 113"/>
              <a:gd name="T34" fmla="*/ 10 w 85"/>
              <a:gd name="T35" fmla="*/ 43 h 113"/>
              <a:gd name="T36" fmla="*/ 8 w 85"/>
              <a:gd name="T37" fmla="*/ 49 h 113"/>
              <a:gd name="T38" fmla="*/ 10 w 85"/>
              <a:gd name="T39" fmla="*/ 56 h 113"/>
              <a:gd name="T40" fmla="*/ 18 w 85"/>
              <a:gd name="T41" fmla="*/ 64 h 113"/>
              <a:gd name="T42" fmla="*/ 23 w 85"/>
              <a:gd name="T43" fmla="*/ 73 h 113"/>
              <a:gd name="T44" fmla="*/ 25 w 85"/>
              <a:gd name="T45" fmla="*/ 81 h 113"/>
              <a:gd name="T46" fmla="*/ 26 w 85"/>
              <a:gd name="T47" fmla="*/ 85 h 113"/>
              <a:gd name="T48" fmla="*/ 62 w 85"/>
              <a:gd name="T49" fmla="*/ 108 h 113"/>
              <a:gd name="T50" fmla="*/ 67 w 85"/>
              <a:gd name="T51" fmla="*/ 113 h 113"/>
              <a:gd name="T52" fmla="*/ 69 w 85"/>
              <a:gd name="T53" fmla="*/ 113 h 113"/>
              <a:gd name="T54" fmla="*/ 72 w 85"/>
              <a:gd name="T55" fmla="*/ 113 h 113"/>
              <a:gd name="T56" fmla="*/ 80 w 85"/>
              <a:gd name="T57" fmla="*/ 113 h 113"/>
              <a:gd name="T58" fmla="*/ 85 w 85"/>
              <a:gd name="T59" fmla="*/ 113 h 113"/>
              <a:gd name="T60" fmla="*/ 77 w 85"/>
              <a:gd name="T61" fmla="*/ 96 h 113"/>
              <a:gd name="T62" fmla="*/ 74 w 85"/>
              <a:gd name="T63" fmla="*/ 91 h 113"/>
              <a:gd name="T64" fmla="*/ 69 w 85"/>
              <a:gd name="T65" fmla="*/ 85 h 113"/>
              <a:gd name="T66" fmla="*/ 67 w 85"/>
              <a:gd name="T67" fmla="*/ 81 h 113"/>
              <a:gd name="T68" fmla="*/ 67 w 85"/>
              <a:gd name="T69" fmla="*/ 76 h 113"/>
              <a:gd name="T70" fmla="*/ 67 w 85"/>
              <a:gd name="T71" fmla="*/ 71 h 113"/>
              <a:gd name="T72" fmla="*/ 67 w 85"/>
              <a:gd name="T73" fmla="*/ 59 h 113"/>
              <a:gd name="T74" fmla="*/ 67 w 85"/>
              <a:gd name="T75" fmla="*/ 43 h 113"/>
              <a:gd name="T76" fmla="*/ 67 w 85"/>
              <a:gd name="T77" fmla="*/ 36 h 113"/>
              <a:gd name="T78" fmla="*/ 45 w 85"/>
              <a:gd name="T79" fmla="*/ 7 h 113"/>
              <a:gd name="T80" fmla="*/ 40 w 85"/>
              <a:gd name="T81" fmla="*/ 5 h 113"/>
              <a:gd name="T82" fmla="*/ 40 w 85"/>
              <a:gd name="T83" fmla="*/ 5 h 113"/>
              <a:gd name="T84" fmla="*/ 40 w 85"/>
              <a:gd name="T85" fmla="*/ 10 h 113"/>
              <a:gd name="T86" fmla="*/ 35 w 85"/>
              <a:gd name="T87" fmla="*/ 14 h 113"/>
              <a:gd name="T88" fmla="*/ 33 w 85"/>
              <a:gd name="T89" fmla="*/ 19 h 113"/>
              <a:gd name="T90" fmla="*/ 26 w 85"/>
              <a:gd name="T91" fmla="*/ 21 h 113"/>
              <a:gd name="T92" fmla="*/ 26 w 85"/>
              <a:gd name="T93"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13">
                <a:moveTo>
                  <a:pt x="26" y="16"/>
                </a:moveTo>
                <a:lnTo>
                  <a:pt x="23" y="14"/>
                </a:lnTo>
                <a:lnTo>
                  <a:pt x="21" y="16"/>
                </a:lnTo>
                <a:lnTo>
                  <a:pt x="18" y="21"/>
                </a:lnTo>
                <a:lnTo>
                  <a:pt x="16" y="19"/>
                </a:lnTo>
                <a:lnTo>
                  <a:pt x="15" y="17"/>
                </a:lnTo>
                <a:lnTo>
                  <a:pt x="18" y="12"/>
                </a:lnTo>
                <a:lnTo>
                  <a:pt x="18" y="10"/>
                </a:lnTo>
                <a:lnTo>
                  <a:pt x="16" y="9"/>
                </a:lnTo>
                <a:lnTo>
                  <a:pt x="15" y="5"/>
                </a:lnTo>
                <a:lnTo>
                  <a:pt x="10" y="5"/>
                </a:lnTo>
                <a:lnTo>
                  <a:pt x="10" y="0"/>
                </a:lnTo>
                <a:lnTo>
                  <a:pt x="3" y="0"/>
                </a:lnTo>
                <a:lnTo>
                  <a:pt x="0" y="2"/>
                </a:lnTo>
                <a:lnTo>
                  <a:pt x="0" y="5"/>
                </a:lnTo>
                <a:lnTo>
                  <a:pt x="5" y="31"/>
                </a:lnTo>
                <a:lnTo>
                  <a:pt x="8" y="37"/>
                </a:lnTo>
                <a:lnTo>
                  <a:pt x="10" y="43"/>
                </a:lnTo>
                <a:lnTo>
                  <a:pt x="8" y="49"/>
                </a:lnTo>
                <a:lnTo>
                  <a:pt x="10" y="56"/>
                </a:lnTo>
                <a:lnTo>
                  <a:pt x="18" y="64"/>
                </a:lnTo>
                <a:lnTo>
                  <a:pt x="23" y="73"/>
                </a:lnTo>
                <a:lnTo>
                  <a:pt x="25" y="81"/>
                </a:lnTo>
                <a:lnTo>
                  <a:pt x="26" y="85"/>
                </a:lnTo>
                <a:lnTo>
                  <a:pt x="62" y="108"/>
                </a:lnTo>
                <a:lnTo>
                  <a:pt x="67" y="113"/>
                </a:lnTo>
                <a:lnTo>
                  <a:pt x="69" y="113"/>
                </a:lnTo>
                <a:lnTo>
                  <a:pt x="72" y="113"/>
                </a:lnTo>
                <a:lnTo>
                  <a:pt x="80" y="113"/>
                </a:lnTo>
                <a:lnTo>
                  <a:pt x="85" y="113"/>
                </a:lnTo>
                <a:lnTo>
                  <a:pt x="77" y="96"/>
                </a:lnTo>
                <a:lnTo>
                  <a:pt x="74" y="91"/>
                </a:lnTo>
                <a:lnTo>
                  <a:pt x="69" y="85"/>
                </a:lnTo>
                <a:lnTo>
                  <a:pt x="67" y="81"/>
                </a:lnTo>
                <a:lnTo>
                  <a:pt x="67" y="76"/>
                </a:lnTo>
                <a:lnTo>
                  <a:pt x="67" y="71"/>
                </a:lnTo>
                <a:lnTo>
                  <a:pt x="67" y="59"/>
                </a:lnTo>
                <a:lnTo>
                  <a:pt x="67" y="43"/>
                </a:lnTo>
                <a:lnTo>
                  <a:pt x="67" y="36"/>
                </a:lnTo>
                <a:lnTo>
                  <a:pt x="45" y="7"/>
                </a:lnTo>
                <a:lnTo>
                  <a:pt x="40" y="5"/>
                </a:lnTo>
                <a:lnTo>
                  <a:pt x="40" y="5"/>
                </a:lnTo>
                <a:lnTo>
                  <a:pt x="40" y="10"/>
                </a:lnTo>
                <a:lnTo>
                  <a:pt x="35" y="14"/>
                </a:lnTo>
                <a:lnTo>
                  <a:pt x="33" y="19"/>
                </a:lnTo>
                <a:lnTo>
                  <a:pt x="26" y="21"/>
                </a:lnTo>
                <a:lnTo>
                  <a:pt x="26" y="1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393" name="Freeform 30329"/>
          <p:cNvSpPr>
            <a:spLocks/>
          </p:cNvSpPr>
          <p:nvPr/>
        </p:nvSpPr>
        <p:spPr bwMode="auto">
          <a:xfrm>
            <a:off x="3132013" y="4378808"/>
            <a:ext cx="77816" cy="86322"/>
          </a:xfrm>
          <a:custGeom>
            <a:avLst/>
            <a:gdLst>
              <a:gd name="T0" fmla="*/ 5 w 88"/>
              <a:gd name="T1" fmla="*/ 24 h 97"/>
              <a:gd name="T2" fmla="*/ 4 w 88"/>
              <a:gd name="T3" fmla="*/ 26 h 97"/>
              <a:gd name="T4" fmla="*/ 4 w 88"/>
              <a:gd name="T5" fmla="*/ 34 h 97"/>
              <a:gd name="T6" fmla="*/ 4 w 88"/>
              <a:gd name="T7" fmla="*/ 39 h 97"/>
              <a:gd name="T8" fmla="*/ 0 w 88"/>
              <a:gd name="T9" fmla="*/ 46 h 97"/>
              <a:gd name="T10" fmla="*/ 11 w 88"/>
              <a:gd name="T11" fmla="*/ 61 h 97"/>
              <a:gd name="T12" fmla="*/ 16 w 88"/>
              <a:gd name="T13" fmla="*/ 61 h 97"/>
              <a:gd name="T14" fmla="*/ 17 w 88"/>
              <a:gd name="T15" fmla="*/ 65 h 97"/>
              <a:gd name="T16" fmla="*/ 21 w 88"/>
              <a:gd name="T17" fmla="*/ 73 h 97"/>
              <a:gd name="T18" fmla="*/ 27 w 88"/>
              <a:gd name="T19" fmla="*/ 90 h 97"/>
              <a:gd name="T20" fmla="*/ 27 w 88"/>
              <a:gd name="T21" fmla="*/ 93 h 97"/>
              <a:gd name="T22" fmla="*/ 31 w 88"/>
              <a:gd name="T23" fmla="*/ 93 h 97"/>
              <a:gd name="T24" fmla="*/ 41 w 88"/>
              <a:gd name="T25" fmla="*/ 95 h 97"/>
              <a:gd name="T26" fmla="*/ 48 w 88"/>
              <a:gd name="T27" fmla="*/ 97 h 97"/>
              <a:gd name="T28" fmla="*/ 41 w 88"/>
              <a:gd name="T29" fmla="*/ 85 h 97"/>
              <a:gd name="T30" fmla="*/ 43 w 88"/>
              <a:gd name="T31" fmla="*/ 81 h 97"/>
              <a:gd name="T32" fmla="*/ 44 w 88"/>
              <a:gd name="T33" fmla="*/ 81 h 97"/>
              <a:gd name="T34" fmla="*/ 54 w 88"/>
              <a:gd name="T35" fmla="*/ 83 h 97"/>
              <a:gd name="T36" fmla="*/ 58 w 88"/>
              <a:gd name="T37" fmla="*/ 83 h 97"/>
              <a:gd name="T38" fmla="*/ 63 w 88"/>
              <a:gd name="T39" fmla="*/ 78 h 97"/>
              <a:gd name="T40" fmla="*/ 66 w 88"/>
              <a:gd name="T41" fmla="*/ 78 h 97"/>
              <a:gd name="T42" fmla="*/ 76 w 88"/>
              <a:gd name="T43" fmla="*/ 83 h 97"/>
              <a:gd name="T44" fmla="*/ 81 w 88"/>
              <a:gd name="T45" fmla="*/ 75 h 97"/>
              <a:gd name="T46" fmla="*/ 85 w 88"/>
              <a:gd name="T47" fmla="*/ 59 h 97"/>
              <a:gd name="T48" fmla="*/ 85 w 88"/>
              <a:gd name="T49" fmla="*/ 54 h 97"/>
              <a:gd name="T50" fmla="*/ 80 w 88"/>
              <a:gd name="T51" fmla="*/ 46 h 97"/>
              <a:gd name="T52" fmla="*/ 78 w 88"/>
              <a:gd name="T53" fmla="*/ 29 h 97"/>
              <a:gd name="T54" fmla="*/ 80 w 88"/>
              <a:gd name="T55" fmla="*/ 22 h 97"/>
              <a:gd name="T56" fmla="*/ 81 w 88"/>
              <a:gd name="T57" fmla="*/ 16 h 97"/>
              <a:gd name="T58" fmla="*/ 88 w 88"/>
              <a:gd name="T59" fmla="*/ 7 h 97"/>
              <a:gd name="T60" fmla="*/ 73 w 88"/>
              <a:gd name="T61" fmla="*/ 0 h 97"/>
              <a:gd name="T62" fmla="*/ 66 w 88"/>
              <a:gd name="T63" fmla="*/ 0 h 97"/>
              <a:gd name="T64" fmla="*/ 49 w 88"/>
              <a:gd name="T65" fmla="*/ 0 h 97"/>
              <a:gd name="T66" fmla="*/ 48 w 88"/>
              <a:gd name="T67" fmla="*/ 0 h 97"/>
              <a:gd name="T68" fmla="*/ 46 w 88"/>
              <a:gd name="T69" fmla="*/ 0 h 97"/>
              <a:gd name="T70" fmla="*/ 44 w 88"/>
              <a:gd name="T71" fmla="*/ 4 h 97"/>
              <a:gd name="T72" fmla="*/ 41 w 88"/>
              <a:gd name="T73" fmla="*/ 4 h 97"/>
              <a:gd name="T74" fmla="*/ 27 w 88"/>
              <a:gd name="T75" fmla="*/ 0 h 97"/>
              <a:gd name="T76" fmla="*/ 22 w 88"/>
              <a:gd name="T77" fmla="*/ 0 h 97"/>
              <a:gd name="T78" fmla="*/ 21 w 88"/>
              <a:gd name="T79" fmla="*/ 4 h 97"/>
              <a:gd name="T80" fmla="*/ 21 w 88"/>
              <a:gd name="T81" fmla="*/ 7 h 97"/>
              <a:gd name="T82" fmla="*/ 19 w 88"/>
              <a:gd name="T83" fmla="*/ 11 h 97"/>
              <a:gd name="T84" fmla="*/ 17 w 88"/>
              <a:gd name="T85" fmla="*/ 21 h 97"/>
              <a:gd name="T86" fmla="*/ 16 w 88"/>
              <a:gd name="T87" fmla="*/ 22 h 97"/>
              <a:gd name="T88" fmla="*/ 5 w 88"/>
              <a:gd name="T8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 h="97">
                <a:moveTo>
                  <a:pt x="5" y="24"/>
                </a:moveTo>
                <a:lnTo>
                  <a:pt x="4" y="26"/>
                </a:lnTo>
                <a:lnTo>
                  <a:pt x="4" y="34"/>
                </a:lnTo>
                <a:lnTo>
                  <a:pt x="4" y="39"/>
                </a:lnTo>
                <a:lnTo>
                  <a:pt x="0" y="46"/>
                </a:lnTo>
                <a:lnTo>
                  <a:pt x="11" y="61"/>
                </a:lnTo>
                <a:lnTo>
                  <a:pt x="16" y="61"/>
                </a:lnTo>
                <a:lnTo>
                  <a:pt x="17" y="65"/>
                </a:lnTo>
                <a:lnTo>
                  <a:pt x="21" y="73"/>
                </a:lnTo>
                <a:lnTo>
                  <a:pt x="27" y="90"/>
                </a:lnTo>
                <a:lnTo>
                  <a:pt x="27" y="93"/>
                </a:lnTo>
                <a:lnTo>
                  <a:pt x="31" y="93"/>
                </a:lnTo>
                <a:lnTo>
                  <a:pt x="41" y="95"/>
                </a:lnTo>
                <a:lnTo>
                  <a:pt x="48" y="97"/>
                </a:lnTo>
                <a:lnTo>
                  <a:pt x="41" y="85"/>
                </a:lnTo>
                <a:lnTo>
                  <a:pt x="43" y="81"/>
                </a:lnTo>
                <a:lnTo>
                  <a:pt x="44" y="81"/>
                </a:lnTo>
                <a:lnTo>
                  <a:pt x="54" y="83"/>
                </a:lnTo>
                <a:lnTo>
                  <a:pt x="58" y="83"/>
                </a:lnTo>
                <a:lnTo>
                  <a:pt x="63" y="78"/>
                </a:lnTo>
                <a:lnTo>
                  <a:pt x="66" y="78"/>
                </a:lnTo>
                <a:lnTo>
                  <a:pt x="76" y="83"/>
                </a:lnTo>
                <a:lnTo>
                  <a:pt x="81" y="75"/>
                </a:lnTo>
                <a:lnTo>
                  <a:pt x="85" y="59"/>
                </a:lnTo>
                <a:lnTo>
                  <a:pt x="85" y="54"/>
                </a:lnTo>
                <a:lnTo>
                  <a:pt x="80" y="46"/>
                </a:lnTo>
                <a:lnTo>
                  <a:pt x="78" y="29"/>
                </a:lnTo>
                <a:lnTo>
                  <a:pt x="80" y="22"/>
                </a:lnTo>
                <a:lnTo>
                  <a:pt x="81" y="16"/>
                </a:lnTo>
                <a:lnTo>
                  <a:pt x="88" y="7"/>
                </a:lnTo>
                <a:lnTo>
                  <a:pt x="73" y="0"/>
                </a:lnTo>
                <a:lnTo>
                  <a:pt x="66" y="0"/>
                </a:lnTo>
                <a:lnTo>
                  <a:pt x="49" y="0"/>
                </a:lnTo>
                <a:lnTo>
                  <a:pt x="48" y="0"/>
                </a:lnTo>
                <a:lnTo>
                  <a:pt x="46" y="0"/>
                </a:lnTo>
                <a:lnTo>
                  <a:pt x="44" y="4"/>
                </a:lnTo>
                <a:lnTo>
                  <a:pt x="41" y="4"/>
                </a:lnTo>
                <a:lnTo>
                  <a:pt x="27" y="0"/>
                </a:lnTo>
                <a:lnTo>
                  <a:pt x="22" y="0"/>
                </a:lnTo>
                <a:lnTo>
                  <a:pt x="21" y="4"/>
                </a:lnTo>
                <a:lnTo>
                  <a:pt x="21" y="7"/>
                </a:lnTo>
                <a:lnTo>
                  <a:pt x="19" y="11"/>
                </a:lnTo>
                <a:lnTo>
                  <a:pt x="17" y="21"/>
                </a:lnTo>
                <a:lnTo>
                  <a:pt x="16" y="22"/>
                </a:lnTo>
                <a:lnTo>
                  <a:pt x="5" y="2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4" name="Freeform 30330"/>
          <p:cNvSpPr>
            <a:spLocks/>
          </p:cNvSpPr>
          <p:nvPr/>
        </p:nvSpPr>
        <p:spPr bwMode="auto">
          <a:xfrm>
            <a:off x="3199219" y="4385040"/>
            <a:ext cx="52172" cy="73863"/>
          </a:xfrm>
          <a:custGeom>
            <a:avLst/>
            <a:gdLst>
              <a:gd name="T0" fmla="*/ 37 w 59"/>
              <a:gd name="T1" fmla="*/ 10 h 83"/>
              <a:gd name="T2" fmla="*/ 29 w 59"/>
              <a:gd name="T3" fmla="*/ 5 h 83"/>
              <a:gd name="T4" fmla="*/ 14 w 59"/>
              <a:gd name="T5" fmla="*/ 0 h 83"/>
              <a:gd name="T6" fmla="*/ 12 w 59"/>
              <a:gd name="T7" fmla="*/ 0 h 83"/>
              <a:gd name="T8" fmla="*/ 5 w 59"/>
              <a:gd name="T9" fmla="*/ 9 h 83"/>
              <a:gd name="T10" fmla="*/ 4 w 59"/>
              <a:gd name="T11" fmla="*/ 15 h 83"/>
              <a:gd name="T12" fmla="*/ 2 w 59"/>
              <a:gd name="T13" fmla="*/ 22 h 83"/>
              <a:gd name="T14" fmla="*/ 4 w 59"/>
              <a:gd name="T15" fmla="*/ 39 h 83"/>
              <a:gd name="T16" fmla="*/ 9 w 59"/>
              <a:gd name="T17" fmla="*/ 47 h 83"/>
              <a:gd name="T18" fmla="*/ 9 w 59"/>
              <a:gd name="T19" fmla="*/ 52 h 83"/>
              <a:gd name="T20" fmla="*/ 5 w 59"/>
              <a:gd name="T21" fmla="*/ 68 h 83"/>
              <a:gd name="T22" fmla="*/ 0 w 59"/>
              <a:gd name="T23" fmla="*/ 76 h 83"/>
              <a:gd name="T24" fmla="*/ 7 w 59"/>
              <a:gd name="T25" fmla="*/ 81 h 83"/>
              <a:gd name="T26" fmla="*/ 9 w 59"/>
              <a:gd name="T27" fmla="*/ 83 h 83"/>
              <a:gd name="T28" fmla="*/ 17 w 59"/>
              <a:gd name="T29" fmla="*/ 76 h 83"/>
              <a:gd name="T30" fmla="*/ 27 w 59"/>
              <a:gd name="T31" fmla="*/ 81 h 83"/>
              <a:gd name="T32" fmla="*/ 34 w 59"/>
              <a:gd name="T33" fmla="*/ 81 h 83"/>
              <a:gd name="T34" fmla="*/ 36 w 59"/>
              <a:gd name="T35" fmla="*/ 78 h 83"/>
              <a:gd name="T36" fmla="*/ 41 w 59"/>
              <a:gd name="T37" fmla="*/ 71 h 83"/>
              <a:gd name="T38" fmla="*/ 46 w 59"/>
              <a:gd name="T39" fmla="*/ 61 h 83"/>
              <a:gd name="T40" fmla="*/ 59 w 59"/>
              <a:gd name="T41" fmla="*/ 37 h 83"/>
              <a:gd name="T42" fmla="*/ 59 w 59"/>
              <a:gd name="T43" fmla="*/ 32 h 83"/>
              <a:gd name="T44" fmla="*/ 58 w 59"/>
              <a:gd name="T45" fmla="*/ 32 h 83"/>
              <a:gd name="T46" fmla="*/ 54 w 59"/>
              <a:gd name="T47" fmla="*/ 27 h 83"/>
              <a:gd name="T48" fmla="*/ 37 w 59"/>
              <a:gd name="T49"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83">
                <a:moveTo>
                  <a:pt x="37" y="10"/>
                </a:moveTo>
                <a:lnTo>
                  <a:pt x="29" y="5"/>
                </a:lnTo>
                <a:lnTo>
                  <a:pt x="14" y="0"/>
                </a:lnTo>
                <a:lnTo>
                  <a:pt x="12" y="0"/>
                </a:lnTo>
                <a:lnTo>
                  <a:pt x="5" y="9"/>
                </a:lnTo>
                <a:lnTo>
                  <a:pt x="4" y="15"/>
                </a:lnTo>
                <a:lnTo>
                  <a:pt x="2" y="22"/>
                </a:lnTo>
                <a:lnTo>
                  <a:pt x="4" y="39"/>
                </a:lnTo>
                <a:lnTo>
                  <a:pt x="9" y="47"/>
                </a:lnTo>
                <a:lnTo>
                  <a:pt x="9" y="52"/>
                </a:lnTo>
                <a:lnTo>
                  <a:pt x="5" y="68"/>
                </a:lnTo>
                <a:lnTo>
                  <a:pt x="0" y="76"/>
                </a:lnTo>
                <a:lnTo>
                  <a:pt x="7" y="81"/>
                </a:lnTo>
                <a:lnTo>
                  <a:pt x="9" y="83"/>
                </a:lnTo>
                <a:lnTo>
                  <a:pt x="17" y="76"/>
                </a:lnTo>
                <a:lnTo>
                  <a:pt x="27" y="81"/>
                </a:lnTo>
                <a:lnTo>
                  <a:pt x="34" y="81"/>
                </a:lnTo>
                <a:lnTo>
                  <a:pt x="36" y="78"/>
                </a:lnTo>
                <a:lnTo>
                  <a:pt x="41" y="71"/>
                </a:lnTo>
                <a:lnTo>
                  <a:pt x="46" y="61"/>
                </a:lnTo>
                <a:lnTo>
                  <a:pt x="59" y="37"/>
                </a:lnTo>
                <a:lnTo>
                  <a:pt x="59" y="32"/>
                </a:lnTo>
                <a:lnTo>
                  <a:pt x="58" y="32"/>
                </a:lnTo>
                <a:lnTo>
                  <a:pt x="54" y="27"/>
                </a:lnTo>
                <a:lnTo>
                  <a:pt x="37"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5" name="Freeform 30331"/>
          <p:cNvSpPr>
            <a:spLocks/>
          </p:cNvSpPr>
          <p:nvPr/>
        </p:nvSpPr>
        <p:spPr bwMode="auto">
          <a:xfrm>
            <a:off x="4427460" y="4426867"/>
            <a:ext cx="139714" cy="172643"/>
          </a:xfrm>
          <a:custGeom>
            <a:avLst/>
            <a:gdLst>
              <a:gd name="T0" fmla="*/ 116 w 158"/>
              <a:gd name="T1" fmla="*/ 7 h 194"/>
              <a:gd name="T2" fmla="*/ 104 w 158"/>
              <a:gd name="T3" fmla="*/ 34 h 194"/>
              <a:gd name="T4" fmla="*/ 103 w 158"/>
              <a:gd name="T5" fmla="*/ 44 h 194"/>
              <a:gd name="T6" fmla="*/ 76 w 158"/>
              <a:gd name="T7" fmla="*/ 34 h 194"/>
              <a:gd name="T8" fmla="*/ 67 w 158"/>
              <a:gd name="T9" fmla="*/ 34 h 194"/>
              <a:gd name="T10" fmla="*/ 45 w 158"/>
              <a:gd name="T11" fmla="*/ 32 h 194"/>
              <a:gd name="T12" fmla="*/ 40 w 158"/>
              <a:gd name="T13" fmla="*/ 46 h 194"/>
              <a:gd name="T14" fmla="*/ 44 w 158"/>
              <a:gd name="T15" fmla="*/ 54 h 194"/>
              <a:gd name="T16" fmla="*/ 57 w 158"/>
              <a:gd name="T17" fmla="*/ 49 h 194"/>
              <a:gd name="T18" fmla="*/ 66 w 158"/>
              <a:gd name="T19" fmla="*/ 54 h 194"/>
              <a:gd name="T20" fmla="*/ 69 w 158"/>
              <a:gd name="T21" fmla="*/ 66 h 194"/>
              <a:gd name="T22" fmla="*/ 57 w 158"/>
              <a:gd name="T23" fmla="*/ 78 h 194"/>
              <a:gd name="T24" fmla="*/ 57 w 158"/>
              <a:gd name="T25" fmla="*/ 86 h 194"/>
              <a:gd name="T26" fmla="*/ 66 w 158"/>
              <a:gd name="T27" fmla="*/ 91 h 194"/>
              <a:gd name="T28" fmla="*/ 71 w 158"/>
              <a:gd name="T29" fmla="*/ 95 h 194"/>
              <a:gd name="T30" fmla="*/ 64 w 158"/>
              <a:gd name="T31" fmla="*/ 139 h 194"/>
              <a:gd name="T32" fmla="*/ 59 w 158"/>
              <a:gd name="T33" fmla="*/ 139 h 194"/>
              <a:gd name="T34" fmla="*/ 56 w 158"/>
              <a:gd name="T35" fmla="*/ 132 h 194"/>
              <a:gd name="T36" fmla="*/ 49 w 158"/>
              <a:gd name="T37" fmla="*/ 137 h 194"/>
              <a:gd name="T38" fmla="*/ 42 w 158"/>
              <a:gd name="T39" fmla="*/ 135 h 194"/>
              <a:gd name="T40" fmla="*/ 32 w 158"/>
              <a:gd name="T41" fmla="*/ 123 h 194"/>
              <a:gd name="T42" fmla="*/ 29 w 158"/>
              <a:gd name="T43" fmla="*/ 125 h 194"/>
              <a:gd name="T44" fmla="*/ 25 w 158"/>
              <a:gd name="T45" fmla="*/ 135 h 194"/>
              <a:gd name="T46" fmla="*/ 12 w 158"/>
              <a:gd name="T47" fmla="*/ 140 h 194"/>
              <a:gd name="T48" fmla="*/ 10 w 158"/>
              <a:gd name="T49" fmla="*/ 145 h 194"/>
              <a:gd name="T50" fmla="*/ 13 w 158"/>
              <a:gd name="T51" fmla="*/ 155 h 194"/>
              <a:gd name="T52" fmla="*/ 17 w 158"/>
              <a:gd name="T53" fmla="*/ 161 h 194"/>
              <a:gd name="T54" fmla="*/ 7 w 158"/>
              <a:gd name="T55" fmla="*/ 164 h 194"/>
              <a:gd name="T56" fmla="*/ 0 w 158"/>
              <a:gd name="T57" fmla="*/ 169 h 194"/>
              <a:gd name="T58" fmla="*/ 19 w 158"/>
              <a:gd name="T59" fmla="*/ 193 h 194"/>
              <a:gd name="T60" fmla="*/ 30 w 158"/>
              <a:gd name="T61" fmla="*/ 184 h 194"/>
              <a:gd name="T62" fmla="*/ 45 w 158"/>
              <a:gd name="T63" fmla="*/ 193 h 194"/>
              <a:gd name="T64" fmla="*/ 51 w 158"/>
              <a:gd name="T65" fmla="*/ 189 h 194"/>
              <a:gd name="T66" fmla="*/ 69 w 158"/>
              <a:gd name="T67" fmla="*/ 177 h 194"/>
              <a:gd name="T68" fmla="*/ 71 w 158"/>
              <a:gd name="T69" fmla="*/ 191 h 194"/>
              <a:gd name="T70" fmla="*/ 91 w 158"/>
              <a:gd name="T71" fmla="*/ 176 h 194"/>
              <a:gd name="T72" fmla="*/ 103 w 158"/>
              <a:gd name="T73" fmla="*/ 164 h 194"/>
              <a:gd name="T74" fmla="*/ 103 w 158"/>
              <a:gd name="T75" fmla="*/ 149 h 194"/>
              <a:gd name="T76" fmla="*/ 113 w 158"/>
              <a:gd name="T77" fmla="*/ 117 h 194"/>
              <a:gd name="T78" fmla="*/ 125 w 158"/>
              <a:gd name="T79" fmla="*/ 107 h 194"/>
              <a:gd name="T80" fmla="*/ 135 w 158"/>
              <a:gd name="T81" fmla="*/ 100 h 194"/>
              <a:gd name="T82" fmla="*/ 143 w 158"/>
              <a:gd name="T83" fmla="*/ 48 h 194"/>
              <a:gd name="T84" fmla="*/ 148 w 158"/>
              <a:gd name="T85" fmla="*/ 26 h 194"/>
              <a:gd name="T86" fmla="*/ 158 w 158"/>
              <a:gd name="T87" fmla="*/ 5 h 194"/>
              <a:gd name="T88" fmla="*/ 157 w 158"/>
              <a:gd name="T89" fmla="*/ 0 h 194"/>
              <a:gd name="T90" fmla="*/ 131 w 158"/>
              <a:gd name="T91" fmla="*/ 0 h 194"/>
              <a:gd name="T92" fmla="*/ 118 w 158"/>
              <a:gd name="T93" fmla="*/ 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8" h="194">
                <a:moveTo>
                  <a:pt x="118" y="4"/>
                </a:moveTo>
                <a:lnTo>
                  <a:pt x="116" y="7"/>
                </a:lnTo>
                <a:lnTo>
                  <a:pt x="111" y="24"/>
                </a:lnTo>
                <a:lnTo>
                  <a:pt x="104" y="34"/>
                </a:lnTo>
                <a:lnTo>
                  <a:pt x="104" y="43"/>
                </a:lnTo>
                <a:lnTo>
                  <a:pt x="103" y="44"/>
                </a:lnTo>
                <a:lnTo>
                  <a:pt x="86" y="38"/>
                </a:lnTo>
                <a:lnTo>
                  <a:pt x="76" y="34"/>
                </a:lnTo>
                <a:lnTo>
                  <a:pt x="71" y="34"/>
                </a:lnTo>
                <a:lnTo>
                  <a:pt x="67" y="34"/>
                </a:lnTo>
                <a:lnTo>
                  <a:pt x="51" y="34"/>
                </a:lnTo>
                <a:lnTo>
                  <a:pt x="45" y="32"/>
                </a:lnTo>
                <a:lnTo>
                  <a:pt x="42" y="38"/>
                </a:lnTo>
                <a:lnTo>
                  <a:pt x="40" y="46"/>
                </a:lnTo>
                <a:lnTo>
                  <a:pt x="42" y="53"/>
                </a:lnTo>
                <a:lnTo>
                  <a:pt x="44" y="54"/>
                </a:lnTo>
                <a:lnTo>
                  <a:pt x="47" y="56"/>
                </a:lnTo>
                <a:lnTo>
                  <a:pt x="57" y="49"/>
                </a:lnTo>
                <a:lnTo>
                  <a:pt x="62" y="51"/>
                </a:lnTo>
                <a:lnTo>
                  <a:pt x="66" y="54"/>
                </a:lnTo>
                <a:lnTo>
                  <a:pt x="69" y="63"/>
                </a:lnTo>
                <a:lnTo>
                  <a:pt x="69" y="66"/>
                </a:lnTo>
                <a:lnTo>
                  <a:pt x="59" y="75"/>
                </a:lnTo>
                <a:lnTo>
                  <a:pt x="57" y="78"/>
                </a:lnTo>
                <a:lnTo>
                  <a:pt x="57" y="81"/>
                </a:lnTo>
                <a:lnTo>
                  <a:pt x="57" y="86"/>
                </a:lnTo>
                <a:lnTo>
                  <a:pt x="61" y="90"/>
                </a:lnTo>
                <a:lnTo>
                  <a:pt x="66" y="91"/>
                </a:lnTo>
                <a:lnTo>
                  <a:pt x="69" y="93"/>
                </a:lnTo>
                <a:lnTo>
                  <a:pt x="71" y="95"/>
                </a:lnTo>
                <a:lnTo>
                  <a:pt x="72" y="98"/>
                </a:lnTo>
                <a:lnTo>
                  <a:pt x="64" y="139"/>
                </a:lnTo>
                <a:lnTo>
                  <a:pt x="62" y="140"/>
                </a:lnTo>
                <a:lnTo>
                  <a:pt x="59" y="139"/>
                </a:lnTo>
                <a:lnTo>
                  <a:pt x="57" y="139"/>
                </a:lnTo>
                <a:lnTo>
                  <a:pt x="56" y="132"/>
                </a:lnTo>
                <a:lnTo>
                  <a:pt x="54" y="130"/>
                </a:lnTo>
                <a:lnTo>
                  <a:pt x="49" y="137"/>
                </a:lnTo>
                <a:lnTo>
                  <a:pt x="45" y="137"/>
                </a:lnTo>
                <a:lnTo>
                  <a:pt x="42" y="135"/>
                </a:lnTo>
                <a:lnTo>
                  <a:pt x="34" y="125"/>
                </a:lnTo>
                <a:lnTo>
                  <a:pt x="32" y="123"/>
                </a:lnTo>
                <a:lnTo>
                  <a:pt x="30" y="123"/>
                </a:lnTo>
                <a:lnTo>
                  <a:pt x="29" y="125"/>
                </a:lnTo>
                <a:lnTo>
                  <a:pt x="27" y="134"/>
                </a:lnTo>
                <a:lnTo>
                  <a:pt x="25" y="135"/>
                </a:lnTo>
                <a:lnTo>
                  <a:pt x="20" y="139"/>
                </a:lnTo>
                <a:lnTo>
                  <a:pt x="12" y="140"/>
                </a:lnTo>
                <a:lnTo>
                  <a:pt x="10" y="140"/>
                </a:lnTo>
                <a:lnTo>
                  <a:pt x="10" y="145"/>
                </a:lnTo>
                <a:lnTo>
                  <a:pt x="12" y="149"/>
                </a:lnTo>
                <a:lnTo>
                  <a:pt x="13" y="155"/>
                </a:lnTo>
                <a:lnTo>
                  <a:pt x="17" y="157"/>
                </a:lnTo>
                <a:lnTo>
                  <a:pt x="17" y="161"/>
                </a:lnTo>
                <a:lnTo>
                  <a:pt x="13" y="167"/>
                </a:lnTo>
                <a:lnTo>
                  <a:pt x="7" y="164"/>
                </a:lnTo>
                <a:lnTo>
                  <a:pt x="3" y="167"/>
                </a:lnTo>
                <a:lnTo>
                  <a:pt x="0" y="169"/>
                </a:lnTo>
                <a:lnTo>
                  <a:pt x="13" y="182"/>
                </a:lnTo>
                <a:lnTo>
                  <a:pt x="19" y="193"/>
                </a:lnTo>
                <a:lnTo>
                  <a:pt x="19" y="194"/>
                </a:lnTo>
                <a:lnTo>
                  <a:pt x="30" y="184"/>
                </a:lnTo>
                <a:lnTo>
                  <a:pt x="34" y="182"/>
                </a:lnTo>
                <a:lnTo>
                  <a:pt x="45" y="193"/>
                </a:lnTo>
                <a:lnTo>
                  <a:pt x="47" y="193"/>
                </a:lnTo>
                <a:lnTo>
                  <a:pt x="51" y="189"/>
                </a:lnTo>
                <a:lnTo>
                  <a:pt x="54" y="184"/>
                </a:lnTo>
                <a:lnTo>
                  <a:pt x="69" y="177"/>
                </a:lnTo>
                <a:lnTo>
                  <a:pt x="69" y="189"/>
                </a:lnTo>
                <a:lnTo>
                  <a:pt x="71" y="191"/>
                </a:lnTo>
                <a:lnTo>
                  <a:pt x="76" y="187"/>
                </a:lnTo>
                <a:lnTo>
                  <a:pt x="91" y="176"/>
                </a:lnTo>
                <a:lnTo>
                  <a:pt x="94" y="174"/>
                </a:lnTo>
                <a:lnTo>
                  <a:pt x="103" y="164"/>
                </a:lnTo>
                <a:lnTo>
                  <a:pt x="104" y="155"/>
                </a:lnTo>
                <a:lnTo>
                  <a:pt x="103" y="149"/>
                </a:lnTo>
                <a:lnTo>
                  <a:pt x="106" y="134"/>
                </a:lnTo>
                <a:lnTo>
                  <a:pt x="113" y="117"/>
                </a:lnTo>
                <a:lnTo>
                  <a:pt x="118" y="113"/>
                </a:lnTo>
                <a:lnTo>
                  <a:pt x="125" y="107"/>
                </a:lnTo>
                <a:lnTo>
                  <a:pt x="130" y="105"/>
                </a:lnTo>
                <a:lnTo>
                  <a:pt x="135" y="100"/>
                </a:lnTo>
                <a:lnTo>
                  <a:pt x="142" y="68"/>
                </a:lnTo>
                <a:lnTo>
                  <a:pt x="143" y="48"/>
                </a:lnTo>
                <a:lnTo>
                  <a:pt x="145" y="34"/>
                </a:lnTo>
                <a:lnTo>
                  <a:pt x="148" y="26"/>
                </a:lnTo>
                <a:lnTo>
                  <a:pt x="153" y="17"/>
                </a:lnTo>
                <a:lnTo>
                  <a:pt x="158" y="5"/>
                </a:lnTo>
                <a:lnTo>
                  <a:pt x="158" y="2"/>
                </a:lnTo>
                <a:lnTo>
                  <a:pt x="157" y="0"/>
                </a:lnTo>
                <a:lnTo>
                  <a:pt x="150" y="4"/>
                </a:lnTo>
                <a:lnTo>
                  <a:pt x="131" y="0"/>
                </a:lnTo>
                <a:lnTo>
                  <a:pt x="123" y="2"/>
                </a:lnTo>
                <a:lnTo>
                  <a:pt x="118" y="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6" name="Freeform 30332"/>
          <p:cNvSpPr>
            <a:spLocks/>
          </p:cNvSpPr>
          <p:nvPr/>
        </p:nvSpPr>
        <p:spPr bwMode="auto">
          <a:xfrm>
            <a:off x="4384131" y="4452672"/>
            <a:ext cx="106996" cy="124588"/>
          </a:xfrm>
          <a:custGeom>
            <a:avLst/>
            <a:gdLst>
              <a:gd name="T0" fmla="*/ 94 w 121"/>
              <a:gd name="T1" fmla="*/ 3 h 140"/>
              <a:gd name="T2" fmla="*/ 51 w 121"/>
              <a:gd name="T3" fmla="*/ 5 h 140"/>
              <a:gd name="T4" fmla="*/ 17 w 121"/>
              <a:gd name="T5" fmla="*/ 32 h 140"/>
              <a:gd name="T6" fmla="*/ 12 w 121"/>
              <a:gd name="T7" fmla="*/ 41 h 140"/>
              <a:gd name="T8" fmla="*/ 22 w 121"/>
              <a:gd name="T9" fmla="*/ 51 h 140"/>
              <a:gd name="T10" fmla="*/ 10 w 121"/>
              <a:gd name="T11" fmla="*/ 62 h 140"/>
              <a:gd name="T12" fmla="*/ 3 w 121"/>
              <a:gd name="T13" fmla="*/ 71 h 140"/>
              <a:gd name="T14" fmla="*/ 3 w 121"/>
              <a:gd name="T15" fmla="*/ 78 h 140"/>
              <a:gd name="T16" fmla="*/ 12 w 121"/>
              <a:gd name="T17" fmla="*/ 84 h 140"/>
              <a:gd name="T18" fmla="*/ 9 w 121"/>
              <a:gd name="T19" fmla="*/ 91 h 140"/>
              <a:gd name="T20" fmla="*/ 24 w 121"/>
              <a:gd name="T21" fmla="*/ 106 h 140"/>
              <a:gd name="T22" fmla="*/ 24 w 121"/>
              <a:gd name="T23" fmla="*/ 113 h 140"/>
              <a:gd name="T24" fmla="*/ 39 w 121"/>
              <a:gd name="T25" fmla="*/ 130 h 140"/>
              <a:gd name="T26" fmla="*/ 52 w 121"/>
              <a:gd name="T27" fmla="*/ 138 h 140"/>
              <a:gd name="T28" fmla="*/ 62 w 121"/>
              <a:gd name="T29" fmla="*/ 138 h 140"/>
              <a:gd name="T30" fmla="*/ 66 w 121"/>
              <a:gd name="T31" fmla="*/ 128 h 140"/>
              <a:gd name="T32" fmla="*/ 61 w 121"/>
              <a:gd name="T33" fmla="*/ 120 h 140"/>
              <a:gd name="T34" fmla="*/ 59 w 121"/>
              <a:gd name="T35" fmla="*/ 111 h 140"/>
              <a:gd name="T36" fmla="*/ 69 w 121"/>
              <a:gd name="T37" fmla="*/ 110 h 140"/>
              <a:gd name="T38" fmla="*/ 76 w 121"/>
              <a:gd name="T39" fmla="*/ 105 h 140"/>
              <a:gd name="T40" fmla="*/ 79 w 121"/>
              <a:gd name="T41" fmla="*/ 94 h 140"/>
              <a:gd name="T42" fmla="*/ 83 w 121"/>
              <a:gd name="T43" fmla="*/ 96 h 140"/>
              <a:gd name="T44" fmla="*/ 94 w 121"/>
              <a:gd name="T45" fmla="*/ 108 h 140"/>
              <a:gd name="T46" fmla="*/ 103 w 121"/>
              <a:gd name="T47" fmla="*/ 101 h 140"/>
              <a:gd name="T48" fmla="*/ 106 w 121"/>
              <a:gd name="T49" fmla="*/ 110 h 140"/>
              <a:gd name="T50" fmla="*/ 111 w 121"/>
              <a:gd name="T51" fmla="*/ 111 h 140"/>
              <a:gd name="T52" fmla="*/ 121 w 121"/>
              <a:gd name="T53" fmla="*/ 69 h 140"/>
              <a:gd name="T54" fmla="*/ 118 w 121"/>
              <a:gd name="T55" fmla="*/ 64 h 140"/>
              <a:gd name="T56" fmla="*/ 110 w 121"/>
              <a:gd name="T57" fmla="*/ 61 h 140"/>
              <a:gd name="T58" fmla="*/ 106 w 121"/>
              <a:gd name="T59" fmla="*/ 52 h 140"/>
              <a:gd name="T60" fmla="*/ 108 w 121"/>
              <a:gd name="T61" fmla="*/ 46 h 140"/>
              <a:gd name="T62" fmla="*/ 118 w 121"/>
              <a:gd name="T63" fmla="*/ 34 h 140"/>
              <a:gd name="T64" fmla="*/ 111 w 121"/>
              <a:gd name="T65" fmla="*/ 22 h 140"/>
              <a:gd name="T66" fmla="*/ 96 w 121"/>
              <a:gd name="T67" fmla="*/ 27 h 140"/>
              <a:gd name="T68" fmla="*/ 91 w 121"/>
              <a:gd name="T69" fmla="*/ 24 h 140"/>
              <a:gd name="T70" fmla="*/ 91 w 121"/>
              <a:gd name="T71"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1" h="140">
                <a:moveTo>
                  <a:pt x="91" y="9"/>
                </a:moveTo>
                <a:lnTo>
                  <a:pt x="94" y="3"/>
                </a:lnTo>
                <a:lnTo>
                  <a:pt x="52" y="0"/>
                </a:lnTo>
                <a:lnTo>
                  <a:pt x="51" y="5"/>
                </a:lnTo>
                <a:lnTo>
                  <a:pt x="52" y="30"/>
                </a:lnTo>
                <a:lnTo>
                  <a:pt x="17" y="32"/>
                </a:lnTo>
                <a:lnTo>
                  <a:pt x="17" y="37"/>
                </a:lnTo>
                <a:lnTo>
                  <a:pt x="12" y="41"/>
                </a:lnTo>
                <a:lnTo>
                  <a:pt x="22" y="49"/>
                </a:lnTo>
                <a:lnTo>
                  <a:pt x="22" y="51"/>
                </a:lnTo>
                <a:lnTo>
                  <a:pt x="15" y="49"/>
                </a:lnTo>
                <a:lnTo>
                  <a:pt x="10" y="62"/>
                </a:lnTo>
                <a:lnTo>
                  <a:pt x="9" y="66"/>
                </a:lnTo>
                <a:lnTo>
                  <a:pt x="3" y="71"/>
                </a:lnTo>
                <a:lnTo>
                  <a:pt x="0" y="73"/>
                </a:lnTo>
                <a:lnTo>
                  <a:pt x="3" y="78"/>
                </a:lnTo>
                <a:lnTo>
                  <a:pt x="7" y="83"/>
                </a:lnTo>
                <a:lnTo>
                  <a:pt x="12" y="84"/>
                </a:lnTo>
                <a:lnTo>
                  <a:pt x="15" y="88"/>
                </a:lnTo>
                <a:lnTo>
                  <a:pt x="9" y="91"/>
                </a:lnTo>
                <a:lnTo>
                  <a:pt x="19" y="106"/>
                </a:lnTo>
                <a:lnTo>
                  <a:pt x="24" y="106"/>
                </a:lnTo>
                <a:lnTo>
                  <a:pt x="27" y="110"/>
                </a:lnTo>
                <a:lnTo>
                  <a:pt x="24" y="113"/>
                </a:lnTo>
                <a:lnTo>
                  <a:pt x="37" y="125"/>
                </a:lnTo>
                <a:lnTo>
                  <a:pt x="39" y="130"/>
                </a:lnTo>
                <a:lnTo>
                  <a:pt x="49" y="140"/>
                </a:lnTo>
                <a:lnTo>
                  <a:pt x="52" y="138"/>
                </a:lnTo>
                <a:lnTo>
                  <a:pt x="56" y="135"/>
                </a:lnTo>
                <a:lnTo>
                  <a:pt x="62" y="138"/>
                </a:lnTo>
                <a:lnTo>
                  <a:pt x="66" y="132"/>
                </a:lnTo>
                <a:lnTo>
                  <a:pt x="66" y="128"/>
                </a:lnTo>
                <a:lnTo>
                  <a:pt x="62" y="126"/>
                </a:lnTo>
                <a:lnTo>
                  <a:pt x="61" y="120"/>
                </a:lnTo>
                <a:lnTo>
                  <a:pt x="59" y="116"/>
                </a:lnTo>
                <a:lnTo>
                  <a:pt x="59" y="111"/>
                </a:lnTo>
                <a:lnTo>
                  <a:pt x="61" y="111"/>
                </a:lnTo>
                <a:lnTo>
                  <a:pt x="69" y="110"/>
                </a:lnTo>
                <a:lnTo>
                  <a:pt x="74" y="106"/>
                </a:lnTo>
                <a:lnTo>
                  <a:pt x="76" y="105"/>
                </a:lnTo>
                <a:lnTo>
                  <a:pt x="78" y="96"/>
                </a:lnTo>
                <a:lnTo>
                  <a:pt x="79" y="94"/>
                </a:lnTo>
                <a:lnTo>
                  <a:pt x="81" y="94"/>
                </a:lnTo>
                <a:lnTo>
                  <a:pt x="83" y="96"/>
                </a:lnTo>
                <a:lnTo>
                  <a:pt x="91" y="106"/>
                </a:lnTo>
                <a:lnTo>
                  <a:pt x="94" y="108"/>
                </a:lnTo>
                <a:lnTo>
                  <a:pt x="98" y="108"/>
                </a:lnTo>
                <a:lnTo>
                  <a:pt x="103" y="101"/>
                </a:lnTo>
                <a:lnTo>
                  <a:pt x="105" y="103"/>
                </a:lnTo>
                <a:lnTo>
                  <a:pt x="106" y="110"/>
                </a:lnTo>
                <a:lnTo>
                  <a:pt x="108" y="110"/>
                </a:lnTo>
                <a:lnTo>
                  <a:pt x="111" y="111"/>
                </a:lnTo>
                <a:lnTo>
                  <a:pt x="113" y="110"/>
                </a:lnTo>
                <a:lnTo>
                  <a:pt x="121" y="69"/>
                </a:lnTo>
                <a:lnTo>
                  <a:pt x="120" y="66"/>
                </a:lnTo>
                <a:lnTo>
                  <a:pt x="118" y="64"/>
                </a:lnTo>
                <a:lnTo>
                  <a:pt x="115" y="62"/>
                </a:lnTo>
                <a:lnTo>
                  <a:pt x="110" y="61"/>
                </a:lnTo>
                <a:lnTo>
                  <a:pt x="106" y="57"/>
                </a:lnTo>
                <a:lnTo>
                  <a:pt x="106" y="52"/>
                </a:lnTo>
                <a:lnTo>
                  <a:pt x="106" y="49"/>
                </a:lnTo>
                <a:lnTo>
                  <a:pt x="108" y="46"/>
                </a:lnTo>
                <a:lnTo>
                  <a:pt x="118" y="37"/>
                </a:lnTo>
                <a:lnTo>
                  <a:pt x="118" y="34"/>
                </a:lnTo>
                <a:lnTo>
                  <a:pt x="115" y="25"/>
                </a:lnTo>
                <a:lnTo>
                  <a:pt x="111" y="22"/>
                </a:lnTo>
                <a:lnTo>
                  <a:pt x="106" y="20"/>
                </a:lnTo>
                <a:lnTo>
                  <a:pt x="96" y="27"/>
                </a:lnTo>
                <a:lnTo>
                  <a:pt x="93" y="25"/>
                </a:lnTo>
                <a:lnTo>
                  <a:pt x="91" y="24"/>
                </a:lnTo>
                <a:lnTo>
                  <a:pt x="89" y="17"/>
                </a:lnTo>
                <a:lnTo>
                  <a:pt x="91" y="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7" name="Freeform 30333"/>
          <p:cNvSpPr>
            <a:spLocks/>
          </p:cNvSpPr>
          <p:nvPr/>
        </p:nvSpPr>
        <p:spPr bwMode="auto">
          <a:xfrm>
            <a:off x="4375290" y="4425976"/>
            <a:ext cx="10611" cy="11569"/>
          </a:xfrm>
          <a:custGeom>
            <a:avLst/>
            <a:gdLst>
              <a:gd name="T0" fmla="*/ 10 w 12"/>
              <a:gd name="T1" fmla="*/ 0 h 13"/>
              <a:gd name="T2" fmla="*/ 8 w 12"/>
              <a:gd name="T3" fmla="*/ 0 h 13"/>
              <a:gd name="T4" fmla="*/ 7 w 12"/>
              <a:gd name="T5" fmla="*/ 0 h 13"/>
              <a:gd name="T6" fmla="*/ 5 w 12"/>
              <a:gd name="T7" fmla="*/ 0 h 13"/>
              <a:gd name="T8" fmla="*/ 3 w 12"/>
              <a:gd name="T9" fmla="*/ 1 h 13"/>
              <a:gd name="T10" fmla="*/ 3 w 12"/>
              <a:gd name="T11" fmla="*/ 6 h 13"/>
              <a:gd name="T12" fmla="*/ 0 w 12"/>
              <a:gd name="T13" fmla="*/ 8 h 13"/>
              <a:gd name="T14" fmla="*/ 0 w 12"/>
              <a:gd name="T15" fmla="*/ 10 h 13"/>
              <a:gd name="T16" fmla="*/ 0 w 12"/>
              <a:gd name="T17" fmla="*/ 12 h 13"/>
              <a:gd name="T18" fmla="*/ 5 w 12"/>
              <a:gd name="T19" fmla="*/ 13 h 13"/>
              <a:gd name="T20" fmla="*/ 10 w 12"/>
              <a:gd name="T21" fmla="*/ 3 h 13"/>
              <a:gd name="T22" fmla="*/ 12 w 12"/>
              <a:gd name="T23" fmla="*/ 3 h 13"/>
              <a:gd name="T24" fmla="*/ 10 w 12"/>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3">
                <a:moveTo>
                  <a:pt x="10" y="0"/>
                </a:moveTo>
                <a:lnTo>
                  <a:pt x="8" y="0"/>
                </a:lnTo>
                <a:lnTo>
                  <a:pt x="7" y="0"/>
                </a:lnTo>
                <a:lnTo>
                  <a:pt x="5" y="0"/>
                </a:lnTo>
                <a:lnTo>
                  <a:pt x="3" y="1"/>
                </a:lnTo>
                <a:lnTo>
                  <a:pt x="3" y="6"/>
                </a:lnTo>
                <a:lnTo>
                  <a:pt x="0" y="8"/>
                </a:lnTo>
                <a:lnTo>
                  <a:pt x="0" y="10"/>
                </a:lnTo>
                <a:lnTo>
                  <a:pt x="0" y="12"/>
                </a:lnTo>
                <a:lnTo>
                  <a:pt x="5" y="13"/>
                </a:lnTo>
                <a:lnTo>
                  <a:pt x="10" y="3"/>
                </a:lnTo>
                <a:lnTo>
                  <a:pt x="12" y="3"/>
                </a:lnTo>
                <a:lnTo>
                  <a:pt x="10"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8" name="Freeform 30334"/>
          <p:cNvSpPr>
            <a:spLocks/>
          </p:cNvSpPr>
          <p:nvPr/>
        </p:nvSpPr>
        <p:spPr bwMode="auto">
          <a:xfrm>
            <a:off x="4394744" y="4457121"/>
            <a:ext cx="35371" cy="24028"/>
          </a:xfrm>
          <a:custGeom>
            <a:avLst/>
            <a:gdLst>
              <a:gd name="T0" fmla="*/ 10 w 40"/>
              <a:gd name="T1" fmla="*/ 0 h 27"/>
              <a:gd name="T2" fmla="*/ 10 w 40"/>
              <a:gd name="T3" fmla="*/ 5 h 27"/>
              <a:gd name="T4" fmla="*/ 7 w 40"/>
              <a:gd name="T5" fmla="*/ 10 h 27"/>
              <a:gd name="T6" fmla="*/ 0 w 40"/>
              <a:gd name="T7" fmla="*/ 20 h 27"/>
              <a:gd name="T8" fmla="*/ 5 w 40"/>
              <a:gd name="T9" fmla="*/ 22 h 27"/>
              <a:gd name="T10" fmla="*/ 5 w 40"/>
              <a:gd name="T11" fmla="*/ 22 h 27"/>
              <a:gd name="T12" fmla="*/ 5 w 40"/>
              <a:gd name="T13" fmla="*/ 25 h 27"/>
              <a:gd name="T14" fmla="*/ 5 w 40"/>
              <a:gd name="T15" fmla="*/ 27 h 27"/>
              <a:gd name="T16" fmla="*/ 40 w 40"/>
              <a:gd name="T17" fmla="*/ 25 h 27"/>
              <a:gd name="T18" fmla="*/ 39 w 40"/>
              <a:gd name="T19" fmla="*/ 0 h 27"/>
              <a:gd name="T20" fmla="*/ 10 w 40"/>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
                <a:moveTo>
                  <a:pt x="10" y="0"/>
                </a:moveTo>
                <a:lnTo>
                  <a:pt x="10" y="5"/>
                </a:lnTo>
                <a:lnTo>
                  <a:pt x="7" y="10"/>
                </a:lnTo>
                <a:lnTo>
                  <a:pt x="0" y="20"/>
                </a:lnTo>
                <a:lnTo>
                  <a:pt x="5" y="22"/>
                </a:lnTo>
                <a:lnTo>
                  <a:pt x="5" y="22"/>
                </a:lnTo>
                <a:lnTo>
                  <a:pt x="5" y="25"/>
                </a:lnTo>
                <a:lnTo>
                  <a:pt x="5" y="27"/>
                </a:lnTo>
                <a:lnTo>
                  <a:pt x="40" y="25"/>
                </a:lnTo>
                <a:lnTo>
                  <a:pt x="39" y="0"/>
                </a:lnTo>
                <a:lnTo>
                  <a:pt x="10"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399" name="Freeform 30335"/>
          <p:cNvSpPr>
            <a:spLocks/>
          </p:cNvSpPr>
          <p:nvPr/>
        </p:nvSpPr>
        <p:spPr bwMode="auto">
          <a:xfrm>
            <a:off x="2701377" y="4470472"/>
            <a:ext cx="107880" cy="129038"/>
          </a:xfrm>
          <a:custGeom>
            <a:avLst/>
            <a:gdLst>
              <a:gd name="T0" fmla="*/ 117 w 122"/>
              <a:gd name="T1" fmla="*/ 36 h 145"/>
              <a:gd name="T2" fmla="*/ 112 w 122"/>
              <a:gd name="T3" fmla="*/ 31 h 145"/>
              <a:gd name="T4" fmla="*/ 103 w 122"/>
              <a:gd name="T5" fmla="*/ 24 h 145"/>
              <a:gd name="T6" fmla="*/ 88 w 122"/>
              <a:gd name="T7" fmla="*/ 29 h 145"/>
              <a:gd name="T8" fmla="*/ 75 w 122"/>
              <a:gd name="T9" fmla="*/ 22 h 145"/>
              <a:gd name="T10" fmla="*/ 71 w 122"/>
              <a:gd name="T11" fmla="*/ 15 h 145"/>
              <a:gd name="T12" fmla="*/ 43 w 122"/>
              <a:gd name="T13" fmla="*/ 2 h 145"/>
              <a:gd name="T14" fmla="*/ 34 w 122"/>
              <a:gd name="T15" fmla="*/ 9 h 145"/>
              <a:gd name="T16" fmla="*/ 19 w 122"/>
              <a:gd name="T17" fmla="*/ 14 h 145"/>
              <a:gd name="T18" fmla="*/ 19 w 122"/>
              <a:gd name="T19" fmla="*/ 17 h 145"/>
              <a:gd name="T20" fmla="*/ 19 w 122"/>
              <a:gd name="T21" fmla="*/ 31 h 145"/>
              <a:gd name="T22" fmla="*/ 10 w 122"/>
              <a:gd name="T23" fmla="*/ 41 h 145"/>
              <a:gd name="T24" fmla="*/ 14 w 122"/>
              <a:gd name="T25" fmla="*/ 46 h 145"/>
              <a:gd name="T26" fmla="*/ 2 w 122"/>
              <a:gd name="T27" fmla="*/ 54 h 145"/>
              <a:gd name="T28" fmla="*/ 4 w 122"/>
              <a:gd name="T29" fmla="*/ 61 h 145"/>
              <a:gd name="T30" fmla="*/ 4 w 122"/>
              <a:gd name="T31" fmla="*/ 69 h 145"/>
              <a:gd name="T32" fmla="*/ 5 w 122"/>
              <a:gd name="T33" fmla="*/ 80 h 145"/>
              <a:gd name="T34" fmla="*/ 0 w 122"/>
              <a:gd name="T35" fmla="*/ 85 h 145"/>
              <a:gd name="T36" fmla="*/ 10 w 122"/>
              <a:gd name="T37" fmla="*/ 93 h 145"/>
              <a:gd name="T38" fmla="*/ 21 w 122"/>
              <a:gd name="T39" fmla="*/ 86 h 145"/>
              <a:gd name="T40" fmla="*/ 24 w 122"/>
              <a:gd name="T41" fmla="*/ 85 h 145"/>
              <a:gd name="T42" fmla="*/ 26 w 122"/>
              <a:gd name="T43" fmla="*/ 95 h 145"/>
              <a:gd name="T44" fmla="*/ 17 w 122"/>
              <a:gd name="T45" fmla="*/ 108 h 145"/>
              <a:gd name="T46" fmla="*/ 16 w 122"/>
              <a:gd name="T47" fmla="*/ 122 h 145"/>
              <a:gd name="T48" fmla="*/ 14 w 122"/>
              <a:gd name="T49" fmla="*/ 128 h 145"/>
              <a:gd name="T50" fmla="*/ 21 w 122"/>
              <a:gd name="T51" fmla="*/ 132 h 145"/>
              <a:gd name="T52" fmla="*/ 31 w 122"/>
              <a:gd name="T53" fmla="*/ 135 h 145"/>
              <a:gd name="T54" fmla="*/ 36 w 122"/>
              <a:gd name="T55" fmla="*/ 145 h 145"/>
              <a:gd name="T56" fmla="*/ 43 w 122"/>
              <a:gd name="T57" fmla="*/ 145 h 145"/>
              <a:gd name="T58" fmla="*/ 54 w 122"/>
              <a:gd name="T59" fmla="*/ 117 h 145"/>
              <a:gd name="T60" fmla="*/ 63 w 122"/>
              <a:gd name="T61" fmla="*/ 105 h 145"/>
              <a:gd name="T62" fmla="*/ 88 w 122"/>
              <a:gd name="T63" fmla="*/ 93 h 145"/>
              <a:gd name="T64" fmla="*/ 101 w 122"/>
              <a:gd name="T65" fmla="*/ 85 h 145"/>
              <a:gd name="T66" fmla="*/ 113 w 122"/>
              <a:gd name="T67" fmla="*/ 69 h 145"/>
              <a:gd name="T68" fmla="*/ 122 w 122"/>
              <a:gd name="T69" fmla="*/ 5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45">
                <a:moveTo>
                  <a:pt x="122" y="51"/>
                </a:moveTo>
                <a:lnTo>
                  <a:pt x="117" y="36"/>
                </a:lnTo>
                <a:lnTo>
                  <a:pt x="115" y="34"/>
                </a:lnTo>
                <a:lnTo>
                  <a:pt x="112" y="31"/>
                </a:lnTo>
                <a:lnTo>
                  <a:pt x="103" y="26"/>
                </a:lnTo>
                <a:lnTo>
                  <a:pt x="103" y="24"/>
                </a:lnTo>
                <a:lnTo>
                  <a:pt x="95" y="29"/>
                </a:lnTo>
                <a:lnTo>
                  <a:pt x="88" y="29"/>
                </a:lnTo>
                <a:lnTo>
                  <a:pt x="78" y="26"/>
                </a:lnTo>
                <a:lnTo>
                  <a:pt x="75" y="22"/>
                </a:lnTo>
                <a:lnTo>
                  <a:pt x="73" y="17"/>
                </a:lnTo>
                <a:lnTo>
                  <a:pt x="71" y="15"/>
                </a:lnTo>
                <a:lnTo>
                  <a:pt x="44" y="0"/>
                </a:lnTo>
                <a:lnTo>
                  <a:pt x="43" y="2"/>
                </a:lnTo>
                <a:lnTo>
                  <a:pt x="37" y="7"/>
                </a:lnTo>
                <a:lnTo>
                  <a:pt x="34" y="9"/>
                </a:lnTo>
                <a:lnTo>
                  <a:pt x="26" y="12"/>
                </a:lnTo>
                <a:lnTo>
                  <a:pt x="19" y="14"/>
                </a:lnTo>
                <a:lnTo>
                  <a:pt x="17" y="15"/>
                </a:lnTo>
                <a:lnTo>
                  <a:pt x="19" y="17"/>
                </a:lnTo>
                <a:lnTo>
                  <a:pt x="21" y="22"/>
                </a:lnTo>
                <a:lnTo>
                  <a:pt x="19" y="31"/>
                </a:lnTo>
                <a:lnTo>
                  <a:pt x="12" y="37"/>
                </a:lnTo>
                <a:lnTo>
                  <a:pt x="10" y="41"/>
                </a:lnTo>
                <a:lnTo>
                  <a:pt x="10" y="42"/>
                </a:lnTo>
                <a:lnTo>
                  <a:pt x="14" y="46"/>
                </a:lnTo>
                <a:lnTo>
                  <a:pt x="7" y="51"/>
                </a:lnTo>
                <a:lnTo>
                  <a:pt x="2" y="54"/>
                </a:lnTo>
                <a:lnTo>
                  <a:pt x="0" y="54"/>
                </a:lnTo>
                <a:lnTo>
                  <a:pt x="4" y="61"/>
                </a:lnTo>
                <a:lnTo>
                  <a:pt x="5" y="64"/>
                </a:lnTo>
                <a:lnTo>
                  <a:pt x="4" y="69"/>
                </a:lnTo>
                <a:lnTo>
                  <a:pt x="4" y="74"/>
                </a:lnTo>
                <a:lnTo>
                  <a:pt x="5" y="80"/>
                </a:lnTo>
                <a:lnTo>
                  <a:pt x="4" y="83"/>
                </a:lnTo>
                <a:lnTo>
                  <a:pt x="0" y="85"/>
                </a:lnTo>
                <a:lnTo>
                  <a:pt x="4" y="90"/>
                </a:lnTo>
                <a:lnTo>
                  <a:pt x="10" y="93"/>
                </a:lnTo>
                <a:lnTo>
                  <a:pt x="14" y="93"/>
                </a:lnTo>
                <a:lnTo>
                  <a:pt x="21" y="86"/>
                </a:lnTo>
                <a:lnTo>
                  <a:pt x="26" y="81"/>
                </a:lnTo>
                <a:lnTo>
                  <a:pt x="24" y="85"/>
                </a:lnTo>
                <a:lnTo>
                  <a:pt x="26" y="93"/>
                </a:lnTo>
                <a:lnTo>
                  <a:pt x="26" y="95"/>
                </a:lnTo>
                <a:lnTo>
                  <a:pt x="21" y="106"/>
                </a:lnTo>
                <a:lnTo>
                  <a:pt x="17" y="108"/>
                </a:lnTo>
                <a:lnTo>
                  <a:pt x="16" y="110"/>
                </a:lnTo>
                <a:lnTo>
                  <a:pt x="16" y="122"/>
                </a:lnTo>
                <a:lnTo>
                  <a:pt x="14" y="125"/>
                </a:lnTo>
                <a:lnTo>
                  <a:pt x="14" y="128"/>
                </a:lnTo>
                <a:lnTo>
                  <a:pt x="16" y="132"/>
                </a:lnTo>
                <a:lnTo>
                  <a:pt x="21" y="132"/>
                </a:lnTo>
                <a:lnTo>
                  <a:pt x="27" y="132"/>
                </a:lnTo>
                <a:lnTo>
                  <a:pt x="31" y="135"/>
                </a:lnTo>
                <a:lnTo>
                  <a:pt x="32" y="140"/>
                </a:lnTo>
                <a:lnTo>
                  <a:pt x="36" y="145"/>
                </a:lnTo>
                <a:lnTo>
                  <a:pt x="39" y="145"/>
                </a:lnTo>
                <a:lnTo>
                  <a:pt x="43" y="145"/>
                </a:lnTo>
                <a:lnTo>
                  <a:pt x="44" y="142"/>
                </a:lnTo>
                <a:lnTo>
                  <a:pt x="54" y="117"/>
                </a:lnTo>
                <a:lnTo>
                  <a:pt x="58" y="112"/>
                </a:lnTo>
                <a:lnTo>
                  <a:pt x="63" y="105"/>
                </a:lnTo>
                <a:lnTo>
                  <a:pt x="71" y="100"/>
                </a:lnTo>
                <a:lnTo>
                  <a:pt x="88" y="93"/>
                </a:lnTo>
                <a:lnTo>
                  <a:pt x="91" y="91"/>
                </a:lnTo>
                <a:lnTo>
                  <a:pt x="101" y="85"/>
                </a:lnTo>
                <a:lnTo>
                  <a:pt x="108" y="76"/>
                </a:lnTo>
                <a:lnTo>
                  <a:pt x="113" y="69"/>
                </a:lnTo>
                <a:lnTo>
                  <a:pt x="118" y="58"/>
                </a:lnTo>
                <a:lnTo>
                  <a:pt x="122" y="54"/>
                </a:lnTo>
                <a:lnTo>
                  <a:pt x="122" y="51"/>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0" name="Freeform 30336"/>
          <p:cNvSpPr>
            <a:spLocks/>
          </p:cNvSpPr>
          <p:nvPr/>
        </p:nvSpPr>
        <p:spPr bwMode="auto">
          <a:xfrm>
            <a:off x="2692536" y="4502508"/>
            <a:ext cx="240520" cy="370205"/>
          </a:xfrm>
          <a:custGeom>
            <a:avLst/>
            <a:gdLst>
              <a:gd name="T0" fmla="*/ 240 w 272"/>
              <a:gd name="T1" fmla="*/ 246 h 416"/>
              <a:gd name="T2" fmla="*/ 231 w 272"/>
              <a:gd name="T3" fmla="*/ 242 h 416"/>
              <a:gd name="T4" fmla="*/ 228 w 272"/>
              <a:gd name="T5" fmla="*/ 212 h 416"/>
              <a:gd name="T6" fmla="*/ 196 w 272"/>
              <a:gd name="T7" fmla="*/ 215 h 416"/>
              <a:gd name="T8" fmla="*/ 177 w 272"/>
              <a:gd name="T9" fmla="*/ 209 h 416"/>
              <a:gd name="T10" fmla="*/ 160 w 272"/>
              <a:gd name="T11" fmla="*/ 167 h 416"/>
              <a:gd name="T12" fmla="*/ 167 w 272"/>
              <a:gd name="T13" fmla="*/ 151 h 416"/>
              <a:gd name="T14" fmla="*/ 177 w 272"/>
              <a:gd name="T15" fmla="*/ 141 h 416"/>
              <a:gd name="T16" fmla="*/ 179 w 272"/>
              <a:gd name="T17" fmla="*/ 126 h 416"/>
              <a:gd name="T18" fmla="*/ 194 w 272"/>
              <a:gd name="T19" fmla="*/ 106 h 416"/>
              <a:gd name="T20" fmla="*/ 223 w 272"/>
              <a:gd name="T21" fmla="*/ 97 h 416"/>
              <a:gd name="T22" fmla="*/ 245 w 272"/>
              <a:gd name="T23" fmla="*/ 96 h 416"/>
              <a:gd name="T24" fmla="*/ 245 w 272"/>
              <a:gd name="T25" fmla="*/ 89 h 416"/>
              <a:gd name="T26" fmla="*/ 235 w 272"/>
              <a:gd name="T27" fmla="*/ 81 h 416"/>
              <a:gd name="T28" fmla="*/ 241 w 272"/>
              <a:gd name="T29" fmla="*/ 60 h 416"/>
              <a:gd name="T30" fmla="*/ 223 w 272"/>
              <a:gd name="T31" fmla="*/ 49 h 416"/>
              <a:gd name="T32" fmla="*/ 208 w 272"/>
              <a:gd name="T33" fmla="*/ 47 h 416"/>
              <a:gd name="T34" fmla="*/ 186 w 272"/>
              <a:gd name="T35" fmla="*/ 54 h 416"/>
              <a:gd name="T36" fmla="*/ 179 w 272"/>
              <a:gd name="T37" fmla="*/ 44 h 416"/>
              <a:gd name="T38" fmla="*/ 169 w 272"/>
              <a:gd name="T39" fmla="*/ 38 h 416"/>
              <a:gd name="T40" fmla="*/ 152 w 272"/>
              <a:gd name="T41" fmla="*/ 18 h 416"/>
              <a:gd name="T42" fmla="*/ 144 w 272"/>
              <a:gd name="T43" fmla="*/ 5 h 416"/>
              <a:gd name="T44" fmla="*/ 132 w 272"/>
              <a:gd name="T45" fmla="*/ 15 h 416"/>
              <a:gd name="T46" fmla="*/ 123 w 272"/>
              <a:gd name="T47" fmla="*/ 33 h 416"/>
              <a:gd name="T48" fmla="*/ 101 w 272"/>
              <a:gd name="T49" fmla="*/ 55 h 416"/>
              <a:gd name="T50" fmla="*/ 73 w 272"/>
              <a:gd name="T51" fmla="*/ 69 h 416"/>
              <a:gd name="T52" fmla="*/ 54 w 272"/>
              <a:gd name="T53" fmla="*/ 106 h 416"/>
              <a:gd name="T54" fmla="*/ 46 w 272"/>
              <a:gd name="T55" fmla="*/ 109 h 416"/>
              <a:gd name="T56" fmla="*/ 37 w 272"/>
              <a:gd name="T57" fmla="*/ 96 h 416"/>
              <a:gd name="T58" fmla="*/ 24 w 272"/>
              <a:gd name="T59" fmla="*/ 92 h 416"/>
              <a:gd name="T60" fmla="*/ 26 w 272"/>
              <a:gd name="T61" fmla="*/ 74 h 416"/>
              <a:gd name="T62" fmla="*/ 9 w 272"/>
              <a:gd name="T63" fmla="*/ 87 h 416"/>
              <a:gd name="T64" fmla="*/ 0 w 272"/>
              <a:gd name="T65" fmla="*/ 101 h 416"/>
              <a:gd name="T66" fmla="*/ 12 w 272"/>
              <a:gd name="T67" fmla="*/ 121 h 416"/>
              <a:gd name="T68" fmla="*/ 5 w 272"/>
              <a:gd name="T69" fmla="*/ 129 h 416"/>
              <a:gd name="T70" fmla="*/ 9 w 272"/>
              <a:gd name="T71" fmla="*/ 136 h 416"/>
              <a:gd name="T72" fmla="*/ 31 w 272"/>
              <a:gd name="T73" fmla="*/ 148 h 416"/>
              <a:gd name="T74" fmla="*/ 58 w 272"/>
              <a:gd name="T75" fmla="*/ 195 h 416"/>
              <a:gd name="T76" fmla="*/ 79 w 272"/>
              <a:gd name="T77" fmla="*/ 251 h 416"/>
              <a:gd name="T78" fmla="*/ 88 w 272"/>
              <a:gd name="T79" fmla="*/ 256 h 416"/>
              <a:gd name="T80" fmla="*/ 110 w 272"/>
              <a:gd name="T81" fmla="*/ 301 h 416"/>
              <a:gd name="T82" fmla="*/ 120 w 272"/>
              <a:gd name="T83" fmla="*/ 330 h 416"/>
              <a:gd name="T84" fmla="*/ 209 w 272"/>
              <a:gd name="T85" fmla="*/ 387 h 416"/>
              <a:gd name="T86" fmla="*/ 218 w 272"/>
              <a:gd name="T87" fmla="*/ 401 h 416"/>
              <a:gd name="T88" fmla="*/ 236 w 272"/>
              <a:gd name="T89" fmla="*/ 416 h 416"/>
              <a:gd name="T90" fmla="*/ 248 w 272"/>
              <a:gd name="T91" fmla="*/ 401 h 416"/>
              <a:gd name="T92" fmla="*/ 255 w 272"/>
              <a:gd name="T93" fmla="*/ 396 h 416"/>
              <a:gd name="T94" fmla="*/ 255 w 272"/>
              <a:gd name="T95" fmla="*/ 386 h 416"/>
              <a:gd name="T96" fmla="*/ 263 w 272"/>
              <a:gd name="T97" fmla="*/ 369 h 416"/>
              <a:gd name="T98" fmla="*/ 261 w 272"/>
              <a:gd name="T99" fmla="*/ 343 h 416"/>
              <a:gd name="T100" fmla="*/ 267 w 272"/>
              <a:gd name="T101" fmla="*/ 322 h 416"/>
              <a:gd name="T102" fmla="*/ 265 w 272"/>
              <a:gd name="T103" fmla="*/ 303 h 416"/>
              <a:gd name="T104" fmla="*/ 272 w 272"/>
              <a:gd name="T105" fmla="*/ 28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2" h="416">
                <a:moveTo>
                  <a:pt x="251" y="242"/>
                </a:moveTo>
                <a:lnTo>
                  <a:pt x="248" y="242"/>
                </a:lnTo>
                <a:lnTo>
                  <a:pt x="240" y="246"/>
                </a:lnTo>
                <a:lnTo>
                  <a:pt x="236" y="246"/>
                </a:lnTo>
                <a:lnTo>
                  <a:pt x="235" y="246"/>
                </a:lnTo>
                <a:lnTo>
                  <a:pt x="231" y="242"/>
                </a:lnTo>
                <a:lnTo>
                  <a:pt x="229" y="239"/>
                </a:lnTo>
                <a:lnTo>
                  <a:pt x="231" y="210"/>
                </a:lnTo>
                <a:lnTo>
                  <a:pt x="228" y="212"/>
                </a:lnTo>
                <a:lnTo>
                  <a:pt x="214" y="222"/>
                </a:lnTo>
                <a:lnTo>
                  <a:pt x="197" y="222"/>
                </a:lnTo>
                <a:lnTo>
                  <a:pt x="196" y="215"/>
                </a:lnTo>
                <a:lnTo>
                  <a:pt x="194" y="212"/>
                </a:lnTo>
                <a:lnTo>
                  <a:pt x="191" y="210"/>
                </a:lnTo>
                <a:lnTo>
                  <a:pt x="177" y="209"/>
                </a:lnTo>
                <a:lnTo>
                  <a:pt x="181" y="200"/>
                </a:lnTo>
                <a:lnTo>
                  <a:pt x="181" y="199"/>
                </a:lnTo>
                <a:lnTo>
                  <a:pt x="160" y="167"/>
                </a:lnTo>
                <a:lnTo>
                  <a:pt x="160" y="161"/>
                </a:lnTo>
                <a:lnTo>
                  <a:pt x="164" y="155"/>
                </a:lnTo>
                <a:lnTo>
                  <a:pt x="167" y="151"/>
                </a:lnTo>
                <a:lnTo>
                  <a:pt x="172" y="148"/>
                </a:lnTo>
                <a:lnTo>
                  <a:pt x="177" y="143"/>
                </a:lnTo>
                <a:lnTo>
                  <a:pt x="177" y="141"/>
                </a:lnTo>
                <a:lnTo>
                  <a:pt x="176" y="133"/>
                </a:lnTo>
                <a:lnTo>
                  <a:pt x="176" y="131"/>
                </a:lnTo>
                <a:lnTo>
                  <a:pt x="179" y="126"/>
                </a:lnTo>
                <a:lnTo>
                  <a:pt x="184" y="113"/>
                </a:lnTo>
                <a:lnTo>
                  <a:pt x="187" y="111"/>
                </a:lnTo>
                <a:lnTo>
                  <a:pt x="194" y="106"/>
                </a:lnTo>
                <a:lnTo>
                  <a:pt x="213" y="97"/>
                </a:lnTo>
                <a:lnTo>
                  <a:pt x="219" y="99"/>
                </a:lnTo>
                <a:lnTo>
                  <a:pt x="223" y="97"/>
                </a:lnTo>
                <a:lnTo>
                  <a:pt x="228" y="92"/>
                </a:lnTo>
                <a:lnTo>
                  <a:pt x="231" y="92"/>
                </a:lnTo>
                <a:lnTo>
                  <a:pt x="245" y="96"/>
                </a:lnTo>
                <a:lnTo>
                  <a:pt x="246" y="94"/>
                </a:lnTo>
                <a:lnTo>
                  <a:pt x="246" y="91"/>
                </a:lnTo>
                <a:lnTo>
                  <a:pt x="245" y="89"/>
                </a:lnTo>
                <a:lnTo>
                  <a:pt x="238" y="82"/>
                </a:lnTo>
                <a:lnTo>
                  <a:pt x="236" y="81"/>
                </a:lnTo>
                <a:lnTo>
                  <a:pt x="235" y="81"/>
                </a:lnTo>
                <a:lnTo>
                  <a:pt x="231" y="82"/>
                </a:lnTo>
                <a:lnTo>
                  <a:pt x="241" y="62"/>
                </a:lnTo>
                <a:lnTo>
                  <a:pt x="241" y="60"/>
                </a:lnTo>
                <a:lnTo>
                  <a:pt x="241" y="59"/>
                </a:lnTo>
                <a:lnTo>
                  <a:pt x="228" y="50"/>
                </a:lnTo>
                <a:lnTo>
                  <a:pt x="223" y="49"/>
                </a:lnTo>
                <a:lnTo>
                  <a:pt x="216" y="54"/>
                </a:lnTo>
                <a:lnTo>
                  <a:pt x="213" y="50"/>
                </a:lnTo>
                <a:lnTo>
                  <a:pt x="208" y="47"/>
                </a:lnTo>
                <a:lnTo>
                  <a:pt x="204" y="50"/>
                </a:lnTo>
                <a:lnTo>
                  <a:pt x="201" y="52"/>
                </a:lnTo>
                <a:lnTo>
                  <a:pt x="186" y="54"/>
                </a:lnTo>
                <a:lnTo>
                  <a:pt x="181" y="50"/>
                </a:lnTo>
                <a:lnTo>
                  <a:pt x="179" y="49"/>
                </a:lnTo>
                <a:lnTo>
                  <a:pt x="179" y="44"/>
                </a:lnTo>
                <a:lnTo>
                  <a:pt x="177" y="42"/>
                </a:lnTo>
                <a:lnTo>
                  <a:pt x="174" y="40"/>
                </a:lnTo>
                <a:lnTo>
                  <a:pt x="169" y="38"/>
                </a:lnTo>
                <a:lnTo>
                  <a:pt x="169" y="37"/>
                </a:lnTo>
                <a:lnTo>
                  <a:pt x="167" y="28"/>
                </a:lnTo>
                <a:lnTo>
                  <a:pt x="152" y="18"/>
                </a:lnTo>
                <a:lnTo>
                  <a:pt x="150" y="11"/>
                </a:lnTo>
                <a:lnTo>
                  <a:pt x="149" y="8"/>
                </a:lnTo>
                <a:lnTo>
                  <a:pt x="144" y="5"/>
                </a:lnTo>
                <a:lnTo>
                  <a:pt x="135" y="0"/>
                </a:lnTo>
                <a:lnTo>
                  <a:pt x="127" y="0"/>
                </a:lnTo>
                <a:lnTo>
                  <a:pt x="132" y="15"/>
                </a:lnTo>
                <a:lnTo>
                  <a:pt x="132" y="18"/>
                </a:lnTo>
                <a:lnTo>
                  <a:pt x="128" y="22"/>
                </a:lnTo>
                <a:lnTo>
                  <a:pt x="123" y="33"/>
                </a:lnTo>
                <a:lnTo>
                  <a:pt x="118" y="40"/>
                </a:lnTo>
                <a:lnTo>
                  <a:pt x="111" y="49"/>
                </a:lnTo>
                <a:lnTo>
                  <a:pt x="101" y="55"/>
                </a:lnTo>
                <a:lnTo>
                  <a:pt x="98" y="57"/>
                </a:lnTo>
                <a:lnTo>
                  <a:pt x="81" y="64"/>
                </a:lnTo>
                <a:lnTo>
                  <a:pt x="73" y="69"/>
                </a:lnTo>
                <a:lnTo>
                  <a:pt x="68" y="76"/>
                </a:lnTo>
                <a:lnTo>
                  <a:pt x="64" y="81"/>
                </a:lnTo>
                <a:lnTo>
                  <a:pt x="54" y="106"/>
                </a:lnTo>
                <a:lnTo>
                  <a:pt x="53" y="109"/>
                </a:lnTo>
                <a:lnTo>
                  <a:pt x="49" y="109"/>
                </a:lnTo>
                <a:lnTo>
                  <a:pt x="46" y="109"/>
                </a:lnTo>
                <a:lnTo>
                  <a:pt x="42" y="104"/>
                </a:lnTo>
                <a:lnTo>
                  <a:pt x="41" y="99"/>
                </a:lnTo>
                <a:lnTo>
                  <a:pt x="37" y="96"/>
                </a:lnTo>
                <a:lnTo>
                  <a:pt x="31" y="96"/>
                </a:lnTo>
                <a:lnTo>
                  <a:pt x="26" y="96"/>
                </a:lnTo>
                <a:lnTo>
                  <a:pt x="24" y="92"/>
                </a:lnTo>
                <a:lnTo>
                  <a:pt x="24" y="89"/>
                </a:lnTo>
                <a:lnTo>
                  <a:pt x="26" y="86"/>
                </a:lnTo>
                <a:lnTo>
                  <a:pt x="26" y="74"/>
                </a:lnTo>
                <a:lnTo>
                  <a:pt x="24" y="76"/>
                </a:lnTo>
                <a:lnTo>
                  <a:pt x="19" y="79"/>
                </a:lnTo>
                <a:lnTo>
                  <a:pt x="9" y="87"/>
                </a:lnTo>
                <a:lnTo>
                  <a:pt x="4" y="94"/>
                </a:lnTo>
                <a:lnTo>
                  <a:pt x="0" y="99"/>
                </a:lnTo>
                <a:lnTo>
                  <a:pt x="0" y="101"/>
                </a:lnTo>
                <a:lnTo>
                  <a:pt x="4" y="109"/>
                </a:lnTo>
                <a:lnTo>
                  <a:pt x="7" y="113"/>
                </a:lnTo>
                <a:lnTo>
                  <a:pt x="12" y="121"/>
                </a:lnTo>
                <a:lnTo>
                  <a:pt x="14" y="124"/>
                </a:lnTo>
                <a:lnTo>
                  <a:pt x="12" y="129"/>
                </a:lnTo>
                <a:lnTo>
                  <a:pt x="5" y="129"/>
                </a:lnTo>
                <a:lnTo>
                  <a:pt x="5" y="131"/>
                </a:lnTo>
                <a:lnTo>
                  <a:pt x="4" y="131"/>
                </a:lnTo>
                <a:lnTo>
                  <a:pt x="9" y="136"/>
                </a:lnTo>
                <a:lnTo>
                  <a:pt x="19" y="140"/>
                </a:lnTo>
                <a:lnTo>
                  <a:pt x="26" y="145"/>
                </a:lnTo>
                <a:lnTo>
                  <a:pt x="31" y="148"/>
                </a:lnTo>
                <a:lnTo>
                  <a:pt x="36" y="158"/>
                </a:lnTo>
                <a:lnTo>
                  <a:pt x="37" y="161"/>
                </a:lnTo>
                <a:lnTo>
                  <a:pt x="58" y="195"/>
                </a:lnTo>
                <a:lnTo>
                  <a:pt x="78" y="237"/>
                </a:lnTo>
                <a:lnTo>
                  <a:pt x="79" y="241"/>
                </a:lnTo>
                <a:lnTo>
                  <a:pt x="79" y="251"/>
                </a:lnTo>
                <a:lnTo>
                  <a:pt x="81" y="251"/>
                </a:lnTo>
                <a:lnTo>
                  <a:pt x="85" y="254"/>
                </a:lnTo>
                <a:lnTo>
                  <a:pt x="88" y="256"/>
                </a:lnTo>
                <a:lnTo>
                  <a:pt x="101" y="285"/>
                </a:lnTo>
                <a:lnTo>
                  <a:pt x="108" y="296"/>
                </a:lnTo>
                <a:lnTo>
                  <a:pt x="110" y="301"/>
                </a:lnTo>
                <a:lnTo>
                  <a:pt x="110" y="317"/>
                </a:lnTo>
                <a:lnTo>
                  <a:pt x="115" y="323"/>
                </a:lnTo>
                <a:lnTo>
                  <a:pt x="120" y="330"/>
                </a:lnTo>
                <a:lnTo>
                  <a:pt x="145" y="352"/>
                </a:lnTo>
                <a:lnTo>
                  <a:pt x="157" y="360"/>
                </a:lnTo>
                <a:lnTo>
                  <a:pt x="209" y="387"/>
                </a:lnTo>
                <a:lnTo>
                  <a:pt x="213" y="392"/>
                </a:lnTo>
                <a:lnTo>
                  <a:pt x="214" y="399"/>
                </a:lnTo>
                <a:lnTo>
                  <a:pt x="218" y="401"/>
                </a:lnTo>
                <a:lnTo>
                  <a:pt x="231" y="408"/>
                </a:lnTo>
                <a:lnTo>
                  <a:pt x="233" y="411"/>
                </a:lnTo>
                <a:lnTo>
                  <a:pt x="236" y="416"/>
                </a:lnTo>
                <a:lnTo>
                  <a:pt x="243" y="414"/>
                </a:lnTo>
                <a:lnTo>
                  <a:pt x="246" y="411"/>
                </a:lnTo>
                <a:lnTo>
                  <a:pt x="248" y="401"/>
                </a:lnTo>
                <a:lnTo>
                  <a:pt x="250" y="399"/>
                </a:lnTo>
                <a:lnTo>
                  <a:pt x="255" y="396"/>
                </a:lnTo>
                <a:lnTo>
                  <a:pt x="255" y="396"/>
                </a:lnTo>
                <a:lnTo>
                  <a:pt x="253" y="392"/>
                </a:lnTo>
                <a:lnTo>
                  <a:pt x="253" y="387"/>
                </a:lnTo>
                <a:lnTo>
                  <a:pt x="255" y="386"/>
                </a:lnTo>
                <a:lnTo>
                  <a:pt x="261" y="379"/>
                </a:lnTo>
                <a:lnTo>
                  <a:pt x="263" y="374"/>
                </a:lnTo>
                <a:lnTo>
                  <a:pt x="263" y="369"/>
                </a:lnTo>
                <a:lnTo>
                  <a:pt x="258" y="357"/>
                </a:lnTo>
                <a:lnTo>
                  <a:pt x="258" y="352"/>
                </a:lnTo>
                <a:lnTo>
                  <a:pt x="261" y="343"/>
                </a:lnTo>
                <a:lnTo>
                  <a:pt x="258" y="335"/>
                </a:lnTo>
                <a:lnTo>
                  <a:pt x="260" y="330"/>
                </a:lnTo>
                <a:lnTo>
                  <a:pt x="267" y="322"/>
                </a:lnTo>
                <a:lnTo>
                  <a:pt x="268" y="317"/>
                </a:lnTo>
                <a:lnTo>
                  <a:pt x="265" y="308"/>
                </a:lnTo>
                <a:lnTo>
                  <a:pt x="265" y="303"/>
                </a:lnTo>
                <a:lnTo>
                  <a:pt x="267" y="295"/>
                </a:lnTo>
                <a:lnTo>
                  <a:pt x="268" y="288"/>
                </a:lnTo>
                <a:lnTo>
                  <a:pt x="272" y="281"/>
                </a:lnTo>
                <a:lnTo>
                  <a:pt x="272" y="278"/>
                </a:lnTo>
                <a:lnTo>
                  <a:pt x="251" y="24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1" name="Freeform 30337"/>
          <p:cNvSpPr>
            <a:spLocks/>
          </p:cNvSpPr>
          <p:nvPr/>
        </p:nvSpPr>
        <p:spPr bwMode="auto">
          <a:xfrm>
            <a:off x="2834017" y="4395718"/>
            <a:ext cx="732170" cy="809822"/>
          </a:xfrm>
          <a:custGeom>
            <a:avLst/>
            <a:gdLst>
              <a:gd name="T0" fmla="*/ 226 w 828"/>
              <a:gd name="T1" fmla="*/ 66 h 910"/>
              <a:gd name="T2" fmla="*/ 199 w 828"/>
              <a:gd name="T3" fmla="*/ 86 h 910"/>
              <a:gd name="T4" fmla="*/ 166 w 828"/>
              <a:gd name="T5" fmla="*/ 101 h 910"/>
              <a:gd name="T6" fmla="*/ 144 w 828"/>
              <a:gd name="T7" fmla="*/ 69 h 910"/>
              <a:gd name="T8" fmla="*/ 98 w 828"/>
              <a:gd name="T9" fmla="*/ 94 h 910"/>
              <a:gd name="T10" fmla="*/ 85 w 828"/>
              <a:gd name="T11" fmla="*/ 105 h 910"/>
              <a:gd name="T12" fmla="*/ 98 w 828"/>
              <a:gd name="T13" fmla="*/ 143 h 910"/>
              <a:gd name="T14" fmla="*/ 68 w 828"/>
              <a:gd name="T15" fmla="*/ 212 h 910"/>
              <a:gd name="T16" fmla="*/ 19 w 828"/>
              <a:gd name="T17" fmla="*/ 246 h 910"/>
              <a:gd name="T18" fmla="*/ 4 w 828"/>
              <a:gd name="T19" fmla="*/ 275 h 910"/>
              <a:gd name="T20" fmla="*/ 34 w 828"/>
              <a:gd name="T21" fmla="*/ 332 h 910"/>
              <a:gd name="T22" fmla="*/ 71 w 828"/>
              <a:gd name="T23" fmla="*/ 362 h 910"/>
              <a:gd name="T24" fmla="*/ 112 w 828"/>
              <a:gd name="T25" fmla="*/ 367 h 910"/>
              <a:gd name="T26" fmla="*/ 182 w 828"/>
              <a:gd name="T27" fmla="*/ 337 h 910"/>
              <a:gd name="T28" fmla="*/ 204 w 828"/>
              <a:gd name="T29" fmla="*/ 398 h 910"/>
              <a:gd name="T30" fmla="*/ 241 w 828"/>
              <a:gd name="T31" fmla="*/ 413 h 910"/>
              <a:gd name="T32" fmla="*/ 287 w 828"/>
              <a:gd name="T33" fmla="*/ 430 h 910"/>
              <a:gd name="T34" fmla="*/ 331 w 828"/>
              <a:gd name="T35" fmla="*/ 487 h 910"/>
              <a:gd name="T36" fmla="*/ 346 w 828"/>
              <a:gd name="T37" fmla="*/ 526 h 910"/>
              <a:gd name="T38" fmla="*/ 337 w 828"/>
              <a:gd name="T39" fmla="*/ 580 h 910"/>
              <a:gd name="T40" fmla="*/ 371 w 828"/>
              <a:gd name="T41" fmla="*/ 622 h 910"/>
              <a:gd name="T42" fmla="*/ 410 w 828"/>
              <a:gd name="T43" fmla="*/ 664 h 910"/>
              <a:gd name="T44" fmla="*/ 423 w 828"/>
              <a:gd name="T45" fmla="*/ 708 h 910"/>
              <a:gd name="T46" fmla="*/ 403 w 828"/>
              <a:gd name="T47" fmla="*/ 758 h 910"/>
              <a:gd name="T48" fmla="*/ 371 w 828"/>
              <a:gd name="T49" fmla="*/ 824 h 910"/>
              <a:gd name="T50" fmla="*/ 420 w 828"/>
              <a:gd name="T51" fmla="*/ 858 h 910"/>
              <a:gd name="T52" fmla="*/ 432 w 828"/>
              <a:gd name="T53" fmla="*/ 897 h 910"/>
              <a:gd name="T54" fmla="*/ 464 w 828"/>
              <a:gd name="T55" fmla="*/ 851 h 910"/>
              <a:gd name="T56" fmla="*/ 491 w 828"/>
              <a:gd name="T57" fmla="*/ 822 h 910"/>
              <a:gd name="T58" fmla="*/ 489 w 828"/>
              <a:gd name="T59" fmla="*/ 843 h 910"/>
              <a:gd name="T60" fmla="*/ 533 w 828"/>
              <a:gd name="T61" fmla="*/ 772 h 910"/>
              <a:gd name="T62" fmla="*/ 538 w 828"/>
              <a:gd name="T63" fmla="*/ 711 h 910"/>
              <a:gd name="T64" fmla="*/ 551 w 828"/>
              <a:gd name="T65" fmla="*/ 691 h 910"/>
              <a:gd name="T66" fmla="*/ 609 w 828"/>
              <a:gd name="T67" fmla="*/ 656 h 910"/>
              <a:gd name="T68" fmla="*/ 664 w 828"/>
              <a:gd name="T69" fmla="*/ 642 h 910"/>
              <a:gd name="T70" fmla="*/ 698 w 828"/>
              <a:gd name="T71" fmla="*/ 622 h 910"/>
              <a:gd name="T72" fmla="*/ 723 w 828"/>
              <a:gd name="T73" fmla="*/ 563 h 910"/>
              <a:gd name="T74" fmla="*/ 737 w 828"/>
              <a:gd name="T75" fmla="*/ 519 h 910"/>
              <a:gd name="T76" fmla="*/ 744 w 828"/>
              <a:gd name="T77" fmla="*/ 401 h 910"/>
              <a:gd name="T78" fmla="*/ 774 w 828"/>
              <a:gd name="T79" fmla="*/ 376 h 910"/>
              <a:gd name="T80" fmla="*/ 823 w 828"/>
              <a:gd name="T81" fmla="*/ 312 h 910"/>
              <a:gd name="T82" fmla="*/ 811 w 828"/>
              <a:gd name="T83" fmla="*/ 233 h 910"/>
              <a:gd name="T84" fmla="*/ 710 w 828"/>
              <a:gd name="T85" fmla="*/ 180 h 910"/>
              <a:gd name="T86" fmla="*/ 639 w 828"/>
              <a:gd name="T87" fmla="*/ 175 h 910"/>
              <a:gd name="T88" fmla="*/ 622 w 828"/>
              <a:gd name="T89" fmla="*/ 170 h 910"/>
              <a:gd name="T90" fmla="*/ 605 w 828"/>
              <a:gd name="T91" fmla="*/ 155 h 910"/>
              <a:gd name="T92" fmla="*/ 565 w 828"/>
              <a:gd name="T93" fmla="*/ 131 h 910"/>
              <a:gd name="T94" fmla="*/ 538 w 828"/>
              <a:gd name="T95" fmla="*/ 152 h 910"/>
              <a:gd name="T96" fmla="*/ 499 w 828"/>
              <a:gd name="T97" fmla="*/ 160 h 910"/>
              <a:gd name="T98" fmla="*/ 469 w 828"/>
              <a:gd name="T99" fmla="*/ 150 h 910"/>
              <a:gd name="T100" fmla="*/ 487 w 828"/>
              <a:gd name="T101" fmla="*/ 113 h 910"/>
              <a:gd name="T102" fmla="*/ 498 w 828"/>
              <a:gd name="T103" fmla="*/ 74 h 910"/>
              <a:gd name="T104" fmla="*/ 479 w 828"/>
              <a:gd name="T105" fmla="*/ 20 h 910"/>
              <a:gd name="T106" fmla="*/ 447 w 828"/>
              <a:gd name="T107" fmla="*/ 69 h 910"/>
              <a:gd name="T108" fmla="*/ 400 w 828"/>
              <a:gd name="T109" fmla="*/ 59 h 910"/>
              <a:gd name="T110" fmla="*/ 378 w 828"/>
              <a:gd name="T111" fmla="*/ 76 h 910"/>
              <a:gd name="T112" fmla="*/ 314 w 828"/>
              <a:gd name="T113" fmla="*/ 86 h 910"/>
              <a:gd name="T114" fmla="*/ 299 w 828"/>
              <a:gd name="T115" fmla="*/ 46 h 910"/>
              <a:gd name="T116" fmla="*/ 295 w 828"/>
              <a:gd name="T117" fmla="*/ 2 h 910"/>
              <a:gd name="T118" fmla="*/ 260 w 828"/>
              <a:gd name="T119" fmla="*/ 20 h 910"/>
              <a:gd name="T120" fmla="*/ 226 w 828"/>
              <a:gd name="T121" fmla="*/ 29 h 910"/>
              <a:gd name="T122" fmla="*/ 203 w 828"/>
              <a:gd name="T123" fmla="*/ 32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8" h="910">
                <a:moveTo>
                  <a:pt x="203" y="32"/>
                </a:moveTo>
                <a:lnTo>
                  <a:pt x="208" y="39"/>
                </a:lnTo>
                <a:lnTo>
                  <a:pt x="211" y="59"/>
                </a:lnTo>
                <a:lnTo>
                  <a:pt x="213" y="62"/>
                </a:lnTo>
                <a:lnTo>
                  <a:pt x="221" y="62"/>
                </a:lnTo>
                <a:lnTo>
                  <a:pt x="226" y="64"/>
                </a:lnTo>
                <a:lnTo>
                  <a:pt x="226" y="66"/>
                </a:lnTo>
                <a:lnTo>
                  <a:pt x="225" y="69"/>
                </a:lnTo>
                <a:lnTo>
                  <a:pt x="219" y="73"/>
                </a:lnTo>
                <a:lnTo>
                  <a:pt x="213" y="74"/>
                </a:lnTo>
                <a:lnTo>
                  <a:pt x="211" y="76"/>
                </a:lnTo>
                <a:lnTo>
                  <a:pt x="208" y="83"/>
                </a:lnTo>
                <a:lnTo>
                  <a:pt x="206" y="84"/>
                </a:lnTo>
                <a:lnTo>
                  <a:pt x="199" y="86"/>
                </a:lnTo>
                <a:lnTo>
                  <a:pt x="194" y="89"/>
                </a:lnTo>
                <a:lnTo>
                  <a:pt x="181" y="103"/>
                </a:lnTo>
                <a:lnTo>
                  <a:pt x="179" y="103"/>
                </a:lnTo>
                <a:lnTo>
                  <a:pt x="177" y="94"/>
                </a:lnTo>
                <a:lnTo>
                  <a:pt x="176" y="94"/>
                </a:lnTo>
                <a:lnTo>
                  <a:pt x="169" y="101"/>
                </a:lnTo>
                <a:lnTo>
                  <a:pt x="166" y="101"/>
                </a:lnTo>
                <a:lnTo>
                  <a:pt x="160" y="99"/>
                </a:lnTo>
                <a:lnTo>
                  <a:pt x="154" y="94"/>
                </a:lnTo>
                <a:lnTo>
                  <a:pt x="150" y="93"/>
                </a:lnTo>
                <a:lnTo>
                  <a:pt x="149" y="88"/>
                </a:lnTo>
                <a:lnTo>
                  <a:pt x="145" y="76"/>
                </a:lnTo>
                <a:lnTo>
                  <a:pt x="144" y="71"/>
                </a:lnTo>
                <a:lnTo>
                  <a:pt x="144" y="69"/>
                </a:lnTo>
                <a:lnTo>
                  <a:pt x="130" y="78"/>
                </a:lnTo>
                <a:lnTo>
                  <a:pt x="127" y="79"/>
                </a:lnTo>
                <a:lnTo>
                  <a:pt x="122" y="79"/>
                </a:lnTo>
                <a:lnTo>
                  <a:pt x="88" y="79"/>
                </a:lnTo>
                <a:lnTo>
                  <a:pt x="88" y="93"/>
                </a:lnTo>
                <a:lnTo>
                  <a:pt x="90" y="94"/>
                </a:lnTo>
                <a:lnTo>
                  <a:pt x="98" y="94"/>
                </a:lnTo>
                <a:lnTo>
                  <a:pt x="100" y="96"/>
                </a:lnTo>
                <a:lnTo>
                  <a:pt x="103" y="99"/>
                </a:lnTo>
                <a:lnTo>
                  <a:pt x="103" y="105"/>
                </a:lnTo>
                <a:lnTo>
                  <a:pt x="100" y="103"/>
                </a:lnTo>
                <a:lnTo>
                  <a:pt x="95" y="101"/>
                </a:lnTo>
                <a:lnTo>
                  <a:pt x="90" y="103"/>
                </a:lnTo>
                <a:lnTo>
                  <a:pt x="85" y="105"/>
                </a:lnTo>
                <a:lnTo>
                  <a:pt x="83" y="106"/>
                </a:lnTo>
                <a:lnTo>
                  <a:pt x="83" y="121"/>
                </a:lnTo>
                <a:lnTo>
                  <a:pt x="85" y="123"/>
                </a:lnTo>
                <a:lnTo>
                  <a:pt x="91" y="126"/>
                </a:lnTo>
                <a:lnTo>
                  <a:pt x="93" y="130"/>
                </a:lnTo>
                <a:lnTo>
                  <a:pt x="93" y="138"/>
                </a:lnTo>
                <a:lnTo>
                  <a:pt x="98" y="143"/>
                </a:lnTo>
                <a:lnTo>
                  <a:pt x="98" y="145"/>
                </a:lnTo>
                <a:lnTo>
                  <a:pt x="86" y="209"/>
                </a:lnTo>
                <a:lnTo>
                  <a:pt x="86" y="211"/>
                </a:lnTo>
                <a:lnTo>
                  <a:pt x="86" y="214"/>
                </a:lnTo>
                <a:lnTo>
                  <a:pt x="85" y="216"/>
                </a:lnTo>
                <a:lnTo>
                  <a:pt x="71" y="212"/>
                </a:lnTo>
                <a:lnTo>
                  <a:pt x="68" y="212"/>
                </a:lnTo>
                <a:lnTo>
                  <a:pt x="63" y="217"/>
                </a:lnTo>
                <a:lnTo>
                  <a:pt x="59" y="219"/>
                </a:lnTo>
                <a:lnTo>
                  <a:pt x="53" y="217"/>
                </a:lnTo>
                <a:lnTo>
                  <a:pt x="34" y="226"/>
                </a:lnTo>
                <a:lnTo>
                  <a:pt x="27" y="231"/>
                </a:lnTo>
                <a:lnTo>
                  <a:pt x="24" y="233"/>
                </a:lnTo>
                <a:lnTo>
                  <a:pt x="19" y="246"/>
                </a:lnTo>
                <a:lnTo>
                  <a:pt x="16" y="251"/>
                </a:lnTo>
                <a:lnTo>
                  <a:pt x="16" y="253"/>
                </a:lnTo>
                <a:lnTo>
                  <a:pt x="17" y="261"/>
                </a:lnTo>
                <a:lnTo>
                  <a:pt x="17" y="263"/>
                </a:lnTo>
                <a:lnTo>
                  <a:pt x="12" y="268"/>
                </a:lnTo>
                <a:lnTo>
                  <a:pt x="7" y="271"/>
                </a:lnTo>
                <a:lnTo>
                  <a:pt x="4" y="275"/>
                </a:lnTo>
                <a:lnTo>
                  <a:pt x="0" y="281"/>
                </a:lnTo>
                <a:lnTo>
                  <a:pt x="0" y="287"/>
                </a:lnTo>
                <a:lnTo>
                  <a:pt x="21" y="319"/>
                </a:lnTo>
                <a:lnTo>
                  <a:pt x="21" y="320"/>
                </a:lnTo>
                <a:lnTo>
                  <a:pt x="17" y="329"/>
                </a:lnTo>
                <a:lnTo>
                  <a:pt x="31" y="330"/>
                </a:lnTo>
                <a:lnTo>
                  <a:pt x="34" y="332"/>
                </a:lnTo>
                <a:lnTo>
                  <a:pt x="36" y="335"/>
                </a:lnTo>
                <a:lnTo>
                  <a:pt x="37" y="342"/>
                </a:lnTo>
                <a:lnTo>
                  <a:pt x="54" y="342"/>
                </a:lnTo>
                <a:lnTo>
                  <a:pt x="68" y="332"/>
                </a:lnTo>
                <a:lnTo>
                  <a:pt x="71" y="330"/>
                </a:lnTo>
                <a:lnTo>
                  <a:pt x="69" y="359"/>
                </a:lnTo>
                <a:lnTo>
                  <a:pt x="71" y="362"/>
                </a:lnTo>
                <a:lnTo>
                  <a:pt x="75" y="366"/>
                </a:lnTo>
                <a:lnTo>
                  <a:pt x="76" y="366"/>
                </a:lnTo>
                <a:lnTo>
                  <a:pt x="80" y="366"/>
                </a:lnTo>
                <a:lnTo>
                  <a:pt x="88" y="362"/>
                </a:lnTo>
                <a:lnTo>
                  <a:pt x="91" y="362"/>
                </a:lnTo>
                <a:lnTo>
                  <a:pt x="100" y="364"/>
                </a:lnTo>
                <a:lnTo>
                  <a:pt x="112" y="367"/>
                </a:lnTo>
                <a:lnTo>
                  <a:pt x="115" y="366"/>
                </a:lnTo>
                <a:lnTo>
                  <a:pt x="123" y="359"/>
                </a:lnTo>
                <a:lnTo>
                  <a:pt x="132" y="359"/>
                </a:lnTo>
                <a:lnTo>
                  <a:pt x="135" y="356"/>
                </a:lnTo>
                <a:lnTo>
                  <a:pt x="149" y="344"/>
                </a:lnTo>
                <a:lnTo>
                  <a:pt x="162" y="339"/>
                </a:lnTo>
                <a:lnTo>
                  <a:pt x="182" y="337"/>
                </a:lnTo>
                <a:lnTo>
                  <a:pt x="182" y="346"/>
                </a:lnTo>
                <a:lnTo>
                  <a:pt x="181" y="359"/>
                </a:lnTo>
                <a:lnTo>
                  <a:pt x="182" y="366"/>
                </a:lnTo>
                <a:lnTo>
                  <a:pt x="182" y="372"/>
                </a:lnTo>
                <a:lnTo>
                  <a:pt x="186" y="379"/>
                </a:lnTo>
                <a:lnTo>
                  <a:pt x="194" y="389"/>
                </a:lnTo>
                <a:lnTo>
                  <a:pt x="204" y="398"/>
                </a:lnTo>
                <a:lnTo>
                  <a:pt x="208" y="399"/>
                </a:lnTo>
                <a:lnTo>
                  <a:pt x="214" y="399"/>
                </a:lnTo>
                <a:lnTo>
                  <a:pt x="218" y="399"/>
                </a:lnTo>
                <a:lnTo>
                  <a:pt x="225" y="401"/>
                </a:lnTo>
                <a:lnTo>
                  <a:pt x="231" y="405"/>
                </a:lnTo>
                <a:lnTo>
                  <a:pt x="238" y="411"/>
                </a:lnTo>
                <a:lnTo>
                  <a:pt x="241" y="413"/>
                </a:lnTo>
                <a:lnTo>
                  <a:pt x="250" y="413"/>
                </a:lnTo>
                <a:lnTo>
                  <a:pt x="255" y="421"/>
                </a:lnTo>
                <a:lnTo>
                  <a:pt x="258" y="423"/>
                </a:lnTo>
                <a:lnTo>
                  <a:pt x="260" y="425"/>
                </a:lnTo>
                <a:lnTo>
                  <a:pt x="272" y="423"/>
                </a:lnTo>
                <a:lnTo>
                  <a:pt x="282" y="426"/>
                </a:lnTo>
                <a:lnTo>
                  <a:pt x="287" y="430"/>
                </a:lnTo>
                <a:lnTo>
                  <a:pt x="287" y="431"/>
                </a:lnTo>
                <a:lnTo>
                  <a:pt x="287" y="437"/>
                </a:lnTo>
                <a:lnTo>
                  <a:pt x="289" y="448"/>
                </a:lnTo>
                <a:lnTo>
                  <a:pt x="290" y="477"/>
                </a:lnTo>
                <a:lnTo>
                  <a:pt x="294" y="485"/>
                </a:lnTo>
                <a:lnTo>
                  <a:pt x="294" y="487"/>
                </a:lnTo>
                <a:lnTo>
                  <a:pt x="331" y="487"/>
                </a:lnTo>
                <a:lnTo>
                  <a:pt x="331" y="490"/>
                </a:lnTo>
                <a:lnTo>
                  <a:pt x="327" y="501"/>
                </a:lnTo>
                <a:lnTo>
                  <a:pt x="329" y="506"/>
                </a:lnTo>
                <a:lnTo>
                  <a:pt x="332" y="511"/>
                </a:lnTo>
                <a:lnTo>
                  <a:pt x="339" y="514"/>
                </a:lnTo>
                <a:lnTo>
                  <a:pt x="342" y="519"/>
                </a:lnTo>
                <a:lnTo>
                  <a:pt x="346" y="526"/>
                </a:lnTo>
                <a:lnTo>
                  <a:pt x="346" y="533"/>
                </a:lnTo>
                <a:lnTo>
                  <a:pt x="344" y="544"/>
                </a:lnTo>
                <a:lnTo>
                  <a:pt x="342" y="553"/>
                </a:lnTo>
                <a:lnTo>
                  <a:pt x="339" y="561"/>
                </a:lnTo>
                <a:lnTo>
                  <a:pt x="334" y="568"/>
                </a:lnTo>
                <a:lnTo>
                  <a:pt x="337" y="573"/>
                </a:lnTo>
                <a:lnTo>
                  <a:pt x="337" y="580"/>
                </a:lnTo>
                <a:lnTo>
                  <a:pt x="342" y="588"/>
                </a:lnTo>
                <a:lnTo>
                  <a:pt x="344" y="598"/>
                </a:lnTo>
                <a:lnTo>
                  <a:pt x="341" y="615"/>
                </a:lnTo>
                <a:lnTo>
                  <a:pt x="341" y="624"/>
                </a:lnTo>
                <a:lnTo>
                  <a:pt x="361" y="627"/>
                </a:lnTo>
                <a:lnTo>
                  <a:pt x="364" y="627"/>
                </a:lnTo>
                <a:lnTo>
                  <a:pt x="371" y="622"/>
                </a:lnTo>
                <a:lnTo>
                  <a:pt x="373" y="622"/>
                </a:lnTo>
                <a:lnTo>
                  <a:pt x="388" y="630"/>
                </a:lnTo>
                <a:lnTo>
                  <a:pt x="390" y="635"/>
                </a:lnTo>
                <a:lnTo>
                  <a:pt x="393" y="662"/>
                </a:lnTo>
                <a:lnTo>
                  <a:pt x="396" y="667"/>
                </a:lnTo>
                <a:lnTo>
                  <a:pt x="398" y="669"/>
                </a:lnTo>
                <a:lnTo>
                  <a:pt x="410" y="664"/>
                </a:lnTo>
                <a:lnTo>
                  <a:pt x="413" y="666"/>
                </a:lnTo>
                <a:lnTo>
                  <a:pt x="417" y="669"/>
                </a:lnTo>
                <a:lnTo>
                  <a:pt x="417" y="669"/>
                </a:lnTo>
                <a:lnTo>
                  <a:pt x="410" y="696"/>
                </a:lnTo>
                <a:lnTo>
                  <a:pt x="410" y="710"/>
                </a:lnTo>
                <a:lnTo>
                  <a:pt x="418" y="708"/>
                </a:lnTo>
                <a:lnTo>
                  <a:pt x="423" y="708"/>
                </a:lnTo>
                <a:lnTo>
                  <a:pt x="425" y="710"/>
                </a:lnTo>
                <a:lnTo>
                  <a:pt x="430" y="721"/>
                </a:lnTo>
                <a:lnTo>
                  <a:pt x="430" y="740"/>
                </a:lnTo>
                <a:lnTo>
                  <a:pt x="428" y="745"/>
                </a:lnTo>
                <a:lnTo>
                  <a:pt x="423" y="748"/>
                </a:lnTo>
                <a:lnTo>
                  <a:pt x="407" y="757"/>
                </a:lnTo>
                <a:lnTo>
                  <a:pt x="403" y="758"/>
                </a:lnTo>
                <a:lnTo>
                  <a:pt x="349" y="819"/>
                </a:lnTo>
                <a:lnTo>
                  <a:pt x="346" y="822"/>
                </a:lnTo>
                <a:lnTo>
                  <a:pt x="351" y="822"/>
                </a:lnTo>
                <a:lnTo>
                  <a:pt x="361" y="819"/>
                </a:lnTo>
                <a:lnTo>
                  <a:pt x="364" y="819"/>
                </a:lnTo>
                <a:lnTo>
                  <a:pt x="366" y="819"/>
                </a:lnTo>
                <a:lnTo>
                  <a:pt x="371" y="824"/>
                </a:lnTo>
                <a:lnTo>
                  <a:pt x="375" y="829"/>
                </a:lnTo>
                <a:lnTo>
                  <a:pt x="383" y="841"/>
                </a:lnTo>
                <a:lnTo>
                  <a:pt x="385" y="841"/>
                </a:lnTo>
                <a:lnTo>
                  <a:pt x="391" y="838"/>
                </a:lnTo>
                <a:lnTo>
                  <a:pt x="400" y="848"/>
                </a:lnTo>
                <a:lnTo>
                  <a:pt x="410" y="851"/>
                </a:lnTo>
                <a:lnTo>
                  <a:pt x="420" y="858"/>
                </a:lnTo>
                <a:lnTo>
                  <a:pt x="423" y="863"/>
                </a:lnTo>
                <a:lnTo>
                  <a:pt x="433" y="878"/>
                </a:lnTo>
                <a:lnTo>
                  <a:pt x="435" y="878"/>
                </a:lnTo>
                <a:lnTo>
                  <a:pt x="439" y="883"/>
                </a:lnTo>
                <a:lnTo>
                  <a:pt x="439" y="886"/>
                </a:lnTo>
                <a:lnTo>
                  <a:pt x="432" y="895"/>
                </a:lnTo>
                <a:lnTo>
                  <a:pt x="432" y="897"/>
                </a:lnTo>
                <a:lnTo>
                  <a:pt x="435" y="910"/>
                </a:lnTo>
                <a:lnTo>
                  <a:pt x="445" y="898"/>
                </a:lnTo>
                <a:lnTo>
                  <a:pt x="452" y="888"/>
                </a:lnTo>
                <a:lnTo>
                  <a:pt x="457" y="880"/>
                </a:lnTo>
                <a:lnTo>
                  <a:pt x="462" y="860"/>
                </a:lnTo>
                <a:lnTo>
                  <a:pt x="462" y="856"/>
                </a:lnTo>
                <a:lnTo>
                  <a:pt x="464" y="851"/>
                </a:lnTo>
                <a:lnTo>
                  <a:pt x="472" y="843"/>
                </a:lnTo>
                <a:lnTo>
                  <a:pt x="476" y="838"/>
                </a:lnTo>
                <a:lnTo>
                  <a:pt x="481" y="824"/>
                </a:lnTo>
                <a:lnTo>
                  <a:pt x="481" y="821"/>
                </a:lnTo>
                <a:lnTo>
                  <a:pt x="481" y="819"/>
                </a:lnTo>
                <a:lnTo>
                  <a:pt x="487" y="822"/>
                </a:lnTo>
                <a:lnTo>
                  <a:pt x="491" y="822"/>
                </a:lnTo>
                <a:lnTo>
                  <a:pt x="494" y="821"/>
                </a:lnTo>
                <a:lnTo>
                  <a:pt x="494" y="822"/>
                </a:lnTo>
                <a:lnTo>
                  <a:pt x="489" y="836"/>
                </a:lnTo>
                <a:lnTo>
                  <a:pt x="482" y="843"/>
                </a:lnTo>
                <a:lnTo>
                  <a:pt x="479" y="849"/>
                </a:lnTo>
                <a:lnTo>
                  <a:pt x="476" y="858"/>
                </a:lnTo>
                <a:lnTo>
                  <a:pt x="489" y="843"/>
                </a:lnTo>
                <a:lnTo>
                  <a:pt x="496" y="831"/>
                </a:lnTo>
                <a:lnTo>
                  <a:pt x="506" y="809"/>
                </a:lnTo>
                <a:lnTo>
                  <a:pt x="508" y="804"/>
                </a:lnTo>
                <a:lnTo>
                  <a:pt x="516" y="792"/>
                </a:lnTo>
                <a:lnTo>
                  <a:pt x="525" y="787"/>
                </a:lnTo>
                <a:lnTo>
                  <a:pt x="530" y="780"/>
                </a:lnTo>
                <a:lnTo>
                  <a:pt x="533" y="772"/>
                </a:lnTo>
                <a:lnTo>
                  <a:pt x="536" y="758"/>
                </a:lnTo>
                <a:lnTo>
                  <a:pt x="536" y="755"/>
                </a:lnTo>
                <a:lnTo>
                  <a:pt x="536" y="731"/>
                </a:lnTo>
                <a:lnTo>
                  <a:pt x="533" y="725"/>
                </a:lnTo>
                <a:lnTo>
                  <a:pt x="533" y="723"/>
                </a:lnTo>
                <a:lnTo>
                  <a:pt x="536" y="721"/>
                </a:lnTo>
                <a:lnTo>
                  <a:pt x="538" y="711"/>
                </a:lnTo>
                <a:lnTo>
                  <a:pt x="536" y="706"/>
                </a:lnTo>
                <a:lnTo>
                  <a:pt x="533" y="704"/>
                </a:lnTo>
                <a:lnTo>
                  <a:pt x="533" y="701"/>
                </a:lnTo>
                <a:lnTo>
                  <a:pt x="536" y="701"/>
                </a:lnTo>
                <a:lnTo>
                  <a:pt x="541" y="701"/>
                </a:lnTo>
                <a:lnTo>
                  <a:pt x="546" y="698"/>
                </a:lnTo>
                <a:lnTo>
                  <a:pt x="551" y="691"/>
                </a:lnTo>
                <a:lnTo>
                  <a:pt x="565" y="683"/>
                </a:lnTo>
                <a:lnTo>
                  <a:pt x="587" y="664"/>
                </a:lnTo>
                <a:lnTo>
                  <a:pt x="592" y="662"/>
                </a:lnTo>
                <a:lnTo>
                  <a:pt x="595" y="661"/>
                </a:lnTo>
                <a:lnTo>
                  <a:pt x="604" y="664"/>
                </a:lnTo>
                <a:lnTo>
                  <a:pt x="605" y="661"/>
                </a:lnTo>
                <a:lnTo>
                  <a:pt x="609" y="656"/>
                </a:lnTo>
                <a:lnTo>
                  <a:pt x="617" y="652"/>
                </a:lnTo>
                <a:lnTo>
                  <a:pt x="621" y="649"/>
                </a:lnTo>
                <a:lnTo>
                  <a:pt x="622" y="644"/>
                </a:lnTo>
                <a:lnTo>
                  <a:pt x="637" y="642"/>
                </a:lnTo>
                <a:lnTo>
                  <a:pt x="642" y="644"/>
                </a:lnTo>
                <a:lnTo>
                  <a:pt x="656" y="644"/>
                </a:lnTo>
                <a:lnTo>
                  <a:pt x="664" y="642"/>
                </a:lnTo>
                <a:lnTo>
                  <a:pt x="673" y="642"/>
                </a:lnTo>
                <a:lnTo>
                  <a:pt x="678" y="642"/>
                </a:lnTo>
                <a:lnTo>
                  <a:pt x="678" y="637"/>
                </a:lnTo>
                <a:lnTo>
                  <a:pt x="678" y="632"/>
                </a:lnTo>
                <a:lnTo>
                  <a:pt x="681" y="629"/>
                </a:lnTo>
                <a:lnTo>
                  <a:pt x="686" y="625"/>
                </a:lnTo>
                <a:lnTo>
                  <a:pt x="698" y="622"/>
                </a:lnTo>
                <a:lnTo>
                  <a:pt x="696" y="612"/>
                </a:lnTo>
                <a:lnTo>
                  <a:pt x="696" y="608"/>
                </a:lnTo>
                <a:lnTo>
                  <a:pt x="700" y="603"/>
                </a:lnTo>
                <a:lnTo>
                  <a:pt x="708" y="588"/>
                </a:lnTo>
                <a:lnTo>
                  <a:pt x="715" y="573"/>
                </a:lnTo>
                <a:lnTo>
                  <a:pt x="722" y="566"/>
                </a:lnTo>
                <a:lnTo>
                  <a:pt x="723" y="563"/>
                </a:lnTo>
                <a:lnTo>
                  <a:pt x="725" y="558"/>
                </a:lnTo>
                <a:lnTo>
                  <a:pt x="723" y="543"/>
                </a:lnTo>
                <a:lnTo>
                  <a:pt x="723" y="539"/>
                </a:lnTo>
                <a:lnTo>
                  <a:pt x="727" y="531"/>
                </a:lnTo>
                <a:lnTo>
                  <a:pt x="730" y="526"/>
                </a:lnTo>
                <a:lnTo>
                  <a:pt x="737" y="521"/>
                </a:lnTo>
                <a:lnTo>
                  <a:pt x="737" y="519"/>
                </a:lnTo>
                <a:lnTo>
                  <a:pt x="735" y="512"/>
                </a:lnTo>
                <a:lnTo>
                  <a:pt x="735" y="506"/>
                </a:lnTo>
                <a:lnTo>
                  <a:pt x="740" y="480"/>
                </a:lnTo>
                <a:lnTo>
                  <a:pt x="737" y="442"/>
                </a:lnTo>
                <a:lnTo>
                  <a:pt x="739" y="426"/>
                </a:lnTo>
                <a:lnTo>
                  <a:pt x="744" y="410"/>
                </a:lnTo>
                <a:lnTo>
                  <a:pt x="744" y="401"/>
                </a:lnTo>
                <a:lnTo>
                  <a:pt x="749" y="403"/>
                </a:lnTo>
                <a:lnTo>
                  <a:pt x="750" y="406"/>
                </a:lnTo>
                <a:lnTo>
                  <a:pt x="750" y="410"/>
                </a:lnTo>
                <a:lnTo>
                  <a:pt x="754" y="410"/>
                </a:lnTo>
                <a:lnTo>
                  <a:pt x="755" y="408"/>
                </a:lnTo>
                <a:lnTo>
                  <a:pt x="764" y="396"/>
                </a:lnTo>
                <a:lnTo>
                  <a:pt x="774" y="376"/>
                </a:lnTo>
                <a:lnTo>
                  <a:pt x="774" y="367"/>
                </a:lnTo>
                <a:lnTo>
                  <a:pt x="779" y="361"/>
                </a:lnTo>
                <a:lnTo>
                  <a:pt x="782" y="361"/>
                </a:lnTo>
                <a:lnTo>
                  <a:pt x="786" y="359"/>
                </a:lnTo>
                <a:lnTo>
                  <a:pt x="813" y="334"/>
                </a:lnTo>
                <a:lnTo>
                  <a:pt x="818" y="325"/>
                </a:lnTo>
                <a:lnTo>
                  <a:pt x="823" y="312"/>
                </a:lnTo>
                <a:lnTo>
                  <a:pt x="826" y="293"/>
                </a:lnTo>
                <a:lnTo>
                  <a:pt x="828" y="288"/>
                </a:lnTo>
                <a:lnTo>
                  <a:pt x="826" y="278"/>
                </a:lnTo>
                <a:lnTo>
                  <a:pt x="818" y="246"/>
                </a:lnTo>
                <a:lnTo>
                  <a:pt x="818" y="239"/>
                </a:lnTo>
                <a:lnTo>
                  <a:pt x="814" y="234"/>
                </a:lnTo>
                <a:lnTo>
                  <a:pt x="811" y="233"/>
                </a:lnTo>
                <a:lnTo>
                  <a:pt x="791" y="231"/>
                </a:lnTo>
                <a:lnTo>
                  <a:pt x="782" y="229"/>
                </a:lnTo>
                <a:lnTo>
                  <a:pt x="779" y="228"/>
                </a:lnTo>
                <a:lnTo>
                  <a:pt x="739" y="192"/>
                </a:lnTo>
                <a:lnTo>
                  <a:pt x="725" y="184"/>
                </a:lnTo>
                <a:lnTo>
                  <a:pt x="713" y="180"/>
                </a:lnTo>
                <a:lnTo>
                  <a:pt x="710" y="180"/>
                </a:lnTo>
                <a:lnTo>
                  <a:pt x="705" y="182"/>
                </a:lnTo>
                <a:lnTo>
                  <a:pt x="695" y="184"/>
                </a:lnTo>
                <a:lnTo>
                  <a:pt x="669" y="179"/>
                </a:lnTo>
                <a:lnTo>
                  <a:pt x="654" y="170"/>
                </a:lnTo>
                <a:lnTo>
                  <a:pt x="651" y="170"/>
                </a:lnTo>
                <a:lnTo>
                  <a:pt x="648" y="170"/>
                </a:lnTo>
                <a:lnTo>
                  <a:pt x="639" y="175"/>
                </a:lnTo>
                <a:lnTo>
                  <a:pt x="632" y="177"/>
                </a:lnTo>
                <a:lnTo>
                  <a:pt x="629" y="179"/>
                </a:lnTo>
                <a:lnTo>
                  <a:pt x="622" y="187"/>
                </a:lnTo>
                <a:lnTo>
                  <a:pt x="619" y="182"/>
                </a:lnTo>
                <a:lnTo>
                  <a:pt x="619" y="179"/>
                </a:lnTo>
                <a:lnTo>
                  <a:pt x="621" y="174"/>
                </a:lnTo>
                <a:lnTo>
                  <a:pt x="622" y="170"/>
                </a:lnTo>
                <a:lnTo>
                  <a:pt x="624" y="167"/>
                </a:lnTo>
                <a:lnTo>
                  <a:pt x="622" y="162"/>
                </a:lnTo>
                <a:lnTo>
                  <a:pt x="617" y="155"/>
                </a:lnTo>
                <a:lnTo>
                  <a:pt x="614" y="152"/>
                </a:lnTo>
                <a:lnTo>
                  <a:pt x="610" y="152"/>
                </a:lnTo>
                <a:lnTo>
                  <a:pt x="607" y="155"/>
                </a:lnTo>
                <a:lnTo>
                  <a:pt x="605" y="155"/>
                </a:lnTo>
                <a:lnTo>
                  <a:pt x="605" y="155"/>
                </a:lnTo>
                <a:lnTo>
                  <a:pt x="602" y="150"/>
                </a:lnTo>
                <a:lnTo>
                  <a:pt x="599" y="147"/>
                </a:lnTo>
                <a:lnTo>
                  <a:pt x="582" y="140"/>
                </a:lnTo>
                <a:lnTo>
                  <a:pt x="578" y="140"/>
                </a:lnTo>
                <a:lnTo>
                  <a:pt x="572" y="137"/>
                </a:lnTo>
                <a:lnTo>
                  <a:pt x="565" y="131"/>
                </a:lnTo>
                <a:lnTo>
                  <a:pt x="563" y="131"/>
                </a:lnTo>
                <a:lnTo>
                  <a:pt x="560" y="133"/>
                </a:lnTo>
                <a:lnTo>
                  <a:pt x="550" y="133"/>
                </a:lnTo>
                <a:lnTo>
                  <a:pt x="548" y="135"/>
                </a:lnTo>
                <a:lnTo>
                  <a:pt x="546" y="138"/>
                </a:lnTo>
                <a:lnTo>
                  <a:pt x="541" y="148"/>
                </a:lnTo>
                <a:lnTo>
                  <a:pt x="538" y="152"/>
                </a:lnTo>
                <a:lnTo>
                  <a:pt x="535" y="153"/>
                </a:lnTo>
                <a:lnTo>
                  <a:pt x="523" y="164"/>
                </a:lnTo>
                <a:lnTo>
                  <a:pt x="519" y="169"/>
                </a:lnTo>
                <a:lnTo>
                  <a:pt x="519" y="164"/>
                </a:lnTo>
                <a:lnTo>
                  <a:pt x="521" y="157"/>
                </a:lnTo>
                <a:lnTo>
                  <a:pt x="514" y="158"/>
                </a:lnTo>
                <a:lnTo>
                  <a:pt x="499" y="160"/>
                </a:lnTo>
                <a:lnTo>
                  <a:pt x="496" y="158"/>
                </a:lnTo>
                <a:lnTo>
                  <a:pt x="494" y="158"/>
                </a:lnTo>
                <a:lnTo>
                  <a:pt x="489" y="150"/>
                </a:lnTo>
                <a:lnTo>
                  <a:pt x="486" y="142"/>
                </a:lnTo>
                <a:lnTo>
                  <a:pt x="486" y="142"/>
                </a:lnTo>
                <a:lnTo>
                  <a:pt x="474" y="148"/>
                </a:lnTo>
                <a:lnTo>
                  <a:pt x="469" y="150"/>
                </a:lnTo>
                <a:lnTo>
                  <a:pt x="464" y="152"/>
                </a:lnTo>
                <a:lnTo>
                  <a:pt x="462" y="150"/>
                </a:lnTo>
                <a:lnTo>
                  <a:pt x="466" y="145"/>
                </a:lnTo>
                <a:lnTo>
                  <a:pt x="469" y="135"/>
                </a:lnTo>
                <a:lnTo>
                  <a:pt x="474" y="125"/>
                </a:lnTo>
                <a:lnTo>
                  <a:pt x="482" y="118"/>
                </a:lnTo>
                <a:lnTo>
                  <a:pt x="487" y="113"/>
                </a:lnTo>
                <a:lnTo>
                  <a:pt x="494" y="110"/>
                </a:lnTo>
                <a:lnTo>
                  <a:pt x="504" y="91"/>
                </a:lnTo>
                <a:lnTo>
                  <a:pt x="509" y="88"/>
                </a:lnTo>
                <a:lnTo>
                  <a:pt x="509" y="86"/>
                </a:lnTo>
                <a:lnTo>
                  <a:pt x="509" y="81"/>
                </a:lnTo>
                <a:lnTo>
                  <a:pt x="508" y="78"/>
                </a:lnTo>
                <a:lnTo>
                  <a:pt x="498" y="74"/>
                </a:lnTo>
                <a:lnTo>
                  <a:pt x="496" y="71"/>
                </a:lnTo>
                <a:lnTo>
                  <a:pt x="492" y="66"/>
                </a:lnTo>
                <a:lnTo>
                  <a:pt x="487" y="52"/>
                </a:lnTo>
                <a:lnTo>
                  <a:pt x="487" y="46"/>
                </a:lnTo>
                <a:lnTo>
                  <a:pt x="482" y="32"/>
                </a:lnTo>
                <a:lnTo>
                  <a:pt x="481" y="24"/>
                </a:lnTo>
                <a:lnTo>
                  <a:pt x="479" y="20"/>
                </a:lnTo>
                <a:lnTo>
                  <a:pt x="476" y="19"/>
                </a:lnTo>
                <a:lnTo>
                  <a:pt x="472" y="20"/>
                </a:lnTo>
                <a:lnTo>
                  <a:pt x="472" y="25"/>
                </a:lnTo>
                <a:lnTo>
                  <a:pt x="459" y="49"/>
                </a:lnTo>
                <a:lnTo>
                  <a:pt x="454" y="59"/>
                </a:lnTo>
                <a:lnTo>
                  <a:pt x="449" y="66"/>
                </a:lnTo>
                <a:lnTo>
                  <a:pt x="447" y="69"/>
                </a:lnTo>
                <a:lnTo>
                  <a:pt x="440" y="69"/>
                </a:lnTo>
                <a:lnTo>
                  <a:pt x="430" y="64"/>
                </a:lnTo>
                <a:lnTo>
                  <a:pt x="422" y="71"/>
                </a:lnTo>
                <a:lnTo>
                  <a:pt x="420" y="69"/>
                </a:lnTo>
                <a:lnTo>
                  <a:pt x="413" y="64"/>
                </a:lnTo>
                <a:lnTo>
                  <a:pt x="403" y="59"/>
                </a:lnTo>
                <a:lnTo>
                  <a:pt x="400" y="59"/>
                </a:lnTo>
                <a:lnTo>
                  <a:pt x="395" y="64"/>
                </a:lnTo>
                <a:lnTo>
                  <a:pt x="391" y="64"/>
                </a:lnTo>
                <a:lnTo>
                  <a:pt x="381" y="62"/>
                </a:lnTo>
                <a:lnTo>
                  <a:pt x="380" y="62"/>
                </a:lnTo>
                <a:lnTo>
                  <a:pt x="378" y="66"/>
                </a:lnTo>
                <a:lnTo>
                  <a:pt x="385" y="78"/>
                </a:lnTo>
                <a:lnTo>
                  <a:pt x="378" y="76"/>
                </a:lnTo>
                <a:lnTo>
                  <a:pt x="368" y="74"/>
                </a:lnTo>
                <a:lnTo>
                  <a:pt x="356" y="73"/>
                </a:lnTo>
                <a:lnTo>
                  <a:pt x="337" y="81"/>
                </a:lnTo>
                <a:lnTo>
                  <a:pt x="332" y="84"/>
                </a:lnTo>
                <a:lnTo>
                  <a:pt x="326" y="89"/>
                </a:lnTo>
                <a:lnTo>
                  <a:pt x="319" y="89"/>
                </a:lnTo>
                <a:lnTo>
                  <a:pt x="314" y="86"/>
                </a:lnTo>
                <a:lnTo>
                  <a:pt x="304" y="78"/>
                </a:lnTo>
                <a:lnTo>
                  <a:pt x="300" y="74"/>
                </a:lnTo>
                <a:lnTo>
                  <a:pt x="300" y="69"/>
                </a:lnTo>
                <a:lnTo>
                  <a:pt x="302" y="66"/>
                </a:lnTo>
                <a:lnTo>
                  <a:pt x="299" y="59"/>
                </a:lnTo>
                <a:lnTo>
                  <a:pt x="295" y="54"/>
                </a:lnTo>
                <a:lnTo>
                  <a:pt x="299" y="46"/>
                </a:lnTo>
                <a:lnTo>
                  <a:pt x="305" y="27"/>
                </a:lnTo>
                <a:lnTo>
                  <a:pt x="300" y="17"/>
                </a:lnTo>
                <a:lnTo>
                  <a:pt x="295" y="15"/>
                </a:lnTo>
                <a:lnTo>
                  <a:pt x="294" y="15"/>
                </a:lnTo>
                <a:lnTo>
                  <a:pt x="297" y="3"/>
                </a:lnTo>
                <a:lnTo>
                  <a:pt x="297" y="2"/>
                </a:lnTo>
                <a:lnTo>
                  <a:pt x="295" y="2"/>
                </a:lnTo>
                <a:lnTo>
                  <a:pt x="290" y="0"/>
                </a:lnTo>
                <a:lnTo>
                  <a:pt x="287" y="0"/>
                </a:lnTo>
                <a:lnTo>
                  <a:pt x="284" y="2"/>
                </a:lnTo>
                <a:lnTo>
                  <a:pt x="284" y="5"/>
                </a:lnTo>
                <a:lnTo>
                  <a:pt x="282" y="8"/>
                </a:lnTo>
                <a:lnTo>
                  <a:pt x="277" y="12"/>
                </a:lnTo>
                <a:lnTo>
                  <a:pt x="260" y="20"/>
                </a:lnTo>
                <a:lnTo>
                  <a:pt x="248" y="24"/>
                </a:lnTo>
                <a:lnTo>
                  <a:pt x="243" y="24"/>
                </a:lnTo>
                <a:lnTo>
                  <a:pt x="240" y="24"/>
                </a:lnTo>
                <a:lnTo>
                  <a:pt x="238" y="35"/>
                </a:lnTo>
                <a:lnTo>
                  <a:pt x="235" y="37"/>
                </a:lnTo>
                <a:lnTo>
                  <a:pt x="228" y="30"/>
                </a:lnTo>
                <a:lnTo>
                  <a:pt x="226" y="29"/>
                </a:lnTo>
                <a:lnTo>
                  <a:pt x="214" y="29"/>
                </a:lnTo>
                <a:lnTo>
                  <a:pt x="211" y="29"/>
                </a:lnTo>
                <a:lnTo>
                  <a:pt x="203" y="24"/>
                </a:lnTo>
                <a:lnTo>
                  <a:pt x="199" y="24"/>
                </a:lnTo>
                <a:lnTo>
                  <a:pt x="198" y="24"/>
                </a:lnTo>
                <a:lnTo>
                  <a:pt x="198" y="25"/>
                </a:lnTo>
                <a:lnTo>
                  <a:pt x="203" y="3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30402" name="Freeform 30338"/>
          <p:cNvSpPr>
            <a:spLocks/>
          </p:cNvSpPr>
          <p:nvPr/>
        </p:nvSpPr>
        <p:spPr bwMode="auto">
          <a:xfrm>
            <a:off x="3270845" y="4502506"/>
            <a:ext cx="41561" cy="31148"/>
          </a:xfrm>
          <a:custGeom>
            <a:avLst/>
            <a:gdLst>
              <a:gd name="T0" fmla="*/ 47 w 47"/>
              <a:gd name="T1" fmla="*/ 5 h 35"/>
              <a:gd name="T2" fmla="*/ 44 w 47"/>
              <a:gd name="T3" fmla="*/ 3 h 35"/>
              <a:gd name="T4" fmla="*/ 39 w 47"/>
              <a:gd name="T5" fmla="*/ 3 h 35"/>
              <a:gd name="T6" fmla="*/ 34 w 47"/>
              <a:gd name="T7" fmla="*/ 0 h 35"/>
              <a:gd name="T8" fmla="*/ 31 w 47"/>
              <a:gd name="T9" fmla="*/ 0 h 35"/>
              <a:gd name="T10" fmla="*/ 27 w 47"/>
              <a:gd name="T11" fmla="*/ 3 h 35"/>
              <a:gd name="T12" fmla="*/ 9 w 47"/>
              <a:gd name="T13" fmla="*/ 0 h 35"/>
              <a:gd name="T14" fmla="*/ 4 w 47"/>
              <a:gd name="T15" fmla="*/ 0 h 35"/>
              <a:gd name="T16" fmla="*/ 2 w 47"/>
              <a:gd name="T17" fmla="*/ 1 h 35"/>
              <a:gd name="T18" fmla="*/ 0 w 47"/>
              <a:gd name="T19" fmla="*/ 11 h 35"/>
              <a:gd name="T20" fmla="*/ 0 w 47"/>
              <a:gd name="T21" fmla="*/ 17 h 35"/>
              <a:gd name="T22" fmla="*/ 0 w 47"/>
              <a:gd name="T23" fmla="*/ 22 h 35"/>
              <a:gd name="T24" fmla="*/ 0 w 47"/>
              <a:gd name="T25" fmla="*/ 25 h 35"/>
              <a:gd name="T26" fmla="*/ 0 w 47"/>
              <a:gd name="T27" fmla="*/ 28 h 35"/>
              <a:gd name="T28" fmla="*/ 2 w 47"/>
              <a:gd name="T29" fmla="*/ 33 h 35"/>
              <a:gd name="T30" fmla="*/ 9 w 47"/>
              <a:gd name="T31" fmla="*/ 35 h 35"/>
              <a:gd name="T32" fmla="*/ 14 w 47"/>
              <a:gd name="T33" fmla="*/ 33 h 35"/>
              <a:gd name="T34" fmla="*/ 27 w 47"/>
              <a:gd name="T35" fmla="*/ 33 h 35"/>
              <a:gd name="T36" fmla="*/ 31 w 47"/>
              <a:gd name="T37" fmla="*/ 32 h 35"/>
              <a:gd name="T38" fmla="*/ 37 w 47"/>
              <a:gd name="T39" fmla="*/ 28 h 35"/>
              <a:gd name="T40" fmla="*/ 39 w 47"/>
              <a:gd name="T41" fmla="*/ 25 h 35"/>
              <a:gd name="T42" fmla="*/ 42 w 47"/>
              <a:gd name="T43" fmla="*/ 20 h 35"/>
              <a:gd name="T44" fmla="*/ 44 w 47"/>
              <a:gd name="T45" fmla="*/ 10 h 35"/>
              <a:gd name="T46" fmla="*/ 47 w 47"/>
              <a:gd name="T47"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5">
                <a:moveTo>
                  <a:pt x="47" y="5"/>
                </a:moveTo>
                <a:lnTo>
                  <a:pt x="44" y="3"/>
                </a:lnTo>
                <a:lnTo>
                  <a:pt x="39" y="3"/>
                </a:lnTo>
                <a:lnTo>
                  <a:pt x="34" y="0"/>
                </a:lnTo>
                <a:lnTo>
                  <a:pt x="31" y="0"/>
                </a:lnTo>
                <a:lnTo>
                  <a:pt x="27" y="3"/>
                </a:lnTo>
                <a:lnTo>
                  <a:pt x="9" y="0"/>
                </a:lnTo>
                <a:lnTo>
                  <a:pt x="4" y="0"/>
                </a:lnTo>
                <a:lnTo>
                  <a:pt x="2" y="1"/>
                </a:lnTo>
                <a:lnTo>
                  <a:pt x="0" y="11"/>
                </a:lnTo>
                <a:lnTo>
                  <a:pt x="0" y="17"/>
                </a:lnTo>
                <a:lnTo>
                  <a:pt x="0" y="22"/>
                </a:lnTo>
                <a:lnTo>
                  <a:pt x="0" y="25"/>
                </a:lnTo>
                <a:lnTo>
                  <a:pt x="0" y="28"/>
                </a:lnTo>
                <a:lnTo>
                  <a:pt x="2" y="33"/>
                </a:lnTo>
                <a:lnTo>
                  <a:pt x="9" y="35"/>
                </a:lnTo>
                <a:lnTo>
                  <a:pt x="14" y="33"/>
                </a:lnTo>
                <a:lnTo>
                  <a:pt x="27" y="33"/>
                </a:lnTo>
                <a:lnTo>
                  <a:pt x="31" y="32"/>
                </a:lnTo>
                <a:lnTo>
                  <a:pt x="37" y="28"/>
                </a:lnTo>
                <a:lnTo>
                  <a:pt x="39" y="25"/>
                </a:lnTo>
                <a:lnTo>
                  <a:pt x="42" y="20"/>
                </a:lnTo>
                <a:lnTo>
                  <a:pt x="44" y="10"/>
                </a:lnTo>
                <a:lnTo>
                  <a:pt x="47"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3" name="Freeform 30339"/>
          <p:cNvSpPr>
            <a:spLocks/>
          </p:cNvSpPr>
          <p:nvPr/>
        </p:nvSpPr>
        <p:spPr bwMode="auto">
          <a:xfrm>
            <a:off x="6998015" y="4586160"/>
            <a:ext cx="74279" cy="40937"/>
          </a:xfrm>
          <a:custGeom>
            <a:avLst/>
            <a:gdLst>
              <a:gd name="T0" fmla="*/ 84 w 84"/>
              <a:gd name="T1" fmla="*/ 5 h 46"/>
              <a:gd name="T2" fmla="*/ 81 w 84"/>
              <a:gd name="T3" fmla="*/ 0 h 46"/>
              <a:gd name="T4" fmla="*/ 78 w 84"/>
              <a:gd name="T5" fmla="*/ 3 h 46"/>
              <a:gd name="T6" fmla="*/ 74 w 84"/>
              <a:gd name="T7" fmla="*/ 3 h 46"/>
              <a:gd name="T8" fmla="*/ 69 w 84"/>
              <a:gd name="T9" fmla="*/ 2 h 46"/>
              <a:gd name="T10" fmla="*/ 71 w 84"/>
              <a:gd name="T11" fmla="*/ 14 h 46"/>
              <a:gd name="T12" fmla="*/ 69 w 84"/>
              <a:gd name="T13" fmla="*/ 15 h 46"/>
              <a:gd name="T14" fmla="*/ 68 w 84"/>
              <a:gd name="T15" fmla="*/ 17 h 46"/>
              <a:gd name="T16" fmla="*/ 61 w 84"/>
              <a:gd name="T17" fmla="*/ 17 h 46"/>
              <a:gd name="T18" fmla="*/ 59 w 84"/>
              <a:gd name="T19" fmla="*/ 19 h 46"/>
              <a:gd name="T20" fmla="*/ 56 w 84"/>
              <a:gd name="T21" fmla="*/ 27 h 46"/>
              <a:gd name="T22" fmla="*/ 52 w 84"/>
              <a:gd name="T23" fmla="*/ 29 h 46"/>
              <a:gd name="T24" fmla="*/ 42 w 84"/>
              <a:gd name="T25" fmla="*/ 30 h 46"/>
              <a:gd name="T26" fmla="*/ 41 w 84"/>
              <a:gd name="T27" fmla="*/ 30 h 46"/>
              <a:gd name="T28" fmla="*/ 37 w 84"/>
              <a:gd name="T29" fmla="*/ 29 h 46"/>
              <a:gd name="T30" fmla="*/ 36 w 84"/>
              <a:gd name="T31" fmla="*/ 25 h 46"/>
              <a:gd name="T32" fmla="*/ 34 w 84"/>
              <a:gd name="T33" fmla="*/ 24 h 46"/>
              <a:gd name="T34" fmla="*/ 32 w 84"/>
              <a:gd name="T35" fmla="*/ 29 h 46"/>
              <a:gd name="T36" fmla="*/ 29 w 84"/>
              <a:gd name="T37" fmla="*/ 30 h 46"/>
              <a:gd name="T38" fmla="*/ 24 w 84"/>
              <a:gd name="T39" fmla="*/ 30 h 46"/>
              <a:gd name="T40" fmla="*/ 17 w 84"/>
              <a:gd name="T41" fmla="*/ 30 h 46"/>
              <a:gd name="T42" fmla="*/ 12 w 84"/>
              <a:gd name="T43" fmla="*/ 29 h 46"/>
              <a:gd name="T44" fmla="*/ 5 w 84"/>
              <a:gd name="T45" fmla="*/ 30 h 46"/>
              <a:gd name="T46" fmla="*/ 2 w 84"/>
              <a:gd name="T47" fmla="*/ 30 h 46"/>
              <a:gd name="T48" fmla="*/ 0 w 84"/>
              <a:gd name="T49" fmla="*/ 32 h 46"/>
              <a:gd name="T50" fmla="*/ 4 w 84"/>
              <a:gd name="T51" fmla="*/ 34 h 46"/>
              <a:gd name="T52" fmla="*/ 10 w 84"/>
              <a:gd name="T53" fmla="*/ 37 h 46"/>
              <a:gd name="T54" fmla="*/ 12 w 84"/>
              <a:gd name="T55" fmla="*/ 39 h 46"/>
              <a:gd name="T56" fmla="*/ 15 w 84"/>
              <a:gd name="T57" fmla="*/ 42 h 46"/>
              <a:gd name="T58" fmla="*/ 20 w 84"/>
              <a:gd name="T59" fmla="*/ 41 h 46"/>
              <a:gd name="T60" fmla="*/ 24 w 84"/>
              <a:gd name="T61" fmla="*/ 42 h 46"/>
              <a:gd name="T62" fmla="*/ 25 w 84"/>
              <a:gd name="T63" fmla="*/ 44 h 46"/>
              <a:gd name="T64" fmla="*/ 27 w 84"/>
              <a:gd name="T65" fmla="*/ 46 h 46"/>
              <a:gd name="T66" fmla="*/ 42 w 84"/>
              <a:gd name="T67" fmla="*/ 46 h 46"/>
              <a:gd name="T68" fmla="*/ 47 w 84"/>
              <a:gd name="T69" fmla="*/ 44 h 46"/>
              <a:gd name="T70" fmla="*/ 56 w 84"/>
              <a:gd name="T71" fmla="*/ 39 h 46"/>
              <a:gd name="T72" fmla="*/ 59 w 84"/>
              <a:gd name="T73" fmla="*/ 37 h 46"/>
              <a:gd name="T74" fmla="*/ 63 w 84"/>
              <a:gd name="T75" fmla="*/ 32 h 46"/>
              <a:gd name="T76" fmla="*/ 64 w 84"/>
              <a:gd name="T77" fmla="*/ 30 h 46"/>
              <a:gd name="T78" fmla="*/ 74 w 84"/>
              <a:gd name="T79" fmla="*/ 30 h 46"/>
              <a:gd name="T80" fmla="*/ 78 w 84"/>
              <a:gd name="T81" fmla="*/ 30 h 46"/>
              <a:gd name="T82" fmla="*/ 81 w 84"/>
              <a:gd name="T83" fmla="*/ 25 h 46"/>
              <a:gd name="T84" fmla="*/ 76 w 84"/>
              <a:gd name="T85" fmla="*/ 20 h 46"/>
              <a:gd name="T86" fmla="*/ 76 w 84"/>
              <a:gd name="T87" fmla="*/ 20 h 46"/>
              <a:gd name="T88" fmla="*/ 78 w 84"/>
              <a:gd name="T89" fmla="*/ 17 h 46"/>
              <a:gd name="T90" fmla="*/ 83 w 84"/>
              <a:gd name="T91" fmla="*/ 17 h 46"/>
              <a:gd name="T92" fmla="*/ 84 w 84"/>
              <a:gd name="T93" fmla="*/ 8 h 46"/>
              <a:gd name="T94" fmla="*/ 84 w 84"/>
              <a:gd name="T95"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 h="46">
                <a:moveTo>
                  <a:pt x="84" y="5"/>
                </a:moveTo>
                <a:lnTo>
                  <a:pt x="81" y="0"/>
                </a:lnTo>
                <a:lnTo>
                  <a:pt x="78" y="3"/>
                </a:lnTo>
                <a:lnTo>
                  <a:pt x="74" y="3"/>
                </a:lnTo>
                <a:lnTo>
                  <a:pt x="69" y="2"/>
                </a:lnTo>
                <a:lnTo>
                  <a:pt x="71" y="14"/>
                </a:lnTo>
                <a:lnTo>
                  <a:pt x="69" y="15"/>
                </a:lnTo>
                <a:lnTo>
                  <a:pt x="68" y="17"/>
                </a:lnTo>
                <a:lnTo>
                  <a:pt x="61" y="17"/>
                </a:lnTo>
                <a:lnTo>
                  <a:pt x="59" y="19"/>
                </a:lnTo>
                <a:lnTo>
                  <a:pt x="56" y="27"/>
                </a:lnTo>
                <a:lnTo>
                  <a:pt x="52" y="29"/>
                </a:lnTo>
                <a:lnTo>
                  <a:pt x="42" y="30"/>
                </a:lnTo>
                <a:lnTo>
                  <a:pt x="41" y="30"/>
                </a:lnTo>
                <a:lnTo>
                  <a:pt x="37" y="29"/>
                </a:lnTo>
                <a:lnTo>
                  <a:pt x="36" y="25"/>
                </a:lnTo>
                <a:lnTo>
                  <a:pt x="34" y="24"/>
                </a:lnTo>
                <a:lnTo>
                  <a:pt x="32" y="29"/>
                </a:lnTo>
                <a:lnTo>
                  <a:pt x="29" y="30"/>
                </a:lnTo>
                <a:lnTo>
                  <a:pt x="24" y="30"/>
                </a:lnTo>
                <a:lnTo>
                  <a:pt x="17" y="30"/>
                </a:lnTo>
                <a:lnTo>
                  <a:pt x="12" y="29"/>
                </a:lnTo>
                <a:lnTo>
                  <a:pt x="5" y="30"/>
                </a:lnTo>
                <a:lnTo>
                  <a:pt x="2" y="30"/>
                </a:lnTo>
                <a:lnTo>
                  <a:pt x="0" y="32"/>
                </a:lnTo>
                <a:lnTo>
                  <a:pt x="4" y="34"/>
                </a:lnTo>
                <a:lnTo>
                  <a:pt x="10" y="37"/>
                </a:lnTo>
                <a:lnTo>
                  <a:pt x="12" y="39"/>
                </a:lnTo>
                <a:lnTo>
                  <a:pt x="15" y="42"/>
                </a:lnTo>
                <a:lnTo>
                  <a:pt x="20" y="41"/>
                </a:lnTo>
                <a:lnTo>
                  <a:pt x="24" y="42"/>
                </a:lnTo>
                <a:lnTo>
                  <a:pt x="25" y="44"/>
                </a:lnTo>
                <a:lnTo>
                  <a:pt x="27" y="46"/>
                </a:lnTo>
                <a:lnTo>
                  <a:pt x="42" y="46"/>
                </a:lnTo>
                <a:lnTo>
                  <a:pt x="47" y="44"/>
                </a:lnTo>
                <a:lnTo>
                  <a:pt x="56" y="39"/>
                </a:lnTo>
                <a:lnTo>
                  <a:pt x="59" y="37"/>
                </a:lnTo>
                <a:lnTo>
                  <a:pt x="63" y="32"/>
                </a:lnTo>
                <a:lnTo>
                  <a:pt x="64" y="30"/>
                </a:lnTo>
                <a:lnTo>
                  <a:pt x="74" y="30"/>
                </a:lnTo>
                <a:lnTo>
                  <a:pt x="78" y="30"/>
                </a:lnTo>
                <a:lnTo>
                  <a:pt x="81" y="25"/>
                </a:lnTo>
                <a:lnTo>
                  <a:pt x="76" y="20"/>
                </a:lnTo>
                <a:lnTo>
                  <a:pt x="76" y="20"/>
                </a:lnTo>
                <a:lnTo>
                  <a:pt x="78" y="17"/>
                </a:lnTo>
                <a:lnTo>
                  <a:pt x="83" y="17"/>
                </a:lnTo>
                <a:lnTo>
                  <a:pt x="84" y="8"/>
                </a:lnTo>
                <a:lnTo>
                  <a:pt x="84"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04" name="Freeform 30340"/>
          <p:cNvSpPr>
            <a:spLocks/>
          </p:cNvSpPr>
          <p:nvPr/>
        </p:nvSpPr>
        <p:spPr bwMode="auto">
          <a:xfrm>
            <a:off x="6856533" y="4555014"/>
            <a:ext cx="183043" cy="160185"/>
          </a:xfrm>
          <a:custGeom>
            <a:avLst/>
            <a:gdLst>
              <a:gd name="T0" fmla="*/ 207 w 207"/>
              <a:gd name="T1" fmla="*/ 177 h 180"/>
              <a:gd name="T2" fmla="*/ 201 w 207"/>
              <a:gd name="T3" fmla="*/ 167 h 180"/>
              <a:gd name="T4" fmla="*/ 187 w 207"/>
              <a:gd name="T5" fmla="*/ 161 h 180"/>
              <a:gd name="T6" fmla="*/ 194 w 207"/>
              <a:gd name="T7" fmla="*/ 158 h 180"/>
              <a:gd name="T8" fmla="*/ 187 w 207"/>
              <a:gd name="T9" fmla="*/ 155 h 180"/>
              <a:gd name="T10" fmla="*/ 179 w 207"/>
              <a:gd name="T11" fmla="*/ 153 h 180"/>
              <a:gd name="T12" fmla="*/ 180 w 207"/>
              <a:gd name="T13" fmla="*/ 145 h 180"/>
              <a:gd name="T14" fmla="*/ 177 w 207"/>
              <a:gd name="T15" fmla="*/ 143 h 180"/>
              <a:gd name="T16" fmla="*/ 164 w 207"/>
              <a:gd name="T17" fmla="*/ 143 h 180"/>
              <a:gd name="T18" fmla="*/ 155 w 207"/>
              <a:gd name="T19" fmla="*/ 123 h 180"/>
              <a:gd name="T20" fmla="*/ 137 w 207"/>
              <a:gd name="T21" fmla="*/ 108 h 180"/>
              <a:gd name="T22" fmla="*/ 130 w 207"/>
              <a:gd name="T23" fmla="*/ 94 h 180"/>
              <a:gd name="T24" fmla="*/ 137 w 207"/>
              <a:gd name="T25" fmla="*/ 91 h 180"/>
              <a:gd name="T26" fmla="*/ 148 w 207"/>
              <a:gd name="T27" fmla="*/ 89 h 180"/>
              <a:gd name="T28" fmla="*/ 142 w 207"/>
              <a:gd name="T29" fmla="*/ 76 h 180"/>
              <a:gd name="T30" fmla="*/ 132 w 207"/>
              <a:gd name="T31" fmla="*/ 72 h 180"/>
              <a:gd name="T32" fmla="*/ 106 w 207"/>
              <a:gd name="T33" fmla="*/ 64 h 180"/>
              <a:gd name="T34" fmla="*/ 103 w 207"/>
              <a:gd name="T35" fmla="*/ 59 h 180"/>
              <a:gd name="T36" fmla="*/ 98 w 207"/>
              <a:gd name="T37" fmla="*/ 42 h 180"/>
              <a:gd name="T38" fmla="*/ 84 w 207"/>
              <a:gd name="T39" fmla="*/ 32 h 180"/>
              <a:gd name="T40" fmla="*/ 78 w 207"/>
              <a:gd name="T41" fmla="*/ 27 h 180"/>
              <a:gd name="T42" fmla="*/ 57 w 207"/>
              <a:gd name="T43" fmla="*/ 18 h 180"/>
              <a:gd name="T44" fmla="*/ 5 w 207"/>
              <a:gd name="T45" fmla="*/ 81 h 180"/>
              <a:gd name="T46" fmla="*/ 5 w 207"/>
              <a:gd name="T47" fmla="*/ 102 h 180"/>
              <a:gd name="T48" fmla="*/ 34 w 207"/>
              <a:gd name="T49" fmla="*/ 148 h 180"/>
              <a:gd name="T50" fmla="*/ 44 w 207"/>
              <a:gd name="T51" fmla="*/ 146 h 180"/>
              <a:gd name="T52" fmla="*/ 56 w 207"/>
              <a:gd name="T53" fmla="*/ 141 h 180"/>
              <a:gd name="T54" fmla="*/ 49 w 207"/>
              <a:gd name="T55" fmla="*/ 133 h 180"/>
              <a:gd name="T56" fmla="*/ 37 w 207"/>
              <a:gd name="T57" fmla="*/ 128 h 180"/>
              <a:gd name="T58" fmla="*/ 37 w 207"/>
              <a:gd name="T59" fmla="*/ 124 h 180"/>
              <a:gd name="T60" fmla="*/ 57 w 207"/>
              <a:gd name="T61" fmla="*/ 126 h 180"/>
              <a:gd name="T62" fmla="*/ 56 w 207"/>
              <a:gd name="T63" fmla="*/ 121 h 180"/>
              <a:gd name="T64" fmla="*/ 62 w 207"/>
              <a:gd name="T65" fmla="*/ 121 h 180"/>
              <a:gd name="T66" fmla="*/ 66 w 207"/>
              <a:gd name="T67" fmla="*/ 118 h 180"/>
              <a:gd name="T68" fmla="*/ 69 w 207"/>
              <a:gd name="T69" fmla="*/ 114 h 180"/>
              <a:gd name="T70" fmla="*/ 78 w 207"/>
              <a:gd name="T71" fmla="*/ 113 h 180"/>
              <a:gd name="T72" fmla="*/ 89 w 207"/>
              <a:gd name="T73" fmla="*/ 116 h 180"/>
              <a:gd name="T74" fmla="*/ 125 w 207"/>
              <a:gd name="T75" fmla="*/ 146 h 180"/>
              <a:gd name="T76" fmla="*/ 137 w 207"/>
              <a:gd name="T77" fmla="*/ 153 h 180"/>
              <a:gd name="T78" fmla="*/ 142 w 207"/>
              <a:gd name="T79" fmla="*/ 161 h 180"/>
              <a:gd name="T80" fmla="*/ 152 w 207"/>
              <a:gd name="T81" fmla="*/ 167 h 180"/>
              <a:gd name="T82" fmla="*/ 182 w 207"/>
              <a:gd name="T83" fmla="*/ 172 h 180"/>
              <a:gd name="T84" fmla="*/ 194 w 207"/>
              <a:gd name="T85" fmla="*/ 173 h 180"/>
              <a:gd name="T86" fmla="*/ 197 w 207"/>
              <a:gd name="T8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7" h="180">
                <a:moveTo>
                  <a:pt x="207" y="180"/>
                </a:moveTo>
                <a:lnTo>
                  <a:pt x="207" y="177"/>
                </a:lnTo>
                <a:lnTo>
                  <a:pt x="206" y="170"/>
                </a:lnTo>
                <a:lnTo>
                  <a:pt x="201" y="167"/>
                </a:lnTo>
                <a:lnTo>
                  <a:pt x="190" y="163"/>
                </a:lnTo>
                <a:lnTo>
                  <a:pt x="187" y="161"/>
                </a:lnTo>
                <a:lnTo>
                  <a:pt x="194" y="158"/>
                </a:lnTo>
                <a:lnTo>
                  <a:pt x="194" y="158"/>
                </a:lnTo>
                <a:lnTo>
                  <a:pt x="192" y="156"/>
                </a:lnTo>
                <a:lnTo>
                  <a:pt x="187" y="155"/>
                </a:lnTo>
                <a:lnTo>
                  <a:pt x="184" y="155"/>
                </a:lnTo>
                <a:lnTo>
                  <a:pt x="179" y="153"/>
                </a:lnTo>
                <a:lnTo>
                  <a:pt x="177" y="151"/>
                </a:lnTo>
                <a:lnTo>
                  <a:pt x="180" y="145"/>
                </a:lnTo>
                <a:lnTo>
                  <a:pt x="180" y="143"/>
                </a:lnTo>
                <a:lnTo>
                  <a:pt x="177" y="143"/>
                </a:lnTo>
                <a:lnTo>
                  <a:pt x="167" y="145"/>
                </a:lnTo>
                <a:lnTo>
                  <a:pt x="164" y="143"/>
                </a:lnTo>
                <a:lnTo>
                  <a:pt x="157" y="131"/>
                </a:lnTo>
                <a:lnTo>
                  <a:pt x="155" y="123"/>
                </a:lnTo>
                <a:lnTo>
                  <a:pt x="142" y="113"/>
                </a:lnTo>
                <a:lnTo>
                  <a:pt x="137" y="108"/>
                </a:lnTo>
                <a:lnTo>
                  <a:pt x="132" y="97"/>
                </a:lnTo>
                <a:lnTo>
                  <a:pt x="130" y="94"/>
                </a:lnTo>
                <a:lnTo>
                  <a:pt x="132" y="92"/>
                </a:lnTo>
                <a:lnTo>
                  <a:pt x="137" y="91"/>
                </a:lnTo>
                <a:lnTo>
                  <a:pt x="147" y="91"/>
                </a:lnTo>
                <a:lnTo>
                  <a:pt x="148" y="89"/>
                </a:lnTo>
                <a:lnTo>
                  <a:pt x="147" y="84"/>
                </a:lnTo>
                <a:lnTo>
                  <a:pt x="142" y="76"/>
                </a:lnTo>
                <a:lnTo>
                  <a:pt x="135" y="72"/>
                </a:lnTo>
                <a:lnTo>
                  <a:pt x="132" y="72"/>
                </a:lnTo>
                <a:lnTo>
                  <a:pt x="113" y="65"/>
                </a:lnTo>
                <a:lnTo>
                  <a:pt x="106" y="64"/>
                </a:lnTo>
                <a:lnTo>
                  <a:pt x="105" y="62"/>
                </a:lnTo>
                <a:lnTo>
                  <a:pt x="103" y="59"/>
                </a:lnTo>
                <a:lnTo>
                  <a:pt x="106" y="50"/>
                </a:lnTo>
                <a:lnTo>
                  <a:pt x="98" y="42"/>
                </a:lnTo>
                <a:lnTo>
                  <a:pt x="86" y="35"/>
                </a:lnTo>
                <a:lnTo>
                  <a:pt x="84" y="32"/>
                </a:lnTo>
                <a:lnTo>
                  <a:pt x="81" y="27"/>
                </a:lnTo>
                <a:lnTo>
                  <a:pt x="78" y="27"/>
                </a:lnTo>
                <a:lnTo>
                  <a:pt x="73" y="27"/>
                </a:lnTo>
                <a:lnTo>
                  <a:pt x="57" y="18"/>
                </a:lnTo>
                <a:lnTo>
                  <a:pt x="3" y="0"/>
                </a:lnTo>
                <a:lnTo>
                  <a:pt x="5" y="81"/>
                </a:lnTo>
                <a:lnTo>
                  <a:pt x="0" y="89"/>
                </a:lnTo>
                <a:lnTo>
                  <a:pt x="5" y="102"/>
                </a:lnTo>
                <a:lnTo>
                  <a:pt x="5" y="146"/>
                </a:lnTo>
                <a:lnTo>
                  <a:pt x="34" y="148"/>
                </a:lnTo>
                <a:lnTo>
                  <a:pt x="40" y="148"/>
                </a:lnTo>
                <a:lnTo>
                  <a:pt x="44" y="146"/>
                </a:lnTo>
                <a:lnTo>
                  <a:pt x="51" y="143"/>
                </a:lnTo>
                <a:lnTo>
                  <a:pt x="56" y="141"/>
                </a:lnTo>
                <a:lnTo>
                  <a:pt x="52" y="136"/>
                </a:lnTo>
                <a:lnTo>
                  <a:pt x="49" y="133"/>
                </a:lnTo>
                <a:lnTo>
                  <a:pt x="42" y="129"/>
                </a:lnTo>
                <a:lnTo>
                  <a:pt x="37" y="128"/>
                </a:lnTo>
                <a:lnTo>
                  <a:pt x="32" y="124"/>
                </a:lnTo>
                <a:lnTo>
                  <a:pt x="37" y="124"/>
                </a:lnTo>
                <a:lnTo>
                  <a:pt x="47" y="126"/>
                </a:lnTo>
                <a:lnTo>
                  <a:pt x="57" y="126"/>
                </a:lnTo>
                <a:lnTo>
                  <a:pt x="59" y="124"/>
                </a:lnTo>
                <a:lnTo>
                  <a:pt x="56" y="121"/>
                </a:lnTo>
                <a:lnTo>
                  <a:pt x="59" y="119"/>
                </a:lnTo>
                <a:lnTo>
                  <a:pt x="62" y="121"/>
                </a:lnTo>
                <a:lnTo>
                  <a:pt x="64" y="119"/>
                </a:lnTo>
                <a:lnTo>
                  <a:pt x="66" y="118"/>
                </a:lnTo>
                <a:lnTo>
                  <a:pt x="62" y="109"/>
                </a:lnTo>
                <a:lnTo>
                  <a:pt x="69" y="114"/>
                </a:lnTo>
                <a:lnTo>
                  <a:pt x="74" y="114"/>
                </a:lnTo>
                <a:lnTo>
                  <a:pt x="78" y="113"/>
                </a:lnTo>
                <a:lnTo>
                  <a:pt x="83" y="113"/>
                </a:lnTo>
                <a:lnTo>
                  <a:pt x="89" y="116"/>
                </a:lnTo>
                <a:lnTo>
                  <a:pt x="108" y="119"/>
                </a:lnTo>
                <a:lnTo>
                  <a:pt x="125" y="146"/>
                </a:lnTo>
                <a:lnTo>
                  <a:pt x="130" y="150"/>
                </a:lnTo>
                <a:lnTo>
                  <a:pt x="137" y="153"/>
                </a:lnTo>
                <a:lnTo>
                  <a:pt x="140" y="156"/>
                </a:lnTo>
                <a:lnTo>
                  <a:pt x="142" y="161"/>
                </a:lnTo>
                <a:lnTo>
                  <a:pt x="147" y="165"/>
                </a:lnTo>
                <a:lnTo>
                  <a:pt x="152" y="167"/>
                </a:lnTo>
                <a:lnTo>
                  <a:pt x="167" y="167"/>
                </a:lnTo>
                <a:lnTo>
                  <a:pt x="182" y="172"/>
                </a:lnTo>
                <a:lnTo>
                  <a:pt x="192" y="173"/>
                </a:lnTo>
                <a:lnTo>
                  <a:pt x="194" y="173"/>
                </a:lnTo>
                <a:lnTo>
                  <a:pt x="196" y="178"/>
                </a:lnTo>
                <a:lnTo>
                  <a:pt x="197" y="180"/>
                </a:lnTo>
                <a:lnTo>
                  <a:pt x="207" y="18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05" name="Freeform 30341"/>
          <p:cNvSpPr>
            <a:spLocks/>
          </p:cNvSpPr>
          <p:nvPr/>
        </p:nvSpPr>
        <p:spPr bwMode="auto">
          <a:xfrm>
            <a:off x="6338353" y="4717866"/>
            <a:ext cx="757814" cy="609592"/>
          </a:xfrm>
          <a:custGeom>
            <a:avLst/>
            <a:gdLst>
              <a:gd name="T0" fmla="*/ 11 w 857"/>
              <a:gd name="T1" fmla="*/ 334 h 685"/>
              <a:gd name="T2" fmla="*/ 5 w 857"/>
              <a:gd name="T3" fmla="*/ 349 h 685"/>
              <a:gd name="T4" fmla="*/ 1 w 857"/>
              <a:gd name="T5" fmla="*/ 358 h 685"/>
              <a:gd name="T6" fmla="*/ 33 w 857"/>
              <a:gd name="T7" fmla="*/ 423 h 685"/>
              <a:gd name="T8" fmla="*/ 57 w 857"/>
              <a:gd name="T9" fmla="*/ 506 h 685"/>
              <a:gd name="T10" fmla="*/ 42 w 857"/>
              <a:gd name="T11" fmla="*/ 562 h 685"/>
              <a:gd name="T12" fmla="*/ 101 w 857"/>
              <a:gd name="T13" fmla="*/ 582 h 685"/>
              <a:gd name="T14" fmla="*/ 141 w 857"/>
              <a:gd name="T15" fmla="*/ 553 h 685"/>
              <a:gd name="T16" fmla="*/ 205 w 857"/>
              <a:gd name="T17" fmla="*/ 551 h 685"/>
              <a:gd name="T18" fmla="*/ 279 w 857"/>
              <a:gd name="T19" fmla="*/ 511 h 685"/>
              <a:gd name="T20" fmla="*/ 384 w 857"/>
              <a:gd name="T21" fmla="*/ 491 h 685"/>
              <a:gd name="T22" fmla="*/ 424 w 857"/>
              <a:gd name="T23" fmla="*/ 509 h 685"/>
              <a:gd name="T24" fmla="*/ 446 w 857"/>
              <a:gd name="T25" fmla="*/ 530 h 685"/>
              <a:gd name="T26" fmla="*/ 477 w 857"/>
              <a:gd name="T27" fmla="*/ 578 h 685"/>
              <a:gd name="T28" fmla="*/ 517 w 857"/>
              <a:gd name="T29" fmla="*/ 533 h 685"/>
              <a:gd name="T30" fmla="*/ 527 w 857"/>
              <a:gd name="T31" fmla="*/ 538 h 685"/>
              <a:gd name="T32" fmla="*/ 510 w 857"/>
              <a:gd name="T33" fmla="*/ 578 h 685"/>
              <a:gd name="T34" fmla="*/ 522 w 857"/>
              <a:gd name="T35" fmla="*/ 585 h 685"/>
              <a:gd name="T36" fmla="*/ 534 w 857"/>
              <a:gd name="T37" fmla="*/ 597 h 685"/>
              <a:gd name="T38" fmla="*/ 568 w 857"/>
              <a:gd name="T39" fmla="*/ 617 h 685"/>
              <a:gd name="T40" fmla="*/ 605 w 857"/>
              <a:gd name="T41" fmla="*/ 666 h 685"/>
              <a:gd name="T42" fmla="*/ 670 w 857"/>
              <a:gd name="T43" fmla="*/ 666 h 685"/>
              <a:gd name="T44" fmla="*/ 687 w 857"/>
              <a:gd name="T45" fmla="*/ 673 h 685"/>
              <a:gd name="T46" fmla="*/ 741 w 857"/>
              <a:gd name="T47" fmla="*/ 656 h 685"/>
              <a:gd name="T48" fmla="*/ 790 w 857"/>
              <a:gd name="T49" fmla="*/ 590 h 685"/>
              <a:gd name="T50" fmla="*/ 820 w 857"/>
              <a:gd name="T51" fmla="*/ 526 h 685"/>
              <a:gd name="T52" fmla="*/ 846 w 857"/>
              <a:gd name="T53" fmla="*/ 467 h 685"/>
              <a:gd name="T54" fmla="*/ 847 w 857"/>
              <a:gd name="T55" fmla="*/ 378 h 685"/>
              <a:gd name="T56" fmla="*/ 834 w 857"/>
              <a:gd name="T57" fmla="*/ 329 h 685"/>
              <a:gd name="T58" fmla="*/ 800 w 857"/>
              <a:gd name="T59" fmla="*/ 295 h 685"/>
              <a:gd name="T60" fmla="*/ 775 w 857"/>
              <a:gd name="T61" fmla="*/ 272 h 685"/>
              <a:gd name="T62" fmla="*/ 744 w 857"/>
              <a:gd name="T63" fmla="*/ 214 h 685"/>
              <a:gd name="T64" fmla="*/ 696 w 857"/>
              <a:gd name="T65" fmla="*/ 171 h 685"/>
              <a:gd name="T66" fmla="*/ 680 w 857"/>
              <a:gd name="T67" fmla="*/ 100 h 685"/>
              <a:gd name="T68" fmla="*/ 657 w 857"/>
              <a:gd name="T69" fmla="*/ 85 h 685"/>
              <a:gd name="T70" fmla="*/ 633 w 857"/>
              <a:gd name="T71" fmla="*/ 37 h 685"/>
              <a:gd name="T72" fmla="*/ 616 w 857"/>
              <a:gd name="T73" fmla="*/ 7 h 685"/>
              <a:gd name="T74" fmla="*/ 605 w 857"/>
              <a:gd name="T75" fmla="*/ 49 h 685"/>
              <a:gd name="T76" fmla="*/ 601 w 857"/>
              <a:gd name="T77" fmla="*/ 115 h 685"/>
              <a:gd name="T78" fmla="*/ 568 w 857"/>
              <a:gd name="T79" fmla="*/ 159 h 685"/>
              <a:gd name="T80" fmla="*/ 527 w 857"/>
              <a:gd name="T81" fmla="*/ 132 h 685"/>
              <a:gd name="T82" fmla="*/ 478 w 857"/>
              <a:gd name="T83" fmla="*/ 98 h 685"/>
              <a:gd name="T84" fmla="*/ 483 w 857"/>
              <a:gd name="T85" fmla="*/ 59 h 685"/>
              <a:gd name="T86" fmla="*/ 505 w 857"/>
              <a:gd name="T87" fmla="*/ 36 h 685"/>
              <a:gd name="T88" fmla="*/ 478 w 857"/>
              <a:gd name="T89" fmla="*/ 29 h 685"/>
              <a:gd name="T90" fmla="*/ 434 w 857"/>
              <a:gd name="T91" fmla="*/ 24 h 685"/>
              <a:gd name="T92" fmla="*/ 402 w 857"/>
              <a:gd name="T93" fmla="*/ 10 h 685"/>
              <a:gd name="T94" fmla="*/ 414 w 857"/>
              <a:gd name="T95" fmla="*/ 32 h 685"/>
              <a:gd name="T96" fmla="*/ 370 w 857"/>
              <a:gd name="T97" fmla="*/ 43 h 685"/>
              <a:gd name="T98" fmla="*/ 353 w 857"/>
              <a:gd name="T99" fmla="*/ 68 h 685"/>
              <a:gd name="T100" fmla="*/ 355 w 857"/>
              <a:gd name="T101" fmla="*/ 93 h 685"/>
              <a:gd name="T102" fmla="*/ 320 w 857"/>
              <a:gd name="T103" fmla="*/ 100 h 685"/>
              <a:gd name="T104" fmla="*/ 300 w 857"/>
              <a:gd name="T105" fmla="*/ 73 h 685"/>
              <a:gd name="T106" fmla="*/ 271 w 857"/>
              <a:gd name="T107" fmla="*/ 88 h 685"/>
              <a:gd name="T108" fmla="*/ 254 w 857"/>
              <a:gd name="T109" fmla="*/ 110 h 685"/>
              <a:gd name="T110" fmla="*/ 249 w 857"/>
              <a:gd name="T111" fmla="*/ 130 h 685"/>
              <a:gd name="T112" fmla="*/ 229 w 857"/>
              <a:gd name="T113" fmla="*/ 139 h 685"/>
              <a:gd name="T114" fmla="*/ 210 w 857"/>
              <a:gd name="T115" fmla="*/ 137 h 685"/>
              <a:gd name="T116" fmla="*/ 193 w 857"/>
              <a:gd name="T117" fmla="*/ 169 h 685"/>
              <a:gd name="T118" fmla="*/ 136 w 857"/>
              <a:gd name="T119" fmla="*/ 214 h 685"/>
              <a:gd name="T120" fmla="*/ 99 w 857"/>
              <a:gd name="T121" fmla="*/ 226 h 685"/>
              <a:gd name="T122" fmla="*/ 27 w 857"/>
              <a:gd name="T123" fmla="*/ 272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7" h="685">
                <a:moveTo>
                  <a:pt x="11" y="272"/>
                </a:moveTo>
                <a:lnTo>
                  <a:pt x="11" y="275"/>
                </a:lnTo>
                <a:lnTo>
                  <a:pt x="13" y="282"/>
                </a:lnTo>
                <a:lnTo>
                  <a:pt x="15" y="294"/>
                </a:lnTo>
                <a:lnTo>
                  <a:pt x="13" y="300"/>
                </a:lnTo>
                <a:lnTo>
                  <a:pt x="6" y="312"/>
                </a:lnTo>
                <a:lnTo>
                  <a:pt x="8" y="326"/>
                </a:lnTo>
                <a:lnTo>
                  <a:pt x="11" y="334"/>
                </a:lnTo>
                <a:lnTo>
                  <a:pt x="23" y="353"/>
                </a:lnTo>
                <a:lnTo>
                  <a:pt x="23" y="359"/>
                </a:lnTo>
                <a:lnTo>
                  <a:pt x="21" y="361"/>
                </a:lnTo>
                <a:lnTo>
                  <a:pt x="21" y="366"/>
                </a:lnTo>
                <a:lnTo>
                  <a:pt x="18" y="366"/>
                </a:lnTo>
                <a:lnTo>
                  <a:pt x="13" y="354"/>
                </a:lnTo>
                <a:lnTo>
                  <a:pt x="5" y="346"/>
                </a:lnTo>
                <a:lnTo>
                  <a:pt x="5" y="349"/>
                </a:lnTo>
                <a:lnTo>
                  <a:pt x="6" y="353"/>
                </a:lnTo>
                <a:lnTo>
                  <a:pt x="11" y="358"/>
                </a:lnTo>
                <a:lnTo>
                  <a:pt x="15" y="369"/>
                </a:lnTo>
                <a:lnTo>
                  <a:pt x="11" y="369"/>
                </a:lnTo>
                <a:lnTo>
                  <a:pt x="8" y="368"/>
                </a:lnTo>
                <a:lnTo>
                  <a:pt x="5" y="363"/>
                </a:lnTo>
                <a:lnTo>
                  <a:pt x="5" y="361"/>
                </a:lnTo>
                <a:lnTo>
                  <a:pt x="1" y="358"/>
                </a:lnTo>
                <a:lnTo>
                  <a:pt x="1" y="354"/>
                </a:lnTo>
                <a:lnTo>
                  <a:pt x="0" y="358"/>
                </a:lnTo>
                <a:lnTo>
                  <a:pt x="1" y="364"/>
                </a:lnTo>
                <a:lnTo>
                  <a:pt x="11" y="375"/>
                </a:lnTo>
                <a:lnTo>
                  <a:pt x="18" y="386"/>
                </a:lnTo>
                <a:lnTo>
                  <a:pt x="20" y="393"/>
                </a:lnTo>
                <a:lnTo>
                  <a:pt x="18" y="403"/>
                </a:lnTo>
                <a:lnTo>
                  <a:pt x="33" y="423"/>
                </a:lnTo>
                <a:lnTo>
                  <a:pt x="37" y="435"/>
                </a:lnTo>
                <a:lnTo>
                  <a:pt x="40" y="444"/>
                </a:lnTo>
                <a:lnTo>
                  <a:pt x="38" y="454"/>
                </a:lnTo>
                <a:lnTo>
                  <a:pt x="40" y="464"/>
                </a:lnTo>
                <a:lnTo>
                  <a:pt x="42" y="471"/>
                </a:lnTo>
                <a:lnTo>
                  <a:pt x="53" y="492"/>
                </a:lnTo>
                <a:lnTo>
                  <a:pt x="55" y="499"/>
                </a:lnTo>
                <a:lnTo>
                  <a:pt x="57" y="506"/>
                </a:lnTo>
                <a:lnTo>
                  <a:pt x="57" y="519"/>
                </a:lnTo>
                <a:lnTo>
                  <a:pt x="55" y="535"/>
                </a:lnTo>
                <a:lnTo>
                  <a:pt x="53" y="540"/>
                </a:lnTo>
                <a:lnTo>
                  <a:pt x="50" y="545"/>
                </a:lnTo>
                <a:lnTo>
                  <a:pt x="45" y="546"/>
                </a:lnTo>
                <a:lnTo>
                  <a:pt x="40" y="545"/>
                </a:lnTo>
                <a:lnTo>
                  <a:pt x="40" y="548"/>
                </a:lnTo>
                <a:lnTo>
                  <a:pt x="42" y="562"/>
                </a:lnTo>
                <a:lnTo>
                  <a:pt x="43" y="562"/>
                </a:lnTo>
                <a:lnTo>
                  <a:pt x="47" y="563"/>
                </a:lnTo>
                <a:lnTo>
                  <a:pt x="53" y="567"/>
                </a:lnTo>
                <a:lnTo>
                  <a:pt x="62" y="575"/>
                </a:lnTo>
                <a:lnTo>
                  <a:pt x="67" y="578"/>
                </a:lnTo>
                <a:lnTo>
                  <a:pt x="74" y="582"/>
                </a:lnTo>
                <a:lnTo>
                  <a:pt x="94" y="582"/>
                </a:lnTo>
                <a:lnTo>
                  <a:pt x="101" y="582"/>
                </a:lnTo>
                <a:lnTo>
                  <a:pt x="109" y="578"/>
                </a:lnTo>
                <a:lnTo>
                  <a:pt x="114" y="575"/>
                </a:lnTo>
                <a:lnTo>
                  <a:pt x="119" y="567"/>
                </a:lnTo>
                <a:lnTo>
                  <a:pt x="119" y="565"/>
                </a:lnTo>
                <a:lnTo>
                  <a:pt x="129" y="567"/>
                </a:lnTo>
                <a:lnTo>
                  <a:pt x="133" y="565"/>
                </a:lnTo>
                <a:lnTo>
                  <a:pt x="138" y="557"/>
                </a:lnTo>
                <a:lnTo>
                  <a:pt x="141" y="553"/>
                </a:lnTo>
                <a:lnTo>
                  <a:pt x="148" y="553"/>
                </a:lnTo>
                <a:lnTo>
                  <a:pt x="153" y="553"/>
                </a:lnTo>
                <a:lnTo>
                  <a:pt x="177" y="550"/>
                </a:lnTo>
                <a:lnTo>
                  <a:pt x="183" y="550"/>
                </a:lnTo>
                <a:lnTo>
                  <a:pt x="187" y="550"/>
                </a:lnTo>
                <a:lnTo>
                  <a:pt x="193" y="555"/>
                </a:lnTo>
                <a:lnTo>
                  <a:pt x="197" y="553"/>
                </a:lnTo>
                <a:lnTo>
                  <a:pt x="205" y="551"/>
                </a:lnTo>
                <a:lnTo>
                  <a:pt x="219" y="551"/>
                </a:lnTo>
                <a:lnTo>
                  <a:pt x="224" y="548"/>
                </a:lnTo>
                <a:lnTo>
                  <a:pt x="237" y="530"/>
                </a:lnTo>
                <a:lnTo>
                  <a:pt x="241" y="526"/>
                </a:lnTo>
                <a:lnTo>
                  <a:pt x="249" y="524"/>
                </a:lnTo>
                <a:lnTo>
                  <a:pt x="268" y="514"/>
                </a:lnTo>
                <a:lnTo>
                  <a:pt x="274" y="511"/>
                </a:lnTo>
                <a:lnTo>
                  <a:pt x="279" y="511"/>
                </a:lnTo>
                <a:lnTo>
                  <a:pt x="286" y="511"/>
                </a:lnTo>
                <a:lnTo>
                  <a:pt x="301" y="511"/>
                </a:lnTo>
                <a:lnTo>
                  <a:pt x="320" y="504"/>
                </a:lnTo>
                <a:lnTo>
                  <a:pt x="330" y="499"/>
                </a:lnTo>
                <a:lnTo>
                  <a:pt x="337" y="496"/>
                </a:lnTo>
                <a:lnTo>
                  <a:pt x="342" y="496"/>
                </a:lnTo>
                <a:lnTo>
                  <a:pt x="377" y="494"/>
                </a:lnTo>
                <a:lnTo>
                  <a:pt x="384" y="491"/>
                </a:lnTo>
                <a:lnTo>
                  <a:pt x="385" y="491"/>
                </a:lnTo>
                <a:lnTo>
                  <a:pt x="396" y="496"/>
                </a:lnTo>
                <a:lnTo>
                  <a:pt x="401" y="503"/>
                </a:lnTo>
                <a:lnTo>
                  <a:pt x="406" y="504"/>
                </a:lnTo>
                <a:lnTo>
                  <a:pt x="409" y="504"/>
                </a:lnTo>
                <a:lnTo>
                  <a:pt x="414" y="503"/>
                </a:lnTo>
                <a:lnTo>
                  <a:pt x="416" y="503"/>
                </a:lnTo>
                <a:lnTo>
                  <a:pt x="424" y="509"/>
                </a:lnTo>
                <a:lnTo>
                  <a:pt x="429" y="509"/>
                </a:lnTo>
                <a:lnTo>
                  <a:pt x="438" y="508"/>
                </a:lnTo>
                <a:lnTo>
                  <a:pt x="441" y="509"/>
                </a:lnTo>
                <a:lnTo>
                  <a:pt x="446" y="514"/>
                </a:lnTo>
                <a:lnTo>
                  <a:pt x="450" y="519"/>
                </a:lnTo>
                <a:lnTo>
                  <a:pt x="450" y="523"/>
                </a:lnTo>
                <a:lnTo>
                  <a:pt x="446" y="526"/>
                </a:lnTo>
                <a:lnTo>
                  <a:pt x="446" y="530"/>
                </a:lnTo>
                <a:lnTo>
                  <a:pt x="448" y="531"/>
                </a:lnTo>
                <a:lnTo>
                  <a:pt x="450" y="533"/>
                </a:lnTo>
                <a:lnTo>
                  <a:pt x="456" y="531"/>
                </a:lnTo>
                <a:lnTo>
                  <a:pt x="458" y="535"/>
                </a:lnTo>
                <a:lnTo>
                  <a:pt x="461" y="543"/>
                </a:lnTo>
                <a:lnTo>
                  <a:pt x="468" y="551"/>
                </a:lnTo>
                <a:lnTo>
                  <a:pt x="473" y="562"/>
                </a:lnTo>
                <a:lnTo>
                  <a:pt x="477" y="578"/>
                </a:lnTo>
                <a:lnTo>
                  <a:pt x="480" y="582"/>
                </a:lnTo>
                <a:lnTo>
                  <a:pt x="488" y="563"/>
                </a:lnTo>
                <a:lnTo>
                  <a:pt x="495" y="558"/>
                </a:lnTo>
                <a:lnTo>
                  <a:pt x="502" y="553"/>
                </a:lnTo>
                <a:lnTo>
                  <a:pt x="509" y="550"/>
                </a:lnTo>
                <a:lnTo>
                  <a:pt x="512" y="546"/>
                </a:lnTo>
                <a:lnTo>
                  <a:pt x="514" y="540"/>
                </a:lnTo>
                <a:lnTo>
                  <a:pt x="517" y="533"/>
                </a:lnTo>
                <a:lnTo>
                  <a:pt x="522" y="530"/>
                </a:lnTo>
                <a:lnTo>
                  <a:pt x="524" y="528"/>
                </a:lnTo>
                <a:lnTo>
                  <a:pt x="525" y="519"/>
                </a:lnTo>
                <a:lnTo>
                  <a:pt x="532" y="530"/>
                </a:lnTo>
                <a:lnTo>
                  <a:pt x="532" y="533"/>
                </a:lnTo>
                <a:lnTo>
                  <a:pt x="530" y="536"/>
                </a:lnTo>
                <a:lnTo>
                  <a:pt x="529" y="536"/>
                </a:lnTo>
                <a:lnTo>
                  <a:pt x="527" y="538"/>
                </a:lnTo>
                <a:lnTo>
                  <a:pt x="527" y="543"/>
                </a:lnTo>
                <a:lnTo>
                  <a:pt x="525" y="548"/>
                </a:lnTo>
                <a:lnTo>
                  <a:pt x="522" y="553"/>
                </a:lnTo>
                <a:lnTo>
                  <a:pt x="519" y="563"/>
                </a:lnTo>
                <a:lnTo>
                  <a:pt x="519" y="573"/>
                </a:lnTo>
                <a:lnTo>
                  <a:pt x="519" y="577"/>
                </a:lnTo>
                <a:lnTo>
                  <a:pt x="515" y="578"/>
                </a:lnTo>
                <a:lnTo>
                  <a:pt x="510" y="578"/>
                </a:lnTo>
                <a:lnTo>
                  <a:pt x="509" y="578"/>
                </a:lnTo>
                <a:lnTo>
                  <a:pt x="509" y="583"/>
                </a:lnTo>
                <a:lnTo>
                  <a:pt x="505" y="589"/>
                </a:lnTo>
                <a:lnTo>
                  <a:pt x="509" y="589"/>
                </a:lnTo>
                <a:lnTo>
                  <a:pt x="510" y="589"/>
                </a:lnTo>
                <a:lnTo>
                  <a:pt x="512" y="585"/>
                </a:lnTo>
                <a:lnTo>
                  <a:pt x="520" y="585"/>
                </a:lnTo>
                <a:lnTo>
                  <a:pt x="522" y="585"/>
                </a:lnTo>
                <a:lnTo>
                  <a:pt x="525" y="568"/>
                </a:lnTo>
                <a:lnTo>
                  <a:pt x="530" y="560"/>
                </a:lnTo>
                <a:lnTo>
                  <a:pt x="532" y="563"/>
                </a:lnTo>
                <a:lnTo>
                  <a:pt x="541" y="575"/>
                </a:lnTo>
                <a:lnTo>
                  <a:pt x="541" y="583"/>
                </a:lnTo>
                <a:lnTo>
                  <a:pt x="537" y="590"/>
                </a:lnTo>
                <a:lnTo>
                  <a:pt x="532" y="595"/>
                </a:lnTo>
                <a:lnTo>
                  <a:pt x="534" y="597"/>
                </a:lnTo>
                <a:lnTo>
                  <a:pt x="535" y="599"/>
                </a:lnTo>
                <a:lnTo>
                  <a:pt x="546" y="595"/>
                </a:lnTo>
                <a:lnTo>
                  <a:pt x="552" y="592"/>
                </a:lnTo>
                <a:lnTo>
                  <a:pt x="557" y="592"/>
                </a:lnTo>
                <a:lnTo>
                  <a:pt x="557" y="597"/>
                </a:lnTo>
                <a:lnTo>
                  <a:pt x="559" y="604"/>
                </a:lnTo>
                <a:lnTo>
                  <a:pt x="566" y="610"/>
                </a:lnTo>
                <a:lnTo>
                  <a:pt x="568" y="617"/>
                </a:lnTo>
                <a:lnTo>
                  <a:pt x="568" y="622"/>
                </a:lnTo>
                <a:lnTo>
                  <a:pt x="568" y="634"/>
                </a:lnTo>
                <a:lnTo>
                  <a:pt x="571" y="644"/>
                </a:lnTo>
                <a:lnTo>
                  <a:pt x="576" y="648"/>
                </a:lnTo>
                <a:lnTo>
                  <a:pt x="584" y="658"/>
                </a:lnTo>
                <a:lnTo>
                  <a:pt x="596" y="666"/>
                </a:lnTo>
                <a:lnTo>
                  <a:pt x="605" y="668"/>
                </a:lnTo>
                <a:lnTo>
                  <a:pt x="605" y="666"/>
                </a:lnTo>
                <a:lnTo>
                  <a:pt x="606" y="664"/>
                </a:lnTo>
                <a:lnTo>
                  <a:pt x="611" y="664"/>
                </a:lnTo>
                <a:lnTo>
                  <a:pt x="628" y="671"/>
                </a:lnTo>
                <a:lnTo>
                  <a:pt x="637" y="676"/>
                </a:lnTo>
                <a:lnTo>
                  <a:pt x="642" y="680"/>
                </a:lnTo>
                <a:lnTo>
                  <a:pt x="645" y="678"/>
                </a:lnTo>
                <a:lnTo>
                  <a:pt x="662" y="668"/>
                </a:lnTo>
                <a:lnTo>
                  <a:pt x="670" y="666"/>
                </a:lnTo>
                <a:lnTo>
                  <a:pt x="664" y="661"/>
                </a:lnTo>
                <a:lnTo>
                  <a:pt x="667" y="658"/>
                </a:lnTo>
                <a:lnTo>
                  <a:pt x="672" y="656"/>
                </a:lnTo>
                <a:lnTo>
                  <a:pt x="677" y="656"/>
                </a:lnTo>
                <a:lnTo>
                  <a:pt x="682" y="659"/>
                </a:lnTo>
                <a:lnTo>
                  <a:pt x="687" y="664"/>
                </a:lnTo>
                <a:lnTo>
                  <a:pt x="689" y="668"/>
                </a:lnTo>
                <a:lnTo>
                  <a:pt x="687" y="673"/>
                </a:lnTo>
                <a:lnTo>
                  <a:pt x="697" y="676"/>
                </a:lnTo>
                <a:lnTo>
                  <a:pt x="709" y="685"/>
                </a:lnTo>
                <a:lnTo>
                  <a:pt x="704" y="678"/>
                </a:lnTo>
                <a:lnTo>
                  <a:pt x="707" y="678"/>
                </a:lnTo>
                <a:lnTo>
                  <a:pt x="716" y="676"/>
                </a:lnTo>
                <a:lnTo>
                  <a:pt x="718" y="673"/>
                </a:lnTo>
                <a:lnTo>
                  <a:pt x="723" y="671"/>
                </a:lnTo>
                <a:lnTo>
                  <a:pt x="741" y="656"/>
                </a:lnTo>
                <a:lnTo>
                  <a:pt x="746" y="654"/>
                </a:lnTo>
                <a:lnTo>
                  <a:pt x="773" y="653"/>
                </a:lnTo>
                <a:lnTo>
                  <a:pt x="776" y="648"/>
                </a:lnTo>
                <a:lnTo>
                  <a:pt x="780" y="644"/>
                </a:lnTo>
                <a:lnTo>
                  <a:pt x="783" y="636"/>
                </a:lnTo>
                <a:lnTo>
                  <a:pt x="783" y="617"/>
                </a:lnTo>
                <a:lnTo>
                  <a:pt x="787" y="594"/>
                </a:lnTo>
                <a:lnTo>
                  <a:pt x="790" y="590"/>
                </a:lnTo>
                <a:lnTo>
                  <a:pt x="795" y="585"/>
                </a:lnTo>
                <a:lnTo>
                  <a:pt x="798" y="582"/>
                </a:lnTo>
                <a:lnTo>
                  <a:pt x="800" y="577"/>
                </a:lnTo>
                <a:lnTo>
                  <a:pt x="800" y="568"/>
                </a:lnTo>
                <a:lnTo>
                  <a:pt x="809" y="557"/>
                </a:lnTo>
                <a:lnTo>
                  <a:pt x="812" y="540"/>
                </a:lnTo>
                <a:lnTo>
                  <a:pt x="815" y="531"/>
                </a:lnTo>
                <a:lnTo>
                  <a:pt x="820" y="526"/>
                </a:lnTo>
                <a:lnTo>
                  <a:pt x="824" y="524"/>
                </a:lnTo>
                <a:lnTo>
                  <a:pt x="829" y="523"/>
                </a:lnTo>
                <a:lnTo>
                  <a:pt x="834" y="513"/>
                </a:lnTo>
                <a:lnTo>
                  <a:pt x="837" y="506"/>
                </a:lnTo>
                <a:lnTo>
                  <a:pt x="842" y="494"/>
                </a:lnTo>
                <a:lnTo>
                  <a:pt x="846" y="486"/>
                </a:lnTo>
                <a:lnTo>
                  <a:pt x="846" y="477"/>
                </a:lnTo>
                <a:lnTo>
                  <a:pt x="846" y="467"/>
                </a:lnTo>
                <a:lnTo>
                  <a:pt x="854" y="430"/>
                </a:lnTo>
                <a:lnTo>
                  <a:pt x="857" y="422"/>
                </a:lnTo>
                <a:lnTo>
                  <a:pt x="856" y="413"/>
                </a:lnTo>
                <a:lnTo>
                  <a:pt x="854" y="405"/>
                </a:lnTo>
                <a:lnTo>
                  <a:pt x="852" y="400"/>
                </a:lnTo>
                <a:lnTo>
                  <a:pt x="846" y="386"/>
                </a:lnTo>
                <a:lnTo>
                  <a:pt x="847" y="381"/>
                </a:lnTo>
                <a:lnTo>
                  <a:pt x="847" y="378"/>
                </a:lnTo>
                <a:lnTo>
                  <a:pt x="847" y="359"/>
                </a:lnTo>
                <a:lnTo>
                  <a:pt x="844" y="344"/>
                </a:lnTo>
                <a:lnTo>
                  <a:pt x="842" y="341"/>
                </a:lnTo>
                <a:lnTo>
                  <a:pt x="841" y="339"/>
                </a:lnTo>
                <a:lnTo>
                  <a:pt x="837" y="337"/>
                </a:lnTo>
                <a:lnTo>
                  <a:pt x="835" y="336"/>
                </a:lnTo>
                <a:lnTo>
                  <a:pt x="834" y="331"/>
                </a:lnTo>
                <a:lnTo>
                  <a:pt x="834" y="329"/>
                </a:lnTo>
                <a:lnTo>
                  <a:pt x="832" y="326"/>
                </a:lnTo>
                <a:lnTo>
                  <a:pt x="827" y="322"/>
                </a:lnTo>
                <a:lnTo>
                  <a:pt x="824" y="319"/>
                </a:lnTo>
                <a:lnTo>
                  <a:pt x="822" y="312"/>
                </a:lnTo>
                <a:lnTo>
                  <a:pt x="819" y="309"/>
                </a:lnTo>
                <a:lnTo>
                  <a:pt x="814" y="307"/>
                </a:lnTo>
                <a:lnTo>
                  <a:pt x="809" y="304"/>
                </a:lnTo>
                <a:lnTo>
                  <a:pt x="800" y="295"/>
                </a:lnTo>
                <a:lnTo>
                  <a:pt x="798" y="277"/>
                </a:lnTo>
                <a:lnTo>
                  <a:pt x="797" y="273"/>
                </a:lnTo>
                <a:lnTo>
                  <a:pt x="795" y="272"/>
                </a:lnTo>
                <a:lnTo>
                  <a:pt x="790" y="272"/>
                </a:lnTo>
                <a:lnTo>
                  <a:pt x="782" y="265"/>
                </a:lnTo>
                <a:lnTo>
                  <a:pt x="783" y="273"/>
                </a:lnTo>
                <a:lnTo>
                  <a:pt x="783" y="275"/>
                </a:lnTo>
                <a:lnTo>
                  <a:pt x="775" y="272"/>
                </a:lnTo>
                <a:lnTo>
                  <a:pt x="773" y="268"/>
                </a:lnTo>
                <a:lnTo>
                  <a:pt x="766" y="241"/>
                </a:lnTo>
                <a:lnTo>
                  <a:pt x="763" y="236"/>
                </a:lnTo>
                <a:lnTo>
                  <a:pt x="755" y="231"/>
                </a:lnTo>
                <a:lnTo>
                  <a:pt x="753" y="226"/>
                </a:lnTo>
                <a:lnTo>
                  <a:pt x="756" y="218"/>
                </a:lnTo>
                <a:lnTo>
                  <a:pt x="755" y="214"/>
                </a:lnTo>
                <a:lnTo>
                  <a:pt x="744" y="214"/>
                </a:lnTo>
                <a:lnTo>
                  <a:pt x="739" y="213"/>
                </a:lnTo>
                <a:lnTo>
                  <a:pt x="733" y="208"/>
                </a:lnTo>
                <a:lnTo>
                  <a:pt x="728" y="201"/>
                </a:lnTo>
                <a:lnTo>
                  <a:pt x="721" y="199"/>
                </a:lnTo>
                <a:lnTo>
                  <a:pt x="704" y="189"/>
                </a:lnTo>
                <a:lnTo>
                  <a:pt x="702" y="186"/>
                </a:lnTo>
                <a:lnTo>
                  <a:pt x="701" y="177"/>
                </a:lnTo>
                <a:lnTo>
                  <a:pt x="696" y="171"/>
                </a:lnTo>
                <a:lnTo>
                  <a:pt x="697" y="160"/>
                </a:lnTo>
                <a:lnTo>
                  <a:pt x="697" y="152"/>
                </a:lnTo>
                <a:lnTo>
                  <a:pt x="696" y="145"/>
                </a:lnTo>
                <a:lnTo>
                  <a:pt x="687" y="132"/>
                </a:lnTo>
                <a:lnTo>
                  <a:pt x="684" y="128"/>
                </a:lnTo>
                <a:lnTo>
                  <a:pt x="684" y="118"/>
                </a:lnTo>
                <a:lnTo>
                  <a:pt x="682" y="110"/>
                </a:lnTo>
                <a:lnTo>
                  <a:pt x="680" y="100"/>
                </a:lnTo>
                <a:lnTo>
                  <a:pt x="680" y="96"/>
                </a:lnTo>
                <a:lnTo>
                  <a:pt x="679" y="93"/>
                </a:lnTo>
                <a:lnTo>
                  <a:pt x="675" y="93"/>
                </a:lnTo>
                <a:lnTo>
                  <a:pt x="670" y="88"/>
                </a:lnTo>
                <a:lnTo>
                  <a:pt x="667" y="86"/>
                </a:lnTo>
                <a:lnTo>
                  <a:pt x="664" y="80"/>
                </a:lnTo>
                <a:lnTo>
                  <a:pt x="660" y="81"/>
                </a:lnTo>
                <a:lnTo>
                  <a:pt x="657" y="85"/>
                </a:lnTo>
                <a:lnTo>
                  <a:pt x="653" y="85"/>
                </a:lnTo>
                <a:lnTo>
                  <a:pt x="650" y="83"/>
                </a:lnTo>
                <a:lnTo>
                  <a:pt x="645" y="69"/>
                </a:lnTo>
                <a:lnTo>
                  <a:pt x="645" y="64"/>
                </a:lnTo>
                <a:lnTo>
                  <a:pt x="643" y="51"/>
                </a:lnTo>
                <a:lnTo>
                  <a:pt x="642" y="44"/>
                </a:lnTo>
                <a:lnTo>
                  <a:pt x="640" y="41"/>
                </a:lnTo>
                <a:lnTo>
                  <a:pt x="633" y="37"/>
                </a:lnTo>
                <a:lnTo>
                  <a:pt x="638" y="29"/>
                </a:lnTo>
                <a:lnTo>
                  <a:pt x="637" y="26"/>
                </a:lnTo>
                <a:lnTo>
                  <a:pt x="633" y="26"/>
                </a:lnTo>
                <a:lnTo>
                  <a:pt x="632" y="24"/>
                </a:lnTo>
                <a:lnTo>
                  <a:pt x="628" y="10"/>
                </a:lnTo>
                <a:lnTo>
                  <a:pt x="626" y="5"/>
                </a:lnTo>
                <a:lnTo>
                  <a:pt x="620" y="0"/>
                </a:lnTo>
                <a:lnTo>
                  <a:pt x="616" y="7"/>
                </a:lnTo>
                <a:lnTo>
                  <a:pt x="615" y="14"/>
                </a:lnTo>
                <a:lnTo>
                  <a:pt x="613" y="24"/>
                </a:lnTo>
                <a:lnTo>
                  <a:pt x="606" y="34"/>
                </a:lnTo>
                <a:lnTo>
                  <a:pt x="606" y="36"/>
                </a:lnTo>
                <a:lnTo>
                  <a:pt x="611" y="43"/>
                </a:lnTo>
                <a:lnTo>
                  <a:pt x="610" y="44"/>
                </a:lnTo>
                <a:lnTo>
                  <a:pt x="606" y="46"/>
                </a:lnTo>
                <a:lnTo>
                  <a:pt x="605" y="49"/>
                </a:lnTo>
                <a:lnTo>
                  <a:pt x="603" y="68"/>
                </a:lnTo>
                <a:lnTo>
                  <a:pt x="606" y="75"/>
                </a:lnTo>
                <a:lnTo>
                  <a:pt x="601" y="86"/>
                </a:lnTo>
                <a:lnTo>
                  <a:pt x="601" y="90"/>
                </a:lnTo>
                <a:lnTo>
                  <a:pt x="606" y="95"/>
                </a:lnTo>
                <a:lnTo>
                  <a:pt x="606" y="100"/>
                </a:lnTo>
                <a:lnTo>
                  <a:pt x="603" y="107"/>
                </a:lnTo>
                <a:lnTo>
                  <a:pt x="601" y="115"/>
                </a:lnTo>
                <a:lnTo>
                  <a:pt x="600" y="128"/>
                </a:lnTo>
                <a:lnTo>
                  <a:pt x="594" y="140"/>
                </a:lnTo>
                <a:lnTo>
                  <a:pt x="588" y="154"/>
                </a:lnTo>
                <a:lnTo>
                  <a:pt x="586" y="155"/>
                </a:lnTo>
                <a:lnTo>
                  <a:pt x="581" y="157"/>
                </a:lnTo>
                <a:lnTo>
                  <a:pt x="576" y="159"/>
                </a:lnTo>
                <a:lnTo>
                  <a:pt x="573" y="160"/>
                </a:lnTo>
                <a:lnTo>
                  <a:pt x="568" y="159"/>
                </a:lnTo>
                <a:lnTo>
                  <a:pt x="556" y="150"/>
                </a:lnTo>
                <a:lnTo>
                  <a:pt x="554" y="149"/>
                </a:lnTo>
                <a:lnTo>
                  <a:pt x="551" y="142"/>
                </a:lnTo>
                <a:lnTo>
                  <a:pt x="549" y="140"/>
                </a:lnTo>
                <a:lnTo>
                  <a:pt x="541" y="139"/>
                </a:lnTo>
                <a:lnTo>
                  <a:pt x="537" y="139"/>
                </a:lnTo>
                <a:lnTo>
                  <a:pt x="534" y="137"/>
                </a:lnTo>
                <a:lnTo>
                  <a:pt x="527" y="132"/>
                </a:lnTo>
                <a:lnTo>
                  <a:pt x="524" y="127"/>
                </a:lnTo>
                <a:lnTo>
                  <a:pt x="509" y="118"/>
                </a:lnTo>
                <a:lnTo>
                  <a:pt x="507" y="118"/>
                </a:lnTo>
                <a:lnTo>
                  <a:pt x="503" y="118"/>
                </a:lnTo>
                <a:lnTo>
                  <a:pt x="500" y="118"/>
                </a:lnTo>
                <a:lnTo>
                  <a:pt x="495" y="112"/>
                </a:lnTo>
                <a:lnTo>
                  <a:pt x="488" y="105"/>
                </a:lnTo>
                <a:lnTo>
                  <a:pt x="478" y="98"/>
                </a:lnTo>
                <a:lnTo>
                  <a:pt x="473" y="93"/>
                </a:lnTo>
                <a:lnTo>
                  <a:pt x="473" y="93"/>
                </a:lnTo>
                <a:lnTo>
                  <a:pt x="475" y="86"/>
                </a:lnTo>
                <a:lnTo>
                  <a:pt x="480" y="83"/>
                </a:lnTo>
                <a:lnTo>
                  <a:pt x="483" y="76"/>
                </a:lnTo>
                <a:lnTo>
                  <a:pt x="485" y="69"/>
                </a:lnTo>
                <a:lnTo>
                  <a:pt x="482" y="64"/>
                </a:lnTo>
                <a:lnTo>
                  <a:pt x="483" y="59"/>
                </a:lnTo>
                <a:lnTo>
                  <a:pt x="487" y="56"/>
                </a:lnTo>
                <a:lnTo>
                  <a:pt x="492" y="54"/>
                </a:lnTo>
                <a:lnTo>
                  <a:pt x="497" y="54"/>
                </a:lnTo>
                <a:lnTo>
                  <a:pt x="497" y="51"/>
                </a:lnTo>
                <a:lnTo>
                  <a:pt x="497" y="46"/>
                </a:lnTo>
                <a:lnTo>
                  <a:pt x="498" y="44"/>
                </a:lnTo>
                <a:lnTo>
                  <a:pt x="500" y="39"/>
                </a:lnTo>
                <a:lnTo>
                  <a:pt x="505" y="36"/>
                </a:lnTo>
                <a:lnTo>
                  <a:pt x="502" y="34"/>
                </a:lnTo>
                <a:lnTo>
                  <a:pt x="500" y="32"/>
                </a:lnTo>
                <a:lnTo>
                  <a:pt x="495" y="29"/>
                </a:lnTo>
                <a:lnTo>
                  <a:pt x="493" y="29"/>
                </a:lnTo>
                <a:lnTo>
                  <a:pt x="492" y="37"/>
                </a:lnTo>
                <a:lnTo>
                  <a:pt x="488" y="39"/>
                </a:lnTo>
                <a:lnTo>
                  <a:pt x="485" y="34"/>
                </a:lnTo>
                <a:lnTo>
                  <a:pt x="478" y="29"/>
                </a:lnTo>
                <a:lnTo>
                  <a:pt x="475" y="29"/>
                </a:lnTo>
                <a:lnTo>
                  <a:pt x="468" y="34"/>
                </a:lnTo>
                <a:lnTo>
                  <a:pt x="468" y="34"/>
                </a:lnTo>
                <a:lnTo>
                  <a:pt x="463" y="32"/>
                </a:lnTo>
                <a:lnTo>
                  <a:pt x="460" y="27"/>
                </a:lnTo>
                <a:lnTo>
                  <a:pt x="456" y="27"/>
                </a:lnTo>
                <a:lnTo>
                  <a:pt x="453" y="29"/>
                </a:lnTo>
                <a:lnTo>
                  <a:pt x="434" y="24"/>
                </a:lnTo>
                <a:lnTo>
                  <a:pt x="431" y="22"/>
                </a:lnTo>
                <a:lnTo>
                  <a:pt x="424" y="19"/>
                </a:lnTo>
                <a:lnTo>
                  <a:pt x="421" y="14"/>
                </a:lnTo>
                <a:lnTo>
                  <a:pt x="418" y="16"/>
                </a:lnTo>
                <a:lnTo>
                  <a:pt x="416" y="14"/>
                </a:lnTo>
                <a:lnTo>
                  <a:pt x="409" y="10"/>
                </a:lnTo>
                <a:lnTo>
                  <a:pt x="406" y="10"/>
                </a:lnTo>
                <a:lnTo>
                  <a:pt x="402" y="10"/>
                </a:lnTo>
                <a:lnTo>
                  <a:pt x="402" y="14"/>
                </a:lnTo>
                <a:lnTo>
                  <a:pt x="404" y="16"/>
                </a:lnTo>
                <a:lnTo>
                  <a:pt x="407" y="14"/>
                </a:lnTo>
                <a:lnTo>
                  <a:pt x="412" y="17"/>
                </a:lnTo>
                <a:lnTo>
                  <a:pt x="414" y="21"/>
                </a:lnTo>
                <a:lnTo>
                  <a:pt x="418" y="29"/>
                </a:lnTo>
                <a:lnTo>
                  <a:pt x="418" y="31"/>
                </a:lnTo>
                <a:lnTo>
                  <a:pt x="414" y="32"/>
                </a:lnTo>
                <a:lnTo>
                  <a:pt x="409" y="32"/>
                </a:lnTo>
                <a:lnTo>
                  <a:pt x="392" y="34"/>
                </a:lnTo>
                <a:lnTo>
                  <a:pt x="384" y="31"/>
                </a:lnTo>
                <a:lnTo>
                  <a:pt x="380" y="32"/>
                </a:lnTo>
                <a:lnTo>
                  <a:pt x="377" y="36"/>
                </a:lnTo>
                <a:lnTo>
                  <a:pt x="379" y="39"/>
                </a:lnTo>
                <a:lnTo>
                  <a:pt x="377" y="43"/>
                </a:lnTo>
                <a:lnTo>
                  <a:pt x="370" y="43"/>
                </a:lnTo>
                <a:lnTo>
                  <a:pt x="369" y="43"/>
                </a:lnTo>
                <a:lnTo>
                  <a:pt x="364" y="53"/>
                </a:lnTo>
                <a:lnTo>
                  <a:pt x="364" y="54"/>
                </a:lnTo>
                <a:lnTo>
                  <a:pt x="365" y="58"/>
                </a:lnTo>
                <a:lnTo>
                  <a:pt x="364" y="59"/>
                </a:lnTo>
                <a:lnTo>
                  <a:pt x="360" y="63"/>
                </a:lnTo>
                <a:lnTo>
                  <a:pt x="355" y="64"/>
                </a:lnTo>
                <a:lnTo>
                  <a:pt x="353" y="68"/>
                </a:lnTo>
                <a:lnTo>
                  <a:pt x="353" y="71"/>
                </a:lnTo>
                <a:lnTo>
                  <a:pt x="348" y="78"/>
                </a:lnTo>
                <a:lnTo>
                  <a:pt x="347" y="80"/>
                </a:lnTo>
                <a:lnTo>
                  <a:pt x="347" y="81"/>
                </a:lnTo>
                <a:lnTo>
                  <a:pt x="347" y="83"/>
                </a:lnTo>
                <a:lnTo>
                  <a:pt x="353" y="86"/>
                </a:lnTo>
                <a:lnTo>
                  <a:pt x="355" y="90"/>
                </a:lnTo>
                <a:lnTo>
                  <a:pt x="355" y="93"/>
                </a:lnTo>
                <a:lnTo>
                  <a:pt x="353" y="96"/>
                </a:lnTo>
                <a:lnTo>
                  <a:pt x="352" y="100"/>
                </a:lnTo>
                <a:lnTo>
                  <a:pt x="348" y="100"/>
                </a:lnTo>
                <a:lnTo>
                  <a:pt x="342" y="95"/>
                </a:lnTo>
                <a:lnTo>
                  <a:pt x="337" y="93"/>
                </a:lnTo>
                <a:lnTo>
                  <a:pt x="327" y="91"/>
                </a:lnTo>
                <a:lnTo>
                  <a:pt x="325" y="93"/>
                </a:lnTo>
                <a:lnTo>
                  <a:pt x="320" y="100"/>
                </a:lnTo>
                <a:lnTo>
                  <a:pt x="318" y="103"/>
                </a:lnTo>
                <a:lnTo>
                  <a:pt x="316" y="101"/>
                </a:lnTo>
                <a:lnTo>
                  <a:pt x="316" y="95"/>
                </a:lnTo>
                <a:lnTo>
                  <a:pt x="315" y="88"/>
                </a:lnTo>
                <a:lnTo>
                  <a:pt x="310" y="81"/>
                </a:lnTo>
                <a:lnTo>
                  <a:pt x="306" y="76"/>
                </a:lnTo>
                <a:lnTo>
                  <a:pt x="305" y="75"/>
                </a:lnTo>
                <a:lnTo>
                  <a:pt x="300" y="73"/>
                </a:lnTo>
                <a:lnTo>
                  <a:pt x="293" y="66"/>
                </a:lnTo>
                <a:lnTo>
                  <a:pt x="291" y="71"/>
                </a:lnTo>
                <a:lnTo>
                  <a:pt x="288" y="75"/>
                </a:lnTo>
                <a:lnTo>
                  <a:pt x="286" y="80"/>
                </a:lnTo>
                <a:lnTo>
                  <a:pt x="283" y="75"/>
                </a:lnTo>
                <a:lnTo>
                  <a:pt x="279" y="73"/>
                </a:lnTo>
                <a:lnTo>
                  <a:pt x="276" y="76"/>
                </a:lnTo>
                <a:lnTo>
                  <a:pt x="271" y="88"/>
                </a:lnTo>
                <a:lnTo>
                  <a:pt x="264" y="86"/>
                </a:lnTo>
                <a:lnTo>
                  <a:pt x="259" y="88"/>
                </a:lnTo>
                <a:lnTo>
                  <a:pt x="256" y="90"/>
                </a:lnTo>
                <a:lnTo>
                  <a:pt x="256" y="95"/>
                </a:lnTo>
                <a:lnTo>
                  <a:pt x="256" y="100"/>
                </a:lnTo>
                <a:lnTo>
                  <a:pt x="254" y="103"/>
                </a:lnTo>
                <a:lnTo>
                  <a:pt x="256" y="108"/>
                </a:lnTo>
                <a:lnTo>
                  <a:pt x="254" y="110"/>
                </a:lnTo>
                <a:lnTo>
                  <a:pt x="246" y="105"/>
                </a:lnTo>
                <a:lnTo>
                  <a:pt x="246" y="107"/>
                </a:lnTo>
                <a:lnTo>
                  <a:pt x="241" y="110"/>
                </a:lnTo>
                <a:lnTo>
                  <a:pt x="239" y="115"/>
                </a:lnTo>
                <a:lnTo>
                  <a:pt x="241" y="118"/>
                </a:lnTo>
                <a:lnTo>
                  <a:pt x="239" y="123"/>
                </a:lnTo>
                <a:lnTo>
                  <a:pt x="242" y="125"/>
                </a:lnTo>
                <a:lnTo>
                  <a:pt x="249" y="130"/>
                </a:lnTo>
                <a:lnTo>
                  <a:pt x="247" y="128"/>
                </a:lnTo>
                <a:lnTo>
                  <a:pt x="237" y="130"/>
                </a:lnTo>
                <a:lnTo>
                  <a:pt x="232" y="127"/>
                </a:lnTo>
                <a:lnTo>
                  <a:pt x="222" y="127"/>
                </a:lnTo>
                <a:lnTo>
                  <a:pt x="222" y="128"/>
                </a:lnTo>
                <a:lnTo>
                  <a:pt x="222" y="134"/>
                </a:lnTo>
                <a:lnTo>
                  <a:pt x="224" y="135"/>
                </a:lnTo>
                <a:lnTo>
                  <a:pt x="229" y="139"/>
                </a:lnTo>
                <a:lnTo>
                  <a:pt x="229" y="140"/>
                </a:lnTo>
                <a:lnTo>
                  <a:pt x="229" y="147"/>
                </a:lnTo>
                <a:lnTo>
                  <a:pt x="225" y="145"/>
                </a:lnTo>
                <a:lnTo>
                  <a:pt x="222" y="144"/>
                </a:lnTo>
                <a:lnTo>
                  <a:pt x="222" y="149"/>
                </a:lnTo>
                <a:lnTo>
                  <a:pt x="219" y="154"/>
                </a:lnTo>
                <a:lnTo>
                  <a:pt x="217" y="152"/>
                </a:lnTo>
                <a:lnTo>
                  <a:pt x="210" y="137"/>
                </a:lnTo>
                <a:lnTo>
                  <a:pt x="209" y="132"/>
                </a:lnTo>
                <a:lnTo>
                  <a:pt x="205" y="132"/>
                </a:lnTo>
                <a:lnTo>
                  <a:pt x="202" y="139"/>
                </a:lnTo>
                <a:lnTo>
                  <a:pt x="192" y="150"/>
                </a:lnTo>
                <a:lnTo>
                  <a:pt x="192" y="155"/>
                </a:lnTo>
                <a:lnTo>
                  <a:pt x="193" y="164"/>
                </a:lnTo>
                <a:lnTo>
                  <a:pt x="195" y="167"/>
                </a:lnTo>
                <a:lnTo>
                  <a:pt x="193" y="169"/>
                </a:lnTo>
                <a:lnTo>
                  <a:pt x="183" y="176"/>
                </a:lnTo>
                <a:lnTo>
                  <a:pt x="180" y="181"/>
                </a:lnTo>
                <a:lnTo>
                  <a:pt x="177" y="189"/>
                </a:lnTo>
                <a:lnTo>
                  <a:pt x="171" y="196"/>
                </a:lnTo>
                <a:lnTo>
                  <a:pt x="165" y="203"/>
                </a:lnTo>
                <a:lnTo>
                  <a:pt x="161" y="206"/>
                </a:lnTo>
                <a:lnTo>
                  <a:pt x="143" y="214"/>
                </a:lnTo>
                <a:lnTo>
                  <a:pt x="136" y="214"/>
                </a:lnTo>
                <a:lnTo>
                  <a:pt x="128" y="211"/>
                </a:lnTo>
                <a:lnTo>
                  <a:pt x="124" y="211"/>
                </a:lnTo>
                <a:lnTo>
                  <a:pt x="123" y="213"/>
                </a:lnTo>
                <a:lnTo>
                  <a:pt x="119" y="218"/>
                </a:lnTo>
                <a:lnTo>
                  <a:pt x="118" y="219"/>
                </a:lnTo>
                <a:lnTo>
                  <a:pt x="109" y="221"/>
                </a:lnTo>
                <a:lnTo>
                  <a:pt x="104" y="221"/>
                </a:lnTo>
                <a:lnTo>
                  <a:pt x="99" y="226"/>
                </a:lnTo>
                <a:lnTo>
                  <a:pt x="96" y="228"/>
                </a:lnTo>
                <a:lnTo>
                  <a:pt x="79" y="230"/>
                </a:lnTo>
                <a:lnTo>
                  <a:pt x="72" y="230"/>
                </a:lnTo>
                <a:lnTo>
                  <a:pt x="65" y="233"/>
                </a:lnTo>
                <a:lnTo>
                  <a:pt x="53" y="245"/>
                </a:lnTo>
                <a:lnTo>
                  <a:pt x="48" y="248"/>
                </a:lnTo>
                <a:lnTo>
                  <a:pt x="30" y="260"/>
                </a:lnTo>
                <a:lnTo>
                  <a:pt x="27" y="272"/>
                </a:lnTo>
                <a:lnTo>
                  <a:pt x="25" y="272"/>
                </a:lnTo>
                <a:lnTo>
                  <a:pt x="21" y="272"/>
                </a:lnTo>
                <a:lnTo>
                  <a:pt x="20" y="270"/>
                </a:lnTo>
                <a:lnTo>
                  <a:pt x="20" y="265"/>
                </a:lnTo>
                <a:lnTo>
                  <a:pt x="18" y="258"/>
                </a:lnTo>
                <a:lnTo>
                  <a:pt x="16" y="263"/>
                </a:lnTo>
                <a:lnTo>
                  <a:pt x="11" y="272"/>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6" name="Freeform 30342"/>
          <p:cNvSpPr>
            <a:spLocks/>
          </p:cNvSpPr>
          <p:nvPr/>
        </p:nvSpPr>
        <p:spPr bwMode="auto">
          <a:xfrm>
            <a:off x="6930810" y="5365726"/>
            <a:ext cx="68973" cy="69413"/>
          </a:xfrm>
          <a:custGeom>
            <a:avLst/>
            <a:gdLst>
              <a:gd name="T0" fmla="*/ 71 w 78"/>
              <a:gd name="T1" fmla="*/ 4 h 78"/>
              <a:gd name="T2" fmla="*/ 64 w 78"/>
              <a:gd name="T3" fmla="*/ 5 h 78"/>
              <a:gd name="T4" fmla="*/ 63 w 78"/>
              <a:gd name="T5" fmla="*/ 9 h 78"/>
              <a:gd name="T6" fmla="*/ 54 w 78"/>
              <a:gd name="T7" fmla="*/ 9 h 78"/>
              <a:gd name="T8" fmla="*/ 53 w 78"/>
              <a:gd name="T9" fmla="*/ 11 h 78"/>
              <a:gd name="T10" fmla="*/ 44 w 78"/>
              <a:gd name="T11" fmla="*/ 12 h 78"/>
              <a:gd name="T12" fmla="*/ 36 w 78"/>
              <a:gd name="T13" fmla="*/ 14 h 78"/>
              <a:gd name="T14" fmla="*/ 26 w 78"/>
              <a:gd name="T15" fmla="*/ 9 h 78"/>
              <a:gd name="T16" fmla="*/ 2 w 78"/>
              <a:gd name="T17" fmla="*/ 0 h 78"/>
              <a:gd name="T18" fmla="*/ 0 w 78"/>
              <a:gd name="T19" fmla="*/ 2 h 78"/>
              <a:gd name="T20" fmla="*/ 0 w 78"/>
              <a:gd name="T21" fmla="*/ 9 h 78"/>
              <a:gd name="T22" fmla="*/ 4 w 78"/>
              <a:gd name="T23" fmla="*/ 21 h 78"/>
              <a:gd name="T24" fmla="*/ 5 w 78"/>
              <a:gd name="T25" fmla="*/ 24 h 78"/>
              <a:gd name="T26" fmla="*/ 17 w 78"/>
              <a:gd name="T27" fmla="*/ 41 h 78"/>
              <a:gd name="T28" fmla="*/ 21 w 78"/>
              <a:gd name="T29" fmla="*/ 46 h 78"/>
              <a:gd name="T30" fmla="*/ 19 w 78"/>
              <a:gd name="T31" fmla="*/ 48 h 78"/>
              <a:gd name="T32" fmla="*/ 14 w 78"/>
              <a:gd name="T33" fmla="*/ 46 h 78"/>
              <a:gd name="T34" fmla="*/ 14 w 78"/>
              <a:gd name="T35" fmla="*/ 44 h 78"/>
              <a:gd name="T36" fmla="*/ 10 w 78"/>
              <a:gd name="T37" fmla="*/ 46 h 78"/>
              <a:gd name="T38" fmla="*/ 12 w 78"/>
              <a:gd name="T39" fmla="*/ 49 h 78"/>
              <a:gd name="T40" fmla="*/ 22 w 78"/>
              <a:gd name="T41" fmla="*/ 66 h 78"/>
              <a:gd name="T42" fmla="*/ 27 w 78"/>
              <a:gd name="T43" fmla="*/ 71 h 78"/>
              <a:gd name="T44" fmla="*/ 42 w 78"/>
              <a:gd name="T45" fmla="*/ 78 h 78"/>
              <a:gd name="T46" fmla="*/ 46 w 78"/>
              <a:gd name="T47" fmla="*/ 78 h 78"/>
              <a:gd name="T48" fmla="*/ 53 w 78"/>
              <a:gd name="T49" fmla="*/ 66 h 78"/>
              <a:gd name="T50" fmla="*/ 58 w 78"/>
              <a:gd name="T51" fmla="*/ 61 h 78"/>
              <a:gd name="T52" fmla="*/ 66 w 78"/>
              <a:gd name="T53" fmla="*/ 58 h 78"/>
              <a:gd name="T54" fmla="*/ 69 w 78"/>
              <a:gd name="T55" fmla="*/ 54 h 78"/>
              <a:gd name="T56" fmla="*/ 69 w 78"/>
              <a:gd name="T57" fmla="*/ 46 h 78"/>
              <a:gd name="T58" fmla="*/ 78 w 78"/>
              <a:gd name="T59" fmla="*/ 27 h 78"/>
              <a:gd name="T60" fmla="*/ 78 w 78"/>
              <a:gd name="T61" fmla="*/ 19 h 78"/>
              <a:gd name="T62" fmla="*/ 76 w 78"/>
              <a:gd name="T63" fmla="*/ 9 h 78"/>
              <a:gd name="T64" fmla="*/ 76 w 78"/>
              <a:gd name="T65" fmla="*/ 7 h 78"/>
              <a:gd name="T66" fmla="*/ 71 w 78"/>
              <a:gd name="T67"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8">
                <a:moveTo>
                  <a:pt x="71" y="4"/>
                </a:moveTo>
                <a:lnTo>
                  <a:pt x="64" y="5"/>
                </a:lnTo>
                <a:lnTo>
                  <a:pt x="63" y="9"/>
                </a:lnTo>
                <a:lnTo>
                  <a:pt x="54" y="9"/>
                </a:lnTo>
                <a:lnTo>
                  <a:pt x="53" y="11"/>
                </a:lnTo>
                <a:lnTo>
                  <a:pt x="44" y="12"/>
                </a:lnTo>
                <a:lnTo>
                  <a:pt x="36" y="14"/>
                </a:lnTo>
                <a:lnTo>
                  <a:pt x="26" y="9"/>
                </a:lnTo>
                <a:lnTo>
                  <a:pt x="2" y="0"/>
                </a:lnTo>
                <a:lnTo>
                  <a:pt x="0" y="2"/>
                </a:lnTo>
                <a:lnTo>
                  <a:pt x="0" y="9"/>
                </a:lnTo>
                <a:lnTo>
                  <a:pt x="4" y="21"/>
                </a:lnTo>
                <a:lnTo>
                  <a:pt x="5" y="24"/>
                </a:lnTo>
                <a:lnTo>
                  <a:pt x="17" y="41"/>
                </a:lnTo>
                <a:lnTo>
                  <a:pt x="21" y="46"/>
                </a:lnTo>
                <a:lnTo>
                  <a:pt x="19" y="48"/>
                </a:lnTo>
                <a:lnTo>
                  <a:pt x="14" y="46"/>
                </a:lnTo>
                <a:lnTo>
                  <a:pt x="14" y="44"/>
                </a:lnTo>
                <a:lnTo>
                  <a:pt x="10" y="46"/>
                </a:lnTo>
                <a:lnTo>
                  <a:pt x="12" y="49"/>
                </a:lnTo>
                <a:lnTo>
                  <a:pt x="22" y="66"/>
                </a:lnTo>
                <a:lnTo>
                  <a:pt x="27" y="71"/>
                </a:lnTo>
                <a:lnTo>
                  <a:pt x="42" y="78"/>
                </a:lnTo>
                <a:lnTo>
                  <a:pt x="46" y="78"/>
                </a:lnTo>
                <a:lnTo>
                  <a:pt x="53" y="66"/>
                </a:lnTo>
                <a:lnTo>
                  <a:pt x="58" y="61"/>
                </a:lnTo>
                <a:lnTo>
                  <a:pt x="66" y="58"/>
                </a:lnTo>
                <a:lnTo>
                  <a:pt x="69" y="54"/>
                </a:lnTo>
                <a:lnTo>
                  <a:pt x="69" y="46"/>
                </a:lnTo>
                <a:lnTo>
                  <a:pt x="78" y="27"/>
                </a:lnTo>
                <a:lnTo>
                  <a:pt x="78" y="19"/>
                </a:lnTo>
                <a:lnTo>
                  <a:pt x="76" y="9"/>
                </a:lnTo>
                <a:lnTo>
                  <a:pt x="76" y="7"/>
                </a:lnTo>
                <a:lnTo>
                  <a:pt x="71" y="4"/>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7" name="Freeform 30343"/>
          <p:cNvSpPr>
            <a:spLocks/>
          </p:cNvSpPr>
          <p:nvPr/>
        </p:nvSpPr>
        <p:spPr bwMode="auto">
          <a:xfrm>
            <a:off x="3124941" y="5124558"/>
            <a:ext cx="97269" cy="106790"/>
          </a:xfrm>
          <a:custGeom>
            <a:avLst/>
            <a:gdLst>
              <a:gd name="T0" fmla="*/ 5 w 110"/>
              <a:gd name="T1" fmla="*/ 47 h 120"/>
              <a:gd name="T2" fmla="*/ 8 w 110"/>
              <a:gd name="T3" fmla="*/ 67 h 120"/>
              <a:gd name="T4" fmla="*/ 7 w 110"/>
              <a:gd name="T5" fmla="*/ 71 h 120"/>
              <a:gd name="T6" fmla="*/ 2 w 110"/>
              <a:gd name="T7" fmla="*/ 78 h 120"/>
              <a:gd name="T8" fmla="*/ 0 w 110"/>
              <a:gd name="T9" fmla="*/ 83 h 120"/>
              <a:gd name="T10" fmla="*/ 0 w 110"/>
              <a:gd name="T11" fmla="*/ 89 h 120"/>
              <a:gd name="T12" fmla="*/ 2 w 110"/>
              <a:gd name="T13" fmla="*/ 96 h 120"/>
              <a:gd name="T14" fmla="*/ 2 w 110"/>
              <a:gd name="T15" fmla="*/ 100 h 120"/>
              <a:gd name="T16" fmla="*/ 3 w 110"/>
              <a:gd name="T17" fmla="*/ 101 h 120"/>
              <a:gd name="T18" fmla="*/ 10 w 110"/>
              <a:gd name="T19" fmla="*/ 108 h 120"/>
              <a:gd name="T20" fmla="*/ 12 w 110"/>
              <a:gd name="T21" fmla="*/ 110 h 120"/>
              <a:gd name="T22" fmla="*/ 22 w 110"/>
              <a:gd name="T23" fmla="*/ 106 h 120"/>
              <a:gd name="T24" fmla="*/ 29 w 110"/>
              <a:gd name="T25" fmla="*/ 108 h 120"/>
              <a:gd name="T26" fmla="*/ 35 w 110"/>
              <a:gd name="T27" fmla="*/ 111 h 120"/>
              <a:gd name="T28" fmla="*/ 44 w 110"/>
              <a:gd name="T29" fmla="*/ 120 h 120"/>
              <a:gd name="T30" fmla="*/ 47 w 110"/>
              <a:gd name="T31" fmla="*/ 120 h 120"/>
              <a:gd name="T32" fmla="*/ 54 w 110"/>
              <a:gd name="T33" fmla="*/ 116 h 120"/>
              <a:gd name="T34" fmla="*/ 64 w 110"/>
              <a:gd name="T35" fmla="*/ 115 h 120"/>
              <a:gd name="T36" fmla="*/ 72 w 110"/>
              <a:gd name="T37" fmla="*/ 118 h 120"/>
              <a:gd name="T38" fmla="*/ 79 w 110"/>
              <a:gd name="T39" fmla="*/ 118 h 120"/>
              <a:gd name="T40" fmla="*/ 84 w 110"/>
              <a:gd name="T41" fmla="*/ 115 h 120"/>
              <a:gd name="T42" fmla="*/ 91 w 110"/>
              <a:gd name="T43" fmla="*/ 110 h 120"/>
              <a:gd name="T44" fmla="*/ 98 w 110"/>
              <a:gd name="T45" fmla="*/ 103 h 120"/>
              <a:gd name="T46" fmla="*/ 104 w 110"/>
              <a:gd name="T47" fmla="*/ 91 h 120"/>
              <a:gd name="T48" fmla="*/ 106 w 110"/>
              <a:gd name="T49" fmla="*/ 91 h 120"/>
              <a:gd name="T50" fmla="*/ 103 w 110"/>
              <a:gd name="T51" fmla="*/ 78 h 120"/>
              <a:gd name="T52" fmla="*/ 103 w 110"/>
              <a:gd name="T53" fmla="*/ 76 h 120"/>
              <a:gd name="T54" fmla="*/ 110 w 110"/>
              <a:gd name="T55" fmla="*/ 67 h 120"/>
              <a:gd name="T56" fmla="*/ 110 w 110"/>
              <a:gd name="T57" fmla="*/ 64 h 120"/>
              <a:gd name="T58" fmla="*/ 106 w 110"/>
              <a:gd name="T59" fmla="*/ 59 h 120"/>
              <a:gd name="T60" fmla="*/ 104 w 110"/>
              <a:gd name="T61" fmla="*/ 59 h 120"/>
              <a:gd name="T62" fmla="*/ 94 w 110"/>
              <a:gd name="T63" fmla="*/ 44 h 120"/>
              <a:gd name="T64" fmla="*/ 91 w 110"/>
              <a:gd name="T65" fmla="*/ 39 h 120"/>
              <a:gd name="T66" fmla="*/ 81 w 110"/>
              <a:gd name="T67" fmla="*/ 32 h 120"/>
              <a:gd name="T68" fmla="*/ 71 w 110"/>
              <a:gd name="T69" fmla="*/ 29 h 120"/>
              <a:gd name="T70" fmla="*/ 62 w 110"/>
              <a:gd name="T71" fmla="*/ 19 h 120"/>
              <a:gd name="T72" fmla="*/ 56 w 110"/>
              <a:gd name="T73" fmla="*/ 22 h 120"/>
              <a:gd name="T74" fmla="*/ 54 w 110"/>
              <a:gd name="T75" fmla="*/ 22 h 120"/>
              <a:gd name="T76" fmla="*/ 46 w 110"/>
              <a:gd name="T77" fmla="*/ 10 h 120"/>
              <a:gd name="T78" fmla="*/ 42 w 110"/>
              <a:gd name="T79" fmla="*/ 5 h 120"/>
              <a:gd name="T80" fmla="*/ 37 w 110"/>
              <a:gd name="T81" fmla="*/ 0 h 120"/>
              <a:gd name="T82" fmla="*/ 35 w 110"/>
              <a:gd name="T83" fmla="*/ 0 h 120"/>
              <a:gd name="T84" fmla="*/ 32 w 110"/>
              <a:gd name="T85" fmla="*/ 0 h 120"/>
              <a:gd name="T86" fmla="*/ 22 w 110"/>
              <a:gd name="T87" fmla="*/ 3 h 120"/>
              <a:gd name="T88" fmla="*/ 17 w 110"/>
              <a:gd name="T89" fmla="*/ 3 h 120"/>
              <a:gd name="T90" fmla="*/ 13 w 110"/>
              <a:gd name="T91" fmla="*/ 10 h 120"/>
              <a:gd name="T92" fmla="*/ 12 w 110"/>
              <a:gd name="T93" fmla="*/ 14 h 120"/>
              <a:gd name="T94" fmla="*/ 5 w 110"/>
              <a:gd name="T95" fmla="*/ 4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0" h="120">
                <a:moveTo>
                  <a:pt x="5" y="47"/>
                </a:moveTo>
                <a:lnTo>
                  <a:pt x="8" y="67"/>
                </a:lnTo>
                <a:lnTo>
                  <a:pt x="7" y="71"/>
                </a:lnTo>
                <a:lnTo>
                  <a:pt x="2" y="78"/>
                </a:lnTo>
                <a:lnTo>
                  <a:pt x="0" y="83"/>
                </a:lnTo>
                <a:lnTo>
                  <a:pt x="0" y="89"/>
                </a:lnTo>
                <a:lnTo>
                  <a:pt x="2" y="96"/>
                </a:lnTo>
                <a:lnTo>
                  <a:pt x="2" y="100"/>
                </a:lnTo>
                <a:lnTo>
                  <a:pt x="3" y="101"/>
                </a:lnTo>
                <a:lnTo>
                  <a:pt x="10" y="108"/>
                </a:lnTo>
                <a:lnTo>
                  <a:pt x="12" y="110"/>
                </a:lnTo>
                <a:lnTo>
                  <a:pt x="22" y="106"/>
                </a:lnTo>
                <a:lnTo>
                  <a:pt x="29" y="108"/>
                </a:lnTo>
                <a:lnTo>
                  <a:pt x="35" y="111"/>
                </a:lnTo>
                <a:lnTo>
                  <a:pt x="44" y="120"/>
                </a:lnTo>
                <a:lnTo>
                  <a:pt x="47" y="120"/>
                </a:lnTo>
                <a:lnTo>
                  <a:pt x="54" y="116"/>
                </a:lnTo>
                <a:lnTo>
                  <a:pt x="64" y="115"/>
                </a:lnTo>
                <a:lnTo>
                  <a:pt x="72" y="118"/>
                </a:lnTo>
                <a:lnTo>
                  <a:pt x="79" y="118"/>
                </a:lnTo>
                <a:lnTo>
                  <a:pt x="84" y="115"/>
                </a:lnTo>
                <a:lnTo>
                  <a:pt x="91" y="110"/>
                </a:lnTo>
                <a:lnTo>
                  <a:pt x="98" y="103"/>
                </a:lnTo>
                <a:lnTo>
                  <a:pt x="104" y="91"/>
                </a:lnTo>
                <a:lnTo>
                  <a:pt x="106" y="91"/>
                </a:lnTo>
                <a:lnTo>
                  <a:pt x="103" y="78"/>
                </a:lnTo>
                <a:lnTo>
                  <a:pt x="103" y="76"/>
                </a:lnTo>
                <a:lnTo>
                  <a:pt x="110" y="67"/>
                </a:lnTo>
                <a:lnTo>
                  <a:pt x="110" y="64"/>
                </a:lnTo>
                <a:lnTo>
                  <a:pt x="106" y="59"/>
                </a:lnTo>
                <a:lnTo>
                  <a:pt x="104" y="59"/>
                </a:lnTo>
                <a:lnTo>
                  <a:pt x="94" y="44"/>
                </a:lnTo>
                <a:lnTo>
                  <a:pt x="91" y="39"/>
                </a:lnTo>
                <a:lnTo>
                  <a:pt x="81" y="32"/>
                </a:lnTo>
                <a:lnTo>
                  <a:pt x="71" y="29"/>
                </a:lnTo>
                <a:lnTo>
                  <a:pt x="62" y="19"/>
                </a:lnTo>
                <a:lnTo>
                  <a:pt x="56" y="22"/>
                </a:lnTo>
                <a:lnTo>
                  <a:pt x="54" y="22"/>
                </a:lnTo>
                <a:lnTo>
                  <a:pt x="46" y="10"/>
                </a:lnTo>
                <a:lnTo>
                  <a:pt x="42" y="5"/>
                </a:lnTo>
                <a:lnTo>
                  <a:pt x="37" y="0"/>
                </a:lnTo>
                <a:lnTo>
                  <a:pt x="35" y="0"/>
                </a:lnTo>
                <a:lnTo>
                  <a:pt x="32" y="0"/>
                </a:lnTo>
                <a:lnTo>
                  <a:pt x="22" y="3"/>
                </a:lnTo>
                <a:lnTo>
                  <a:pt x="17" y="3"/>
                </a:lnTo>
                <a:lnTo>
                  <a:pt x="13" y="10"/>
                </a:lnTo>
                <a:lnTo>
                  <a:pt x="12" y="14"/>
                </a:lnTo>
                <a:lnTo>
                  <a:pt x="5" y="4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8" name="Freeform 30344"/>
          <p:cNvSpPr>
            <a:spLocks/>
          </p:cNvSpPr>
          <p:nvPr/>
        </p:nvSpPr>
        <p:spPr bwMode="auto">
          <a:xfrm>
            <a:off x="4369098" y="3213912"/>
            <a:ext cx="53940" cy="56954"/>
          </a:xfrm>
          <a:custGeom>
            <a:avLst/>
            <a:gdLst>
              <a:gd name="T0" fmla="*/ 29 w 61"/>
              <a:gd name="T1" fmla="*/ 0 h 64"/>
              <a:gd name="T2" fmla="*/ 29 w 61"/>
              <a:gd name="T3" fmla="*/ 5 h 64"/>
              <a:gd name="T4" fmla="*/ 27 w 61"/>
              <a:gd name="T5" fmla="*/ 14 h 64"/>
              <a:gd name="T6" fmla="*/ 24 w 61"/>
              <a:gd name="T7" fmla="*/ 14 h 64"/>
              <a:gd name="T8" fmla="*/ 20 w 61"/>
              <a:gd name="T9" fmla="*/ 7 h 64"/>
              <a:gd name="T10" fmla="*/ 19 w 61"/>
              <a:gd name="T11" fmla="*/ 8 h 64"/>
              <a:gd name="T12" fmla="*/ 14 w 61"/>
              <a:gd name="T13" fmla="*/ 17 h 64"/>
              <a:gd name="T14" fmla="*/ 10 w 61"/>
              <a:gd name="T15" fmla="*/ 15 h 64"/>
              <a:gd name="T16" fmla="*/ 7 w 61"/>
              <a:gd name="T17" fmla="*/ 14 h 64"/>
              <a:gd name="T18" fmla="*/ 4 w 61"/>
              <a:gd name="T19" fmla="*/ 15 h 64"/>
              <a:gd name="T20" fmla="*/ 2 w 61"/>
              <a:gd name="T21" fmla="*/ 22 h 64"/>
              <a:gd name="T22" fmla="*/ 2 w 61"/>
              <a:gd name="T23" fmla="*/ 25 h 64"/>
              <a:gd name="T24" fmla="*/ 7 w 61"/>
              <a:gd name="T25" fmla="*/ 34 h 64"/>
              <a:gd name="T26" fmla="*/ 7 w 61"/>
              <a:gd name="T27" fmla="*/ 35 h 64"/>
              <a:gd name="T28" fmla="*/ 2 w 61"/>
              <a:gd name="T29" fmla="*/ 40 h 64"/>
              <a:gd name="T30" fmla="*/ 0 w 61"/>
              <a:gd name="T31" fmla="*/ 46 h 64"/>
              <a:gd name="T32" fmla="*/ 5 w 61"/>
              <a:gd name="T33" fmla="*/ 47 h 64"/>
              <a:gd name="T34" fmla="*/ 7 w 61"/>
              <a:gd name="T35" fmla="*/ 46 h 64"/>
              <a:gd name="T36" fmla="*/ 10 w 61"/>
              <a:gd name="T37" fmla="*/ 49 h 64"/>
              <a:gd name="T38" fmla="*/ 12 w 61"/>
              <a:gd name="T39" fmla="*/ 49 h 64"/>
              <a:gd name="T40" fmla="*/ 14 w 61"/>
              <a:gd name="T41" fmla="*/ 57 h 64"/>
              <a:gd name="T42" fmla="*/ 12 w 61"/>
              <a:gd name="T43" fmla="*/ 64 h 64"/>
              <a:gd name="T44" fmla="*/ 14 w 61"/>
              <a:gd name="T45" fmla="*/ 64 h 64"/>
              <a:gd name="T46" fmla="*/ 32 w 61"/>
              <a:gd name="T47" fmla="*/ 62 h 64"/>
              <a:gd name="T48" fmla="*/ 31 w 61"/>
              <a:gd name="T49" fmla="*/ 61 h 64"/>
              <a:gd name="T50" fmla="*/ 32 w 61"/>
              <a:gd name="T51" fmla="*/ 57 h 64"/>
              <a:gd name="T52" fmla="*/ 32 w 61"/>
              <a:gd name="T53" fmla="*/ 54 h 64"/>
              <a:gd name="T54" fmla="*/ 32 w 61"/>
              <a:gd name="T55" fmla="*/ 49 h 64"/>
              <a:gd name="T56" fmla="*/ 34 w 61"/>
              <a:gd name="T57" fmla="*/ 46 h 64"/>
              <a:gd name="T58" fmla="*/ 37 w 61"/>
              <a:gd name="T59" fmla="*/ 44 h 64"/>
              <a:gd name="T60" fmla="*/ 36 w 61"/>
              <a:gd name="T61" fmla="*/ 42 h 64"/>
              <a:gd name="T62" fmla="*/ 42 w 61"/>
              <a:gd name="T63" fmla="*/ 40 h 64"/>
              <a:gd name="T64" fmla="*/ 42 w 61"/>
              <a:gd name="T65" fmla="*/ 37 h 64"/>
              <a:gd name="T66" fmla="*/ 46 w 61"/>
              <a:gd name="T67" fmla="*/ 35 h 64"/>
              <a:gd name="T68" fmla="*/ 47 w 61"/>
              <a:gd name="T69" fmla="*/ 30 h 64"/>
              <a:gd name="T70" fmla="*/ 46 w 61"/>
              <a:gd name="T71" fmla="*/ 27 h 64"/>
              <a:gd name="T72" fmla="*/ 49 w 61"/>
              <a:gd name="T73" fmla="*/ 25 h 64"/>
              <a:gd name="T74" fmla="*/ 52 w 61"/>
              <a:gd name="T75" fmla="*/ 24 h 64"/>
              <a:gd name="T76" fmla="*/ 52 w 61"/>
              <a:gd name="T77" fmla="*/ 29 h 64"/>
              <a:gd name="T78" fmla="*/ 58 w 61"/>
              <a:gd name="T79" fmla="*/ 25 h 64"/>
              <a:gd name="T80" fmla="*/ 61 w 61"/>
              <a:gd name="T81" fmla="*/ 17 h 64"/>
              <a:gd name="T82" fmla="*/ 61 w 61"/>
              <a:gd name="T83" fmla="*/ 14 h 64"/>
              <a:gd name="T84" fmla="*/ 49 w 61"/>
              <a:gd name="T85" fmla="*/ 14 h 64"/>
              <a:gd name="T86" fmla="*/ 47 w 61"/>
              <a:gd name="T87" fmla="*/ 10 h 64"/>
              <a:gd name="T88" fmla="*/ 47 w 61"/>
              <a:gd name="T89" fmla="*/ 2 h 64"/>
              <a:gd name="T90" fmla="*/ 39 w 61"/>
              <a:gd name="T91" fmla="*/ 0 h 64"/>
              <a:gd name="T92" fmla="*/ 29 w 61"/>
              <a:gd name="T9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 h="64">
                <a:moveTo>
                  <a:pt x="29" y="0"/>
                </a:moveTo>
                <a:lnTo>
                  <a:pt x="29" y="5"/>
                </a:lnTo>
                <a:lnTo>
                  <a:pt x="27" y="14"/>
                </a:lnTo>
                <a:lnTo>
                  <a:pt x="24" y="14"/>
                </a:lnTo>
                <a:lnTo>
                  <a:pt x="20" y="7"/>
                </a:lnTo>
                <a:lnTo>
                  <a:pt x="19" y="8"/>
                </a:lnTo>
                <a:lnTo>
                  <a:pt x="14" y="17"/>
                </a:lnTo>
                <a:lnTo>
                  <a:pt x="10" y="15"/>
                </a:lnTo>
                <a:lnTo>
                  <a:pt x="7" y="14"/>
                </a:lnTo>
                <a:lnTo>
                  <a:pt x="4" y="15"/>
                </a:lnTo>
                <a:lnTo>
                  <a:pt x="2" y="22"/>
                </a:lnTo>
                <a:lnTo>
                  <a:pt x="2" y="25"/>
                </a:lnTo>
                <a:lnTo>
                  <a:pt x="7" y="34"/>
                </a:lnTo>
                <a:lnTo>
                  <a:pt x="7" y="35"/>
                </a:lnTo>
                <a:lnTo>
                  <a:pt x="2" y="40"/>
                </a:lnTo>
                <a:lnTo>
                  <a:pt x="0" y="46"/>
                </a:lnTo>
                <a:lnTo>
                  <a:pt x="5" y="47"/>
                </a:lnTo>
                <a:lnTo>
                  <a:pt x="7" y="46"/>
                </a:lnTo>
                <a:lnTo>
                  <a:pt x="10" y="49"/>
                </a:lnTo>
                <a:lnTo>
                  <a:pt x="12" y="49"/>
                </a:lnTo>
                <a:lnTo>
                  <a:pt x="14" y="57"/>
                </a:lnTo>
                <a:lnTo>
                  <a:pt x="12" y="64"/>
                </a:lnTo>
                <a:lnTo>
                  <a:pt x="14" y="64"/>
                </a:lnTo>
                <a:lnTo>
                  <a:pt x="32" y="62"/>
                </a:lnTo>
                <a:lnTo>
                  <a:pt x="31" y="61"/>
                </a:lnTo>
                <a:lnTo>
                  <a:pt x="32" y="57"/>
                </a:lnTo>
                <a:lnTo>
                  <a:pt x="32" y="54"/>
                </a:lnTo>
                <a:lnTo>
                  <a:pt x="32" y="49"/>
                </a:lnTo>
                <a:lnTo>
                  <a:pt x="34" y="46"/>
                </a:lnTo>
                <a:lnTo>
                  <a:pt x="37" y="44"/>
                </a:lnTo>
                <a:lnTo>
                  <a:pt x="36" y="42"/>
                </a:lnTo>
                <a:lnTo>
                  <a:pt x="42" y="40"/>
                </a:lnTo>
                <a:lnTo>
                  <a:pt x="42" y="37"/>
                </a:lnTo>
                <a:lnTo>
                  <a:pt x="46" y="35"/>
                </a:lnTo>
                <a:lnTo>
                  <a:pt x="47" y="30"/>
                </a:lnTo>
                <a:lnTo>
                  <a:pt x="46" y="27"/>
                </a:lnTo>
                <a:lnTo>
                  <a:pt x="49" y="25"/>
                </a:lnTo>
                <a:lnTo>
                  <a:pt x="52" y="24"/>
                </a:lnTo>
                <a:lnTo>
                  <a:pt x="52" y="29"/>
                </a:lnTo>
                <a:lnTo>
                  <a:pt x="58" y="25"/>
                </a:lnTo>
                <a:lnTo>
                  <a:pt x="61" y="17"/>
                </a:lnTo>
                <a:lnTo>
                  <a:pt x="61" y="14"/>
                </a:lnTo>
                <a:lnTo>
                  <a:pt x="49" y="14"/>
                </a:lnTo>
                <a:lnTo>
                  <a:pt x="47" y="10"/>
                </a:lnTo>
                <a:lnTo>
                  <a:pt x="47" y="2"/>
                </a:lnTo>
                <a:lnTo>
                  <a:pt x="39" y="0"/>
                </a:lnTo>
                <a:lnTo>
                  <a:pt x="29"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09" name="Freeform 30345"/>
          <p:cNvSpPr>
            <a:spLocks/>
          </p:cNvSpPr>
          <p:nvPr/>
        </p:nvSpPr>
        <p:spPr bwMode="auto">
          <a:xfrm>
            <a:off x="4372638" y="3188105"/>
            <a:ext cx="44213" cy="34707"/>
          </a:xfrm>
          <a:custGeom>
            <a:avLst/>
            <a:gdLst>
              <a:gd name="T0" fmla="*/ 16 w 50"/>
              <a:gd name="T1" fmla="*/ 26 h 39"/>
              <a:gd name="T2" fmla="*/ 20 w 50"/>
              <a:gd name="T3" fmla="*/ 24 h 39"/>
              <a:gd name="T4" fmla="*/ 20 w 50"/>
              <a:gd name="T5" fmla="*/ 26 h 39"/>
              <a:gd name="T6" fmla="*/ 25 w 50"/>
              <a:gd name="T7" fmla="*/ 26 h 39"/>
              <a:gd name="T8" fmla="*/ 28 w 50"/>
              <a:gd name="T9" fmla="*/ 26 h 39"/>
              <a:gd name="T10" fmla="*/ 43 w 50"/>
              <a:gd name="T11" fmla="*/ 26 h 39"/>
              <a:gd name="T12" fmla="*/ 45 w 50"/>
              <a:gd name="T13" fmla="*/ 21 h 39"/>
              <a:gd name="T14" fmla="*/ 48 w 50"/>
              <a:gd name="T15" fmla="*/ 17 h 39"/>
              <a:gd name="T16" fmla="*/ 48 w 50"/>
              <a:gd name="T17" fmla="*/ 10 h 39"/>
              <a:gd name="T18" fmla="*/ 47 w 50"/>
              <a:gd name="T19" fmla="*/ 9 h 39"/>
              <a:gd name="T20" fmla="*/ 50 w 50"/>
              <a:gd name="T21" fmla="*/ 2 h 39"/>
              <a:gd name="T22" fmla="*/ 48 w 50"/>
              <a:gd name="T23" fmla="*/ 0 h 39"/>
              <a:gd name="T24" fmla="*/ 47 w 50"/>
              <a:gd name="T25" fmla="*/ 4 h 39"/>
              <a:gd name="T26" fmla="*/ 45 w 50"/>
              <a:gd name="T27" fmla="*/ 4 h 39"/>
              <a:gd name="T28" fmla="*/ 35 w 50"/>
              <a:gd name="T29" fmla="*/ 7 h 39"/>
              <a:gd name="T30" fmla="*/ 27 w 50"/>
              <a:gd name="T31" fmla="*/ 17 h 39"/>
              <a:gd name="T32" fmla="*/ 23 w 50"/>
              <a:gd name="T33" fmla="*/ 21 h 39"/>
              <a:gd name="T34" fmla="*/ 10 w 50"/>
              <a:gd name="T35" fmla="*/ 22 h 39"/>
              <a:gd name="T36" fmla="*/ 8 w 50"/>
              <a:gd name="T37" fmla="*/ 22 h 39"/>
              <a:gd name="T38" fmla="*/ 3 w 50"/>
              <a:gd name="T39" fmla="*/ 26 h 39"/>
              <a:gd name="T40" fmla="*/ 0 w 50"/>
              <a:gd name="T41" fmla="*/ 32 h 39"/>
              <a:gd name="T42" fmla="*/ 6 w 50"/>
              <a:gd name="T43" fmla="*/ 39 h 39"/>
              <a:gd name="T44" fmla="*/ 6 w 50"/>
              <a:gd name="T45" fmla="*/ 37 h 39"/>
              <a:gd name="T46" fmla="*/ 10 w 50"/>
              <a:gd name="T47" fmla="*/ 36 h 39"/>
              <a:gd name="T48" fmla="*/ 13 w 50"/>
              <a:gd name="T49" fmla="*/ 32 h 39"/>
              <a:gd name="T50" fmla="*/ 15 w 50"/>
              <a:gd name="T51" fmla="*/ 26 h 39"/>
              <a:gd name="T52" fmla="*/ 16 w 50"/>
              <a:gd name="T53"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39">
                <a:moveTo>
                  <a:pt x="16" y="26"/>
                </a:moveTo>
                <a:lnTo>
                  <a:pt x="20" y="24"/>
                </a:lnTo>
                <a:lnTo>
                  <a:pt x="20" y="26"/>
                </a:lnTo>
                <a:lnTo>
                  <a:pt x="25" y="26"/>
                </a:lnTo>
                <a:lnTo>
                  <a:pt x="28" y="26"/>
                </a:lnTo>
                <a:lnTo>
                  <a:pt x="43" y="26"/>
                </a:lnTo>
                <a:lnTo>
                  <a:pt x="45" y="21"/>
                </a:lnTo>
                <a:lnTo>
                  <a:pt x="48" y="17"/>
                </a:lnTo>
                <a:lnTo>
                  <a:pt x="48" y="10"/>
                </a:lnTo>
                <a:lnTo>
                  <a:pt x="47" y="9"/>
                </a:lnTo>
                <a:lnTo>
                  <a:pt x="50" y="2"/>
                </a:lnTo>
                <a:lnTo>
                  <a:pt x="48" y="0"/>
                </a:lnTo>
                <a:lnTo>
                  <a:pt x="47" y="4"/>
                </a:lnTo>
                <a:lnTo>
                  <a:pt x="45" y="4"/>
                </a:lnTo>
                <a:lnTo>
                  <a:pt x="35" y="7"/>
                </a:lnTo>
                <a:lnTo>
                  <a:pt x="27" y="17"/>
                </a:lnTo>
                <a:lnTo>
                  <a:pt x="23" y="21"/>
                </a:lnTo>
                <a:lnTo>
                  <a:pt x="10" y="22"/>
                </a:lnTo>
                <a:lnTo>
                  <a:pt x="8" y="22"/>
                </a:lnTo>
                <a:lnTo>
                  <a:pt x="3" y="26"/>
                </a:lnTo>
                <a:lnTo>
                  <a:pt x="0" y="32"/>
                </a:lnTo>
                <a:lnTo>
                  <a:pt x="6" y="39"/>
                </a:lnTo>
                <a:lnTo>
                  <a:pt x="6" y="37"/>
                </a:lnTo>
                <a:lnTo>
                  <a:pt x="10" y="36"/>
                </a:lnTo>
                <a:lnTo>
                  <a:pt x="13" y="32"/>
                </a:lnTo>
                <a:lnTo>
                  <a:pt x="15" y="26"/>
                </a:lnTo>
                <a:lnTo>
                  <a:pt x="16" y="26"/>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0" name="Freeform 30346"/>
          <p:cNvSpPr>
            <a:spLocks/>
          </p:cNvSpPr>
          <p:nvPr/>
        </p:nvSpPr>
        <p:spPr bwMode="auto">
          <a:xfrm>
            <a:off x="4427459" y="3239720"/>
            <a:ext cx="25644" cy="29367"/>
          </a:xfrm>
          <a:custGeom>
            <a:avLst/>
            <a:gdLst>
              <a:gd name="T0" fmla="*/ 24 w 29"/>
              <a:gd name="T1" fmla="*/ 0 h 33"/>
              <a:gd name="T2" fmla="*/ 20 w 29"/>
              <a:gd name="T3" fmla="*/ 1 h 33"/>
              <a:gd name="T4" fmla="*/ 20 w 29"/>
              <a:gd name="T5" fmla="*/ 10 h 33"/>
              <a:gd name="T6" fmla="*/ 19 w 29"/>
              <a:gd name="T7" fmla="*/ 13 h 33"/>
              <a:gd name="T8" fmla="*/ 13 w 29"/>
              <a:gd name="T9" fmla="*/ 10 h 33"/>
              <a:gd name="T10" fmla="*/ 10 w 29"/>
              <a:gd name="T11" fmla="*/ 3 h 33"/>
              <a:gd name="T12" fmla="*/ 3 w 29"/>
              <a:gd name="T13" fmla="*/ 10 h 33"/>
              <a:gd name="T14" fmla="*/ 0 w 29"/>
              <a:gd name="T15" fmla="*/ 11 h 33"/>
              <a:gd name="T16" fmla="*/ 3 w 29"/>
              <a:gd name="T17" fmla="*/ 25 h 33"/>
              <a:gd name="T18" fmla="*/ 10 w 29"/>
              <a:gd name="T19" fmla="*/ 27 h 33"/>
              <a:gd name="T20" fmla="*/ 13 w 29"/>
              <a:gd name="T21" fmla="*/ 25 h 33"/>
              <a:gd name="T22" fmla="*/ 19 w 29"/>
              <a:gd name="T23" fmla="*/ 33 h 33"/>
              <a:gd name="T24" fmla="*/ 20 w 29"/>
              <a:gd name="T25" fmla="*/ 32 h 33"/>
              <a:gd name="T26" fmla="*/ 25 w 29"/>
              <a:gd name="T27" fmla="*/ 27 h 33"/>
              <a:gd name="T28" fmla="*/ 29 w 29"/>
              <a:gd name="T29" fmla="*/ 23 h 33"/>
              <a:gd name="T30" fmla="*/ 22 w 29"/>
              <a:gd name="T31" fmla="*/ 20 h 33"/>
              <a:gd name="T32" fmla="*/ 27 w 29"/>
              <a:gd name="T33" fmla="*/ 13 h 33"/>
              <a:gd name="T34" fmla="*/ 29 w 29"/>
              <a:gd name="T35" fmla="*/ 10 h 33"/>
              <a:gd name="T36" fmla="*/ 29 w 29"/>
              <a:gd name="T37" fmla="*/ 1 h 33"/>
              <a:gd name="T38" fmla="*/ 24 w 29"/>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33">
                <a:moveTo>
                  <a:pt x="24" y="0"/>
                </a:moveTo>
                <a:lnTo>
                  <a:pt x="20" y="1"/>
                </a:lnTo>
                <a:lnTo>
                  <a:pt x="20" y="10"/>
                </a:lnTo>
                <a:lnTo>
                  <a:pt x="19" y="13"/>
                </a:lnTo>
                <a:lnTo>
                  <a:pt x="13" y="10"/>
                </a:lnTo>
                <a:lnTo>
                  <a:pt x="10" y="3"/>
                </a:lnTo>
                <a:lnTo>
                  <a:pt x="3" y="10"/>
                </a:lnTo>
                <a:lnTo>
                  <a:pt x="0" y="11"/>
                </a:lnTo>
                <a:lnTo>
                  <a:pt x="3" y="25"/>
                </a:lnTo>
                <a:lnTo>
                  <a:pt x="10" y="27"/>
                </a:lnTo>
                <a:lnTo>
                  <a:pt x="13" y="25"/>
                </a:lnTo>
                <a:lnTo>
                  <a:pt x="19" y="33"/>
                </a:lnTo>
                <a:lnTo>
                  <a:pt x="20" y="32"/>
                </a:lnTo>
                <a:lnTo>
                  <a:pt x="25" y="27"/>
                </a:lnTo>
                <a:lnTo>
                  <a:pt x="29" y="23"/>
                </a:lnTo>
                <a:lnTo>
                  <a:pt x="22" y="20"/>
                </a:lnTo>
                <a:lnTo>
                  <a:pt x="27" y="13"/>
                </a:lnTo>
                <a:lnTo>
                  <a:pt x="29" y="10"/>
                </a:lnTo>
                <a:lnTo>
                  <a:pt x="29" y="1"/>
                </a:lnTo>
                <a:lnTo>
                  <a:pt x="24"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1" name="Freeform 30347"/>
          <p:cNvSpPr>
            <a:spLocks/>
          </p:cNvSpPr>
          <p:nvPr/>
        </p:nvSpPr>
        <p:spPr bwMode="auto">
          <a:xfrm>
            <a:off x="4285978" y="3311802"/>
            <a:ext cx="68088" cy="71193"/>
          </a:xfrm>
          <a:custGeom>
            <a:avLst/>
            <a:gdLst>
              <a:gd name="T0" fmla="*/ 69 w 77"/>
              <a:gd name="T1" fmla="*/ 3 h 80"/>
              <a:gd name="T2" fmla="*/ 57 w 77"/>
              <a:gd name="T3" fmla="*/ 3 h 80"/>
              <a:gd name="T4" fmla="*/ 39 w 77"/>
              <a:gd name="T5" fmla="*/ 8 h 80"/>
              <a:gd name="T6" fmla="*/ 37 w 77"/>
              <a:gd name="T7" fmla="*/ 11 h 80"/>
              <a:gd name="T8" fmla="*/ 37 w 77"/>
              <a:gd name="T9" fmla="*/ 18 h 80"/>
              <a:gd name="T10" fmla="*/ 42 w 77"/>
              <a:gd name="T11" fmla="*/ 21 h 80"/>
              <a:gd name="T12" fmla="*/ 44 w 77"/>
              <a:gd name="T13" fmla="*/ 27 h 80"/>
              <a:gd name="T14" fmla="*/ 47 w 77"/>
              <a:gd name="T15" fmla="*/ 32 h 80"/>
              <a:gd name="T16" fmla="*/ 40 w 77"/>
              <a:gd name="T17" fmla="*/ 37 h 80"/>
              <a:gd name="T18" fmla="*/ 32 w 77"/>
              <a:gd name="T19" fmla="*/ 32 h 80"/>
              <a:gd name="T20" fmla="*/ 32 w 77"/>
              <a:gd name="T21" fmla="*/ 27 h 80"/>
              <a:gd name="T22" fmla="*/ 35 w 77"/>
              <a:gd name="T23" fmla="*/ 20 h 80"/>
              <a:gd name="T24" fmla="*/ 25 w 77"/>
              <a:gd name="T25" fmla="*/ 18 h 80"/>
              <a:gd name="T26" fmla="*/ 18 w 77"/>
              <a:gd name="T27" fmla="*/ 37 h 80"/>
              <a:gd name="T28" fmla="*/ 0 w 77"/>
              <a:gd name="T29" fmla="*/ 55 h 80"/>
              <a:gd name="T30" fmla="*/ 5 w 77"/>
              <a:gd name="T31" fmla="*/ 60 h 80"/>
              <a:gd name="T32" fmla="*/ 13 w 77"/>
              <a:gd name="T33" fmla="*/ 62 h 80"/>
              <a:gd name="T34" fmla="*/ 18 w 77"/>
              <a:gd name="T35" fmla="*/ 60 h 80"/>
              <a:gd name="T36" fmla="*/ 27 w 77"/>
              <a:gd name="T37" fmla="*/ 57 h 80"/>
              <a:gd name="T38" fmla="*/ 30 w 77"/>
              <a:gd name="T39" fmla="*/ 60 h 80"/>
              <a:gd name="T40" fmla="*/ 35 w 77"/>
              <a:gd name="T41" fmla="*/ 65 h 80"/>
              <a:gd name="T42" fmla="*/ 47 w 77"/>
              <a:gd name="T43" fmla="*/ 69 h 80"/>
              <a:gd name="T44" fmla="*/ 45 w 77"/>
              <a:gd name="T45" fmla="*/ 75 h 80"/>
              <a:gd name="T46" fmla="*/ 52 w 77"/>
              <a:gd name="T47" fmla="*/ 80 h 80"/>
              <a:gd name="T48" fmla="*/ 52 w 77"/>
              <a:gd name="T49" fmla="*/ 74 h 80"/>
              <a:gd name="T50" fmla="*/ 50 w 77"/>
              <a:gd name="T51" fmla="*/ 72 h 80"/>
              <a:gd name="T52" fmla="*/ 54 w 77"/>
              <a:gd name="T53" fmla="*/ 67 h 80"/>
              <a:gd name="T54" fmla="*/ 54 w 77"/>
              <a:gd name="T55" fmla="*/ 54 h 80"/>
              <a:gd name="T56" fmla="*/ 50 w 77"/>
              <a:gd name="T57" fmla="*/ 48 h 80"/>
              <a:gd name="T58" fmla="*/ 55 w 77"/>
              <a:gd name="T59" fmla="*/ 47 h 80"/>
              <a:gd name="T60" fmla="*/ 66 w 77"/>
              <a:gd name="T61" fmla="*/ 47 h 80"/>
              <a:gd name="T62" fmla="*/ 71 w 77"/>
              <a:gd name="T63" fmla="*/ 38 h 80"/>
              <a:gd name="T64" fmla="*/ 74 w 77"/>
              <a:gd name="T65" fmla="*/ 32 h 80"/>
              <a:gd name="T66" fmla="*/ 71 w 77"/>
              <a:gd name="T67" fmla="*/ 30 h 80"/>
              <a:gd name="T68" fmla="*/ 67 w 77"/>
              <a:gd name="T69" fmla="*/ 25 h 80"/>
              <a:gd name="T70" fmla="*/ 74 w 77"/>
              <a:gd name="T71" fmla="*/ 23 h 80"/>
              <a:gd name="T72" fmla="*/ 77 w 77"/>
              <a:gd name="T73" fmla="*/ 13 h 80"/>
              <a:gd name="T74" fmla="*/ 74 w 77"/>
              <a:gd name="T75"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80">
                <a:moveTo>
                  <a:pt x="72" y="5"/>
                </a:moveTo>
                <a:lnTo>
                  <a:pt x="69" y="3"/>
                </a:lnTo>
                <a:lnTo>
                  <a:pt x="67" y="0"/>
                </a:lnTo>
                <a:lnTo>
                  <a:pt x="57" y="3"/>
                </a:lnTo>
                <a:lnTo>
                  <a:pt x="50" y="1"/>
                </a:lnTo>
                <a:lnTo>
                  <a:pt x="39" y="8"/>
                </a:lnTo>
                <a:lnTo>
                  <a:pt x="37" y="11"/>
                </a:lnTo>
                <a:lnTo>
                  <a:pt x="37" y="11"/>
                </a:lnTo>
                <a:lnTo>
                  <a:pt x="37" y="15"/>
                </a:lnTo>
                <a:lnTo>
                  <a:pt x="37" y="18"/>
                </a:lnTo>
                <a:lnTo>
                  <a:pt x="44" y="20"/>
                </a:lnTo>
                <a:lnTo>
                  <a:pt x="42" y="21"/>
                </a:lnTo>
                <a:lnTo>
                  <a:pt x="42" y="25"/>
                </a:lnTo>
                <a:lnTo>
                  <a:pt x="44" y="27"/>
                </a:lnTo>
                <a:lnTo>
                  <a:pt x="47" y="27"/>
                </a:lnTo>
                <a:lnTo>
                  <a:pt x="47" y="32"/>
                </a:lnTo>
                <a:lnTo>
                  <a:pt x="42" y="33"/>
                </a:lnTo>
                <a:lnTo>
                  <a:pt x="40" y="37"/>
                </a:lnTo>
                <a:lnTo>
                  <a:pt x="29" y="33"/>
                </a:lnTo>
                <a:lnTo>
                  <a:pt x="32" y="32"/>
                </a:lnTo>
                <a:lnTo>
                  <a:pt x="30" y="25"/>
                </a:lnTo>
                <a:lnTo>
                  <a:pt x="32" y="27"/>
                </a:lnTo>
                <a:lnTo>
                  <a:pt x="35" y="23"/>
                </a:lnTo>
                <a:lnTo>
                  <a:pt x="35" y="20"/>
                </a:lnTo>
                <a:lnTo>
                  <a:pt x="30" y="16"/>
                </a:lnTo>
                <a:lnTo>
                  <a:pt x="25" y="18"/>
                </a:lnTo>
                <a:lnTo>
                  <a:pt x="23" y="20"/>
                </a:lnTo>
                <a:lnTo>
                  <a:pt x="18" y="37"/>
                </a:lnTo>
                <a:lnTo>
                  <a:pt x="15" y="40"/>
                </a:lnTo>
                <a:lnTo>
                  <a:pt x="0" y="55"/>
                </a:lnTo>
                <a:lnTo>
                  <a:pt x="3" y="59"/>
                </a:lnTo>
                <a:lnTo>
                  <a:pt x="5" y="60"/>
                </a:lnTo>
                <a:lnTo>
                  <a:pt x="8" y="62"/>
                </a:lnTo>
                <a:lnTo>
                  <a:pt x="13" y="62"/>
                </a:lnTo>
                <a:lnTo>
                  <a:pt x="18" y="62"/>
                </a:lnTo>
                <a:lnTo>
                  <a:pt x="18" y="60"/>
                </a:lnTo>
                <a:lnTo>
                  <a:pt x="23" y="60"/>
                </a:lnTo>
                <a:lnTo>
                  <a:pt x="27" y="57"/>
                </a:lnTo>
                <a:lnTo>
                  <a:pt x="29" y="60"/>
                </a:lnTo>
                <a:lnTo>
                  <a:pt x="30" y="60"/>
                </a:lnTo>
                <a:lnTo>
                  <a:pt x="34" y="60"/>
                </a:lnTo>
                <a:lnTo>
                  <a:pt x="35" y="65"/>
                </a:lnTo>
                <a:lnTo>
                  <a:pt x="40" y="64"/>
                </a:lnTo>
                <a:lnTo>
                  <a:pt x="47" y="69"/>
                </a:lnTo>
                <a:lnTo>
                  <a:pt x="47" y="75"/>
                </a:lnTo>
                <a:lnTo>
                  <a:pt x="45" y="75"/>
                </a:lnTo>
                <a:lnTo>
                  <a:pt x="45" y="80"/>
                </a:lnTo>
                <a:lnTo>
                  <a:pt x="52" y="80"/>
                </a:lnTo>
                <a:lnTo>
                  <a:pt x="54" y="77"/>
                </a:lnTo>
                <a:lnTo>
                  <a:pt x="52" y="74"/>
                </a:lnTo>
                <a:lnTo>
                  <a:pt x="50" y="74"/>
                </a:lnTo>
                <a:lnTo>
                  <a:pt x="50" y="72"/>
                </a:lnTo>
                <a:lnTo>
                  <a:pt x="55" y="69"/>
                </a:lnTo>
                <a:lnTo>
                  <a:pt x="54" y="67"/>
                </a:lnTo>
                <a:lnTo>
                  <a:pt x="55" y="60"/>
                </a:lnTo>
                <a:lnTo>
                  <a:pt x="54" y="54"/>
                </a:lnTo>
                <a:lnTo>
                  <a:pt x="50" y="50"/>
                </a:lnTo>
                <a:lnTo>
                  <a:pt x="50" y="48"/>
                </a:lnTo>
                <a:lnTo>
                  <a:pt x="54" y="47"/>
                </a:lnTo>
                <a:lnTo>
                  <a:pt x="55" y="47"/>
                </a:lnTo>
                <a:lnTo>
                  <a:pt x="61" y="48"/>
                </a:lnTo>
                <a:lnTo>
                  <a:pt x="66" y="47"/>
                </a:lnTo>
                <a:lnTo>
                  <a:pt x="69" y="43"/>
                </a:lnTo>
                <a:lnTo>
                  <a:pt x="71" y="38"/>
                </a:lnTo>
                <a:lnTo>
                  <a:pt x="74" y="37"/>
                </a:lnTo>
                <a:lnTo>
                  <a:pt x="74" y="32"/>
                </a:lnTo>
                <a:lnTo>
                  <a:pt x="72" y="28"/>
                </a:lnTo>
                <a:lnTo>
                  <a:pt x="71" y="30"/>
                </a:lnTo>
                <a:lnTo>
                  <a:pt x="67" y="28"/>
                </a:lnTo>
                <a:lnTo>
                  <a:pt x="67" y="25"/>
                </a:lnTo>
                <a:lnTo>
                  <a:pt x="69" y="23"/>
                </a:lnTo>
                <a:lnTo>
                  <a:pt x="74" y="23"/>
                </a:lnTo>
                <a:lnTo>
                  <a:pt x="74" y="18"/>
                </a:lnTo>
                <a:lnTo>
                  <a:pt x="77" y="13"/>
                </a:lnTo>
                <a:lnTo>
                  <a:pt x="76" y="8"/>
                </a:lnTo>
                <a:lnTo>
                  <a:pt x="74" y="8"/>
                </a:lnTo>
                <a:lnTo>
                  <a:pt x="72"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2" name="Freeform 30348"/>
          <p:cNvSpPr>
            <a:spLocks/>
          </p:cNvSpPr>
          <p:nvPr/>
        </p:nvSpPr>
        <p:spPr bwMode="auto">
          <a:xfrm>
            <a:off x="4448684" y="3374095"/>
            <a:ext cx="122913" cy="66744"/>
          </a:xfrm>
          <a:custGeom>
            <a:avLst/>
            <a:gdLst>
              <a:gd name="T0" fmla="*/ 77 w 139"/>
              <a:gd name="T1" fmla="*/ 10 h 75"/>
              <a:gd name="T2" fmla="*/ 69 w 139"/>
              <a:gd name="T3" fmla="*/ 7 h 75"/>
              <a:gd name="T4" fmla="*/ 64 w 139"/>
              <a:gd name="T5" fmla="*/ 2 h 75"/>
              <a:gd name="T6" fmla="*/ 59 w 139"/>
              <a:gd name="T7" fmla="*/ 0 h 75"/>
              <a:gd name="T8" fmla="*/ 59 w 139"/>
              <a:gd name="T9" fmla="*/ 2 h 75"/>
              <a:gd name="T10" fmla="*/ 55 w 139"/>
              <a:gd name="T11" fmla="*/ 5 h 75"/>
              <a:gd name="T12" fmla="*/ 50 w 139"/>
              <a:gd name="T13" fmla="*/ 5 h 75"/>
              <a:gd name="T14" fmla="*/ 47 w 139"/>
              <a:gd name="T15" fmla="*/ 0 h 75"/>
              <a:gd name="T16" fmla="*/ 45 w 139"/>
              <a:gd name="T17" fmla="*/ 4 h 75"/>
              <a:gd name="T18" fmla="*/ 35 w 139"/>
              <a:gd name="T19" fmla="*/ 7 h 75"/>
              <a:gd name="T20" fmla="*/ 27 w 139"/>
              <a:gd name="T21" fmla="*/ 9 h 75"/>
              <a:gd name="T22" fmla="*/ 25 w 139"/>
              <a:gd name="T23" fmla="*/ 12 h 75"/>
              <a:gd name="T24" fmla="*/ 20 w 139"/>
              <a:gd name="T25" fmla="*/ 16 h 75"/>
              <a:gd name="T26" fmla="*/ 16 w 139"/>
              <a:gd name="T27" fmla="*/ 19 h 75"/>
              <a:gd name="T28" fmla="*/ 8 w 139"/>
              <a:gd name="T29" fmla="*/ 21 h 75"/>
              <a:gd name="T30" fmla="*/ 0 w 139"/>
              <a:gd name="T31" fmla="*/ 26 h 75"/>
              <a:gd name="T32" fmla="*/ 6 w 139"/>
              <a:gd name="T33" fmla="*/ 32 h 75"/>
              <a:gd name="T34" fmla="*/ 5 w 139"/>
              <a:gd name="T35" fmla="*/ 41 h 75"/>
              <a:gd name="T36" fmla="*/ 6 w 139"/>
              <a:gd name="T37" fmla="*/ 44 h 75"/>
              <a:gd name="T38" fmla="*/ 13 w 139"/>
              <a:gd name="T39" fmla="*/ 51 h 75"/>
              <a:gd name="T40" fmla="*/ 20 w 139"/>
              <a:gd name="T41" fmla="*/ 56 h 75"/>
              <a:gd name="T42" fmla="*/ 27 w 139"/>
              <a:gd name="T43" fmla="*/ 61 h 75"/>
              <a:gd name="T44" fmla="*/ 30 w 139"/>
              <a:gd name="T45" fmla="*/ 63 h 75"/>
              <a:gd name="T46" fmla="*/ 37 w 139"/>
              <a:gd name="T47" fmla="*/ 71 h 75"/>
              <a:gd name="T48" fmla="*/ 45 w 139"/>
              <a:gd name="T49" fmla="*/ 75 h 75"/>
              <a:gd name="T50" fmla="*/ 59 w 139"/>
              <a:gd name="T51" fmla="*/ 63 h 75"/>
              <a:gd name="T52" fmla="*/ 94 w 139"/>
              <a:gd name="T53" fmla="*/ 68 h 75"/>
              <a:gd name="T54" fmla="*/ 99 w 139"/>
              <a:gd name="T55" fmla="*/ 71 h 75"/>
              <a:gd name="T56" fmla="*/ 101 w 139"/>
              <a:gd name="T57" fmla="*/ 68 h 75"/>
              <a:gd name="T58" fmla="*/ 102 w 139"/>
              <a:gd name="T59" fmla="*/ 64 h 75"/>
              <a:gd name="T60" fmla="*/ 107 w 139"/>
              <a:gd name="T61" fmla="*/ 64 h 75"/>
              <a:gd name="T62" fmla="*/ 109 w 139"/>
              <a:gd name="T63" fmla="*/ 64 h 75"/>
              <a:gd name="T64" fmla="*/ 111 w 139"/>
              <a:gd name="T65" fmla="*/ 64 h 75"/>
              <a:gd name="T66" fmla="*/ 114 w 139"/>
              <a:gd name="T67" fmla="*/ 64 h 75"/>
              <a:gd name="T68" fmla="*/ 118 w 139"/>
              <a:gd name="T69" fmla="*/ 64 h 75"/>
              <a:gd name="T70" fmla="*/ 118 w 139"/>
              <a:gd name="T71" fmla="*/ 63 h 75"/>
              <a:gd name="T72" fmla="*/ 119 w 139"/>
              <a:gd name="T73" fmla="*/ 63 h 75"/>
              <a:gd name="T74" fmla="*/ 121 w 139"/>
              <a:gd name="T75" fmla="*/ 61 h 75"/>
              <a:gd name="T76" fmla="*/ 123 w 139"/>
              <a:gd name="T77" fmla="*/ 59 h 75"/>
              <a:gd name="T78" fmla="*/ 124 w 139"/>
              <a:gd name="T79" fmla="*/ 58 h 75"/>
              <a:gd name="T80" fmla="*/ 126 w 139"/>
              <a:gd name="T81" fmla="*/ 56 h 75"/>
              <a:gd name="T82" fmla="*/ 126 w 139"/>
              <a:gd name="T83" fmla="*/ 53 h 75"/>
              <a:gd name="T84" fmla="*/ 128 w 139"/>
              <a:gd name="T85" fmla="*/ 51 h 75"/>
              <a:gd name="T86" fmla="*/ 129 w 139"/>
              <a:gd name="T87" fmla="*/ 51 h 75"/>
              <a:gd name="T88" fmla="*/ 133 w 139"/>
              <a:gd name="T89" fmla="*/ 48 h 75"/>
              <a:gd name="T90" fmla="*/ 134 w 139"/>
              <a:gd name="T91" fmla="*/ 46 h 75"/>
              <a:gd name="T92" fmla="*/ 138 w 139"/>
              <a:gd name="T93" fmla="*/ 46 h 75"/>
              <a:gd name="T94" fmla="*/ 139 w 139"/>
              <a:gd name="T95" fmla="*/ 44 h 75"/>
              <a:gd name="T96" fmla="*/ 139 w 139"/>
              <a:gd name="T97" fmla="*/ 41 h 75"/>
              <a:gd name="T98" fmla="*/ 134 w 139"/>
              <a:gd name="T99" fmla="*/ 37 h 75"/>
              <a:gd name="T100" fmla="*/ 126 w 139"/>
              <a:gd name="T101" fmla="*/ 31 h 75"/>
              <a:gd name="T102" fmla="*/ 119 w 139"/>
              <a:gd name="T103" fmla="*/ 31 h 75"/>
              <a:gd name="T104" fmla="*/ 116 w 139"/>
              <a:gd name="T105" fmla="*/ 24 h 75"/>
              <a:gd name="T106" fmla="*/ 116 w 139"/>
              <a:gd name="T107" fmla="*/ 22 h 75"/>
              <a:gd name="T108" fmla="*/ 101 w 139"/>
              <a:gd name="T109" fmla="*/ 17 h 75"/>
              <a:gd name="T110" fmla="*/ 99 w 139"/>
              <a:gd name="T111" fmla="*/ 19 h 75"/>
              <a:gd name="T112" fmla="*/ 97 w 139"/>
              <a:gd name="T113" fmla="*/ 26 h 75"/>
              <a:gd name="T114" fmla="*/ 92 w 139"/>
              <a:gd name="T115" fmla="*/ 27 h 75"/>
              <a:gd name="T116" fmla="*/ 84 w 139"/>
              <a:gd name="T117" fmla="*/ 19 h 75"/>
              <a:gd name="T118" fmla="*/ 89 w 139"/>
              <a:gd name="T119" fmla="*/ 16 h 75"/>
              <a:gd name="T120" fmla="*/ 87 w 139"/>
              <a:gd name="T121" fmla="*/ 12 h 75"/>
              <a:gd name="T122" fmla="*/ 84 w 139"/>
              <a:gd name="T123" fmla="*/ 12 h 75"/>
              <a:gd name="T124" fmla="*/ 80 w 139"/>
              <a:gd name="T125" fmla="*/ 1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 h="75">
                <a:moveTo>
                  <a:pt x="80" y="10"/>
                </a:moveTo>
                <a:lnTo>
                  <a:pt x="77" y="10"/>
                </a:lnTo>
                <a:lnTo>
                  <a:pt x="75" y="9"/>
                </a:lnTo>
                <a:lnTo>
                  <a:pt x="69" y="7"/>
                </a:lnTo>
                <a:lnTo>
                  <a:pt x="65" y="5"/>
                </a:lnTo>
                <a:lnTo>
                  <a:pt x="64" y="2"/>
                </a:lnTo>
                <a:lnTo>
                  <a:pt x="62" y="0"/>
                </a:lnTo>
                <a:lnTo>
                  <a:pt x="59" y="0"/>
                </a:lnTo>
                <a:lnTo>
                  <a:pt x="59" y="2"/>
                </a:lnTo>
                <a:lnTo>
                  <a:pt x="59" y="2"/>
                </a:lnTo>
                <a:lnTo>
                  <a:pt x="59" y="5"/>
                </a:lnTo>
                <a:lnTo>
                  <a:pt x="55" y="5"/>
                </a:lnTo>
                <a:lnTo>
                  <a:pt x="54" y="7"/>
                </a:lnTo>
                <a:lnTo>
                  <a:pt x="50" y="5"/>
                </a:lnTo>
                <a:lnTo>
                  <a:pt x="50" y="2"/>
                </a:lnTo>
                <a:lnTo>
                  <a:pt x="47" y="0"/>
                </a:lnTo>
                <a:lnTo>
                  <a:pt x="43" y="2"/>
                </a:lnTo>
                <a:lnTo>
                  <a:pt x="45" y="4"/>
                </a:lnTo>
                <a:lnTo>
                  <a:pt x="40" y="7"/>
                </a:lnTo>
                <a:lnTo>
                  <a:pt x="35" y="7"/>
                </a:lnTo>
                <a:lnTo>
                  <a:pt x="35" y="9"/>
                </a:lnTo>
                <a:lnTo>
                  <a:pt x="27" y="9"/>
                </a:lnTo>
                <a:lnTo>
                  <a:pt x="27" y="12"/>
                </a:lnTo>
                <a:lnTo>
                  <a:pt x="25" y="12"/>
                </a:lnTo>
                <a:lnTo>
                  <a:pt x="21" y="12"/>
                </a:lnTo>
                <a:lnTo>
                  <a:pt x="20" y="16"/>
                </a:lnTo>
                <a:lnTo>
                  <a:pt x="16" y="16"/>
                </a:lnTo>
                <a:lnTo>
                  <a:pt x="16" y="19"/>
                </a:lnTo>
                <a:lnTo>
                  <a:pt x="11" y="19"/>
                </a:lnTo>
                <a:lnTo>
                  <a:pt x="8" y="21"/>
                </a:lnTo>
                <a:lnTo>
                  <a:pt x="5" y="21"/>
                </a:lnTo>
                <a:lnTo>
                  <a:pt x="0" y="26"/>
                </a:lnTo>
                <a:lnTo>
                  <a:pt x="3" y="31"/>
                </a:lnTo>
                <a:lnTo>
                  <a:pt x="6" y="32"/>
                </a:lnTo>
                <a:lnTo>
                  <a:pt x="5" y="36"/>
                </a:lnTo>
                <a:lnTo>
                  <a:pt x="5" y="41"/>
                </a:lnTo>
                <a:lnTo>
                  <a:pt x="6" y="41"/>
                </a:lnTo>
                <a:lnTo>
                  <a:pt x="6" y="44"/>
                </a:lnTo>
                <a:lnTo>
                  <a:pt x="8" y="48"/>
                </a:lnTo>
                <a:lnTo>
                  <a:pt x="13" y="51"/>
                </a:lnTo>
                <a:lnTo>
                  <a:pt x="15" y="49"/>
                </a:lnTo>
                <a:lnTo>
                  <a:pt x="20" y="56"/>
                </a:lnTo>
                <a:lnTo>
                  <a:pt x="25" y="59"/>
                </a:lnTo>
                <a:lnTo>
                  <a:pt x="27" y="61"/>
                </a:lnTo>
                <a:lnTo>
                  <a:pt x="28" y="61"/>
                </a:lnTo>
                <a:lnTo>
                  <a:pt x="30" y="63"/>
                </a:lnTo>
                <a:lnTo>
                  <a:pt x="32" y="63"/>
                </a:lnTo>
                <a:lnTo>
                  <a:pt x="37" y="71"/>
                </a:lnTo>
                <a:lnTo>
                  <a:pt x="38" y="71"/>
                </a:lnTo>
                <a:lnTo>
                  <a:pt x="45" y="75"/>
                </a:lnTo>
                <a:lnTo>
                  <a:pt x="52" y="73"/>
                </a:lnTo>
                <a:lnTo>
                  <a:pt x="59" y="63"/>
                </a:lnTo>
                <a:lnTo>
                  <a:pt x="80" y="69"/>
                </a:lnTo>
                <a:lnTo>
                  <a:pt x="94" y="68"/>
                </a:lnTo>
                <a:lnTo>
                  <a:pt x="99" y="69"/>
                </a:lnTo>
                <a:lnTo>
                  <a:pt x="99" y="71"/>
                </a:lnTo>
                <a:lnTo>
                  <a:pt x="101" y="69"/>
                </a:lnTo>
                <a:lnTo>
                  <a:pt x="101" y="68"/>
                </a:lnTo>
                <a:lnTo>
                  <a:pt x="102" y="66"/>
                </a:lnTo>
                <a:lnTo>
                  <a:pt x="102" y="64"/>
                </a:lnTo>
                <a:lnTo>
                  <a:pt x="106" y="64"/>
                </a:lnTo>
                <a:lnTo>
                  <a:pt x="107" y="64"/>
                </a:lnTo>
                <a:lnTo>
                  <a:pt x="107" y="64"/>
                </a:lnTo>
                <a:lnTo>
                  <a:pt x="109" y="64"/>
                </a:lnTo>
                <a:lnTo>
                  <a:pt x="111" y="64"/>
                </a:lnTo>
                <a:lnTo>
                  <a:pt x="111" y="64"/>
                </a:lnTo>
                <a:lnTo>
                  <a:pt x="112" y="66"/>
                </a:lnTo>
                <a:lnTo>
                  <a:pt x="114" y="64"/>
                </a:lnTo>
                <a:lnTo>
                  <a:pt x="116" y="64"/>
                </a:lnTo>
                <a:lnTo>
                  <a:pt x="118" y="64"/>
                </a:lnTo>
                <a:lnTo>
                  <a:pt x="118" y="63"/>
                </a:lnTo>
                <a:lnTo>
                  <a:pt x="118" y="63"/>
                </a:lnTo>
                <a:lnTo>
                  <a:pt x="119" y="63"/>
                </a:lnTo>
                <a:lnTo>
                  <a:pt x="119" y="63"/>
                </a:lnTo>
                <a:lnTo>
                  <a:pt x="121" y="61"/>
                </a:lnTo>
                <a:lnTo>
                  <a:pt x="121" y="61"/>
                </a:lnTo>
                <a:lnTo>
                  <a:pt x="121" y="59"/>
                </a:lnTo>
                <a:lnTo>
                  <a:pt x="123" y="59"/>
                </a:lnTo>
                <a:lnTo>
                  <a:pt x="123" y="59"/>
                </a:lnTo>
                <a:lnTo>
                  <a:pt x="124" y="58"/>
                </a:lnTo>
                <a:lnTo>
                  <a:pt x="124" y="58"/>
                </a:lnTo>
                <a:lnTo>
                  <a:pt x="126" y="56"/>
                </a:lnTo>
                <a:lnTo>
                  <a:pt x="126" y="54"/>
                </a:lnTo>
                <a:lnTo>
                  <a:pt x="126" y="53"/>
                </a:lnTo>
                <a:lnTo>
                  <a:pt x="126" y="51"/>
                </a:lnTo>
                <a:lnTo>
                  <a:pt x="128" y="51"/>
                </a:lnTo>
                <a:lnTo>
                  <a:pt x="129" y="51"/>
                </a:lnTo>
                <a:lnTo>
                  <a:pt x="129" y="51"/>
                </a:lnTo>
                <a:lnTo>
                  <a:pt x="131" y="49"/>
                </a:lnTo>
                <a:lnTo>
                  <a:pt x="133" y="48"/>
                </a:lnTo>
                <a:lnTo>
                  <a:pt x="134" y="46"/>
                </a:lnTo>
                <a:lnTo>
                  <a:pt x="134" y="46"/>
                </a:lnTo>
                <a:lnTo>
                  <a:pt x="136" y="46"/>
                </a:lnTo>
                <a:lnTo>
                  <a:pt x="138" y="46"/>
                </a:lnTo>
                <a:lnTo>
                  <a:pt x="138" y="46"/>
                </a:lnTo>
                <a:lnTo>
                  <a:pt x="139" y="44"/>
                </a:lnTo>
                <a:lnTo>
                  <a:pt x="139" y="44"/>
                </a:lnTo>
                <a:lnTo>
                  <a:pt x="139" y="41"/>
                </a:lnTo>
                <a:lnTo>
                  <a:pt x="134" y="39"/>
                </a:lnTo>
                <a:lnTo>
                  <a:pt x="134" y="37"/>
                </a:lnTo>
                <a:lnTo>
                  <a:pt x="134" y="34"/>
                </a:lnTo>
                <a:lnTo>
                  <a:pt x="126" y="31"/>
                </a:lnTo>
                <a:lnTo>
                  <a:pt x="123" y="29"/>
                </a:lnTo>
                <a:lnTo>
                  <a:pt x="119" y="31"/>
                </a:lnTo>
                <a:lnTo>
                  <a:pt x="118" y="31"/>
                </a:lnTo>
                <a:lnTo>
                  <a:pt x="116" y="24"/>
                </a:lnTo>
                <a:lnTo>
                  <a:pt x="112" y="26"/>
                </a:lnTo>
                <a:lnTo>
                  <a:pt x="116" y="22"/>
                </a:lnTo>
                <a:lnTo>
                  <a:pt x="109" y="22"/>
                </a:lnTo>
                <a:lnTo>
                  <a:pt x="101" y="17"/>
                </a:lnTo>
                <a:lnTo>
                  <a:pt x="99" y="17"/>
                </a:lnTo>
                <a:lnTo>
                  <a:pt x="99" y="19"/>
                </a:lnTo>
                <a:lnTo>
                  <a:pt x="101" y="24"/>
                </a:lnTo>
                <a:lnTo>
                  <a:pt x="97" y="26"/>
                </a:lnTo>
                <a:lnTo>
                  <a:pt x="96" y="27"/>
                </a:lnTo>
                <a:lnTo>
                  <a:pt x="92" y="27"/>
                </a:lnTo>
                <a:lnTo>
                  <a:pt x="89" y="22"/>
                </a:lnTo>
                <a:lnTo>
                  <a:pt x="84" y="19"/>
                </a:lnTo>
                <a:lnTo>
                  <a:pt x="86" y="16"/>
                </a:lnTo>
                <a:lnTo>
                  <a:pt x="89" y="16"/>
                </a:lnTo>
                <a:lnTo>
                  <a:pt x="89" y="14"/>
                </a:lnTo>
                <a:lnTo>
                  <a:pt x="87" y="12"/>
                </a:lnTo>
                <a:lnTo>
                  <a:pt x="84" y="10"/>
                </a:lnTo>
                <a:lnTo>
                  <a:pt x="84" y="12"/>
                </a:lnTo>
                <a:lnTo>
                  <a:pt x="80" y="12"/>
                </a:lnTo>
                <a:lnTo>
                  <a:pt x="80" y="1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3" name="Freeform 30349"/>
          <p:cNvSpPr>
            <a:spLocks/>
          </p:cNvSpPr>
          <p:nvPr/>
        </p:nvSpPr>
        <p:spPr bwMode="auto">
          <a:xfrm>
            <a:off x="4396511" y="3430161"/>
            <a:ext cx="146788" cy="65854"/>
          </a:xfrm>
          <a:custGeom>
            <a:avLst/>
            <a:gdLst>
              <a:gd name="T0" fmla="*/ 158 w 166"/>
              <a:gd name="T1" fmla="*/ 10 h 74"/>
              <a:gd name="T2" fmla="*/ 158 w 166"/>
              <a:gd name="T3" fmla="*/ 6 h 74"/>
              <a:gd name="T4" fmla="*/ 139 w 166"/>
              <a:gd name="T5" fmla="*/ 6 h 74"/>
              <a:gd name="T6" fmla="*/ 111 w 166"/>
              <a:gd name="T7" fmla="*/ 10 h 74"/>
              <a:gd name="T8" fmla="*/ 96 w 166"/>
              <a:gd name="T9" fmla="*/ 8 h 74"/>
              <a:gd name="T10" fmla="*/ 84 w 166"/>
              <a:gd name="T11" fmla="*/ 10 h 74"/>
              <a:gd name="T12" fmla="*/ 84 w 166"/>
              <a:gd name="T13" fmla="*/ 15 h 74"/>
              <a:gd name="T14" fmla="*/ 72 w 166"/>
              <a:gd name="T15" fmla="*/ 20 h 74"/>
              <a:gd name="T16" fmla="*/ 74 w 166"/>
              <a:gd name="T17" fmla="*/ 32 h 74"/>
              <a:gd name="T18" fmla="*/ 75 w 166"/>
              <a:gd name="T19" fmla="*/ 35 h 74"/>
              <a:gd name="T20" fmla="*/ 75 w 166"/>
              <a:gd name="T21" fmla="*/ 42 h 74"/>
              <a:gd name="T22" fmla="*/ 70 w 166"/>
              <a:gd name="T23" fmla="*/ 40 h 74"/>
              <a:gd name="T24" fmla="*/ 69 w 166"/>
              <a:gd name="T25" fmla="*/ 37 h 74"/>
              <a:gd name="T26" fmla="*/ 62 w 166"/>
              <a:gd name="T27" fmla="*/ 35 h 74"/>
              <a:gd name="T28" fmla="*/ 57 w 166"/>
              <a:gd name="T29" fmla="*/ 38 h 74"/>
              <a:gd name="T30" fmla="*/ 43 w 166"/>
              <a:gd name="T31" fmla="*/ 40 h 74"/>
              <a:gd name="T32" fmla="*/ 40 w 166"/>
              <a:gd name="T33" fmla="*/ 42 h 74"/>
              <a:gd name="T34" fmla="*/ 30 w 166"/>
              <a:gd name="T35" fmla="*/ 44 h 74"/>
              <a:gd name="T36" fmla="*/ 30 w 166"/>
              <a:gd name="T37" fmla="*/ 40 h 74"/>
              <a:gd name="T38" fmla="*/ 21 w 166"/>
              <a:gd name="T39" fmla="*/ 40 h 74"/>
              <a:gd name="T40" fmla="*/ 20 w 166"/>
              <a:gd name="T41" fmla="*/ 42 h 74"/>
              <a:gd name="T42" fmla="*/ 15 w 166"/>
              <a:gd name="T43" fmla="*/ 47 h 74"/>
              <a:gd name="T44" fmla="*/ 11 w 166"/>
              <a:gd name="T45" fmla="*/ 45 h 74"/>
              <a:gd name="T46" fmla="*/ 10 w 166"/>
              <a:gd name="T47" fmla="*/ 42 h 74"/>
              <a:gd name="T48" fmla="*/ 6 w 166"/>
              <a:gd name="T49" fmla="*/ 40 h 74"/>
              <a:gd name="T50" fmla="*/ 5 w 166"/>
              <a:gd name="T51" fmla="*/ 40 h 74"/>
              <a:gd name="T52" fmla="*/ 3 w 166"/>
              <a:gd name="T53" fmla="*/ 44 h 74"/>
              <a:gd name="T54" fmla="*/ 3 w 166"/>
              <a:gd name="T55" fmla="*/ 52 h 74"/>
              <a:gd name="T56" fmla="*/ 8 w 166"/>
              <a:gd name="T57" fmla="*/ 55 h 74"/>
              <a:gd name="T58" fmla="*/ 13 w 166"/>
              <a:gd name="T59" fmla="*/ 60 h 74"/>
              <a:gd name="T60" fmla="*/ 20 w 166"/>
              <a:gd name="T61" fmla="*/ 57 h 74"/>
              <a:gd name="T62" fmla="*/ 27 w 166"/>
              <a:gd name="T63" fmla="*/ 60 h 74"/>
              <a:gd name="T64" fmla="*/ 35 w 166"/>
              <a:gd name="T65" fmla="*/ 57 h 74"/>
              <a:gd name="T66" fmla="*/ 40 w 166"/>
              <a:gd name="T67" fmla="*/ 57 h 74"/>
              <a:gd name="T68" fmla="*/ 47 w 166"/>
              <a:gd name="T69" fmla="*/ 57 h 74"/>
              <a:gd name="T70" fmla="*/ 55 w 166"/>
              <a:gd name="T71" fmla="*/ 59 h 74"/>
              <a:gd name="T72" fmla="*/ 62 w 166"/>
              <a:gd name="T73" fmla="*/ 64 h 74"/>
              <a:gd name="T74" fmla="*/ 82 w 166"/>
              <a:gd name="T75" fmla="*/ 69 h 74"/>
              <a:gd name="T76" fmla="*/ 97 w 166"/>
              <a:gd name="T77" fmla="*/ 70 h 74"/>
              <a:gd name="T78" fmla="*/ 104 w 166"/>
              <a:gd name="T79" fmla="*/ 72 h 74"/>
              <a:gd name="T80" fmla="*/ 113 w 166"/>
              <a:gd name="T81" fmla="*/ 67 h 74"/>
              <a:gd name="T82" fmla="*/ 126 w 166"/>
              <a:gd name="T83" fmla="*/ 67 h 74"/>
              <a:gd name="T84" fmla="*/ 138 w 166"/>
              <a:gd name="T85" fmla="*/ 65 h 74"/>
              <a:gd name="T86" fmla="*/ 145 w 166"/>
              <a:gd name="T87" fmla="*/ 59 h 74"/>
              <a:gd name="T88" fmla="*/ 150 w 166"/>
              <a:gd name="T89" fmla="*/ 52 h 74"/>
              <a:gd name="T90" fmla="*/ 148 w 166"/>
              <a:gd name="T91" fmla="*/ 44 h 74"/>
              <a:gd name="T92" fmla="*/ 153 w 166"/>
              <a:gd name="T93" fmla="*/ 40 h 74"/>
              <a:gd name="T94" fmla="*/ 148 w 166"/>
              <a:gd name="T95" fmla="*/ 37 h 74"/>
              <a:gd name="T96" fmla="*/ 153 w 166"/>
              <a:gd name="T97" fmla="*/ 35 h 74"/>
              <a:gd name="T98" fmla="*/ 161 w 166"/>
              <a:gd name="T99" fmla="*/ 35 h 74"/>
              <a:gd name="T100" fmla="*/ 166 w 166"/>
              <a:gd name="T101" fmla="*/ 28 h 74"/>
              <a:gd name="T102" fmla="*/ 158 w 166"/>
              <a:gd name="T103" fmla="*/ 1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6" h="74">
                <a:moveTo>
                  <a:pt x="158" y="17"/>
                </a:moveTo>
                <a:lnTo>
                  <a:pt x="158" y="10"/>
                </a:lnTo>
                <a:lnTo>
                  <a:pt x="158" y="8"/>
                </a:lnTo>
                <a:lnTo>
                  <a:pt x="158" y="6"/>
                </a:lnTo>
                <a:lnTo>
                  <a:pt x="153" y="5"/>
                </a:lnTo>
                <a:lnTo>
                  <a:pt x="139" y="6"/>
                </a:lnTo>
                <a:lnTo>
                  <a:pt x="118" y="0"/>
                </a:lnTo>
                <a:lnTo>
                  <a:pt x="111" y="10"/>
                </a:lnTo>
                <a:lnTo>
                  <a:pt x="104" y="12"/>
                </a:lnTo>
                <a:lnTo>
                  <a:pt x="96" y="8"/>
                </a:lnTo>
                <a:lnTo>
                  <a:pt x="89" y="12"/>
                </a:lnTo>
                <a:lnTo>
                  <a:pt x="84" y="10"/>
                </a:lnTo>
                <a:lnTo>
                  <a:pt x="84" y="10"/>
                </a:lnTo>
                <a:lnTo>
                  <a:pt x="84" y="15"/>
                </a:lnTo>
                <a:lnTo>
                  <a:pt x="80" y="17"/>
                </a:lnTo>
                <a:lnTo>
                  <a:pt x="72" y="20"/>
                </a:lnTo>
                <a:lnTo>
                  <a:pt x="69" y="23"/>
                </a:lnTo>
                <a:lnTo>
                  <a:pt x="74" y="32"/>
                </a:lnTo>
                <a:lnTo>
                  <a:pt x="72" y="35"/>
                </a:lnTo>
                <a:lnTo>
                  <a:pt x="75" y="35"/>
                </a:lnTo>
                <a:lnTo>
                  <a:pt x="75" y="37"/>
                </a:lnTo>
                <a:lnTo>
                  <a:pt x="75" y="42"/>
                </a:lnTo>
                <a:lnTo>
                  <a:pt x="74" y="42"/>
                </a:lnTo>
                <a:lnTo>
                  <a:pt x="70" y="40"/>
                </a:lnTo>
                <a:lnTo>
                  <a:pt x="70" y="38"/>
                </a:lnTo>
                <a:lnTo>
                  <a:pt x="69" y="37"/>
                </a:lnTo>
                <a:lnTo>
                  <a:pt x="64" y="37"/>
                </a:lnTo>
                <a:lnTo>
                  <a:pt x="62" y="35"/>
                </a:lnTo>
                <a:lnTo>
                  <a:pt x="57" y="35"/>
                </a:lnTo>
                <a:lnTo>
                  <a:pt x="57" y="38"/>
                </a:lnTo>
                <a:lnTo>
                  <a:pt x="45" y="38"/>
                </a:lnTo>
                <a:lnTo>
                  <a:pt x="43" y="40"/>
                </a:lnTo>
                <a:lnTo>
                  <a:pt x="40" y="40"/>
                </a:lnTo>
                <a:lnTo>
                  <a:pt x="40" y="42"/>
                </a:lnTo>
                <a:lnTo>
                  <a:pt x="37" y="44"/>
                </a:lnTo>
                <a:lnTo>
                  <a:pt x="30" y="44"/>
                </a:lnTo>
                <a:lnTo>
                  <a:pt x="30" y="42"/>
                </a:lnTo>
                <a:lnTo>
                  <a:pt x="30" y="40"/>
                </a:lnTo>
                <a:lnTo>
                  <a:pt x="25" y="38"/>
                </a:lnTo>
                <a:lnTo>
                  <a:pt x="21" y="40"/>
                </a:lnTo>
                <a:lnTo>
                  <a:pt x="20" y="38"/>
                </a:lnTo>
                <a:lnTo>
                  <a:pt x="20" y="42"/>
                </a:lnTo>
                <a:lnTo>
                  <a:pt x="16" y="47"/>
                </a:lnTo>
                <a:lnTo>
                  <a:pt x="15" y="47"/>
                </a:lnTo>
                <a:lnTo>
                  <a:pt x="15" y="45"/>
                </a:lnTo>
                <a:lnTo>
                  <a:pt x="11" y="45"/>
                </a:lnTo>
                <a:lnTo>
                  <a:pt x="11" y="42"/>
                </a:lnTo>
                <a:lnTo>
                  <a:pt x="10" y="42"/>
                </a:lnTo>
                <a:lnTo>
                  <a:pt x="10" y="40"/>
                </a:lnTo>
                <a:lnTo>
                  <a:pt x="6" y="40"/>
                </a:lnTo>
                <a:lnTo>
                  <a:pt x="6" y="38"/>
                </a:lnTo>
                <a:lnTo>
                  <a:pt x="5" y="40"/>
                </a:lnTo>
                <a:lnTo>
                  <a:pt x="1" y="40"/>
                </a:lnTo>
                <a:lnTo>
                  <a:pt x="3" y="44"/>
                </a:lnTo>
                <a:lnTo>
                  <a:pt x="0" y="49"/>
                </a:lnTo>
                <a:lnTo>
                  <a:pt x="3" y="52"/>
                </a:lnTo>
                <a:lnTo>
                  <a:pt x="1" y="54"/>
                </a:lnTo>
                <a:lnTo>
                  <a:pt x="8" y="55"/>
                </a:lnTo>
                <a:lnTo>
                  <a:pt x="8" y="57"/>
                </a:lnTo>
                <a:lnTo>
                  <a:pt x="13" y="60"/>
                </a:lnTo>
                <a:lnTo>
                  <a:pt x="18" y="55"/>
                </a:lnTo>
                <a:lnTo>
                  <a:pt x="20" y="57"/>
                </a:lnTo>
                <a:lnTo>
                  <a:pt x="20" y="59"/>
                </a:lnTo>
                <a:lnTo>
                  <a:pt x="27" y="60"/>
                </a:lnTo>
                <a:lnTo>
                  <a:pt x="32" y="62"/>
                </a:lnTo>
                <a:lnTo>
                  <a:pt x="35" y="57"/>
                </a:lnTo>
                <a:lnTo>
                  <a:pt x="38" y="55"/>
                </a:lnTo>
                <a:lnTo>
                  <a:pt x="40" y="57"/>
                </a:lnTo>
                <a:lnTo>
                  <a:pt x="43" y="55"/>
                </a:lnTo>
                <a:lnTo>
                  <a:pt x="47" y="57"/>
                </a:lnTo>
                <a:lnTo>
                  <a:pt x="55" y="54"/>
                </a:lnTo>
                <a:lnTo>
                  <a:pt x="55" y="59"/>
                </a:lnTo>
                <a:lnTo>
                  <a:pt x="59" y="59"/>
                </a:lnTo>
                <a:lnTo>
                  <a:pt x="62" y="64"/>
                </a:lnTo>
                <a:lnTo>
                  <a:pt x="74" y="67"/>
                </a:lnTo>
                <a:lnTo>
                  <a:pt x="82" y="69"/>
                </a:lnTo>
                <a:lnTo>
                  <a:pt x="87" y="70"/>
                </a:lnTo>
                <a:lnTo>
                  <a:pt x="97" y="70"/>
                </a:lnTo>
                <a:lnTo>
                  <a:pt x="99" y="72"/>
                </a:lnTo>
                <a:lnTo>
                  <a:pt x="104" y="72"/>
                </a:lnTo>
                <a:lnTo>
                  <a:pt x="107" y="74"/>
                </a:lnTo>
                <a:lnTo>
                  <a:pt x="113" y="67"/>
                </a:lnTo>
                <a:lnTo>
                  <a:pt x="119" y="65"/>
                </a:lnTo>
                <a:lnTo>
                  <a:pt x="126" y="67"/>
                </a:lnTo>
                <a:lnTo>
                  <a:pt x="129" y="64"/>
                </a:lnTo>
                <a:lnTo>
                  <a:pt x="138" y="65"/>
                </a:lnTo>
                <a:lnTo>
                  <a:pt x="138" y="60"/>
                </a:lnTo>
                <a:lnTo>
                  <a:pt x="145" y="59"/>
                </a:lnTo>
                <a:lnTo>
                  <a:pt x="148" y="55"/>
                </a:lnTo>
                <a:lnTo>
                  <a:pt x="150" y="52"/>
                </a:lnTo>
                <a:lnTo>
                  <a:pt x="148" y="49"/>
                </a:lnTo>
                <a:lnTo>
                  <a:pt x="148" y="44"/>
                </a:lnTo>
                <a:lnTo>
                  <a:pt x="151" y="44"/>
                </a:lnTo>
                <a:lnTo>
                  <a:pt x="153" y="40"/>
                </a:lnTo>
                <a:lnTo>
                  <a:pt x="151" y="38"/>
                </a:lnTo>
                <a:lnTo>
                  <a:pt x="148" y="37"/>
                </a:lnTo>
                <a:lnTo>
                  <a:pt x="150" y="35"/>
                </a:lnTo>
                <a:lnTo>
                  <a:pt x="153" y="35"/>
                </a:lnTo>
                <a:lnTo>
                  <a:pt x="153" y="37"/>
                </a:lnTo>
                <a:lnTo>
                  <a:pt x="161" y="35"/>
                </a:lnTo>
                <a:lnTo>
                  <a:pt x="161" y="32"/>
                </a:lnTo>
                <a:lnTo>
                  <a:pt x="166" y="28"/>
                </a:lnTo>
                <a:lnTo>
                  <a:pt x="160" y="20"/>
                </a:lnTo>
                <a:lnTo>
                  <a:pt x="158" y="1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4" name="Freeform 30350"/>
          <p:cNvSpPr>
            <a:spLocks/>
          </p:cNvSpPr>
          <p:nvPr/>
        </p:nvSpPr>
        <p:spPr bwMode="auto">
          <a:xfrm>
            <a:off x="4269177" y="4220406"/>
            <a:ext cx="221950" cy="192221"/>
          </a:xfrm>
          <a:custGeom>
            <a:avLst/>
            <a:gdLst>
              <a:gd name="T0" fmla="*/ 2 w 251"/>
              <a:gd name="T1" fmla="*/ 113 h 216"/>
              <a:gd name="T2" fmla="*/ 0 w 251"/>
              <a:gd name="T3" fmla="*/ 140 h 216"/>
              <a:gd name="T4" fmla="*/ 2 w 251"/>
              <a:gd name="T5" fmla="*/ 167 h 216"/>
              <a:gd name="T6" fmla="*/ 17 w 251"/>
              <a:gd name="T7" fmla="*/ 168 h 216"/>
              <a:gd name="T8" fmla="*/ 22 w 251"/>
              <a:gd name="T9" fmla="*/ 165 h 216"/>
              <a:gd name="T10" fmla="*/ 29 w 251"/>
              <a:gd name="T11" fmla="*/ 167 h 216"/>
              <a:gd name="T12" fmla="*/ 48 w 251"/>
              <a:gd name="T13" fmla="*/ 178 h 216"/>
              <a:gd name="T14" fmla="*/ 53 w 251"/>
              <a:gd name="T15" fmla="*/ 185 h 216"/>
              <a:gd name="T16" fmla="*/ 59 w 251"/>
              <a:gd name="T17" fmla="*/ 189 h 216"/>
              <a:gd name="T18" fmla="*/ 56 w 251"/>
              <a:gd name="T19" fmla="*/ 195 h 216"/>
              <a:gd name="T20" fmla="*/ 63 w 251"/>
              <a:gd name="T21" fmla="*/ 209 h 216"/>
              <a:gd name="T22" fmla="*/ 73 w 251"/>
              <a:gd name="T23" fmla="*/ 216 h 216"/>
              <a:gd name="T24" fmla="*/ 88 w 251"/>
              <a:gd name="T25" fmla="*/ 216 h 216"/>
              <a:gd name="T26" fmla="*/ 93 w 251"/>
              <a:gd name="T27" fmla="*/ 211 h 216"/>
              <a:gd name="T28" fmla="*/ 101 w 251"/>
              <a:gd name="T29" fmla="*/ 214 h 216"/>
              <a:gd name="T30" fmla="*/ 120 w 251"/>
              <a:gd name="T31" fmla="*/ 211 h 216"/>
              <a:gd name="T32" fmla="*/ 118 w 251"/>
              <a:gd name="T33" fmla="*/ 205 h 216"/>
              <a:gd name="T34" fmla="*/ 122 w 251"/>
              <a:gd name="T35" fmla="*/ 205 h 216"/>
              <a:gd name="T36" fmla="*/ 125 w 251"/>
              <a:gd name="T37" fmla="*/ 205 h 216"/>
              <a:gd name="T38" fmla="*/ 132 w 251"/>
              <a:gd name="T39" fmla="*/ 194 h 216"/>
              <a:gd name="T40" fmla="*/ 157 w 251"/>
              <a:gd name="T41" fmla="*/ 157 h 216"/>
              <a:gd name="T42" fmla="*/ 171 w 251"/>
              <a:gd name="T43" fmla="*/ 157 h 216"/>
              <a:gd name="T44" fmla="*/ 179 w 251"/>
              <a:gd name="T45" fmla="*/ 168 h 216"/>
              <a:gd name="T46" fmla="*/ 182 w 251"/>
              <a:gd name="T47" fmla="*/ 168 h 216"/>
              <a:gd name="T48" fmla="*/ 189 w 251"/>
              <a:gd name="T49" fmla="*/ 160 h 216"/>
              <a:gd name="T50" fmla="*/ 208 w 251"/>
              <a:gd name="T51" fmla="*/ 120 h 216"/>
              <a:gd name="T52" fmla="*/ 213 w 251"/>
              <a:gd name="T53" fmla="*/ 116 h 216"/>
              <a:gd name="T54" fmla="*/ 216 w 251"/>
              <a:gd name="T55" fmla="*/ 99 h 216"/>
              <a:gd name="T56" fmla="*/ 223 w 251"/>
              <a:gd name="T57" fmla="*/ 98 h 216"/>
              <a:gd name="T58" fmla="*/ 236 w 251"/>
              <a:gd name="T59" fmla="*/ 62 h 216"/>
              <a:gd name="T60" fmla="*/ 246 w 251"/>
              <a:gd name="T61" fmla="*/ 57 h 216"/>
              <a:gd name="T62" fmla="*/ 251 w 251"/>
              <a:gd name="T63" fmla="*/ 52 h 216"/>
              <a:gd name="T64" fmla="*/ 251 w 251"/>
              <a:gd name="T65" fmla="*/ 39 h 216"/>
              <a:gd name="T66" fmla="*/ 245 w 251"/>
              <a:gd name="T67" fmla="*/ 35 h 216"/>
              <a:gd name="T68" fmla="*/ 241 w 251"/>
              <a:gd name="T69" fmla="*/ 29 h 216"/>
              <a:gd name="T70" fmla="*/ 241 w 251"/>
              <a:gd name="T71" fmla="*/ 17 h 216"/>
              <a:gd name="T72" fmla="*/ 230 w 251"/>
              <a:gd name="T73" fmla="*/ 3 h 216"/>
              <a:gd name="T74" fmla="*/ 218 w 251"/>
              <a:gd name="T75" fmla="*/ 5 h 216"/>
              <a:gd name="T76" fmla="*/ 206 w 251"/>
              <a:gd name="T77" fmla="*/ 17 h 216"/>
              <a:gd name="T78" fmla="*/ 182 w 251"/>
              <a:gd name="T79" fmla="*/ 10 h 216"/>
              <a:gd name="T80" fmla="*/ 164 w 251"/>
              <a:gd name="T81" fmla="*/ 12 h 216"/>
              <a:gd name="T82" fmla="*/ 147 w 251"/>
              <a:gd name="T83" fmla="*/ 22 h 216"/>
              <a:gd name="T84" fmla="*/ 135 w 251"/>
              <a:gd name="T85" fmla="*/ 22 h 216"/>
              <a:gd name="T86" fmla="*/ 115 w 251"/>
              <a:gd name="T87" fmla="*/ 12 h 216"/>
              <a:gd name="T88" fmla="*/ 107 w 251"/>
              <a:gd name="T89" fmla="*/ 12 h 216"/>
              <a:gd name="T90" fmla="*/ 91 w 251"/>
              <a:gd name="T91" fmla="*/ 17 h 216"/>
              <a:gd name="T92" fmla="*/ 78 w 251"/>
              <a:gd name="T93" fmla="*/ 3 h 216"/>
              <a:gd name="T94" fmla="*/ 59 w 251"/>
              <a:gd name="T95" fmla="*/ 0 h 216"/>
              <a:gd name="T96" fmla="*/ 32 w 251"/>
              <a:gd name="T97" fmla="*/ 7 h 216"/>
              <a:gd name="T98" fmla="*/ 22 w 251"/>
              <a:gd name="T99" fmla="*/ 29 h 216"/>
              <a:gd name="T100" fmla="*/ 21 w 251"/>
              <a:gd name="T101" fmla="*/ 64 h 216"/>
              <a:gd name="T102" fmla="*/ 21 w 251"/>
              <a:gd name="T103" fmla="*/ 86 h 216"/>
              <a:gd name="T104" fmla="*/ 12 w 251"/>
              <a:gd name="T105" fmla="*/ 94 h 216"/>
              <a:gd name="T106" fmla="*/ 12 w 251"/>
              <a:gd name="T107" fmla="*/ 103 h 216"/>
              <a:gd name="T108" fmla="*/ 7 w 251"/>
              <a:gd name="T109" fmla="*/ 10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16">
                <a:moveTo>
                  <a:pt x="4" y="108"/>
                </a:moveTo>
                <a:lnTo>
                  <a:pt x="2" y="113"/>
                </a:lnTo>
                <a:lnTo>
                  <a:pt x="2" y="130"/>
                </a:lnTo>
                <a:lnTo>
                  <a:pt x="0" y="140"/>
                </a:lnTo>
                <a:lnTo>
                  <a:pt x="4" y="155"/>
                </a:lnTo>
                <a:lnTo>
                  <a:pt x="2" y="167"/>
                </a:lnTo>
                <a:lnTo>
                  <a:pt x="2" y="170"/>
                </a:lnTo>
                <a:lnTo>
                  <a:pt x="17" y="168"/>
                </a:lnTo>
                <a:lnTo>
                  <a:pt x="21" y="168"/>
                </a:lnTo>
                <a:lnTo>
                  <a:pt x="22" y="165"/>
                </a:lnTo>
                <a:lnTo>
                  <a:pt x="27" y="163"/>
                </a:lnTo>
                <a:lnTo>
                  <a:pt x="29" y="167"/>
                </a:lnTo>
                <a:lnTo>
                  <a:pt x="42" y="173"/>
                </a:lnTo>
                <a:lnTo>
                  <a:pt x="48" y="178"/>
                </a:lnTo>
                <a:lnTo>
                  <a:pt x="51" y="184"/>
                </a:lnTo>
                <a:lnTo>
                  <a:pt x="53" y="185"/>
                </a:lnTo>
                <a:lnTo>
                  <a:pt x="58" y="187"/>
                </a:lnTo>
                <a:lnTo>
                  <a:pt x="59" y="189"/>
                </a:lnTo>
                <a:lnTo>
                  <a:pt x="56" y="192"/>
                </a:lnTo>
                <a:lnTo>
                  <a:pt x="56" y="195"/>
                </a:lnTo>
                <a:lnTo>
                  <a:pt x="59" y="200"/>
                </a:lnTo>
                <a:lnTo>
                  <a:pt x="63" y="209"/>
                </a:lnTo>
                <a:lnTo>
                  <a:pt x="68" y="214"/>
                </a:lnTo>
                <a:lnTo>
                  <a:pt x="73" y="216"/>
                </a:lnTo>
                <a:lnTo>
                  <a:pt x="85" y="216"/>
                </a:lnTo>
                <a:lnTo>
                  <a:pt x="88" y="216"/>
                </a:lnTo>
                <a:lnTo>
                  <a:pt x="90" y="216"/>
                </a:lnTo>
                <a:lnTo>
                  <a:pt x="93" y="211"/>
                </a:lnTo>
                <a:lnTo>
                  <a:pt x="96" y="211"/>
                </a:lnTo>
                <a:lnTo>
                  <a:pt x="101" y="214"/>
                </a:lnTo>
                <a:lnTo>
                  <a:pt x="117" y="212"/>
                </a:lnTo>
                <a:lnTo>
                  <a:pt x="120" y="211"/>
                </a:lnTo>
                <a:lnTo>
                  <a:pt x="120" y="209"/>
                </a:lnTo>
                <a:lnTo>
                  <a:pt x="118" y="205"/>
                </a:lnTo>
                <a:lnTo>
                  <a:pt x="120" y="204"/>
                </a:lnTo>
                <a:lnTo>
                  <a:pt x="122" y="205"/>
                </a:lnTo>
                <a:lnTo>
                  <a:pt x="123" y="205"/>
                </a:lnTo>
                <a:lnTo>
                  <a:pt x="125" y="205"/>
                </a:lnTo>
                <a:lnTo>
                  <a:pt x="128" y="199"/>
                </a:lnTo>
                <a:lnTo>
                  <a:pt x="132" y="194"/>
                </a:lnTo>
                <a:lnTo>
                  <a:pt x="132" y="184"/>
                </a:lnTo>
                <a:lnTo>
                  <a:pt x="157" y="157"/>
                </a:lnTo>
                <a:lnTo>
                  <a:pt x="160" y="157"/>
                </a:lnTo>
                <a:lnTo>
                  <a:pt x="171" y="157"/>
                </a:lnTo>
                <a:lnTo>
                  <a:pt x="171" y="158"/>
                </a:lnTo>
                <a:lnTo>
                  <a:pt x="179" y="168"/>
                </a:lnTo>
                <a:lnTo>
                  <a:pt x="179" y="170"/>
                </a:lnTo>
                <a:lnTo>
                  <a:pt x="182" y="168"/>
                </a:lnTo>
                <a:lnTo>
                  <a:pt x="186" y="165"/>
                </a:lnTo>
                <a:lnTo>
                  <a:pt x="189" y="160"/>
                </a:lnTo>
                <a:lnTo>
                  <a:pt x="204" y="121"/>
                </a:lnTo>
                <a:lnTo>
                  <a:pt x="208" y="120"/>
                </a:lnTo>
                <a:lnTo>
                  <a:pt x="211" y="118"/>
                </a:lnTo>
                <a:lnTo>
                  <a:pt x="213" y="116"/>
                </a:lnTo>
                <a:lnTo>
                  <a:pt x="214" y="103"/>
                </a:lnTo>
                <a:lnTo>
                  <a:pt x="216" y="99"/>
                </a:lnTo>
                <a:lnTo>
                  <a:pt x="219" y="99"/>
                </a:lnTo>
                <a:lnTo>
                  <a:pt x="223" y="98"/>
                </a:lnTo>
                <a:lnTo>
                  <a:pt x="224" y="87"/>
                </a:lnTo>
                <a:lnTo>
                  <a:pt x="236" y="62"/>
                </a:lnTo>
                <a:lnTo>
                  <a:pt x="238" y="59"/>
                </a:lnTo>
                <a:lnTo>
                  <a:pt x="246" y="57"/>
                </a:lnTo>
                <a:lnTo>
                  <a:pt x="250" y="55"/>
                </a:lnTo>
                <a:lnTo>
                  <a:pt x="251" y="52"/>
                </a:lnTo>
                <a:lnTo>
                  <a:pt x="251" y="42"/>
                </a:lnTo>
                <a:lnTo>
                  <a:pt x="251" y="39"/>
                </a:lnTo>
                <a:lnTo>
                  <a:pt x="250" y="35"/>
                </a:lnTo>
                <a:lnTo>
                  <a:pt x="245" y="35"/>
                </a:lnTo>
                <a:lnTo>
                  <a:pt x="243" y="34"/>
                </a:lnTo>
                <a:lnTo>
                  <a:pt x="241" y="29"/>
                </a:lnTo>
                <a:lnTo>
                  <a:pt x="241" y="20"/>
                </a:lnTo>
                <a:lnTo>
                  <a:pt x="241" y="17"/>
                </a:lnTo>
                <a:lnTo>
                  <a:pt x="233" y="7"/>
                </a:lnTo>
                <a:lnTo>
                  <a:pt x="230" y="3"/>
                </a:lnTo>
                <a:lnTo>
                  <a:pt x="221" y="3"/>
                </a:lnTo>
                <a:lnTo>
                  <a:pt x="218" y="5"/>
                </a:lnTo>
                <a:lnTo>
                  <a:pt x="213" y="8"/>
                </a:lnTo>
                <a:lnTo>
                  <a:pt x="206" y="17"/>
                </a:lnTo>
                <a:lnTo>
                  <a:pt x="204" y="17"/>
                </a:lnTo>
                <a:lnTo>
                  <a:pt x="182" y="10"/>
                </a:lnTo>
                <a:lnTo>
                  <a:pt x="177" y="10"/>
                </a:lnTo>
                <a:lnTo>
                  <a:pt x="164" y="12"/>
                </a:lnTo>
                <a:lnTo>
                  <a:pt x="157" y="13"/>
                </a:lnTo>
                <a:lnTo>
                  <a:pt x="147" y="22"/>
                </a:lnTo>
                <a:lnTo>
                  <a:pt x="145" y="22"/>
                </a:lnTo>
                <a:lnTo>
                  <a:pt x="135" y="22"/>
                </a:lnTo>
                <a:lnTo>
                  <a:pt x="127" y="20"/>
                </a:lnTo>
                <a:lnTo>
                  <a:pt x="115" y="12"/>
                </a:lnTo>
                <a:lnTo>
                  <a:pt x="112" y="10"/>
                </a:lnTo>
                <a:lnTo>
                  <a:pt x="107" y="12"/>
                </a:lnTo>
                <a:lnTo>
                  <a:pt x="95" y="17"/>
                </a:lnTo>
                <a:lnTo>
                  <a:pt x="91" y="17"/>
                </a:lnTo>
                <a:lnTo>
                  <a:pt x="88" y="17"/>
                </a:lnTo>
                <a:lnTo>
                  <a:pt x="78" y="3"/>
                </a:lnTo>
                <a:lnTo>
                  <a:pt x="71" y="2"/>
                </a:lnTo>
                <a:lnTo>
                  <a:pt x="59" y="0"/>
                </a:lnTo>
                <a:lnTo>
                  <a:pt x="39" y="3"/>
                </a:lnTo>
                <a:lnTo>
                  <a:pt x="32" y="7"/>
                </a:lnTo>
                <a:lnTo>
                  <a:pt x="26" y="23"/>
                </a:lnTo>
                <a:lnTo>
                  <a:pt x="22" y="29"/>
                </a:lnTo>
                <a:lnTo>
                  <a:pt x="19" y="55"/>
                </a:lnTo>
                <a:lnTo>
                  <a:pt x="21" y="64"/>
                </a:lnTo>
                <a:lnTo>
                  <a:pt x="24" y="71"/>
                </a:lnTo>
                <a:lnTo>
                  <a:pt x="21" y="86"/>
                </a:lnTo>
                <a:lnTo>
                  <a:pt x="17" y="89"/>
                </a:lnTo>
                <a:lnTo>
                  <a:pt x="12" y="94"/>
                </a:lnTo>
                <a:lnTo>
                  <a:pt x="10" y="98"/>
                </a:lnTo>
                <a:lnTo>
                  <a:pt x="12" y="103"/>
                </a:lnTo>
                <a:lnTo>
                  <a:pt x="10" y="106"/>
                </a:lnTo>
                <a:lnTo>
                  <a:pt x="7" y="108"/>
                </a:lnTo>
                <a:lnTo>
                  <a:pt x="4" y="108"/>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5" name="Freeform 30351"/>
          <p:cNvSpPr>
            <a:spLocks/>
          </p:cNvSpPr>
          <p:nvPr/>
        </p:nvSpPr>
        <p:spPr bwMode="auto">
          <a:xfrm>
            <a:off x="4379709" y="4235534"/>
            <a:ext cx="139714" cy="230489"/>
          </a:xfrm>
          <a:custGeom>
            <a:avLst/>
            <a:gdLst>
              <a:gd name="T0" fmla="*/ 158 w 158"/>
              <a:gd name="T1" fmla="*/ 258 h 259"/>
              <a:gd name="T2" fmla="*/ 158 w 158"/>
              <a:gd name="T3" fmla="*/ 247 h 259"/>
              <a:gd name="T4" fmla="*/ 155 w 158"/>
              <a:gd name="T5" fmla="*/ 236 h 259"/>
              <a:gd name="T6" fmla="*/ 140 w 158"/>
              <a:gd name="T7" fmla="*/ 214 h 259"/>
              <a:gd name="T8" fmla="*/ 137 w 158"/>
              <a:gd name="T9" fmla="*/ 204 h 259"/>
              <a:gd name="T10" fmla="*/ 128 w 158"/>
              <a:gd name="T11" fmla="*/ 185 h 259"/>
              <a:gd name="T12" fmla="*/ 125 w 158"/>
              <a:gd name="T13" fmla="*/ 165 h 259"/>
              <a:gd name="T14" fmla="*/ 126 w 158"/>
              <a:gd name="T15" fmla="*/ 158 h 259"/>
              <a:gd name="T16" fmla="*/ 135 w 158"/>
              <a:gd name="T17" fmla="*/ 148 h 259"/>
              <a:gd name="T18" fmla="*/ 147 w 158"/>
              <a:gd name="T19" fmla="*/ 128 h 259"/>
              <a:gd name="T20" fmla="*/ 147 w 158"/>
              <a:gd name="T21" fmla="*/ 124 h 259"/>
              <a:gd name="T22" fmla="*/ 137 w 158"/>
              <a:gd name="T23" fmla="*/ 103 h 259"/>
              <a:gd name="T24" fmla="*/ 116 w 158"/>
              <a:gd name="T25" fmla="*/ 74 h 259"/>
              <a:gd name="T26" fmla="*/ 121 w 158"/>
              <a:gd name="T27" fmla="*/ 70 h 259"/>
              <a:gd name="T28" fmla="*/ 143 w 158"/>
              <a:gd name="T29" fmla="*/ 72 h 259"/>
              <a:gd name="T30" fmla="*/ 145 w 158"/>
              <a:gd name="T31" fmla="*/ 70 h 259"/>
              <a:gd name="T32" fmla="*/ 140 w 158"/>
              <a:gd name="T33" fmla="*/ 60 h 259"/>
              <a:gd name="T34" fmla="*/ 137 w 158"/>
              <a:gd name="T35" fmla="*/ 44 h 259"/>
              <a:gd name="T36" fmla="*/ 137 w 158"/>
              <a:gd name="T37" fmla="*/ 23 h 259"/>
              <a:gd name="T38" fmla="*/ 125 w 158"/>
              <a:gd name="T39" fmla="*/ 1 h 259"/>
              <a:gd name="T40" fmla="*/ 116 w 158"/>
              <a:gd name="T41" fmla="*/ 3 h 259"/>
              <a:gd name="T42" fmla="*/ 118 w 158"/>
              <a:gd name="T43" fmla="*/ 17 h 259"/>
              <a:gd name="T44" fmla="*/ 125 w 158"/>
              <a:gd name="T45" fmla="*/ 18 h 259"/>
              <a:gd name="T46" fmla="*/ 126 w 158"/>
              <a:gd name="T47" fmla="*/ 25 h 259"/>
              <a:gd name="T48" fmla="*/ 125 w 158"/>
              <a:gd name="T49" fmla="*/ 38 h 259"/>
              <a:gd name="T50" fmla="*/ 113 w 158"/>
              <a:gd name="T51" fmla="*/ 42 h 259"/>
              <a:gd name="T52" fmla="*/ 99 w 158"/>
              <a:gd name="T53" fmla="*/ 70 h 259"/>
              <a:gd name="T54" fmla="*/ 94 w 158"/>
              <a:gd name="T55" fmla="*/ 82 h 259"/>
              <a:gd name="T56" fmla="*/ 89 w 158"/>
              <a:gd name="T57" fmla="*/ 86 h 259"/>
              <a:gd name="T58" fmla="*/ 86 w 158"/>
              <a:gd name="T59" fmla="*/ 101 h 259"/>
              <a:gd name="T60" fmla="*/ 79 w 158"/>
              <a:gd name="T61" fmla="*/ 104 h 259"/>
              <a:gd name="T62" fmla="*/ 61 w 158"/>
              <a:gd name="T63" fmla="*/ 148 h 259"/>
              <a:gd name="T64" fmla="*/ 54 w 158"/>
              <a:gd name="T65" fmla="*/ 153 h 259"/>
              <a:gd name="T66" fmla="*/ 46 w 158"/>
              <a:gd name="T67" fmla="*/ 141 h 259"/>
              <a:gd name="T68" fmla="*/ 35 w 158"/>
              <a:gd name="T69" fmla="*/ 140 h 259"/>
              <a:gd name="T70" fmla="*/ 7 w 158"/>
              <a:gd name="T71" fmla="*/ 167 h 259"/>
              <a:gd name="T72" fmla="*/ 3 w 158"/>
              <a:gd name="T73" fmla="*/ 182 h 259"/>
              <a:gd name="T74" fmla="*/ 2 w 158"/>
              <a:gd name="T75" fmla="*/ 190 h 259"/>
              <a:gd name="T76" fmla="*/ 8 w 158"/>
              <a:gd name="T77" fmla="*/ 194 h 259"/>
              <a:gd name="T78" fmla="*/ 10 w 158"/>
              <a:gd name="T79" fmla="*/ 202 h 259"/>
              <a:gd name="T80" fmla="*/ 20 w 158"/>
              <a:gd name="T81" fmla="*/ 204 h 259"/>
              <a:gd name="T82" fmla="*/ 25 w 158"/>
              <a:gd name="T83" fmla="*/ 209 h 259"/>
              <a:gd name="T84" fmla="*/ 25 w 158"/>
              <a:gd name="T85" fmla="*/ 219 h 259"/>
              <a:gd name="T86" fmla="*/ 29 w 158"/>
              <a:gd name="T87" fmla="*/ 232 h 259"/>
              <a:gd name="T88" fmla="*/ 29 w 158"/>
              <a:gd name="T89" fmla="*/ 247 h 259"/>
              <a:gd name="T90" fmla="*/ 56 w 158"/>
              <a:gd name="T91" fmla="*/ 249 h 259"/>
              <a:gd name="T92" fmla="*/ 99 w 158"/>
              <a:gd name="T93" fmla="*/ 247 h 259"/>
              <a:gd name="T94" fmla="*/ 121 w 158"/>
              <a:gd name="T95" fmla="*/ 249 h 259"/>
              <a:gd name="T96" fmla="*/ 130 w 158"/>
              <a:gd name="T97" fmla="*/ 249 h 259"/>
              <a:gd name="T98" fmla="*/ 157 w 158"/>
              <a:gd name="T99"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8" h="259">
                <a:moveTo>
                  <a:pt x="157" y="259"/>
                </a:moveTo>
                <a:lnTo>
                  <a:pt x="158" y="258"/>
                </a:lnTo>
                <a:lnTo>
                  <a:pt x="158" y="249"/>
                </a:lnTo>
                <a:lnTo>
                  <a:pt x="158" y="247"/>
                </a:lnTo>
                <a:lnTo>
                  <a:pt x="157" y="242"/>
                </a:lnTo>
                <a:lnTo>
                  <a:pt x="155" y="236"/>
                </a:lnTo>
                <a:lnTo>
                  <a:pt x="150" y="227"/>
                </a:lnTo>
                <a:lnTo>
                  <a:pt x="140" y="214"/>
                </a:lnTo>
                <a:lnTo>
                  <a:pt x="138" y="210"/>
                </a:lnTo>
                <a:lnTo>
                  <a:pt x="137" y="204"/>
                </a:lnTo>
                <a:lnTo>
                  <a:pt x="130" y="190"/>
                </a:lnTo>
                <a:lnTo>
                  <a:pt x="128" y="185"/>
                </a:lnTo>
                <a:lnTo>
                  <a:pt x="125" y="172"/>
                </a:lnTo>
                <a:lnTo>
                  <a:pt x="125" y="165"/>
                </a:lnTo>
                <a:lnTo>
                  <a:pt x="125" y="160"/>
                </a:lnTo>
                <a:lnTo>
                  <a:pt x="126" y="158"/>
                </a:lnTo>
                <a:lnTo>
                  <a:pt x="132" y="153"/>
                </a:lnTo>
                <a:lnTo>
                  <a:pt x="135" y="148"/>
                </a:lnTo>
                <a:lnTo>
                  <a:pt x="143" y="131"/>
                </a:lnTo>
                <a:lnTo>
                  <a:pt x="147" y="128"/>
                </a:lnTo>
                <a:lnTo>
                  <a:pt x="148" y="126"/>
                </a:lnTo>
                <a:lnTo>
                  <a:pt x="147" y="124"/>
                </a:lnTo>
                <a:lnTo>
                  <a:pt x="143" y="114"/>
                </a:lnTo>
                <a:lnTo>
                  <a:pt x="137" y="103"/>
                </a:lnTo>
                <a:lnTo>
                  <a:pt x="113" y="79"/>
                </a:lnTo>
                <a:lnTo>
                  <a:pt x="116" y="74"/>
                </a:lnTo>
                <a:lnTo>
                  <a:pt x="120" y="72"/>
                </a:lnTo>
                <a:lnTo>
                  <a:pt x="121" y="70"/>
                </a:lnTo>
                <a:lnTo>
                  <a:pt x="137" y="72"/>
                </a:lnTo>
                <a:lnTo>
                  <a:pt x="143" y="72"/>
                </a:lnTo>
                <a:lnTo>
                  <a:pt x="145" y="72"/>
                </a:lnTo>
                <a:lnTo>
                  <a:pt x="145" y="70"/>
                </a:lnTo>
                <a:lnTo>
                  <a:pt x="143" y="69"/>
                </a:lnTo>
                <a:lnTo>
                  <a:pt x="140" y="60"/>
                </a:lnTo>
                <a:lnTo>
                  <a:pt x="138" y="55"/>
                </a:lnTo>
                <a:lnTo>
                  <a:pt x="137" y="44"/>
                </a:lnTo>
                <a:lnTo>
                  <a:pt x="137" y="35"/>
                </a:lnTo>
                <a:lnTo>
                  <a:pt x="137" y="23"/>
                </a:lnTo>
                <a:lnTo>
                  <a:pt x="133" y="15"/>
                </a:lnTo>
                <a:lnTo>
                  <a:pt x="125" y="1"/>
                </a:lnTo>
                <a:lnTo>
                  <a:pt x="116" y="0"/>
                </a:lnTo>
                <a:lnTo>
                  <a:pt x="116" y="3"/>
                </a:lnTo>
                <a:lnTo>
                  <a:pt x="116" y="12"/>
                </a:lnTo>
                <a:lnTo>
                  <a:pt x="118" y="17"/>
                </a:lnTo>
                <a:lnTo>
                  <a:pt x="120" y="18"/>
                </a:lnTo>
                <a:lnTo>
                  <a:pt x="125" y="18"/>
                </a:lnTo>
                <a:lnTo>
                  <a:pt x="126" y="22"/>
                </a:lnTo>
                <a:lnTo>
                  <a:pt x="126" y="25"/>
                </a:lnTo>
                <a:lnTo>
                  <a:pt x="126" y="35"/>
                </a:lnTo>
                <a:lnTo>
                  <a:pt x="125" y="38"/>
                </a:lnTo>
                <a:lnTo>
                  <a:pt x="121" y="40"/>
                </a:lnTo>
                <a:lnTo>
                  <a:pt x="113" y="42"/>
                </a:lnTo>
                <a:lnTo>
                  <a:pt x="111" y="45"/>
                </a:lnTo>
                <a:lnTo>
                  <a:pt x="99" y="70"/>
                </a:lnTo>
                <a:lnTo>
                  <a:pt x="98" y="81"/>
                </a:lnTo>
                <a:lnTo>
                  <a:pt x="94" y="82"/>
                </a:lnTo>
                <a:lnTo>
                  <a:pt x="91" y="82"/>
                </a:lnTo>
                <a:lnTo>
                  <a:pt x="89" y="86"/>
                </a:lnTo>
                <a:lnTo>
                  <a:pt x="88" y="99"/>
                </a:lnTo>
                <a:lnTo>
                  <a:pt x="86" y="101"/>
                </a:lnTo>
                <a:lnTo>
                  <a:pt x="83" y="103"/>
                </a:lnTo>
                <a:lnTo>
                  <a:pt x="79" y="104"/>
                </a:lnTo>
                <a:lnTo>
                  <a:pt x="64" y="143"/>
                </a:lnTo>
                <a:lnTo>
                  <a:pt x="61" y="148"/>
                </a:lnTo>
                <a:lnTo>
                  <a:pt x="57" y="151"/>
                </a:lnTo>
                <a:lnTo>
                  <a:pt x="54" y="153"/>
                </a:lnTo>
                <a:lnTo>
                  <a:pt x="54" y="151"/>
                </a:lnTo>
                <a:lnTo>
                  <a:pt x="46" y="141"/>
                </a:lnTo>
                <a:lnTo>
                  <a:pt x="46" y="140"/>
                </a:lnTo>
                <a:lnTo>
                  <a:pt x="35" y="140"/>
                </a:lnTo>
                <a:lnTo>
                  <a:pt x="32" y="140"/>
                </a:lnTo>
                <a:lnTo>
                  <a:pt x="7" y="167"/>
                </a:lnTo>
                <a:lnTo>
                  <a:pt x="7" y="177"/>
                </a:lnTo>
                <a:lnTo>
                  <a:pt x="3" y="182"/>
                </a:lnTo>
                <a:lnTo>
                  <a:pt x="0" y="188"/>
                </a:lnTo>
                <a:lnTo>
                  <a:pt x="2" y="190"/>
                </a:lnTo>
                <a:lnTo>
                  <a:pt x="7" y="192"/>
                </a:lnTo>
                <a:lnTo>
                  <a:pt x="8" y="194"/>
                </a:lnTo>
                <a:lnTo>
                  <a:pt x="8" y="200"/>
                </a:lnTo>
                <a:lnTo>
                  <a:pt x="10" y="202"/>
                </a:lnTo>
                <a:lnTo>
                  <a:pt x="15" y="205"/>
                </a:lnTo>
                <a:lnTo>
                  <a:pt x="20" y="204"/>
                </a:lnTo>
                <a:lnTo>
                  <a:pt x="24" y="205"/>
                </a:lnTo>
                <a:lnTo>
                  <a:pt x="25" y="209"/>
                </a:lnTo>
                <a:lnTo>
                  <a:pt x="22" y="214"/>
                </a:lnTo>
                <a:lnTo>
                  <a:pt x="25" y="219"/>
                </a:lnTo>
                <a:lnTo>
                  <a:pt x="27" y="226"/>
                </a:lnTo>
                <a:lnTo>
                  <a:pt x="29" y="232"/>
                </a:lnTo>
                <a:lnTo>
                  <a:pt x="27" y="242"/>
                </a:lnTo>
                <a:lnTo>
                  <a:pt x="29" y="247"/>
                </a:lnTo>
                <a:lnTo>
                  <a:pt x="27" y="249"/>
                </a:lnTo>
                <a:lnTo>
                  <a:pt x="56" y="249"/>
                </a:lnTo>
                <a:lnTo>
                  <a:pt x="57" y="244"/>
                </a:lnTo>
                <a:lnTo>
                  <a:pt x="99" y="247"/>
                </a:lnTo>
                <a:lnTo>
                  <a:pt x="105" y="249"/>
                </a:lnTo>
                <a:lnTo>
                  <a:pt x="121" y="249"/>
                </a:lnTo>
                <a:lnTo>
                  <a:pt x="125" y="249"/>
                </a:lnTo>
                <a:lnTo>
                  <a:pt x="130" y="249"/>
                </a:lnTo>
                <a:lnTo>
                  <a:pt x="140" y="253"/>
                </a:lnTo>
                <a:lnTo>
                  <a:pt x="157" y="25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6" name="Freeform 30352"/>
          <p:cNvSpPr>
            <a:spLocks/>
          </p:cNvSpPr>
          <p:nvPr/>
        </p:nvSpPr>
        <p:spPr bwMode="auto">
          <a:xfrm>
            <a:off x="5358589" y="3721161"/>
            <a:ext cx="314798" cy="291892"/>
          </a:xfrm>
          <a:custGeom>
            <a:avLst/>
            <a:gdLst>
              <a:gd name="T0" fmla="*/ 0 w 356"/>
              <a:gd name="T1" fmla="*/ 182 h 328"/>
              <a:gd name="T2" fmla="*/ 39 w 356"/>
              <a:gd name="T3" fmla="*/ 220 h 328"/>
              <a:gd name="T4" fmla="*/ 51 w 356"/>
              <a:gd name="T5" fmla="*/ 244 h 328"/>
              <a:gd name="T6" fmla="*/ 47 w 356"/>
              <a:gd name="T7" fmla="*/ 261 h 328"/>
              <a:gd name="T8" fmla="*/ 22 w 356"/>
              <a:gd name="T9" fmla="*/ 274 h 328"/>
              <a:gd name="T10" fmla="*/ 36 w 356"/>
              <a:gd name="T11" fmla="*/ 295 h 328"/>
              <a:gd name="T12" fmla="*/ 71 w 356"/>
              <a:gd name="T13" fmla="*/ 291 h 328"/>
              <a:gd name="T14" fmla="*/ 117 w 356"/>
              <a:gd name="T15" fmla="*/ 286 h 328"/>
              <a:gd name="T16" fmla="*/ 125 w 356"/>
              <a:gd name="T17" fmla="*/ 301 h 328"/>
              <a:gd name="T18" fmla="*/ 135 w 356"/>
              <a:gd name="T19" fmla="*/ 306 h 328"/>
              <a:gd name="T20" fmla="*/ 147 w 356"/>
              <a:gd name="T21" fmla="*/ 327 h 328"/>
              <a:gd name="T22" fmla="*/ 169 w 356"/>
              <a:gd name="T23" fmla="*/ 323 h 328"/>
              <a:gd name="T24" fmla="*/ 189 w 356"/>
              <a:gd name="T25" fmla="*/ 318 h 328"/>
              <a:gd name="T26" fmla="*/ 208 w 356"/>
              <a:gd name="T27" fmla="*/ 313 h 328"/>
              <a:gd name="T28" fmla="*/ 218 w 356"/>
              <a:gd name="T29" fmla="*/ 313 h 328"/>
              <a:gd name="T30" fmla="*/ 208 w 356"/>
              <a:gd name="T31" fmla="*/ 281 h 328"/>
              <a:gd name="T32" fmla="*/ 199 w 356"/>
              <a:gd name="T33" fmla="*/ 261 h 328"/>
              <a:gd name="T34" fmla="*/ 184 w 356"/>
              <a:gd name="T35" fmla="*/ 251 h 328"/>
              <a:gd name="T36" fmla="*/ 203 w 356"/>
              <a:gd name="T37" fmla="*/ 225 h 328"/>
              <a:gd name="T38" fmla="*/ 213 w 356"/>
              <a:gd name="T39" fmla="*/ 232 h 328"/>
              <a:gd name="T40" fmla="*/ 236 w 356"/>
              <a:gd name="T41" fmla="*/ 222 h 328"/>
              <a:gd name="T42" fmla="*/ 256 w 356"/>
              <a:gd name="T43" fmla="*/ 202 h 328"/>
              <a:gd name="T44" fmla="*/ 275 w 356"/>
              <a:gd name="T45" fmla="*/ 175 h 328"/>
              <a:gd name="T46" fmla="*/ 294 w 356"/>
              <a:gd name="T47" fmla="*/ 140 h 328"/>
              <a:gd name="T48" fmla="*/ 307 w 356"/>
              <a:gd name="T49" fmla="*/ 124 h 328"/>
              <a:gd name="T50" fmla="*/ 295 w 356"/>
              <a:gd name="T51" fmla="*/ 116 h 328"/>
              <a:gd name="T52" fmla="*/ 287 w 356"/>
              <a:gd name="T53" fmla="*/ 102 h 328"/>
              <a:gd name="T54" fmla="*/ 283 w 356"/>
              <a:gd name="T55" fmla="*/ 89 h 328"/>
              <a:gd name="T56" fmla="*/ 285 w 356"/>
              <a:gd name="T57" fmla="*/ 75 h 328"/>
              <a:gd name="T58" fmla="*/ 280 w 356"/>
              <a:gd name="T59" fmla="*/ 69 h 328"/>
              <a:gd name="T60" fmla="*/ 288 w 356"/>
              <a:gd name="T61" fmla="*/ 57 h 328"/>
              <a:gd name="T62" fmla="*/ 324 w 356"/>
              <a:gd name="T63" fmla="*/ 60 h 328"/>
              <a:gd name="T64" fmla="*/ 339 w 356"/>
              <a:gd name="T65" fmla="*/ 59 h 328"/>
              <a:gd name="T66" fmla="*/ 344 w 356"/>
              <a:gd name="T67" fmla="*/ 49 h 328"/>
              <a:gd name="T68" fmla="*/ 353 w 356"/>
              <a:gd name="T69" fmla="*/ 38 h 328"/>
              <a:gd name="T70" fmla="*/ 331 w 356"/>
              <a:gd name="T71" fmla="*/ 28 h 328"/>
              <a:gd name="T72" fmla="*/ 317 w 356"/>
              <a:gd name="T73" fmla="*/ 25 h 328"/>
              <a:gd name="T74" fmla="*/ 309 w 356"/>
              <a:gd name="T75" fmla="*/ 6 h 328"/>
              <a:gd name="T76" fmla="*/ 295 w 356"/>
              <a:gd name="T77" fmla="*/ 3 h 328"/>
              <a:gd name="T78" fmla="*/ 285 w 356"/>
              <a:gd name="T79" fmla="*/ 1 h 328"/>
              <a:gd name="T80" fmla="*/ 270 w 356"/>
              <a:gd name="T81" fmla="*/ 5 h 328"/>
              <a:gd name="T82" fmla="*/ 230 w 356"/>
              <a:gd name="T83" fmla="*/ 17 h 328"/>
              <a:gd name="T84" fmla="*/ 228 w 356"/>
              <a:gd name="T85" fmla="*/ 35 h 328"/>
              <a:gd name="T86" fmla="*/ 226 w 356"/>
              <a:gd name="T87" fmla="*/ 54 h 328"/>
              <a:gd name="T88" fmla="*/ 219 w 356"/>
              <a:gd name="T89" fmla="*/ 74 h 328"/>
              <a:gd name="T90" fmla="*/ 192 w 356"/>
              <a:gd name="T91" fmla="*/ 79 h 328"/>
              <a:gd name="T92" fmla="*/ 199 w 356"/>
              <a:gd name="T93" fmla="*/ 97 h 328"/>
              <a:gd name="T94" fmla="*/ 184 w 356"/>
              <a:gd name="T95" fmla="*/ 104 h 328"/>
              <a:gd name="T96" fmla="*/ 179 w 356"/>
              <a:gd name="T97" fmla="*/ 133 h 328"/>
              <a:gd name="T98" fmla="*/ 157 w 356"/>
              <a:gd name="T99" fmla="*/ 133 h 328"/>
              <a:gd name="T100" fmla="*/ 144 w 356"/>
              <a:gd name="T101" fmla="*/ 148 h 328"/>
              <a:gd name="T102" fmla="*/ 120 w 356"/>
              <a:gd name="T103" fmla="*/ 156 h 328"/>
              <a:gd name="T104" fmla="*/ 115 w 356"/>
              <a:gd name="T105" fmla="*/ 182 h 328"/>
              <a:gd name="T106" fmla="*/ 61 w 356"/>
              <a:gd name="T107" fmla="*/ 19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6" h="328">
                <a:moveTo>
                  <a:pt x="46" y="193"/>
                </a:moveTo>
                <a:lnTo>
                  <a:pt x="34" y="192"/>
                </a:lnTo>
                <a:lnTo>
                  <a:pt x="15" y="187"/>
                </a:lnTo>
                <a:lnTo>
                  <a:pt x="0" y="182"/>
                </a:lnTo>
                <a:lnTo>
                  <a:pt x="19" y="210"/>
                </a:lnTo>
                <a:lnTo>
                  <a:pt x="26" y="214"/>
                </a:lnTo>
                <a:lnTo>
                  <a:pt x="36" y="219"/>
                </a:lnTo>
                <a:lnTo>
                  <a:pt x="39" y="220"/>
                </a:lnTo>
                <a:lnTo>
                  <a:pt x="42" y="225"/>
                </a:lnTo>
                <a:lnTo>
                  <a:pt x="42" y="239"/>
                </a:lnTo>
                <a:lnTo>
                  <a:pt x="44" y="244"/>
                </a:lnTo>
                <a:lnTo>
                  <a:pt x="51" y="244"/>
                </a:lnTo>
                <a:lnTo>
                  <a:pt x="53" y="247"/>
                </a:lnTo>
                <a:lnTo>
                  <a:pt x="53" y="258"/>
                </a:lnTo>
                <a:lnTo>
                  <a:pt x="51" y="261"/>
                </a:lnTo>
                <a:lnTo>
                  <a:pt x="47" y="261"/>
                </a:lnTo>
                <a:lnTo>
                  <a:pt x="39" y="263"/>
                </a:lnTo>
                <a:lnTo>
                  <a:pt x="32" y="266"/>
                </a:lnTo>
                <a:lnTo>
                  <a:pt x="24" y="271"/>
                </a:lnTo>
                <a:lnTo>
                  <a:pt x="22" y="274"/>
                </a:lnTo>
                <a:lnTo>
                  <a:pt x="19" y="284"/>
                </a:lnTo>
                <a:lnTo>
                  <a:pt x="17" y="298"/>
                </a:lnTo>
                <a:lnTo>
                  <a:pt x="22" y="298"/>
                </a:lnTo>
                <a:lnTo>
                  <a:pt x="36" y="295"/>
                </a:lnTo>
                <a:lnTo>
                  <a:pt x="56" y="295"/>
                </a:lnTo>
                <a:lnTo>
                  <a:pt x="61" y="291"/>
                </a:lnTo>
                <a:lnTo>
                  <a:pt x="69" y="290"/>
                </a:lnTo>
                <a:lnTo>
                  <a:pt x="71" y="291"/>
                </a:lnTo>
                <a:lnTo>
                  <a:pt x="73" y="293"/>
                </a:lnTo>
                <a:lnTo>
                  <a:pt x="76" y="295"/>
                </a:lnTo>
                <a:lnTo>
                  <a:pt x="106" y="291"/>
                </a:lnTo>
                <a:lnTo>
                  <a:pt x="117" y="286"/>
                </a:lnTo>
                <a:lnTo>
                  <a:pt x="120" y="286"/>
                </a:lnTo>
                <a:lnTo>
                  <a:pt x="123" y="291"/>
                </a:lnTo>
                <a:lnTo>
                  <a:pt x="125" y="296"/>
                </a:lnTo>
                <a:lnTo>
                  <a:pt x="125" y="301"/>
                </a:lnTo>
                <a:lnTo>
                  <a:pt x="125" y="303"/>
                </a:lnTo>
                <a:lnTo>
                  <a:pt x="125" y="305"/>
                </a:lnTo>
                <a:lnTo>
                  <a:pt x="132" y="305"/>
                </a:lnTo>
                <a:lnTo>
                  <a:pt x="135" y="306"/>
                </a:lnTo>
                <a:lnTo>
                  <a:pt x="135" y="308"/>
                </a:lnTo>
                <a:lnTo>
                  <a:pt x="138" y="320"/>
                </a:lnTo>
                <a:lnTo>
                  <a:pt x="142" y="325"/>
                </a:lnTo>
                <a:lnTo>
                  <a:pt x="147" y="327"/>
                </a:lnTo>
                <a:lnTo>
                  <a:pt x="154" y="328"/>
                </a:lnTo>
                <a:lnTo>
                  <a:pt x="157" y="328"/>
                </a:lnTo>
                <a:lnTo>
                  <a:pt x="160" y="323"/>
                </a:lnTo>
                <a:lnTo>
                  <a:pt x="169" y="323"/>
                </a:lnTo>
                <a:lnTo>
                  <a:pt x="167" y="315"/>
                </a:lnTo>
                <a:lnTo>
                  <a:pt x="171" y="315"/>
                </a:lnTo>
                <a:lnTo>
                  <a:pt x="187" y="316"/>
                </a:lnTo>
                <a:lnTo>
                  <a:pt x="189" y="318"/>
                </a:lnTo>
                <a:lnTo>
                  <a:pt x="196" y="318"/>
                </a:lnTo>
                <a:lnTo>
                  <a:pt x="197" y="315"/>
                </a:lnTo>
                <a:lnTo>
                  <a:pt x="206" y="313"/>
                </a:lnTo>
                <a:lnTo>
                  <a:pt x="208" y="313"/>
                </a:lnTo>
                <a:lnTo>
                  <a:pt x="208" y="316"/>
                </a:lnTo>
                <a:lnTo>
                  <a:pt x="213" y="316"/>
                </a:lnTo>
                <a:lnTo>
                  <a:pt x="214" y="313"/>
                </a:lnTo>
                <a:lnTo>
                  <a:pt x="218" y="313"/>
                </a:lnTo>
                <a:lnTo>
                  <a:pt x="216" y="308"/>
                </a:lnTo>
                <a:lnTo>
                  <a:pt x="218" y="306"/>
                </a:lnTo>
                <a:lnTo>
                  <a:pt x="209" y="286"/>
                </a:lnTo>
                <a:lnTo>
                  <a:pt x="208" y="281"/>
                </a:lnTo>
                <a:lnTo>
                  <a:pt x="203" y="283"/>
                </a:lnTo>
                <a:lnTo>
                  <a:pt x="199" y="281"/>
                </a:lnTo>
                <a:lnTo>
                  <a:pt x="196" y="278"/>
                </a:lnTo>
                <a:lnTo>
                  <a:pt x="199" y="261"/>
                </a:lnTo>
                <a:lnTo>
                  <a:pt x="194" y="261"/>
                </a:lnTo>
                <a:lnTo>
                  <a:pt x="184" y="259"/>
                </a:lnTo>
                <a:lnTo>
                  <a:pt x="184" y="254"/>
                </a:lnTo>
                <a:lnTo>
                  <a:pt x="184" y="251"/>
                </a:lnTo>
                <a:lnTo>
                  <a:pt x="187" y="246"/>
                </a:lnTo>
                <a:lnTo>
                  <a:pt x="196" y="236"/>
                </a:lnTo>
                <a:lnTo>
                  <a:pt x="197" y="231"/>
                </a:lnTo>
                <a:lnTo>
                  <a:pt x="203" y="225"/>
                </a:lnTo>
                <a:lnTo>
                  <a:pt x="206" y="225"/>
                </a:lnTo>
                <a:lnTo>
                  <a:pt x="208" y="227"/>
                </a:lnTo>
                <a:lnTo>
                  <a:pt x="209" y="232"/>
                </a:lnTo>
                <a:lnTo>
                  <a:pt x="213" y="232"/>
                </a:lnTo>
                <a:lnTo>
                  <a:pt x="221" y="229"/>
                </a:lnTo>
                <a:lnTo>
                  <a:pt x="228" y="229"/>
                </a:lnTo>
                <a:lnTo>
                  <a:pt x="235" y="227"/>
                </a:lnTo>
                <a:lnTo>
                  <a:pt x="236" y="222"/>
                </a:lnTo>
                <a:lnTo>
                  <a:pt x="241" y="215"/>
                </a:lnTo>
                <a:lnTo>
                  <a:pt x="245" y="210"/>
                </a:lnTo>
                <a:lnTo>
                  <a:pt x="246" y="207"/>
                </a:lnTo>
                <a:lnTo>
                  <a:pt x="256" y="202"/>
                </a:lnTo>
                <a:lnTo>
                  <a:pt x="262" y="195"/>
                </a:lnTo>
                <a:lnTo>
                  <a:pt x="267" y="182"/>
                </a:lnTo>
                <a:lnTo>
                  <a:pt x="270" y="177"/>
                </a:lnTo>
                <a:lnTo>
                  <a:pt x="275" y="175"/>
                </a:lnTo>
                <a:lnTo>
                  <a:pt x="278" y="172"/>
                </a:lnTo>
                <a:lnTo>
                  <a:pt x="277" y="168"/>
                </a:lnTo>
                <a:lnTo>
                  <a:pt x="290" y="151"/>
                </a:lnTo>
                <a:lnTo>
                  <a:pt x="294" y="140"/>
                </a:lnTo>
                <a:lnTo>
                  <a:pt x="292" y="136"/>
                </a:lnTo>
                <a:lnTo>
                  <a:pt x="290" y="133"/>
                </a:lnTo>
                <a:lnTo>
                  <a:pt x="297" y="129"/>
                </a:lnTo>
                <a:lnTo>
                  <a:pt x="307" y="124"/>
                </a:lnTo>
                <a:lnTo>
                  <a:pt x="309" y="121"/>
                </a:lnTo>
                <a:lnTo>
                  <a:pt x="309" y="119"/>
                </a:lnTo>
                <a:lnTo>
                  <a:pt x="302" y="114"/>
                </a:lnTo>
                <a:lnTo>
                  <a:pt x="295" y="116"/>
                </a:lnTo>
                <a:lnTo>
                  <a:pt x="294" y="113"/>
                </a:lnTo>
                <a:lnTo>
                  <a:pt x="294" y="108"/>
                </a:lnTo>
                <a:lnTo>
                  <a:pt x="287" y="108"/>
                </a:lnTo>
                <a:lnTo>
                  <a:pt x="287" y="102"/>
                </a:lnTo>
                <a:lnTo>
                  <a:pt x="282" y="99"/>
                </a:lnTo>
                <a:lnTo>
                  <a:pt x="280" y="96"/>
                </a:lnTo>
                <a:lnTo>
                  <a:pt x="282" y="94"/>
                </a:lnTo>
                <a:lnTo>
                  <a:pt x="283" y="89"/>
                </a:lnTo>
                <a:lnTo>
                  <a:pt x="280" y="86"/>
                </a:lnTo>
                <a:lnTo>
                  <a:pt x="280" y="82"/>
                </a:lnTo>
                <a:lnTo>
                  <a:pt x="285" y="81"/>
                </a:lnTo>
                <a:lnTo>
                  <a:pt x="285" y="75"/>
                </a:lnTo>
                <a:lnTo>
                  <a:pt x="278" y="77"/>
                </a:lnTo>
                <a:lnTo>
                  <a:pt x="278" y="74"/>
                </a:lnTo>
                <a:lnTo>
                  <a:pt x="280" y="72"/>
                </a:lnTo>
                <a:lnTo>
                  <a:pt x="280" y="69"/>
                </a:lnTo>
                <a:lnTo>
                  <a:pt x="277" y="69"/>
                </a:lnTo>
                <a:lnTo>
                  <a:pt x="275" y="67"/>
                </a:lnTo>
                <a:lnTo>
                  <a:pt x="278" y="60"/>
                </a:lnTo>
                <a:lnTo>
                  <a:pt x="288" y="57"/>
                </a:lnTo>
                <a:lnTo>
                  <a:pt x="304" y="60"/>
                </a:lnTo>
                <a:lnTo>
                  <a:pt x="310" y="62"/>
                </a:lnTo>
                <a:lnTo>
                  <a:pt x="317" y="64"/>
                </a:lnTo>
                <a:lnTo>
                  <a:pt x="324" y="60"/>
                </a:lnTo>
                <a:lnTo>
                  <a:pt x="326" y="62"/>
                </a:lnTo>
                <a:lnTo>
                  <a:pt x="329" y="59"/>
                </a:lnTo>
                <a:lnTo>
                  <a:pt x="332" y="57"/>
                </a:lnTo>
                <a:lnTo>
                  <a:pt x="339" y="59"/>
                </a:lnTo>
                <a:lnTo>
                  <a:pt x="339" y="60"/>
                </a:lnTo>
                <a:lnTo>
                  <a:pt x="342" y="59"/>
                </a:lnTo>
                <a:lnTo>
                  <a:pt x="342" y="54"/>
                </a:lnTo>
                <a:lnTo>
                  <a:pt x="344" y="49"/>
                </a:lnTo>
                <a:lnTo>
                  <a:pt x="354" y="42"/>
                </a:lnTo>
                <a:lnTo>
                  <a:pt x="356" y="40"/>
                </a:lnTo>
                <a:lnTo>
                  <a:pt x="356" y="40"/>
                </a:lnTo>
                <a:lnTo>
                  <a:pt x="353" y="38"/>
                </a:lnTo>
                <a:lnTo>
                  <a:pt x="339" y="37"/>
                </a:lnTo>
                <a:lnTo>
                  <a:pt x="334" y="32"/>
                </a:lnTo>
                <a:lnTo>
                  <a:pt x="332" y="32"/>
                </a:lnTo>
                <a:lnTo>
                  <a:pt x="331" y="28"/>
                </a:lnTo>
                <a:lnTo>
                  <a:pt x="329" y="28"/>
                </a:lnTo>
                <a:lnTo>
                  <a:pt x="324" y="32"/>
                </a:lnTo>
                <a:lnTo>
                  <a:pt x="321" y="25"/>
                </a:lnTo>
                <a:lnTo>
                  <a:pt x="317" y="25"/>
                </a:lnTo>
                <a:lnTo>
                  <a:pt x="321" y="18"/>
                </a:lnTo>
                <a:lnTo>
                  <a:pt x="321" y="13"/>
                </a:lnTo>
                <a:lnTo>
                  <a:pt x="315" y="6"/>
                </a:lnTo>
                <a:lnTo>
                  <a:pt x="309" y="6"/>
                </a:lnTo>
                <a:lnTo>
                  <a:pt x="305" y="8"/>
                </a:lnTo>
                <a:lnTo>
                  <a:pt x="305" y="3"/>
                </a:lnTo>
                <a:lnTo>
                  <a:pt x="297" y="0"/>
                </a:lnTo>
                <a:lnTo>
                  <a:pt x="295" y="3"/>
                </a:lnTo>
                <a:lnTo>
                  <a:pt x="294" y="1"/>
                </a:lnTo>
                <a:lnTo>
                  <a:pt x="290" y="0"/>
                </a:lnTo>
                <a:lnTo>
                  <a:pt x="290" y="1"/>
                </a:lnTo>
                <a:lnTo>
                  <a:pt x="285" y="1"/>
                </a:lnTo>
                <a:lnTo>
                  <a:pt x="282" y="5"/>
                </a:lnTo>
                <a:lnTo>
                  <a:pt x="278" y="5"/>
                </a:lnTo>
                <a:lnTo>
                  <a:pt x="275" y="8"/>
                </a:lnTo>
                <a:lnTo>
                  <a:pt x="270" y="5"/>
                </a:lnTo>
                <a:lnTo>
                  <a:pt x="256" y="5"/>
                </a:lnTo>
                <a:lnTo>
                  <a:pt x="246" y="8"/>
                </a:lnTo>
                <a:lnTo>
                  <a:pt x="233" y="18"/>
                </a:lnTo>
                <a:lnTo>
                  <a:pt x="230" y="17"/>
                </a:lnTo>
                <a:lnTo>
                  <a:pt x="223" y="25"/>
                </a:lnTo>
                <a:lnTo>
                  <a:pt x="223" y="28"/>
                </a:lnTo>
                <a:lnTo>
                  <a:pt x="228" y="32"/>
                </a:lnTo>
                <a:lnTo>
                  <a:pt x="228" y="35"/>
                </a:lnTo>
                <a:lnTo>
                  <a:pt x="230" y="37"/>
                </a:lnTo>
                <a:lnTo>
                  <a:pt x="228" y="43"/>
                </a:lnTo>
                <a:lnTo>
                  <a:pt x="230" y="49"/>
                </a:lnTo>
                <a:lnTo>
                  <a:pt x="226" y="54"/>
                </a:lnTo>
                <a:lnTo>
                  <a:pt x="219" y="60"/>
                </a:lnTo>
                <a:lnTo>
                  <a:pt x="218" y="64"/>
                </a:lnTo>
                <a:lnTo>
                  <a:pt x="219" y="70"/>
                </a:lnTo>
                <a:lnTo>
                  <a:pt x="219" y="74"/>
                </a:lnTo>
                <a:lnTo>
                  <a:pt x="216" y="75"/>
                </a:lnTo>
                <a:lnTo>
                  <a:pt x="213" y="79"/>
                </a:lnTo>
                <a:lnTo>
                  <a:pt x="196" y="77"/>
                </a:lnTo>
                <a:lnTo>
                  <a:pt x="192" y="79"/>
                </a:lnTo>
                <a:lnTo>
                  <a:pt x="199" y="87"/>
                </a:lnTo>
                <a:lnTo>
                  <a:pt x="201" y="89"/>
                </a:lnTo>
                <a:lnTo>
                  <a:pt x="201" y="96"/>
                </a:lnTo>
                <a:lnTo>
                  <a:pt x="199" y="97"/>
                </a:lnTo>
                <a:lnTo>
                  <a:pt x="196" y="99"/>
                </a:lnTo>
                <a:lnTo>
                  <a:pt x="192" y="101"/>
                </a:lnTo>
                <a:lnTo>
                  <a:pt x="187" y="101"/>
                </a:lnTo>
                <a:lnTo>
                  <a:pt x="184" y="104"/>
                </a:lnTo>
                <a:lnTo>
                  <a:pt x="182" y="108"/>
                </a:lnTo>
                <a:lnTo>
                  <a:pt x="181" y="118"/>
                </a:lnTo>
                <a:lnTo>
                  <a:pt x="179" y="131"/>
                </a:lnTo>
                <a:lnTo>
                  <a:pt x="179" y="133"/>
                </a:lnTo>
                <a:lnTo>
                  <a:pt x="176" y="136"/>
                </a:lnTo>
                <a:lnTo>
                  <a:pt x="174" y="138"/>
                </a:lnTo>
                <a:lnTo>
                  <a:pt x="164" y="133"/>
                </a:lnTo>
                <a:lnTo>
                  <a:pt x="157" y="133"/>
                </a:lnTo>
                <a:lnTo>
                  <a:pt x="152" y="136"/>
                </a:lnTo>
                <a:lnTo>
                  <a:pt x="149" y="140"/>
                </a:lnTo>
                <a:lnTo>
                  <a:pt x="147" y="146"/>
                </a:lnTo>
                <a:lnTo>
                  <a:pt x="144" y="148"/>
                </a:lnTo>
                <a:lnTo>
                  <a:pt x="138" y="146"/>
                </a:lnTo>
                <a:lnTo>
                  <a:pt x="133" y="146"/>
                </a:lnTo>
                <a:lnTo>
                  <a:pt x="130" y="146"/>
                </a:lnTo>
                <a:lnTo>
                  <a:pt x="120" y="156"/>
                </a:lnTo>
                <a:lnTo>
                  <a:pt x="118" y="160"/>
                </a:lnTo>
                <a:lnTo>
                  <a:pt x="117" y="170"/>
                </a:lnTo>
                <a:lnTo>
                  <a:pt x="115" y="180"/>
                </a:lnTo>
                <a:lnTo>
                  <a:pt x="115" y="182"/>
                </a:lnTo>
                <a:lnTo>
                  <a:pt x="112" y="183"/>
                </a:lnTo>
                <a:lnTo>
                  <a:pt x="101" y="187"/>
                </a:lnTo>
                <a:lnTo>
                  <a:pt x="69" y="192"/>
                </a:lnTo>
                <a:lnTo>
                  <a:pt x="61" y="190"/>
                </a:lnTo>
                <a:lnTo>
                  <a:pt x="58" y="190"/>
                </a:lnTo>
                <a:lnTo>
                  <a:pt x="46" y="19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7" name="Freeform 30353"/>
          <p:cNvSpPr>
            <a:spLocks/>
          </p:cNvSpPr>
          <p:nvPr/>
        </p:nvSpPr>
        <p:spPr bwMode="auto">
          <a:xfrm>
            <a:off x="5494766" y="3756758"/>
            <a:ext cx="550012" cy="580224"/>
          </a:xfrm>
          <a:custGeom>
            <a:avLst/>
            <a:gdLst>
              <a:gd name="T0" fmla="*/ 131 w 622"/>
              <a:gd name="T1" fmla="*/ 35 h 652"/>
              <a:gd name="T2" fmla="*/ 128 w 622"/>
              <a:gd name="T3" fmla="*/ 59 h 652"/>
              <a:gd name="T4" fmla="*/ 155 w 622"/>
              <a:gd name="T5" fmla="*/ 79 h 652"/>
              <a:gd name="T6" fmla="*/ 136 w 622"/>
              <a:gd name="T7" fmla="*/ 111 h 652"/>
              <a:gd name="T8" fmla="*/ 102 w 622"/>
              <a:gd name="T9" fmla="*/ 162 h 652"/>
              <a:gd name="T10" fmla="*/ 67 w 622"/>
              <a:gd name="T11" fmla="*/ 189 h 652"/>
              <a:gd name="T12" fmla="*/ 42 w 622"/>
              <a:gd name="T13" fmla="*/ 196 h 652"/>
              <a:gd name="T14" fmla="*/ 42 w 622"/>
              <a:gd name="T15" fmla="*/ 238 h 652"/>
              <a:gd name="T16" fmla="*/ 64 w 622"/>
              <a:gd name="T17" fmla="*/ 273 h 652"/>
              <a:gd name="T18" fmla="*/ 42 w 622"/>
              <a:gd name="T19" fmla="*/ 278 h 652"/>
              <a:gd name="T20" fmla="*/ 3 w 622"/>
              <a:gd name="T21" fmla="*/ 288 h 652"/>
              <a:gd name="T22" fmla="*/ 33 w 622"/>
              <a:gd name="T23" fmla="*/ 312 h 652"/>
              <a:gd name="T24" fmla="*/ 37 w 622"/>
              <a:gd name="T25" fmla="*/ 324 h 652"/>
              <a:gd name="T26" fmla="*/ 59 w 622"/>
              <a:gd name="T27" fmla="*/ 362 h 652"/>
              <a:gd name="T28" fmla="*/ 89 w 622"/>
              <a:gd name="T29" fmla="*/ 341 h 652"/>
              <a:gd name="T30" fmla="*/ 97 w 622"/>
              <a:gd name="T31" fmla="*/ 334 h 652"/>
              <a:gd name="T32" fmla="*/ 113 w 622"/>
              <a:gd name="T33" fmla="*/ 457 h 652"/>
              <a:gd name="T34" fmla="*/ 180 w 622"/>
              <a:gd name="T35" fmla="*/ 627 h 652"/>
              <a:gd name="T36" fmla="*/ 202 w 622"/>
              <a:gd name="T37" fmla="*/ 651 h 652"/>
              <a:gd name="T38" fmla="*/ 225 w 622"/>
              <a:gd name="T39" fmla="*/ 627 h 652"/>
              <a:gd name="T40" fmla="*/ 239 w 622"/>
              <a:gd name="T41" fmla="*/ 602 h 652"/>
              <a:gd name="T42" fmla="*/ 261 w 622"/>
              <a:gd name="T43" fmla="*/ 531 h 652"/>
              <a:gd name="T44" fmla="*/ 259 w 622"/>
              <a:gd name="T45" fmla="*/ 479 h 652"/>
              <a:gd name="T46" fmla="*/ 286 w 622"/>
              <a:gd name="T47" fmla="*/ 464 h 652"/>
              <a:gd name="T48" fmla="*/ 318 w 622"/>
              <a:gd name="T49" fmla="*/ 435 h 652"/>
              <a:gd name="T50" fmla="*/ 374 w 622"/>
              <a:gd name="T51" fmla="*/ 384 h 652"/>
              <a:gd name="T52" fmla="*/ 397 w 622"/>
              <a:gd name="T53" fmla="*/ 351 h 652"/>
              <a:gd name="T54" fmla="*/ 428 w 622"/>
              <a:gd name="T55" fmla="*/ 339 h 652"/>
              <a:gd name="T56" fmla="*/ 441 w 622"/>
              <a:gd name="T57" fmla="*/ 342 h 652"/>
              <a:gd name="T58" fmla="*/ 433 w 622"/>
              <a:gd name="T59" fmla="*/ 288 h 652"/>
              <a:gd name="T60" fmla="*/ 433 w 622"/>
              <a:gd name="T61" fmla="*/ 256 h 652"/>
              <a:gd name="T62" fmla="*/ 424 w 622"/>
              <a:gd name="T63" fmla="*/ 234 h 652"/>
              <a:gd name="T64" fmla="*/ 460 w 622"/>
              <a:gd name="T65" fmla="*/ 238 h 652"/>
              <a:gd name="T66" fmla="*/ 512 w 622"/>
              <a:gd name="T67" fmla="*/ 258 h 652"/>
              <a:gd name="T68" fmla="*/ 490 w 622"/>
              <a:gd name="T69" fmla="*/ 297 h 652"/>
              <a:gd name="T70" fmla="*/ 512 w 622"/>
              <a:gd name="T71" fmla="*/ 295 h 652"/>
              <a:gd name="T72" fmla="*/ 532 w 622"/>
              <a:gd name="T73" fmla="*/ 317 h 652"/>
              <a:gd name="T74" fmla="*/ 546 w 622"/>
              <a:gd name="T75" fmla="*/ 285 h 652"/>
              <a:gd name="T76" fmla="*/ 563 w 622"/>
              <a:gd name="T77" fmla="*/ 250 h 652"/>
              <a:gd name="T78" fmla="*/ 611 w 622"/>
              <a:gd name="T79" fmla="*/ 207 h 652"/>
              <a:gd name="T80" fmla="*/ 598 w 622"/>
              <a:gd name="T81" fmla="*/ 177 h 652"/>
              <a:gd name="T82" fmla="*/ 574 w 622"/>
              <a:gd name="T83" fmla="*/ 162 h 652"/>
              <a:gd name="T84" fmla="*/ 531 w 622"/>
              <a:gd name="T85" fmla="*/ 175 h 652"/>
              <a:gd name="T86" fmla="*/ 499 w 622"/>
              <a:gd name="T87" fmla="*/ 199 h 652"/>
              <a:gd name="T88" fmla="*/ 478 w 622"/>
              <a:gd name="T89" fmla="*/ 216 h 652"/>
              <a:gd name="T90" fmla="*/ 448 w 622"/>
              <a:gd name="T91" fmla="*/ 214 h 652"/>
              <a:gd name="T92" fmla="*/ 434 w 622"/>
              <a:gd name="T93" fmla="*/ 185 h 652"/>
              <a:gd name="T94" fmla="*/ 421 w 622"/>
              <a:gd name="T95" fmla="*/ 224 h 652"/>
              <a:gd name="T96" fmla="*/ 389 w 622"/>
              <a:gd name="T97" fmla="*/ 219 h 652"/>
              <a:gd name="T98" fmla="*/ 362 w 622"/>
              <a:gd name="T99" fmla="*/ 214 h 652"/>
              <a:gd name="T100" fmla="*/ 335 w 622"/>
              <a:gd name="T101" fmla="*/ 201 h 652"/>
              <a:gd name="T102" fmla="*/ 311 w 622"/>
              <a:gd name="T103" fmla="*/ 192 h 652"/>
              <a:gd name="T104" fmla="*/ 266 w 622"/>
              <a:gd name="T105" fmla="*/ 169 h 652"/>
              <a:gd name="T106" fmla="*/ 263 w 622"/>
              <a:gd name="T107" fmla="*/ 145 h 652"/>
              <a:gd name="T108" fmla="*/ 259 w 622"/>
              <a:gd name="T109" fmla="*/ 118 h 652"/>
              <a:gd name="T110" fmla="*/ 227 w 622"/>
              <a:gd name="T111" fmla="*/ 100 h 652"/>
              <a:gd name="T112" fmla="*/ 227 w 622"/>
              <a:gd name="T113" fmla="*/ 74 h 652"/>
              <a:gd name="T114" fmla="*/ 234 w 622"/>
              <a:gd name="T115" fmla="*/ 54 h 652"/>
              <a:gd name="T116" fmla="*/ 222 w 622"/>
              <a:gd name="T117" fmla="*/ 24 h 652"/>
              <a:gd name="T118" fmla="*/ 188 w 622"/>
              <a:gd name="T119" fmla="*/ 14 h 652"/>
              <a:gd name="T120" fmla="*/ 170 w 622"/>
              <a:gd name="T121" fmla="*/ 20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2" h="652">
                <a:moveTo>
                  <a:pt x="121" y="27"/>
                </a:moveTo>
                <a:lnTo>
                  <a:pt x="123" y="29"/>
                </a:lnTo>
                <a:lnTo>
                  <a:pt x="126" y="29"/>
                </a:lnTo>
                <a:lnTo>
                  <a:pt x="126" y="32"/>
                </a:lnTo>
                <a:lnTo>
                  <a:pt x="124" y="34"/>
                </a:lnTo>
                <a:lnTo>
                  <a:pt x="124" y="37"/>
                </a:lnTo>
                <a:lnTo>
                  <a:pt x="131" y="35"/>
                </a:lnTo>
                <a:lnTo>
                  <a:pt x="131" y="41"/>
                </a:lnTo>
                <a:lnTo>
                  <a:pt x="126" y="42"/>
                </a:lnTo>
                <a:lnTo>
                  <a:pt x="126" y="46"/>
                </a:lnTo>
                <a:lnTo>
                  <a:pt x="129" y="49"/>
                </a:lnTo>
                <a:lnTo>
                  <a:pt x="128" y="54"/>
                </a:lnTo>
                <a:lnTo>
                  <a:pt x="126" y="56"/>
                </a:lnTo>
                <a:lnTo>
                  <a:pt x="128" y="59"/>
                </a:lnTo>
                <a:lnTo>
                  <a:pt x="133" y="62"/>
                </a:lnTo>
                <a:lnTo>
                  <a:pt x="133" y="68"/>
                </a:lnTo>
                <a:lnTo>
                  <a:pt x="140" y="68"/>
                </a:lnTo>
                <a:lnTo>
                  <a:pt x="140" y="73"/>
                </a:lnTo>
                <a:lnTo>
                  <a:pt x="141" y="76"/>
                </a:lnTo>
                <a:lnTo>
                  <a:pt x="148" y="74"/>
                </a:lnTo>
                <a:lnTo>
                  <a:pt x="155" y="79"/>
                </a:lnTo>
                <a:lnTo>
                  <a:pt x="155" y="81"/>
                </a:lnTo>
                <a:lnTo>
                  <a:pt x="153" y="84"/>
                </a:lnTo>
                <a:lnTo>
                  <a:pt x="143" y="89"/>
                </a:lnTo>
                <a:lnTo>
                  <a:pt x="136" y="93"/>
                </a:lnTo>
                <a:lnTo>
                  <a:pt x="138" y="96"/>
                </a:lnTo>
                <a:lnTo>
                  <a:pt x="140" y="100"/>
                </a:lnTo>
                <a:lnTo>
                  <a:pt x="136" y="111"/>
                </a:lnTo>
                <a:lnTo>
                  <a:pt x="123" y="128"/>
                </a:lnTo>
                <a:lnTo>
                  <a:pt x="124" y="132"/>
                </a:lnTo>
                <a:lnTo>
                  <a:pt x="121" y="135"/>
                </a:lnTo>
                <a:lnTo>
                  <a:pt x="116" y="137"/>
                </a:lnTo>
                <a:lnTo>
                  <a:pt x="113" y="142"/>
                </a:lnTo>
                <a:lnTo>
                  <a:pt x="108" y="155"/>
                </a:lnTo>
                <a:lnTo>
                  <a:pt x="102" y="162"/>
                </a:lnTo>
                <a:lnTo>
                  <a:pt x="92" y="167"/>
                </a:lnTo>
                <a:lnTo>
                  <a:pt x="91" y="170"/>
                </a:lnTo>
                <a:lnTo>
                  <a:pt x="87" y="175"/>
                </a:lnTo>
                <a:lnTo>
                  <a:pt x="82" y="182"/>
                </a:lnTo>
                <a:lnTo>
                  <a:pt x="81" y="187"/>
                </a:lnTo>
                <a:lnTo>
                  <a:pt x="74" y="189"/>
                </a:lnTo>
                <a:lnTo>
                  <a:pt x="67" y="189"/>
                </a:lnTo>
                <a:lnTo>
                  <a:pt x="59" y="192"/>
                </a:lnTo>
                <a:lnTo>
                  <a:pt x="55" y="192"/>
                </a:lnTo>
                <a:lnTo>
                  <a:pt x="54" y="187"/>
                </a:lnTo>
                <a:lnTo>
                  <a:pt x="52" y="185"/>
                </a:lnTo>
                <a:lnTo>
                  <a:pt x="49" y="185"/>
                </a:lnTo>
                <a:lnTo>
                  <a:pt x="43" y="191"/>
                </a:lnTo>
                <a:lnTo>
                  <a:pt x="42" y="196"/>
                </a:lnTo>
                <a:lnTo>
                  <a:pt x="33" y="206"/>
                </a:lnTo>
                <a:lnTo>
                  <a:pt x="30" y="211"/>
                </a:lnTo>
                <a:lnTo>
                  <a:pt x="30" y="214"/>
                </a:lnTo>
                <a:lnTo>
                  <a:pt x="30" y="219"/>
                </a:lnTo>
                <a:lnTo>
                  <a:pt x="40" y="221"/>
                </a:lnTo>
                <a:lnTo>
                  <a:pt x="45" y="221"/>
                </a:lnTo>
                <a:lnTo>
                  <a:pt x="42" y="238"/>
                </a:lnTo>
                <a:lnTo>
                  <a:pt x="45" y="241"/>
                </a:lnTo>
                <a:lnTo>
                  <a:pt x="49" y="243"/>
                </a:lnTo>
                <a:lnTo>
                  <a:pt x="54" y="241"/>
                </a:lnTo>
                <a:lnTo>
                  <a:pt x="55" y="246"/>
                </a:lnTo>
                <a:lnTo>
                  <a:pt x="64" y="266"/>
                </a:lnTo>
                <a:lnTo>
                  <a:pt x="62" y="268"/>
                </a:lnTo>
                <a:lnTo>
                  <a:pt x="64" y="273"/>
                </a:lnTo>
                <a:lnTo>
                  <a:pt x="60" y="273"/>
                </a:lnTo>
                <a:lnTo>
                  <a:pt x="59" y="276"/>
                </a:lnTo>
                <a:lnTo>
                  <a:pt x="54" y="276"/>
                </a:lnTo>
                <a:lnTo>
                  <a:pt x="54" y="273"/>
                </a:lnTo>
                <a:lnTo>
                  <a:pt x="52" y="273"/>
                </a:lnTo>
                <a:lnTo>
                  <a:pt x="43" y="275"/>
                </a:lnTo>
                <a:lnTo>
                  <a:pt x="42" y="278"/>
                </a:lnTo>
                <a:lnTo>
                  <a:pt x="35" y="278"/>
                </a:lnTo>
                <a:lnTo>
                  <a:pt x="33" y="276"/>
                </a:lnTo>
                <a:lnTo>
                  <a:pt x="17" y="275"/>
                </a:lnTo>
                <a:lnTo>
                  <a:pt x="13" y="275"/>
                </a:lnTo>
                <a:lnTo>
                  <a:pt x="15" y="283"/>
                </a:lnTo>
                <a:lnTo>
                  <a:pt x="6" y="283"/>
                </a:lnTo>
                <a:lnTo>
                  <a:pt x="3" y="288"/>
                </a:lnTo>
                <a:lnTo>
                  <a:pt x="0" y="288"/>
                </a:lnTo>
                <a:lnTo>
                  <a:pt x="0" y="290"/>
                </a:lnTo>
                <a:lnTo>
                  <a:pt x="6" y="298"/>
                </a:lnTo>
                <a:lnTo>
                  <a:pt x="15" y="305"/>
                </a:lnTo>
                <a:lnTo>
                  <a:pt x="17" y="307"/>
                </a:lnTo>
                <a:lnTo>
                  <a:pt x="22" y="309"/>
                </a:lnTo>
                <a:lnTo>
                  <a:pt x="33" y="312"/>
                </a:lnTo>
                <a:lnTo>
                  <a:pt x="42" y="312"/>
                </a:lnTo>
                <a:lnTo>
                  <a:pt x="49" y="310"/>
                </a:lnTo>
                <a:lnTo>
                  <a:pt x="49" y="310"/>
                </a:lnTo>
                <a:lnTo>
                  <a:pt x="50" y="312"/>
                </a:lnTo>
                <a:lnTo>
                  <a:pt x="45" y="319"/>
                </a:lnTo>
                <a:lnTo>
                  <a:pt x="40" y="322"/>
                </a:lnTo>
                <a:lnTo>
                  <a:pt x="37" y="324"/>
                </a:lnTo>
                <a:lnTo>
                  <a:pt x="30" y="324"/>
                </a:lnTo>
                <a:lnTo>
                  <a:pt x="20" y="322"/>
                </a:lnTo>
                <a:lnTo>
                  <a:pt x="18" y="324"/>
                </a:lnTo>
                <a:lnTo>
                  <a:pt x="23" y="330"/>
                </a:lnTo>
                <a:lnTo>
                  <a:pt x="45" y="354"/>
                </a:lnTo>
                <a:lnTo>
                  <a:pt x="52" y="359"/>
                </a:lnTo>
                <a:lnTo>
                  <a:pt x="59" y="362"/>
                </a:lnTo>
                <a:lnTo>
                  <a:pt x="62" y="361"/>
                </a:lnTo>
                <a:lnTo>
                  <a:pt x="69" y="359"/>
                </a:lnTo>
                <a:lnTo>
                  <a:pt x="74" y="357"/>
                </a:lnTo>
                <a:lnTo>
                  <a:pt x="81" y="354"/>
                </a:lnTo>
                <a:lnTo>
                  <a:pt x="86" y="349"/>
                </a:lnTo>
                <a:lnTo>
                  <a:pt x="89" y="346"/>
                </a:lnTo>
                <a:lnTo>
                  <a:pt x="89" y="341"/>
                </a:lnTo>
                <a:lnTo>
                  <a:pt x="89" y="339"/>
                </a:lnTo>
                <a:lnTo>
                  <a:pt x="86" y="335"/>
                </a:lnTo>
                <a:lnTo>
                  <a:pt x="86" y="334"/>
                </a:lnTo>
                <a:lnTo>
                  <a:pt x="89" y="329"/>
                </a:lnTo>
                <a:lnTo>
                  <a:pt x="91" y="327"/>
                </a:lnTo>
                <a:lnTo>
                  <a:pt x="99" y="327"/>
                </a:lnTo>
                <a:lnTo>
                  <a:pt x="97" y="334"/>
                </a:lnTo>
                <a:lnTo>
                  <a:pt x="99" y="349"/>
                </a:lnTo>
                <a:lnTo>
                  <a:pt x="102" y="354"/>
                </a:lnTo>
                <a:lnTo>
                  <a:pt x="108" y="357"/>
                </a:lnTo>
                <a:lnTo>
                  <a:pt x="108" y="361"/>
                </a:lnTo>
                <a:lnTo>
                  <a:pt x="102" y="369"/>
                </a:lnTo>
                <a:lnTo>
                  <a:pt x="99" y="376"/>
                </a:lnTo>
                <a:lnTo>
                  <a:pt x="113" y="457"/>
                </a:lnTo>
                <a:lnTo>
                  <a:pt x="123" y="484"/>
                </a:lnTo>
                <a:lnTo>
                  <a:pt x="134" y="506"/>
                </a:lnTo>
                <a:lnTo>
                  <a:pt x="141" y="524"/>
                </a:lnTo>
                <a:lnTo>
                  <a:pt x="151" y="560"/>
                </a:lnTo>
                <a:lnTo>
                  <a:pt x="161" y="575"/>
                </a:lnTo>
                <a:lnTo>
                  <a:pt x="177" y="614"/>
                </a:lnTo>
                <a:lnTo>
                  <a:pt x="180" y="627"/>
                </a:lnTo>
                <a:lnTo>
                  <a:pt x="182" y="634"/>
                </a:lnTo>
                <a:lnTo>
                  <a:pt x="183" y="637"/>
                </a:lnTo>
                <a:lnTo>
                  <a:pt x="197" y="652"/>
                </a:lnTo>
                <a:lnTo>
                  <a:pt x="199" y="652"/>
                </a:lnTo>
                <a:lnTo>
                  <a:pt x="200" y="652"/>
                </a:lnTo>
                <a:lnTo>
                  <a:pt x="202" y="651"/>
                </a:lnTo>
                <a:lnTo>
                  <a:pt x="202" y="651"/>
                </a:lnTo>
                <a:lnTo>
                  <a:pt x="204" y="649"/>
                </a:lnTo>
                <a:lnTo>
                  <a:pt x="209" y="647"/>
                </a:lnTo>
                <a:lnTo>
                  <a:pt x="212" y="644"/>
                </a:lnTo>
                <a:lnTo>
                  <a:pt x="214" y="642"/>
                </a:lnTo>
                <a:lnTo>
                  <a:pt x="215" y="634"/>
                </a:lnTo>
                <a:lnTo>
                  <a:pt x="217" y="630"/>
                </a:lnTo>
                <a:lnTo>
                  <a:pt x="225" y="627"/>
                </a:lnTo>
                <a:lnTo>
                  <a:pt x="227" y="627"/>
                </a:lnTo>
                <a:lnTo>
                  <a:pt x="236" y="624"/>
                </a:lnTo>
                <a:lnTo>
                  <a:pt x="231" y="620"/>
                </a:lnTo>
                <a:lnTo>
                  <a:pt x="231" y="619"/>
                </a:lnTo>
                <a:lnTo>
                  <a:pt x="234" y="614"/>
                </a:lnTo>
                <a:lnTo>
                  <a:pt x="236" y="603"/>
                </a:lnTo>
                <a:lnTo>
                  <a:pt x="239" y="602"/>
                </a:lnTo>
                <a:lnTo>
                  <a:pt x="249" y="602"/>
                </a:lnTo>
                <a:lnTo>
                  <a:pt x="249" y="600"/>
                </a:lnTo>
                <a:lnTo>
                  <a:pt x="247" y="575"/>
                </a:lnTo>
                <a:lnTo>
                  <a:pt x="249" y="568"/>
                </a:lnTo>
                <a:lnTo>
                  <a:pt x="258" y="543"/>
                </a:lnTo>
                <a:lnTo>
                  <a:pt x="261" y="536"/>
                </a:lnTo>
                <a:lnTo>
                  <a:pt x="261" y="531"/>
                </a:lnTo>
                <a:lnTo>
                  <a:pt x="254" y="524"/>
                </a:lnTo>
                <a:lnTo>
                  <a:pt x="258" y="519"/>
                </a:lnTo>
                <a:lnTo>
                  <a:pt x="258" y="511"/>
                </a:lnTo>
                <a:lnTo>
                  <a:pt x="254" y="494"/>
                </a:lnTo>
                <a:lnTo>
                  <a:pt x="254" y="489"/>
                </a:lnTo>
                <a:lnTo>
                  <a:pt x="258" y="484"/>
                </a:lnTo>
                <a:lnTo>
                  <a:pt x="259" y="479"/>
                </a:lnTo>
                <a:lnTo>
                  <a:pt x="263" y="475"/>
                </a:lnTo>
                <a:lnTo>
                  <a:pt x="269" y="474"/>
                </a:lnTo>
                <a:lnTo>
                  <a:pt x="273" y="477"/>
                </a:lnTo>
                <a:lnTo>
                  <a:pt x="276" y="474"/>
                </a:lnTo>
                <a:lnTo>
                  <a:pt x="279" y="465"/>
                </a:lnTo>
                <a:lnTo>
                  <a:pt x="281" y="462"/>
                </a:lnTo>
                <a:lnTo>
                  <a:pt x="286" y="464"/>
                </a:lnTo>
                <a:lnTo>
                  <a:pt x="291" y="464"/>
                </a:lnTo>
                <a:lnTo>
                  <a:pt x="298" y="460"/>
                </a:lnTo>
                <a:lnTo>
                  <a:pt x="300" y="455"/>
                </a:lnTo>
                <a:lnTo>
                  <a:pt x="301" y="450"/>
                </a:lnTo>
                <a:lnTo>
                  <a:pt x="303" y="445"/>
                </a:lnTo>
                <a:lnTo>
                  <a:pt x="306" y="442"/>
                </a:lnTo>
                <a:lnTo>
                  <a:pt x="318" y="435"/>
                </a:lnTo>
                <a:lnTo>
                  <a:pt x="325" y="430"/>
                </a:lnTo>
                <a:lnTo>
                  <a:pt x="332" y="421"/>
                </a:lnTo>
                <a:lnTo>
                  <a:pt x="338" y="420"/>
                </a:lnTo>
                <a:lnTo>
                  <a:pt x="343" y="413"/>
                </a:lnTo>
                <a:lnTo>
                  <a:pt x="362" y="389"/>
                </a:lnTo>
                <a:lnTo>
                  <a:pt x="367" y="386"/>
                </a:lnTo>
                <a:lnTo>
                  <a:pt x="374" y="384"/>
                </a:lnTo>
                <a:lnTo>
                  <a:pt x="379" y="384"/>
                </a:lnTo>
                <a:lnTo>
                  <a:pt x="384" y="381"/>
                </a:lnTo>
                <a:lnTo>
                  <a:pt x="394" y="373"/>
                </a:lnTo>
                <a:lnTo>
                  <a:pt x="394" y="369"/>
                </a:lnTo>
                <a:lnTo>
                  <a:pt x="399" y="361"/>
                </a:lnTo>
                <a:lnTo>
                  <a:pt x="399" y="356"/>
                </a:lnTo>
                <a:lnTo>
                  <a:pt x="397" y="351"/>
                </a:lnTo>
                <a:lnTo>
                  <a:pt x="397" y="349"/>
                </a:lnTo>
                <a:lnTo>
                  <a:pt x="401" y="347"/>
                </a:lnTo>
                <a:lnTo>
                  <a:pt x="416" y="341"/>
                </a:lnTo>
                <a:lnTo>
                  <a:pt x="419" y="337"/>
                </a:lnTo>
                <a:lnTo>
                  <a:pt x="423" y="332"/>
                </a:lnTo>
                <a:lnTo>
                  <a:pt x="426" y="334"/>
                </a:lnTo>
                <a:lnTo>
                  <a:pt x="428" y="339"/>
                </a:lnTo>
                <a:lnTo>
                  <a:pt x="429" y="341"/>
                </a:lnTo>
                <a:lnTo>
                  <a:pt x="431" y="341"/>
                </a:lnTo>
                <a:lnTo>
                  <a:pt x="433" y="335"/>
                </a:lnTo>
                <a:lnTo>
                  <a:pt x="434" y="332"/>
                </a:lnTo>
                <a:lnTo>
                  <a:pt x="436" y="334"/>
                </a:lnTo>
                <a:lnTo>
                  <a:pt x="438" y="341"/>
                </a:lnTo>
                <a:lnTo>
                  <a:pt x="441" y="342"/>
                </a:lnTo>
                <a:lnTo>
                  <a:pt x="445" y="341"/>
                </a:lnTo>
                <a:lnTo>
                  <a:pt x="445" y="339"/>
                </a:lnTo>
                <a:lnTo>
                  <a:pt x="445" y="335"/>
                </a:lnTo>
                <a:lnTo>
                  <a:pt x="445" y="329"/>
                </a:lnTo>
                <a:lnTo>
                  <a:pt x="436" y="295"/>
                </a:lnTo>
                <a:lnTo>
                  <a:pt x="434" y="292"/>
                </a:lnTo>
                <a:lnTo>
                  <a:pt x="433" y="288"/>
                </a:lnTo>
                <a:lnTo>
                  <a:pt x="438" y="280"/>
                </a:lnTo>
                <a:lnTo>
                  <a:pt x="438" y="276"/>
                </a:lnTo>
                <a:lnTo>
                  <a:pt x="436" y="275"/>
                </a:lnTo>
                <a:lnTo>
                  <a:pt x="426" y="270"/>
                </a:lnTo>
                <a:lnTo>
                  <a:pt x="423" y="266"/>
                </a:lnTo>
                <a:lnTo>
                  <a:pt x="429" y="260"/>
                </a:lnTo>
                <a:lnTo>
                  <a:pt x="433" y="256"/>
                </a:lnTo>
                <a:lnTo>
                  <a:pt x="441" y="255"/>
                </a:lnTo>
                <a:lnTo>
                  <a:pt x="441" y="253"/>
                </a:lnTo>
                <a:lnTo>
                  <a:pt x="440" y="251"/>
                </a:lnTo>
                <a:lnTo>
                  <a:pt x="429" y="241"/>
                </a:lnTo>
                <a:lnTo>
                  <a:pt x="423" y="238"/>
                </a:lnTo>
                <a:lnTo>
                  <a:pt x="423" y="238"/>
                </a:lnTo>
                <a:lnTo>
                  <a:pt x="424" y="234"/>
                </a:lnTo>
                <a:lnTo>
                  <a:pt x="429" y="228"/>
                </a:lnTo>
                <a:lnTo>
                  <a:pt x="431" y="228"/>
                </a:lnTo>
                <a:lnTo>
                  <a:pt x="443" y="229"/>
                </a:lnTo>
                <a:lnTo>
                  <a:pt x="450" y="234"/>
                </a:lnTo>
                <a:lnTo>
                  <a:pt x="455" y="234"/>
                </a:lnTo>
                <a:lnTo>
                  <a:pt x="458" y="234"/>
                </a:lnTo>
                <a:lnTo>
                  <a:pt x="460" y="238"/>
                </a:lnTo>
                <a:lnTo>
                  <a:pt x="461" y="251"/>
                </a:lnTo>
                <a:lnTo>
                  <a:pt x="463" y="253"/>
                </a:lnTo>
                <a:lnTo>
                  <a:pt x="473" y="255"/>
                </a:lnTo>
                <a:lnTo>
                  <a:pt x="487" y="255"/>
                </a:lnTo>
                <a:lnTo>
                  <a:pt x="510" y="256"/>
                </a:lnTo>
                <a:lnTo>
                  <a:pt x="512" y="258"/>
                </a:lnTo>
                <a:lnTo>
                  <a:pt x="512" y="258"/>
                </a:lnTo>
                <a:lnTo>
                  <a:pt x="512" y="266"/>
                </a:lnTo>
                <a:lnTo>
                  <a:pt x="510" y="271"/>
                </a:lnTo>
                <a:lnTo>
                  <a:pt x="502" y="278"/>
                </a:lnTo>
                <a:lnTo>
                  <a:pt x="497" y="280"/>
                </a:lnTo>
                <a:lnTo>
                  <a:pt x="490" y="285"/>
                </a:lnTo>
                <a:lnTo>
                  <a:pt x="490" y="287"/>
                </a:lnTo>
                <a:lnTo>
                  <a:pt x="490" y="297"/>
                </a:lnTo>
                <a:lnTo>
                  <a:pt x="493" y="303"/>
                </a:lnTo>
                <a:lnTo>
                  <a:pt x="499" y="307"/>
                </a:lnTo>
                <a:lnTo>
                  <a:pt x="502" y="303"/>
                </a:lnTo>
                <a:lnTo>
                  <a:pt x="505" y="292"/>
                </a:lnTo>
                <a:lnTo>
                  <a:pt x="507" y="290"/>
                </a:lnTo>
                <a:lnTo>
                  <a:pt x="512" y="290"/>
                </a:lnTo>
                <a:lnTo>
                  <a:pt x="512" y="295"/>
                </a:lnTo>
                <a:lnTo>
                  <a:pt x="517" y="322"/>
                </a:lnTo>
                <a:lnTo>
                  <a:pt x="519" y="327"/>
                </a:lnTo>
                <a:lnTo>
                  <a:pt x="524" y="329"/>
                </a:lnTo>
                <a:lnTo>
                  <a:pt x="527" y="330"/>
                </a:lnTo>
                <a:lnTo>
                  <a:pt x="529" y="329"/>
                </a:lnTo>
                <a:lnTo>
                  <a:pt x="531" y="325"/>
                </a:lnTo>
                <a:lnTo>
                  <a:pt x="532" y="317"/>
                </a:lnTo>
                <a:lnTo>
                  <a:pt x="531" y="309"/>
                </a:lnTo>
                <a:lnTo>
                  <a:pt x="532" y="307"/>
                </a:lnTo>
                <a:lnTo>
                  <a:pt x="536" y="305"/>
                </a:lnTo>
                <a:lnTo>
                  <a:pt x="537" y="300"/>
                </a:lnTo>
                <a:lnTo>
                  <a:pt x="536" y="283"/>
                </a:lnTo>
                <a:lnTo>
                  <a:pt x="537" y="282"/>
                </a:lnTo>
                <a:lnTo>
                  <a:pt x="546" y="285"/>
                </a:lnTo>
                <a:lnTo>
                  <a:pt x="549" y="285"/>
                </a:lnTo>
                <a:lnTo>
                  <a:pt x="552" y="285"/>
                </a:lnTo>
                <a:lnTo>
                  <a:pt x="554" y="283"/>
                </a:lnTo>
                <a:lnTo>
                  <a:pt x="564" y="260"/>
                </a:lnTo>
                <a:lnTo>
                  <a:pt x="564" y="256"/>
                </a:lnTo>
                <a:lnTo>
                  <a:pt x="563" y="251"/>
                </a:lnTo>
                <a:lnTo>
                  <a:pt x="563" y="250"/>
                </a:lnTo>
                <a:lnTo>
                  <a:pt x="573" y="238"/>
                </a:lnTo>
                <a:lnTo>
                  <a:pt x="573" y="233"/>
                </a:lnTo>
                <a:lnTo>
                  <a:pt x="573" y="224"/>
                </a:lnTo>
                <a:lnTo>
                  <a:pt x="574" y="221"/>
                </a:lnTo>
                <a:lnTo>
                  <a:pt x="595" y="206"/>
                </a:lnTo>
                <a:lnTo>
                  <a:pt x="598" y="204"/>
                </a:lnTo>
                <a:lnTo>
                  <a:pt x="611" y="207"/>
                </a:lnTo>
                <a:lnTo>
                  <a:pt x="615" y="207"/>
                </a:lnTo>
                <a:lnTo>
                  <a:pt x="613" y="199"/>
                </a:lnTo>
                <a:lnTo>
                  <a:pt x="613" y="196"/>
                </a:lnTo>
                <a:lnTo>
                  <a:pt x="620" y="189"/>
                </a:lnTo>
                <a:lnTo>
                  <a:pt x="620" y="187"/>
                </a:lnTo>
                <a:lnTo>
                  <a:pt x="622" y="182"/>
                </a:lnTo>
                <a:lnTo>
                  <a:pt x="598" y="177"/>
                </a:lnTo>
                <a:lnTo>
                  <a:pt x="598" y="177"/>
                </a:lnTo>
                <a:lnTo>
                  <a:pt x="600" y="174"/>
                </a:lnTo>
                <a:lnTo>
                  <a:pt x="603" y="169"/>
                </a:lnTo>
                <a:lnTo>
                  <a:pt x="601" y="164"/>
                </a:lnTo>
                <a:lnTo>
                  <a:pt x="591" y="152"/>
                </a:lnTo>
                <a:lnTo>
                  <a:pt x="578" y="162"/>
                </a:lnTo>
                <a:lnTo>
                  <a:pt x="574" y="162"/>
                </a:lnTo>
                <a:lnTo>
                  <a:pt x="564" y="159"/>
                </a:lnTo>
                <a:lnTo>
                  <a:pt x="563" y="157"/>
                </a:lnTo>
                <a:lnTo>
                  <a:pt x="559" y="157"/>
                </a:lnTo>
                <a:lnTo>
                  <a:pt x="554" y="160"/>
                </a:lnTo>
                <a:lnTo>
                  <a:pt x="542" y="169"/>
                </a:lnTo>
                <a:lnTo>
                  <a:pt x="536" y="172"/>
                </a:lnTo>
                <a:lnTo>
                  <a:pt x="531" y="175"/>
                </a:lnTo>
                <a:lnTo>
                  <a:pt x="519" y="189"/>
                </a:lnTo>
                <a:lnTo>
                  <a:pt x="515" y="191"/>
                </a:lnTo>
                <a:lnTo>
                  <a:pt x="509" y="192"/>
                </a:lnTo>
                <a:lnTo>
                  <a:pt x="502" y="194"/>
                </a:lnTo>
                <a:lnTo>
                  <a:pt x="499" y="196"/>
                </a:lnTo>
                <a:lnTo>
                  <a:pt x="499" y="196"/>
                </a:lnTo>
                <a:lnTo>
                  <a:pt x="499" y="199"/>
                </a:lnTo>
                <a:lnTo>
                  <a:pt x="502" y="202"/>
                </a:lnTo>
                <a:lnTo>
                  <a:pt x="505" y="202"/>
                </a:lnTo>
                <a:lnTo>
                  <a:pt x="507" y="206"/>
                </a:lnTo>
                <a:lnTo>
                  <a:pt x="507" y="209"/>
                </a:lnTo>
                <a:lnTo>
                  <a:pt x="505" y="214"/>
                </a:lnTo>
                <a:lnTo>
                  <a:pt x="490" y="218"/>
                </a:lnTo>
                <a:lnTo>
                  <a:pt x="478" y="216"/>
                </a:lnTo>
                <a:lnTo>
                  <a:pt x="475" y="214"/>
                </a:lnTo>
                <a:lnTo>
                  <a:pt x="472" y="214"/>
                </a:lnTo>
                <a:lnTo>
                  <a:pt x="466" y="218"/>
                </a:lnTo>
                <a:lnTo>
                  <a:pt x="461" y="218"/>
                </a:lnTo>
                <a:lnTo>
                  <a:pt x="461" y="218"/>
                </a:lnTo>
                <a:lnTo>
                  <a:pt x="453" y="216"/>
                </a:lnTo>
                <a:lnTo>
                  <a:pt x="448" y="214"/>
                </a:lnTo>
                <a:lnTo>
                  <a:pt x="441" y="212"/>
                </a:lnTo>
                <a:lnTo>
                  <a:pt x="440" y="207"/>
                </a:lnTo>
                <a:lnTo>
                  <a:pt x="440" y="206"/>
                </a:lnTo>
                <a:lnTo>
                  <a:pt x="438" y="199"/>
                </a:lnTo>
                <a:lnTo>
                  <a:pt x="438" y="189"/>
                </a:lnTo>
                <a:lnTo>
                  <a:pt x="436" y="187"/>
                </a:lnTo>
                <a:lnTo>
                  <a:pt x="434" y="185"/>
                </a:lnTo>
                <a:lnTo>
                  <a:pt x="426" y="189"/>
                </a:lnTo>
                <a:lnTo>
                  <a:pt x="428" y="189"/>
                </a:lnTo>
                <a:lnTo>
                  <a:pt x="424" y="197"/>
                </a:lnTo>
                <a:lnTo>
                  <a:pt x="423" y="207"/>
                </a:lnTo>
                <a:lnTo>
                  <a:pt x="428" y="218"/>
                </a:lnTo>
                <a:lnTo>
                  <a:pt x="424" y="224"/>
                </a:lnTo>
                <a:lnTo>
                  <a:pt x="421" y="224"/>
                </a:lnTo>
                <a:lnTo>
                  <a:pt x="416" y="224"/>
                </a:lnTo>
                <a:lnTo>
                  <a:pt x="413" y="224"/>
                </a:lnTo>
                <a:lnTo>
                  <a:pt x="409" y="224"/>
                </a:lnTo>
                <a:lnTo>
                  <a:pt x="404" y="224"/>
                </a:lnTo>
                <a:lnTo>
                  <a:pt x="402" y="221"/>
                </a:lnTo>
                <a:lnTo>
                  <a:pt x="396" y="224"/>
                </a:lnTo>
                <a:lnTo>
                  <a:pt x="389" y="219"/>
                </a:lnTo>
                <a:lnTo>
                  <a:pt x="382" y="218"/>
                </a:lnTo>
                <a:lnTo>
                  <a:pt x="377" y="221"/>
                </a:lnTo>
                <a:lnTo>
                  <a:pt x="375" y="218"/>
                </a:lnTo>
                <a:lnTo>
                  <a:pt x="375" y="214"/>
                </a:lnTo>
                <a:lnTo>
                  <a:pt x="372" y="214"/>
                </a:lnTo>
                <a:lnTo>
                  <a:pt x="367" y="218"/>
                </a:lnTo>
                <a:lnTo>
                  <a:pt x="362" y="214"/>
                </a:lnTo>
                <a:lnTo>
                  <a:pt x="359" y="211"/>
                </a:lnTo>
                <a:lnTo>
                  <a:pt x="352" y="209"/>
                </a:lnTo>
                <a:lnTo>
                  <a:pt x="354" y="204"/>
                </a:lnTo>
                <a:lnTo>
                  <a:pt x="352" y="201"/>
                </a:lnTo>
                <a:lnTo>
                  <a:pt x="345" y="201"/>
                </a:lnTo>
                <a:lnTo>
                  <a:pt x="340" y="197"/>
                </a:lnTo>
                <a:lnTo>
                  <a:pt x="335" y="201"/>
                </a:lnTo>
                <a:lnTo>
                  <a:pt x="330" y="199"/>
                </a:lnTo>
                <a:lnTo>
                  <a:pt x="327" y="199"/>
                </a:lnTo>
                <a:lnTo>
                  <a:pt x="325" y="201"/>
                </a:lnTo>
                <a:lnTo>
                  <a:pt x="323" y="201"/>
                </a:lnTo>
                <a:lnTo>
                  <a:pt x="322" y="199"/>
                </a:lnTo>
                <a:lnTo>
                  <a:pt x="313" y="197"/>
                </a:lnTo>
                <a:lnTo>
                  <a:pt x="311" y="192"/>
                </a:lnTo>
                <a:lnTo>
                  <a:pt x="306" y="194"/>
                </a:lnTo>
                <a:lnTo>
                  <a:pt x="296" y="187"/>
                </a:lnTo>
                <a:lnTo>
                  <a:pt x="295" y="189"/>
                </a:lnTo>
                <a:lnTo>
                  <a:pt x="281" y="182"/>
                </a:lnTo>
                <a:lnTo>
                  <a:pt x="279" y="175"/>
                </a:lnTo>
                <a:lnTo>
                  <a:pt x="273" y="174"/>
                </a:lnTo>
                <a:lnTo>
                  <a:pt x="266" y="169"/>
                </a:lnTo>
                <a:lnTo>
                  <a:pt x="261" y="170"/>
                </a:lnTo>
                <a:lnTo>
                  <a:pt x="256" y="165"/>
                </a:lnTo>
                <a:lnTo>
                  <a:pt x="254" y="164"/>
                </a:lnTo>
                <a:lnTo>
                  <a:pt x="258" y="159"/>
                </a:lnTo>
                <a:lnTo>
                  <a:pt x="261" y="153"/>
                </a:lnTo>
                <a:lnTo>
                  <a:pt x="261" y="150"/>
                </a:lnTo>
                <a:lnTo>
                  <a:pt x="263" y="145"/>
                </a:lnTo>
                <a:lnTo>
                  <a:pt x="263" y="142"/>
                </a:lnTo>
                <a:lnTo>
                  <a:pt x="264" y="142"/>
                </a:lnTo>
                <a:lnTo>
                  <a:pt x="274" y="132"/>
                </a:lnTo>
                <a:lnTo>
                  <a:pt x="266" y="125"/>
                </a:lnTo>
                <a:lnTo>
                  <a:pt x="266" y="125"/>
                </a:lnTo>
                <a:lnTo>
                  <a:pt x="258" y="121"/>
                </a:lnTo>
                <a:lnTo>
                  <a:pt x="259" y="118"/>
                </a:lnTo>
                <a:lnTo>
                  <a:pt x="249" y="111"/>
                </a:lnTo>
                <a:lnTo>
                  <a:pt x="246" y="113"/>
                </a:lnTo>
                <a:lnTo>
                  <a:pt x="237" y="103"/>
                </a:lnTo>
                <a:lnTo>
                  <a:pt x="234" y="101"/>
                </a:lnTo>
                <a:lnTo>
                  <a:pt x="231" y="105"/>
                </a:lnTo>
                <a:lnTo>
                  <a:pt x="227" y="103"/>
                </a:lnTo>
                <a:lnTo>
                  <a:pt x="227" y="100"/>
                </a:lnTo>
                <a:lnTo>
                  <a:pt x="229" y="96"/>
                </a:lnTo>
                <a:lnTo>
                  <a:pt x="225" y="93"/>
                </a:lnTo>
                <a:lnTo>
                  <a:pt x="227" y="88"/>
                </a:lnTo>
                <a:lnTo>
                  <a:pt x="222" y="81"/>
                </a:lnTo>
                <a:lnTo>
                  <a:pt x="220" y="73"/>
                </a:lnTo>
                <a:lnTo>
                  <a:pt x="227" y="71"/>
                </a:lnTo>
                <a:lnTo>
                  <a:pt x="227" y="74"/>
                </a:lnTo>
                <a:lnTo>
                  <a:pt x="231" y="78"/>
                </a:lnTo>
                <a:lnTo>
                  <a:pt x="236" y="78"/>
                </a:lnTo>
                <a:lnTo>
                  <a:pt x="244" y="71"/>
                </a:lnTo>
                <a:lnTo>
                  <a:pt x="241" y="62"/>
                </a:lnTo>
                <a:lnTo>
                  <a:pt x="241" y="57"/>
                </a:lnTo>
                <a:lnTo>
                  <a:pt x="236" y="57"/>
                </a:lnTo>
                <a:lnTo>
                  <a:pt x="234" y="54"/>
                </a:lnTo>
                <a:lnTo>
                  <a:pt x="234" y="52"/>
                </a:lnTo>
                <a:lnTo>
                  <a:pt x="227" y="52"/>
                </a:lnTo>
                <a:lnTo>
                  <a:pt x="224" y="49"/>
                </a:lnTo>
                <a:lnTo>
                  <a:pt x="222" y="35"/>
                </a:lnTo>
                <a:lnTo>
                  <a:pt x="225" y="34"/>
                </a:lnTo>
                <a:lnTo>
                  <a:pt x="227" y="32"/>
                </a:lnTo>
                <a:lnTo>
                  <a:pt x="222" y="24"/>
                </a:lnTo>
                <a:lnTo>
                  <a:pt x="214" y="24"/>
                </a:lnTo>
                <a:lnTo>
                  <a:pt x="207" y="5"/>
                </a:lnTo>
                <a:lnTo>
                  <a:pt x="207" y="0"/>
                </a:lnTo>
                <a:lnTo>
                  <a:pt x="202" y="0"/>
                </a:lnTo>
                <a:lnTo>
                  <a:pt x="200" y="2"/>
                </a:lnTo>
                <a:lnTo>
                  <a:pt x="190" y="9"/>
                </a:lnTo>
                <a:lnTo>
                  <a:pt x="188" y="14"/>
                </a:lnTo>
                <a:lnTo>
                  <a:pt x="188" y="19"/>
                </a:lnTo>
                <a:lnTo>
                  <a:pt x="185" y="20"/>
                </a:lnTo>
                <a:lnTo>
                  <a:pt x="185" y="19"/>
                </a:lnTo>
                <a:lnTo>
                  <a:pt x="178" y="17"/>
                </a:lnTo>
                <a:lnTo>
                  <a:pt x="175" y="19"/>
                </a:lnTo>
                <a:lnTo>
                  <a:pt x="172" y="22"/>
                </a:lnTo>
                <a:lnTo>
                  <a:pt x="170" y="20"/>
                </a:lnTo>
                <a:lnTo>
                  <a:pt x="163" y="24"/>
                </a:lnTo>
                <a:lnTo>
                  <a:pt x="156" y="22"/>
                </a:lnTo>
                <a:lnTo>
                  <a:pt x="150" y="20"/>
                </a:lnTo>
                <a:lnTo>
                  <a:pt x="134" y="17"/>
                </a:lnTo>
                <a:lnTo>
                  <a:pt x="124" y="20"/>
                </a:lnTo>
                <a:lnTo>
                  <a:pt x="121" y="27"/>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18" name="Freeform 30354"/>
          <p:cNvSpPr>
            <a:spLocks/>
          </p:cNvSpPr>
          <p:nvPr/>
        </p:nvSpPr>
        <p:spPr bwMode="auto">
          <a:xfrm>
            <a:off x="4874898" y="3807486"/>
            <a:ext cx="81352" cy="91661"/>
          </a:xfrm>
          <a:custGeom>
            <a:avLst/>
            <a:gdLst>
              <a:gd name="T0" fmla="*/ 15 w 92"/>
              <a:gd name="T1" fmla="*/ 19 h 103"/>
              <a:gd name="T2" fmla="*/ 15 w 92"/>
              <a:gd name="T3" fmla="*/ 22 h 103"/>
              <a:gd name="T4" fmla="*/ 13 w 92"/>
              <a:gd name="T5" fmla="*/ 24 h 103"/>
              <a:gd name="T6" fmla="*/ 13 w 92"/>
              <a:gd name="T7" fmla="*/ 43 h 103"/>
              <a:gd name="T8" fmla="*/ 11 w 92"/>
              <a:gd name="T9" fmla="*/ 46 h 103"/>
              <a:gd name="T10" fmla="*/ 11 w 92"/>
              <a:gd name="T11" fmla="*/ 49 h 103"/>
              <a:gd name="T12" fmla="*/ 3 w 92"/>
              <a:gd name="T13" fmla="*/ 71 h 103"/>
              <a:gd name="T14" fmla="*/ 3 w 92"/>
              <a:gd name="T15" fmla="*/ 81 h 103"/>
              <a:gd name="T16" fmla="*/ 1 w 92"/>
              <a:gd name="T17" fmla="*/ 91 h 103"/>
              <a:gd name="T18" fmla="*/ 0 w 92"/>
              <a:gd name="T19" fmla="*/ 93 h 103"/>
              <a:gd name="T20" fmla="*/ 1 w 92"/>
              <a:gd name="T21" fmla="*/ 95 h 103"/>
              <a:gd name="T22" fmla="*/ 3 w 92"/>
              <a:gd name="T23" fmla="*/ 96 h 103"/>
              <a:gd name="T24" fmla="*/ 1 w 92"/>
              <a:gd name="T25" fmla="*/ 100 h 103"/>
              <a:gd name="T26" fmla="*/ 23 w 92"/>
              <a:gd name="T27" fmla="*/ 103 h 103"/>
              <a:gd name="T28" fmla="*/ 32 w 92"/>
              <a:gd name="T29" fmla="*/ 95 h 103"/>
              <a:gd name="T30" fmla="*/ 37 w 92"/>
              <a:gd name="T31" fmla="*/ 88 h 103"/>
              <a:gd name="T32" fmla="*/ 52 w 92"/>
              <a:gd name="T33" fmla="*/ 83 h 103"/>
              <a:gd name="T34" fmla="*/ 62 w 92"/>
              <a:gd name="T35" fmla="*/ 71 h 103"/>
              <a:gd name="T36" fmla="*/ 45 w 92"/>
              <a:gd name="T37" fmla="*/ 46 h 103"/>
              <a:gd name="T38" fmla="*/ 52 w 92"/>
              <a:gd name="T39" fmla="*/ 44 h 103"/>
              <a:gd name="T40" fmla="*/ 86 w 92"/>
              <a:gd name="T41" fmla="*/ 34 h 103"/>
              <a:gd name="T42" fmla="*/ 87 w 92"/>
              <a:gd name="T43" fmla="*/ 32 h 103"/>
              <a:gd name="T44" fmla="*/ 92 w 92"/>
              <a:gd name="T45" fmla="*/ 27 h 103"/>
              <a:gd name="T46" fmla="*/ 91 w 92"/>
              <a:gd name="T47" fmla="*/ 26 h 103"/>
              <a:gd name="T48" fmla="*/ 80 w 92"/>
              <a:gd name="T49" fmla="*/ 0 h 103"/>
              <a:gd name="T50" fmla="*/ 40 w 92"/>
              <a:gd name="T51" fmla="*/ 26 h 103"/>
              <a:gd name="T52" fmla="*/ 37 w 92"/>
              <a:gd name="T53" fmla="*/ 26 h 103"/>
              <a:gd name="T54" fmla="*/ 33 w 92"/>
              <a:gd name="T55" fmla="*/ 24 h 103"/>
              <a:gd name="T56" fmla="*/ 15 w 92"/>
              <a:gd name="T57" fmla="*/ 12 h 103"/>
              <a:gd name="T58" fmla="*/ 15 w 92"/>
              <a:gd name="T59" fmla="*/ 14 h 103"/>
              <a:gd name="T60" fmla="*/ 13 w 92"/>
              <a:gd name="T61" fmla="*/ 14 h 103"/>
              <a:gd name="T62" fmla="*/ 15 w 92"/>
              <a:gd name="T63" fmla="*/ 1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03">
                <a:moveTo>
                  <a:pt x="15" y="19"/>
                </a:moveTo>
                <a:lnTo>
                  <a:pt x="15" y="22"/>
                </a:lnTo>
                <a:lnTo>
                  <a:pt x="13" y="24"/>
                </a:lnTo>
                <a:lnTo>
                  <a:pt x="13" y="43"/>
                </a:lnTo>
                <a:lnTo>
                  <a:pt x="11" y="46"/>
                </a:lnTo>
                <a:lnTo>
                  <a:pt x="11" y="49"/>
                </a:lnTo>
                <a:lnTo>
                  <a:pt x="3" y="71"/>
                </a:lnTo>
                <a:lnTo>
                  <a:pt x="3" y="81"/>
                </a:lnTo>
                <a:lnTo>
                  <a:pt x="1" y="91"/>
                </a:lnTo>
                <a:lnTo>
                  <a:pt x="0" y="93"/>
                </a:lnTo>
                <a:lnTo>
                  <a:pt x="1" y="95"/>
                </a:lnTo>
                <a:lnTo>
                  <a:pt x="3" y="96"/>
                </a:lnTo>
                <a:lnTo>
                  <a:pt x="1" y="100"/>
                </a:lnTo>
                <a:lnTo>
                  <a:pt x="23" y="103"/>
                </a:lnTo>
                <a:lnTo>
                  <a:pt x="32" y="95"/>
                </a:lnTo>
                <a:lnTo>
                  <a:pt x="37" y="88"/>
                </a:lnTo>
                <a:lnTo>
                  <a:pt x="52" y="83"/>
                </a:lnTo>
                <a:lnTo>
                  <a:pt x="62" y="71"/>
                </a:lnTo>
                <a:lnTo>
                  <a:pt x="45" y="46"/>
                </a:lnTo>
                <a:lnTo>
                  <a:pt x="52" y="44"/>
                </a:lnTo>
                <a:lnTo>
                  <a:pt x="86" y="34"/>
                </a:lnTo>
                <a:lnTo>
                  <a:pt x="87" y="32"/>
                </a:lnTo>
                <a:lnTo>
                  <a:pt x="92" y="27"/>
                </a:lnTo>
                <a:lnTo>
                  <a:pt x="91" y="26"/>
                </a:lnTo>
                <a:lnTo>
                  <a:pt x="80" y="0"/>
                </a:lnTo>
                <a:lnTo>
                  <a:pt x="40" y="26"/>
                </a:lnTo>
                <a:lnTo>
                  <a:pt x="37" y="26"/>
                </a:lnTo>
                <a:lnTo>
                  <a:pt x="33" y="24"/>
                </a:lnTo>
                <a:lnTo>
                  <a:pt x="15" y="12"/>
                </a:lnTo>
                <a:lnTo>
                  <a:pt x="15" y="14"/>
                </a:lnTo>
                <a:lnTo>
                  <a:pt x="13" y="14"/>
                </a:lnTo>
                <a:lnTo>
                  <a:pt x="15" y="1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19" name="Freeform 30355"/>
          <p:cNvSpPr>
            <a:spLocks/>
          </p:cNvSpPr>
          <p:nvPr/>
        </p:nvSpPr>
        <p:spPr bwMode="auto">
          <a:xfrm>
            <a:off x="4394741" y="3809263"/>
            <a:ext cx="295344" cy="293672"/>
          </a:xfrm>
          <a:custGeom>
            <a:avLst/>
            <a:gdLst>
              <a:gd name="T0" fmla="*/ 236 w 334"/>
              <a:gd name="T1" fmla="*/ 19 h 330"/>
              <a:gd name="T2" fmla="*/ 227 w 334"/>
              <a:gd name="T3" fmla="*/ 27 h 330"/>
              <a:gd name="T4" fmla="*/ 224 w 334"/>
              <a:gd name="T5" fmla="*/ 39 h 330"/>
              <a:gd name="T6" fmla="*/ 227 w 334"/>
              <a:gd name="T7" fmla="*/ 51 h 330"/>
              <a:gd name="T8" fmla="*/ 224 w 334"/>
              <a:gd name="T9" fmla="*/ 61 h 330"/>
              <a:gd name="T10" fmla="*/ 211 w 334"/>
              <a:gd name="T11" fmla="*/ 71 h 330"/>
              <a:gd name="T12" fmla="*/ 202 w 334"/>
              <a:gd name="T13" fmla="*/ 73 h 330"/>
              <a:gd name="T14" fmla="*/ 162 w 334"/>
              <a:gd name="T15" fmla="*/ 51 h 330"/>
              <a:gd name="T16" fmla="*/ 136 w 334"/>
              <a:gd name="T17" fmla="*/ 46 h 330"/>
              <a:gd name="T18" fmla="*/ 126 w 334"/>
              <a:gd name="T19" fmla="*/ 34 h 330"/>
              <a:gd name="T20" fmla="*/ 123 w 334"/>
              <a:gd name="T21" fmla="*/ 22 h 330"/>
              <a:gd name="T22" fmla="*/ 115 w 334"/>
              <a:gd name="T23" fmla="*/ 19 h 330"/>
              <a:gd name="T24" fmla="*/ 101 w 334"/>
              <a:gd name="T25" fmla="*/ 12 h 330"/>
              <a:gd name="T26" fmla="*/ 81 w 334"/>
              <a:gd name="T27" fmla="*/ 9 h 330"/>
              <a:gd name="T28" fmla="*/ 67 w 334"/>
              <a:gd name="T29" fmla="*/ 10 h 330"/>
              <a:gd name="T30" fmla="*/ 45 w 334"/>
              <a:gd name="T31" fmla="*/ 0 h 330"/>
              <a:gd name="T32" fmla="*/ 44 w 334"/>
              <a:gd name="T33" fmla="*/ 17 h 330"/>
              <a:gd name="T34" fmla="*/ 30 w 334"/>
              <a:gd name="T35" fmla="*/ 29 h 330"/>
              <a:gd name="T36" fmla="*/ 15 w 334"/>
              <a:gd name="T37" fmla="*/ 46 h 330"/>
              <a:gd name="T38" fmla="*/ 17 w 334"/>
              <a:gd name="T39" fmla="*/ 62 h 330"/>
              <a:gd name="T40" fmla="*/ 3 w 334"/>
              <a:gd name="T41" fmla="*/ 74 h 330"/>
              <a:gd name="T42" fmla="*/ 8 w 334"/>
              <a:gd name="T43" fmla="*/ 96 h 330"/>
              <a:gd name="T44" fmla="*/ 10 w 334"/>
              <a:gd name="T45" fmla="*/ 123 h 330"/>
              <a:gd name="T46" fmla="*/ 8 w 334"/>
              <a:gd name="T47" fmla="*/ 143 h 330"/>
              <a:gd name="T48" fmla="*/ 12 w 334"/>
              <a:gd name="T49" fmla="*/ 164 h 330"/>
              <a:gd name="T50" fmla="*/ 5 w 334"/>
              <a:gd name="T51" fmla="*/ 170 h 330"/>
              <a:gd name="T52" fmla="*/ 0 w 334"/>
              <a:gd name="T53" fmla="*/ 175 h 330"/>
              <a:gd name="T54" fmla="*/ 15 w 334"/>
              <a:gd name="T55" fmla="*/ 202 h 330"/>
              <a:gd name="T56" fmla="*/ 22 w 334"/>
              <a:gd name="T57" fmla="*/ 214 h 330"/>
              <a:gd name="T58" fmla="*/ 35 w 334"/>
              <a:gd name="T59" fmla="*/ 214 h 330"/>
              <a:gd name="T60" fmla="*/ 45 w 334"/>
              <a:gd name="T61" fmla="*/ 219 h 330"/>
              <a:gd name="T62" fmla="*/ 56 w 334"/>
              <a:gd name="T63" fmla="*/ 236 h 330"/>
              <a:gd name="T64" fmla="*/ 88 w 334"/>
              <a:gd name="T65" fmla="*/ 246 h 330"/>
              <a:gd name="T66" fmla="*/ 101 w 334"/>
              <a:gd name="T67" fmla="*/ 258 h 330"/>
              <a:gd name="T68" fmla="*/ 136 w 334"/>
              <a:gd name="T69" fmla="*/ 239 h 330"/>
              <a:gd name="T70" fmla="*/ 310 w 334"/>
              <a:gd name="T71" fmla="*/ 330 h 330"/>
              <a:gd name="T72" fmla="*/ 330 w 334"/>
              <a:gd name="T73" fmla="*/ 319 h 330"/>
              <a:gd name="T74" fmla="*/ 330 w 334"/>
              <a:gd name="T75" fmla="*/ 103 h 330"/>
              <a:gd name="T76" fmla="*/ 327 w 334"/>
              <a:gd name="T77" fmla="*/ 88 h 330"/>
              <a:gd name="T78" fmla="*/ 325 w 334"/>
              <a:gd name="T79" fmla="*/ 74 h 330"/>
              <a:gd name="T80" fmla="*/ 327 w 334"/>
              <a:gd name="T81" fmla="*/ 49 h 330"/>
              <a:gd name="T82" fmla="*/ 332 w 334"/>
              <a:gd name="T83" fmla="*/ 42 h 330"/>
              <a:gd name="T84" fmla="*/ 332 w 334"/>
              <a:gd name="T85" fmla="*/ 37 h 330"/>
              <a:gd name="T86" fmla="*/ 327 w 334"/>
              <a:gd name="T87" fmla="*/ 30 h 330"/>
              <a:gd name="T88" fmla="*/ 305 w 334"/>
              <a:gd name="T89" fmla="*/ 25 h 330"/>
              <a:gd name="T90" fmla="*/ 290 w 334"/>
              <a:gd name="T91" fmla="*/ 22 h 330"/>
              <a:gd name="T92" fmla="*/ 288 w 334"/>
              <a:gd name="T93" fmla="*/ 15 h 330"/>
              <a:gd name="T94" fmla="*/ 273 w 334"/>
              <a:gd name="T95" fmla="*/ 9 h 330"/>
              <a:gd name="T96" fmla="*/ 248 w 334"/>
              <a:gd name="T97" fmla="*/ 1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0">
                <a:moveTo>
                  <a:pt x="248" y="12"/>
                </a:moveTo>
                <a:lnTo>
                  <a:pt x="236" y="19"/>
                </a:lnTo>
                <a:lnTo>
                  <a:pt x="232" y="20"/>
                </a:lnTo>
                <a:lnTo>
                  <a:pt x="227" y="27"/>
                </a:lnTo>
                <a:lnTo>
                  <a:pt x="224" y="34"/>
                </a:lnTo>
                <a:lnTo>
                  <a:pt x="224" y="39"/>
                </a:lnTo>
                <a:lnTo>
                  <a:pt x="226" y="44"/>
                </a:lnTo>
                <a:lnTo>
                  <a:pt x="227" y="51"/>
                </a:lnTo>
                <a:lnTo>
                  <a:pt x="227" y="54"/>
                </a:lnTo>
                <a:lnTo>
                  <a:pt x="224" y="61"/>
                </a:lnTo>
                <a:lnTo>
                  <a:pt x="219" y="68"/>
                </a:lnTo>
                <a:lnTo>
                  <a:pt x="211" y="71"/>
                </a:lnTo>
                <a:lnTo>
                  <a:pt x="207" y="73"/>
                </a:lnTo>
                <a:lnTo>
                  <a:pt x="202" y="73"/>
                </a:lnTo>
                <a:lnTo>
                  <a:pt x="177" y="56"/>
                </a:lnTo>
                <a:lnTo>
                  <a:pt x="162" y="51"/>
                </a:lnTo>
                <a:lnTo>
                  <a:pt x="141" y="47"/>
                </a:lnTo>
                <a:lnTo>
                  <a:pt x="136" y="46"/>
                </a:lnTo>
                <a:lnTo>
                  <a:pt x="131" y="39"/>
                </a:lnTo>
                <a:lnTo>
                  <a:pt x="126" y="34"/>
                </a:lnTo>
                <a:lnTo>
                  <a:pt x="125" y="24"/>
                </a:lnTo>
                <a:lnTo>
                  <a:pt x="123" y="22"/>
                </a:lnTo>
                <a:lnTo>
                  <a:pt x="120" y="19"/>
                </a:lnTo>
                <a:lnTo>
                  <a:pt x="115" y="19"/>
                </a:lnTo>
                <a:lnTo>
                  <a:pt x="108" y="17"/>
                </a:lnTo>
                <a:lnTo>
                  <a:pt x="101" y="12"/>
                </a:lnTo>
                <a:lnTo>
                  <a:pt x="88" y="9"/>
                </a:lnTo>
                <a:lnTo>
                  <a:pt x="81" y="9"/>
                </a:lnTo>
                <a:lnTo>
                  <a:pt x="72" y="10"/>
                </a:lnTo>
                <a:lnTo>
                  <a:pt x="67" y="10"/>
                </a:lnTo>
                <a:lnTo>
                  <a:pt x="59" y="7"/>
                </a:lnTo>
                <a:lnTo>
                  <a:pt x="45" y="0"/>
                </a:lnTo>
                <a:lnTo>
                  <a:pt x="44" y="12"/>
                </a:lnTo>
                <a:lnTo>
                  <a:pt x="44" y="17"/>
                </a:lnTo>
                <a:lnTo>
                  <a:pt x="44" y="20"/>
                </a:lnTo>
                <a:lnTo>
                  <a:pt x="30" y="29"/>
                </a:lnTo>
                <a:lnTo>
                  <a:pt x="17" y="41"/>
                </a:lnTo>
                <a:lnTo>
                  <a:pt x="15" y="46"/>
                </a:lnTo>
                <a:lnTo>
                  <a:pt x="18" y="56"/>
                </a:lnTo>
                <a:lnTo>
                  <a:pt x="17" y="62"/>
                </a:lnTo>
                <a:lnTo>
                  <a:pt x="15" y="64"/>
                </a:lnTo>
                <a:lnTo>
                  <a:pt x="3" y="74"/>
                </a:lnTo>
                <a:lnTo>
                  <a:pt x="0" y="79"/>
                </a:lnTo>
                <a:lnTo>
                  <a:pt x="8" y="96"/>
                </a:lnTo>
                <a:lnTo>
                  <a:pt x="10" y="113"/>
                </a:lnTo>
                <a:lnTo>
                  <a:pt x="10" y="123"/>
                </a:lnTo>
                <a:lnTo>
                  <a:pt x="10" y="132"/>
                </a:lnTo>
                <a:lnTo>
                  <a:pt x="8" y="143"/>
                </a:lnTo>
                <a:lnTo>
                  <a:pt x="12" y="155"/>
                </a:lnTo>
                <a:lnTo>
                  <a:pt x="12" y="164"/>
                </a:lnTo>
                <a:lnTo>
                  <a:pt x="10" y="165"/>
                </a:lnTo>
                <a:lnTo>
                  <a:pt x="5" y="170"/>
                </a:lnTo>
                <a:lnTo>
                  <a:pt x="2" y="172"/>
                </a:lnTo>
                <a:lnTo>
                  <a:pt x="0" y="175"/>
                </a:lnTo>
                <a:lnTo>
                  <a:pt x="13" y="194"/>
                </a:lnTo>
                <a:lnTo>
                  <a:pt x="15" y="202"/>
                </a:lnTo>
                <a:lnTo>
                  <a:pt x="20" y="212"/>
                </a:lnTo>
                <a:lnTo>
                  <a:pt x="22" y="214"/>
                </a:lnTo>
                <a:lnTo>
                  <a:pt x="27" y="212"/>
                </a:lnTo>
                <a:lnTo>
                  <a:pt x="35" y="214"/>
                </a:lnTo>
                <a:lnTo>
                  <a:pt x="44" y="217"/>
                </a:lnTo>
                <a:lnTo>
                  <a:pt x="45" y="219"/>
                </a:lnTo>
                <a:lnTo>
                  <a:pt x="54" y="236"/>
                </a:lnTo>
                <a:lnTo>
                  <a:pt x="56" y="236"/>
                </a:lnTo>
                <a:lnTo>
                  <a:pt x="62" y="238"/>
                </a:lnTo>
                <a:lnTo>
                  <a:pt x="88" y="246"/>
                </a:lnTo>
                <a:lnTo>
                  <a:pt x="91" y="248"/>
                </a:lnTo>
                <a:lnTo>
                  <a:pt x="101" y="258"/>
                </a:lnTo>
                <a:lnTo>
                  <a:pt x="104" y="256"/>
                </a:lnTo>
                <a:lnTo>
                  <a:pt x="136" y="239"/>
                </a:lnTo>
                <a:lnTo>
                  <a:pt x="140" y="238"/>
                </a:lnTo>
                <a:lnTo>
                  <a:pt x="310" y="330"/>
                </a:lnTo>
                <a:lnTo>
                  <a:pt x="310" y="319"/>
                </a:lnTo>
                <a:lnTo>
                  <a:pt x="330" y="319"/>
                </a:lnTo>
                <a:lnTo>
                  <a:pt x="330" y="317"/>
                </a:lnTo>
                <a:lnTo>
                  <a:pt x="330" y="103"/>
                </a:lnTo>
                <a:lnTo>
                  <a:pt x="330" y="98"/>
                </a:lnTo>
                <a:lnTo>
                  <a:pt x="327" y="88"/>
                </a:lnTo>
                <a:lnTo>
                  <a:pt x="325" y="78"/>
                </a:lnTo>
                <a:lnTo>
                  <a:pt x="325" y="74"/>
                </a:lnTo>
                <a:lnTo>
                  <a:pt x="330" y="62"/>
                </a:lnTo>
                <a:lnTo>
                  <a:pt x="327" y="49"/>
                </a:lnTo>
                <a:lnTo>
                  <a:pt x="329" y="46"/>
                </a:lnTo>
                <a:lnTo>
                  <a:pt x="332" y="42"/>
                </a:lnTo>
                <a:lnTo>
                  <a:pt x="334" y="41"/>
                </a:lnTo>
                <a:lnTo>
                  <a:pt x="332" y="37"/>
                </a:lnTo>
                <a:lnTo>
                  <a:pt x="330" y="34"/>
                </a:lnTo>
                <a:lnTo>
                  <a:pt x="327" y="30"/>
                </a:lnTo>
                <a:lnTo>
                  <a:pt x="310" y="30"/>
                </a:lnTo>
                <a:lnTo>
                  <a:pt x="305" y="25"/>
                </a:lnTo>
                <a:lnTo>
                  <a:pt x="291" y="25"/>
                </a:lnTo>
                <a:lnTo>
                  <a:pt x="290" y="22"/>
                </a:lnTo>
                <a:lnTo>
                  <a:pt x="290" y="15"/>
                </a:lnTo>
                <a:lnTo>
                  <a:pt x="288" y="15"/>
                </a:lnTo>
                <a:lnTo>
                  <a:pt x="280" y="10"/>
                </a:lnTo>
                <a:lnTo>
                  <a:pt x="273" y="9"/>
                </a:lnTo>
                <a:lnTo>
                  <a:pt x="261" y="9"/>
                </a:lnTo>
                <a:lnTo>
                  <a:pt x="248"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0" name="Freeform 30356"/>
          <p:cNvSpPr>
            <a:spLocks/>
          </p:cNvSpPr>
          <p:nvPr/>
        </p:nvSpPr>
        <p:spPr bwMode="auto">
          <a:xfrm>
            <a:off x="4859864" y="3809265"/>
            <a:ext cx="28296" cy="82763"/>
          </a:xfrm>
          <a:custGeom>
            <a:avLst/>
            <a:gdLst>
              <a:gd name="T0" fmla="*/ 30 w 32"/>
              <a:gd name="T1" fmla="*/ 5 h 93"/>
              <a:gd name="T2" fmla="*/ 28 w 32"/>
              <a:gd name="T3" fmla="*/ 2 h 93"/>
              <a:gd name="T4" fmla="*/ 28 w 32"/>
              <a:gd name="T5" fmla="*/ 0 h 93"/>
              <a:gd name="T6" fmla="*/ 27 w 32"/>
              <a:gd name="T7" fmla="*/ 2 h 93"/>
              <a:gd name="T8" fmla="*/ 25 w 32"/>
              <a:gd name="T9" fmla="*/ 3 h 93"/>
              <a:gd name="T10" fmla="*/ 25 w 32"/>
              <a:gd name="T11" fmla="*/ 5 h 93"/>
              <a:gd name="T12" fmla="*/ 23 w 32"/>
              <a:gd name="T13" fmla="*/ 5 h 93"/>
              <a:gd name="T14" fmla="*/ 22 w 32"/>
              <a:gd name="T15" fmla="*/ 5 h 93"/>
              <a:gd name="T16" fmla="*/ 20 w 32"/>
              <a:gd name="T17" fmla="*/ 5 h 93"/>
              <a:gd name="T18" fmla="*/ 17 w 32"/>
              <a:gd name="T19" fmla="*/ 5 h 93"/>
              <a:gd name="T20" fmla="*/ 17 w 32"/>
              <a:gd name="T21" fmla="*/ 10 h 93"/>
              <a:gd name="T22" fmla="*/ 15 w 32"/>
              <a:gd name="T23" fmla="*/ 12 h 93"/>
              <a:gd name="T24" fmla="*/ 15 w 32"/>
              <a:gd name="T25" fmla="*/ 12 h 93"/>
              <a:gd name="T26" fmla="*/ 10 w 32"/>
              <a:gd name="T27" fmla="*/ 34 h 93"/>
              <a:gd name="T28" fmla="*/ 6 w 32"/>
              <a:gd name="T29" fmla="*/ 37 h 93"/>
              <a:gd name="T30" fmla="*/ 0 w 32"/>
              <a:gd name="T31" fmla="*/ 47 h 93"/>
              <a:gd name="T32" fmla="*/ 0 w 32"/>
              <a:gd name="T33" fmla="*/ 47 h 93"/>
              <a:gd name="T34" fmla="*/ 17 w 32"/>
              <a:gd name="T35" fmla="*/ 93 h 93"/>
              <a:gd name="T36" fmla="*/ 17 w 32"/>
              <a:gd name="T37" fmla="*/ 91 h 93"/>
              <a:gd name="T38" fmla="*/ 18 w 32"/>
              <a:gd name="T39" fmla="*/ 89 h 93"/>
              <a:gd name="T40" fmla="*/ 20 w 32"/>
              <a:gd name="T41" fmla="*/ 79 h 93"/>
              <a:gd name="T42" fmla="*/ 20 w 32"/>
              <a:gd name="T43" fmla="*/ 69 h 93"/>
              <a:gd name="T44" fmla="*/ 28 w 32"/>
              <a:gd name="T45" fmla="*/ 47 h 93"/>
              <a:gd name="T46" fmla="*/ 28 w 32"/>
              <a:gd name="T47" fmla="*/ 44 h 93"/>
              <a:gd name="T48" fmla="*/ 30 w 32"/>
              <a:gd name="T49" fmla="*/ 41 h 93"/>
              <a:gd name="T50" fmla="*/ 30 w 32"/>
              <a:gd name="T51" fmla="*/ 22 h 93"/>
              <a:gd name="T52" fmla="*/ 32 w 32"/>
              <a:gd name="T53" fmla="*/ 20 h 93"/>
              <a:gd name="T54" fmla="*/ 32 w 32"/>
              <a:gd name="T55" fmla="*/ 17 h 93"/>
              <a:gd name="T56" fmla="*/ 30 w 32"/>
              <a:gd name="T57" fmla="*/ 12 h 93"/>
              <a:gd name="T58" fmla="*/ 32 w 32"/>
              <a:gd name="T59" fmla="*/ 12 h 93"/>
              <a:gd name="T60" fmla="*/ 32 w 32"/>
              <a:gd name="T61" fmla="*/ 10 h 93"/>
              <a:gd name="T62" fmla="*/ 32 w 32"/>
              <a:gd name="T63" fmla="*/ 9 h 93"/>
              <a:gd name="T64" fmla="*/ 32 w 32"/>
              <a:gd name="T65" fmla="*/ 9 h 93"/>
              <a:gd name="T66" fmla="*/ 32 w 32"/>
              <a:gd name="T67" fmla="*/ 5 h 93"/>
              <a:gd name="T68" fmla="*/ 30 w 32"/>
              <a:gd name="T69" fmla="*/ 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93">
                <a:moveTo>
                  <a:pt x="30" y="5"/>
                </a:moveTo>
                <a:lnTo>
                  <a:pt x="28" y="2"/>
                </a:lnTo>
                <a:lnTo>
                  <a:pt x="28" y="0"/>
                </a:lnTo>
                <a:lnTo>
                  <a:pt x="27" y="2"/>
                </a:lnTo>
                <a:lnTo>
                  <a:pt x="25" y="3"/>
                </a:lnTo>
                <a:lnTo>
                  <a:pt x="25" y="5"/>
                </a:lnTo>
                <a:lnTo>
                  <a:pt x="23" y="5"/>
                </a:lnTo>
                <a:lnTo>
                  <a:pt x="22" y="5"/>
                </a:lnTo>
                <a:lnTo>
                  <a:pt x="20" y="5"/>
                </a:lnTo>
                <a:lnTo>
                  <a:pt x="17" y="5"/>
                </a:lnTo>
                <a:lnTo>
                  <a:pt x="17" y="10"/>
                </a:lnTo>
                <a:lnTo>
                  <a:pt x="15" y="12"/>
                </a:lnTo>
                <a:lnTo>
                  <a:pt x="15" y="12"/>
                </a:lnTo>
                <a:lnTo>
                  <a:pt x="10" y="34"/>
                </a:lnTo>
                <a:lnTo>
                  <a:pt x="6" y="37"/>
                </a:lnTo>
                <a:lnTo>
                  <a:pt x="0" y="47"/>
                </a:lnTo>
                <a:lnTo>
                  <a:pt x="0" y="47"/>
                </a:lnTo>
                <a:lnTo>
                  <a:pt x="17" y="93"/>
                </a:lnTo>
                <a:lnTo>
                  <a:pt x="17" y="91"/>
                </a:lnTo>
                <a:lnTo>
                  <a:pt x="18" y="89"/>
                </a:lnTo>
                <a:lnTo>
                  <a:pt x="20" y="79"/>
                </a:lnTo>
                <a:lnTo>
                  <a:pt x="20" y="69"/>
                </a:lnTo>
                <a:lnTo>
                  <a:pt x="28" y="47"/>
                </a:lnTo>
                <a:lnTo>
                  <a:pt x="28" y="44"/>
                </a:lnTo>
                <a:lnTo>
                  <a:pt x="30" y="41"/>
                </a:lnTo>
                <a:lnTo>
                  <a:pt x="30" y="22"/>
                </a:lnTo>
                <a:lnTo>
                  <a:pt x="32" y="20"/>
                </a:lnTo>
                <a:lnTo>
                  <a:pt x="32" y="17"/>
                </a:lnTo>
                <a:lnTo>
                  <a:pt x="30" y="12"/>
                </a:lnTo>
                <a:lnTo>
                  <a:pt x="32" y="12"/>
                </a:lnTo>
                <a:lnTo>
                  <a:pt x="32" y="10"/>
                </a:lnTo>
                <a:lnTo>
                  <a:pt x="32" y="9"/>
                </a:lnTo>
                <a:lnTo>
                  <a:pt x="32" y="9"/>
                </a:lnTo>
                <a:lnTo>
                  <a:pt x="32" y="5"/>
                </a:lnTo>
                <a:lnTo>
                  <a:pt x="30"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1" name="Freeform 30357"/>
          <p:cNvSpPr>
            <a:spLocks/>
          </p:cNvSpPr>
          <p:nvPr/>
        </p:nvSpPr>
        <p:spPr bwMode="auto">
          <a:xfrm>
            <a:off x="4870474" y="3831511"/>
            <a:ext cx="398804" cy="363086"/>
          </a:xfrm>
          <a:custGeom>
            <a:avLst/>
            <a:gdLst>
              <a:gd name="T0" fmla="*/ 97 w 451"/>
              <a:gd name="T1" fmla="*/ 0 h 408"/>
              <a:gd name="T2" fmla="*/ 92 w 451"/>
              <a:gd name="T3" fmla="*/ 5 h 408"/>
              <a:gd name="T4" fmla="*/ 57 w 451"/>
              <a:gd name="T5" fmla="*/ 17 h 408"/>
              <a:gd name="T6" fmla="*/ 67 w 451"/>
              <a:gd name="T7" fmla="*/ 44 h 408"/>
              <a:gd name="T8" fmla="*/ 42 w 451"/>
              <a:gd name="T9" fmla="*/ 61 h 408"/>
              <a:gd name="T10" fmla="*/ 28 w 451"/>
              <a:gd name="T11" fmla="*/ 76 h 408"/>
              <a:gd name="T12" fmla="*/ 3 w 451"/>
              <a:gd name="T13" fmla="*/ 93 h 408"/>
              <a:gd name="T14" fmla="*/ 0 w 451"/>
              <a:gd name="T15" fmla="*/ 100 h 408"/>
              <a:gd name="T16" fmla="*/ 8 w 451"/>
              <a:gd name="T17" fmla="*/ 100 h 408"/>
              <a:gd name="T18" fmla="*/ 18 w 451"/>
              <a:gd name="T19" fmla="*/ 113 h 408"/>
              <a:gd name="T20" fmla="*/ 48 w 451"/>
              <a:gd name="T21" fmla="*/ 162 h 408"/>
              <a:gd name="T22" fmla="*/ 53 w 451"/>
              <a:gd name="T23" fmla="*/ 176 h 408"/>
              <a:gd name="T24" fmla="*/ 57 w 451"/>
              <a:gd name="T25" fmla="*/ 189 h 408"/>
              <a:gd name="T26" fmla="*/ 64 w 451"/>
              <a:gd name="T27" fmla="*/ 194 h 408"/>
              <a:gd name="T28" fmla="*/ 75 w 451"/>
              <a:gd name="T29" fmla="*/ 203 h 408"/>
              <a:gd name="T30" fmla="*/ 91 w 451"/>
              <a:gd name="T31" fmla="*/ 233 h 408"/>
              <a:gd name="T32" fmla="*/ 94 w 451"/>
              <a:gd name="T33" fmla="*/ 265 h 408"/>
              <a:gd name="T34" fmla="*/ 126 w 451"/>
              <a:gd name="T35" fmla="*/ 297 h 408"/>
              <a:gd name="T36" fmla="*/ 141 w 451"/>
              <a:gd name="T37" fmla="*/ 329 h 408"/>
              <a:gd name="T38" fmla="*/ 155 w 451"/>
              <a:gd name="T39" fmla="*/ 346 h 408"/>
              <a:gd name="T40" fmla="*/ 170 w 451"/>
              <a:gd name="T41" fmla="*/ 371 h 408"/>
              <a:gd name="T42" fmla="*/ 178 w 451"/>
              <a:gd name="T43" fmla="*/ 373 h 408"/>
              <a:gd name="T44" fmla="*/ 178 w 451"/>
              <a:gd name="T45" fmla="*/ 359 h 408"/>
              <a:gd name="T46" fmla="*/ 182 w 451"/>
              <a:gd name="T47" fmla="*/ 353 h 408"/>
              <a:gd name="T48" fmla="*/ 193 w 451"/>
              <a:gd name="T49" fmla="*/ 354 h 408"/>
              <a:gd name="T50" fmla="*/ 229 w 451"/>
              <a:gd name="T51" fmla="*/ 408 h 408"/>
              <a:gd name="T52" fmla="*/ 271 w 451"/>
              <a:gd name="T53" fmla="*/ 353 h 408"/>
              <a:gd name="T54" fmla="*/ 276 w 451"/>
              <a:gd name="T55" fmla="*/ 349 h 408"/>
              <a:gd name="T56" fmla="*/ 451 w 451"/>
              <a:gd name="T57" fmla="*/ 263 h 408"/>
              <a:gd name="T58" fmla="*/ 444 w 451"/>
              <a:gd name="T59" fmla="*/ 238 h 408"/>
              <a:gd name="T60" fmla="*/ 438 w 451"/>
              <a:gd name="T61" fmla="*/ 245 h 408"/>
              <a:gd name="T62" fmla="*/ 362 w 451"/>
              <a:gd name="T63" fmla="*/ 225 h 408"/>
              <a:gd name="T64" fmla="*/ 343 w 451"/>
              <a:gd name="T65" fmla="*/ 187 h 408"/>
              <a:gd name="T66" fmla="*/ 340 w 451"/>
              <a:gd name="T67" fmla="*/ 187 h 408"/>
              <a:gd name="T68" fmla="*/ 337 w 451"/>
              <a:gd name="T69" fmla="*/ 182 h 408"/>
              <a:gd name="T70" fmla="*/ 332 w 451"/>
              <a:gd name="T71" fmla="*/ 171 h 408"/>
              <a:gd name="T72" fmla="*/ 328 w 451"/>
              <a:gd name="T73" fmla="*/ 160 h 408"/>
              <a:gd name="T74" fmla="*/ 323 w 451"/>
              <a:gd name="T75" fmla="*/ 154 h 408"/>
              <a:gd name="T76" fmla="*/ 323 w 451"/>
              <a:gd name="T77" fmla="*/ 150 h 408"/>
              <a:gd name="T78" fmla="*/ 321 w 451"/>
              <a:gd name="T79" fmla="*/ 139 h 408"/>
              <a:gd name="T80" fmla="*/ 325 w 451"/>
              <a:gd name="T81" fmla="*/ 137 h 408"/>
              <a:gd name="T82" fmla="*/ 321 w 451"/>
              <a:gd name="T83" fmla="*/ 128 h 408"/>
              <a:gd name="T84" fmla="*/ 311 w 451"/>
              <a:gd name="T85" fmla="*/ 123 h 408"/>
              <a:gd name="T86" fmla="*/ 308 w 451"/>
              <a:gd name="T87" fmla="*/ 118 h 408"/>
              <a:gd name="T88" fmla="*/ 308 w 451"/>
              <a:gd name="T89" fmla="*/ 115 h 408"/>
              <a:gd name="T90" fmla="*/ 300 w 451"/>
              <a:gd name="T91" fmla="*/ 113 h 408"/>
              <a:gd name="T92" fmla="*/ 298 w 451"/>
              <a:gd name="T93" fmla="*/ 105 h 408"/>
              <a:gd name="T94" fmla="*/ 291 w 451"/>
              <a:gd name="T95" fmla="*/ 93 h 408"/>
              <a:gd name="T96" fmla="*/ 284 w 451"/>
              <a:gd name="T97" fmla="*/ 91 h 408"/>
              <a:gd name="T98" fmla="*/ 273 w 451"/>
              <a:gd name="T99" fmla="*/ 88 h 408"/>
              <a:gd name="T100" fmla="*/ 264 w 451"/>
              <a:gd name="T101" fmla="*/ 81 h 408"/>
              <a:gd name="T102" fmla="*/ 210 w 451"/>
              <a:gd name="T103" fmla="*/ 76 h 408"/>
              <a:gd name="T104" fmla="*/ 188 w 451"/>
              <a:gd name="T105" fmla="*/ 66 h 408"/>
              <a:gd name="T106" fmla="*/ 187 w 451"/>
              <a:gd name="T107" fmla="*/ 54 h 408"/>
              <a:gd name="T108" fmla="*/ 187 w 451"/>
              <a:gd name="T109" fmla="*/ 46 h 408"/>
              <a:gd name="T110" fmla="*/ 176 w 451"/>
              <a:gd name="T111" fmla="*/ 46 h 408"/>
              <a:gd name="T112" fmla="*/ 170 w 451"/>
              <a:gd name="T113" fmla="*/ 3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1" h="408">
                <a:moveTo>
                  <a:pt x="116" y="9"/>
                </a:moveTo>
                <a:lnTo>
                  <a:pt x="97" y="0"/>
                </a:lnTo>
                <a:lnTo>
                  <a:pt x="97" y="0"/>
                </a:lnTo>
                <a:lnTo>
                  <a:pt x="92" y="5"/>
                </a:lnTo>
                <a:lnTo>
                  <a:pt x="91" y="7"/>
                </a:lnTo>
                <a:lnTo>
                  <a:pt x="57" y="17"/>
                </a:lnTo>
                <a:lnTo>
                  <a:pt x="50" y="19"/>
                </a:lnTo>
                <a:lnTo>
                  <a:pt x="67" y="44"/>
                </a:lnTo>
                <a:lnTo>
                  <a:pt x="57" y="56"/>
                </a:lnTo>
                <a:lnTo>
                  <a:pt x="42" y="61"/>
                </a:lnTo>
                <a:lnTo>
                  <a:pt x="37" y="68"/>
                </a:lnTo>
                <a:lnTo>
                  <a:pt x="28" y="76"/>
                </a:lnTo>
                <a:lnTo>
                  <a:pt x="6" y="73"/>
                </a:lnTo>
                <a:lnTo>
                  <a:pt x="3" y="93"/>
                </a:lnTo>
                <a:lnTo>
                  <a:pt x="1" y="96"/>
                </a:lnTo>
                <a:lnTo>
                  <a:pt x="0" y="100"/>
                </a:lnTo>
                <a:lnTo>
                  <a:pt x="3" y="100"/>
                </a:lnTo>
                <a:lnTo>
                  <a:pt x="8" y="100"/>
                </a:lnTo>
                <a:lnTo>
                  <a:pt x="15" y="108"/>
                </a:lnTo>
                <a:lnTo>
                  <a:pt x="18" y="113"/>
                </a:lnTo>
                <a:lnTo>
                  <a:pt x="23" y="123"/>
                </a:lnTo>
                <a:lnTo>
                  <a:pt x="48" y="162"/>
                </a:lnTo>
                <a:lnTo>
                  <a:pt x="52" y="171"/>
                </a:lnTo>
                <a:lnTo>
                  <a:pt x="53" y="176"/>
                </a:lnTo>
                <a:lnTo>
                  <a:pt x="52" y="182"/>
                </a:lnTo>
                <a:lnTo>
                  <a:pt x="57" y="189"/>
                </a:lnTo>
                <a:lnTo>
                  <a:pt x="60" y="192"/>
                </a:lnTo>
                <a:lnTo>
                  <a:pt x="64" y="194"/>
                </a:lnTo>
                <a:lnTo>
                  <a:pt x="69" y="196"/>
                </a:lnTo>
                <a:lnTo>
                  <a:pt x="75" y="203"/>
                </a:lnTo>
                <a:lnTo>
                  <a:pt x="79" y="208"/>
                </a:lnTo>
                <a:lnTo>
                  <a:pt x="91" y="233"/>
                </a:lnTo>
                <a:lnTo>
                  <a:pt x="92" y="236"/>
                </a:lnTo>
                <a:lnTo>
                  <a:pt x="94" y="265"/>
                </a:lnTo>
                <a:lnTo>
                  <a:pt x="107" y="283"/>
                </a:lnTo>
                <a:lnTo>
                  <a:pt x="126" y="297"/>
                </a:lnTo>
                <a:lnTo>
                  <a:pt x="128" y="300"/>
                </a:lnTo>
                <a:lnTo>
                  <a:pt x="141" y="329"/>
                </a:lnTo>
                <a:lnTo>
                  <a:pt x="146" y="339"/>
                </a:lnTo>
                <a:lnTo>
                  <a:pt x="155" y="346"/>
                </a:lnTo>
                <a:lnTo>
                  <a:pt x="165" y="361"/>
                </a:lnTo>
                <a:lnTo>
                  <a:pt x="170" y="371"/>
                </a:lnTo>
                <a:lnTo>
                  <a:pt x="171" y="380"/>
                </a:lnTo>
                <a:lnTo>
                  <a:pt x="178" y="373"/>
                </a:lnTo>
                <a:lnTo>
                  <a:pt x="180" y="368"/>
                </a:lnTo>
                <a:lnTo>
                  <a:pt x="178" y="359"/>
                </a:lnTo>
                <a:lnTo>
                  <a:pt x="180" y="354"/>
                </a:lnTo>
                <a:lnTo>
                  <a:pt x="182" y="353"/>
                </a:lnTo>
                <a:lnTo>
                  <a:pt x="183" y="351"/>
                </a:lnTo>
                <a:lnTo>
                  <a:pt x="193" y="354"/>
                </a:lnTo>
                <a:lnTo>
                  <a:pt x="205" y="354"/>
                </a:lnTo>
                <a:lnTo>
                  <a:pt x="229" y="408"/>
                </a:lnTo>
                <a:lnTo>
                  <a:pt x="267" y="356"/>
                </a:lnTo>
                <a:lnTo>
                  <a:pt x="271" y="353"/>
                </a:lnTo>
                <a:lnTo>
                  <a:pt x="271" y="351"/>
                </a:lnTo>
                <a:lnTo>
                  <a:pt x="276" y="349"/>
                </a:lnTo>
                <a:lnTo>
                  <a:pt x="360" y="317"/>
                </a:lnTo>
                <a:lnTo>
                  <a:pt x="451" y="263"/>
                </a:lnTo>
                <a:lnTo>
                  <a:pt x="449" y="248"/>
                </a:lnTo>
                <a:lnTo>
                  <a:pt x="444" y="238"/>
                </a:lnTo>
                <a:lnTo>
                  <a:pt x="443" y="240"/>
                </a:lnTo>
                <a:lnTo>
                  <a:pt x="438" y="245"/>
                </a:lnTo>
                <a:lnTo>
                  <a:pt x="365" y="235"/>
                </a:lnTo>
                <a:lnTo>
                  <a:pt x="362" y="225"/>
                </a:lnTo>
                <a:lnTo>
                  <a:pt x="347" y="189"/>
                </a:lnTo>
                <a:lnTo>
                  <a:pt x="343" y="187"/>
                </a:lnTo>
                <a:lnTo>
                  <a:pt x="342" y="187"/>
                </a:lnTo>
                <a:lnTo>
                  <a:pt x="340" y="187"/>
                </a:lnTo>
                <a:lnTo>
                  <a:pt x="338" y="186"/>
                </a:lnTo>
                <a:lnTo>
                  <a:pt x="337" y="182"/>
                </a:lnTo>
                <a:lnTo>
                  <a:pt x="337" y="177"/>
                </a:lnTo>
                <a:lnTo>
                  <a:pt x="332" y="171"/>
                </a:lnTo>
                <a:lnTo>
                  <a:pt x="332" y="164"/>
                </a:lnTo>
                <a:lnTo>
                  <a:pt x="328" y="160"/>
                </a:lnTo>
                <a:lnTo>
                  <a:pt x="326" y="162"/>
                </a:lnTo>
                <a:lnTo>
                  <a:pt x="323" y="154"/>
                </a:lnTo>
                <a:lnTo>
                  <a:pt x="321" y="150"/>
                </a:lnTo>
                <a:lnTo>
                  <a:pt x="323" y="150"/>
                </a:lnTo>
                <a:lnTo>
                  <a:pt x="325" y="144"/>
                </a:lnTo>
                <a:lnTo>
                  <a:pt x="321" y="139"/>
                </a:lnTo>
                <a:lnTo>
                  <a:pt x="323" y="137"/>
                </a:lnTo>
                <a:lnTo>
                  <a:pt x="325" y="137"/>
                </a:lnTo>
                <a:lnTo>
                  <a:pt x="326" y="134"/>
                </a:lnTo>
                <a:lnTo>
                  <a:pt x="321" y="128"/>
                </a:lnTo>
                <a:lnTo>
                  <a:pt x="313" y="127"/>
                </a:lnTo>
                <a:lnTo>
                  <a:pt x="311" y="123"/>
                </a:lnTo>
                <a:lnTo>
                  <a:pt x="310" y="122"/>
                </a:lnTo>
                <a:lnTo>
                  <a:pt x="308" y="118"/>
                </a:lnTo>
                <a:lnTo>
                  <a:pt x="305" y="117"/>
                </a:lnTo>
                <a:lnTo>
                  <a:pt x="308" y="115"/>
                </a:lnTo>
                <a:lnTo>
                  <a:pt x="305" y="113"/>
                </a:lnTo>
                <a:lnTo>
                  <a:pt x="300" y="113"/>
                </a:lnTo>
                <a:lnTo>
                  <a:pt x="298" y="112"/>
                </a:lnTo>
                <a:lnTo>
                  <a:pt x="298" y="105"/>
                </a:lnTo>
                <a:lnTo>
                  <a:pt x="293" y="100"/>
                </a:lnTo>
                <a:lnTo>
                  <a:pt x="291" y="93"/>
                </a:lnTo>
                <a:lnTo>
                  <a:pt x="291" y="91"/>
                </a:lnTo>
                <a:lnTo>
                  <a:pt x="284" y="91"/>
                </a:lnTo>
                <a:lnTo>
                  <a:pt x="274" y="91"/>
                </a:lnTo>
                <a:lnTo>
                  <a:pt x="273" y="88"/>
                </a:lnTo>
                <a:lnTo>
                  <a:pt x="269" y="81"/>
                </a:lnTo>
                <a:lnTo>
                  <a:pt x="264" y="81"/>
                </a:lnTo>
                <a:lnTo>
                  <a:pt x="249" y="78"/>
                </a:lnTo>
                <a:lnTo>
                  <a:pt x="210" y="76"/>
                </a:lnTo>
                <a:lnTo>
                  <a:pt x="195" y="69"/>
                </a:lnTo>
                <a:lnTo>
                  <a:pt x="188" y="66"/>
                </a:lnTo>
                <a:lnTo>
                  <a:pt x="187" y="63"/>
                </a:lnTo>
                <a:lnTo>
                  <a:pt x="187" y="54"/>
                </a:lnTo>
                <a:lnTo>
                  <a:pt x="187" y="49"/>
                </a:lnTo>
                <a:lnTo>
                  <a:pt x="187" y="46"/>
                </a:lnTo>
                <a:lnTo>
                  <a:pt x="176" y="46"/>
                </a:lnTo>
                <a:lnTo>
                  <a:pt x="176" y="46"/>
                </a:lnTo>
                <a:lnTo>
                  <a:pt x="171" y="37"/>
                </a:lnTo>
                <a:lnTo>
                  <a:pt x="170" y="36"/>
                </a:lnTo>
                <a:lnTo>
                  <a:pt x="116" y="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2" name="Freeform 30358"/>
          <p:cNvSpPr>
            <a:spLocks/>
          </p:cNvSpPr>
          <p:nvPr/>
        </p:nvSpPr>
        <p:spPr bwMode="auto">
          <a:xfrm>
            <a:off x="4682130" y="3845750"/>
            <a:ext cx="226371" cy="206460"/>
          </a:xfrm>
          <a:custGeom>
            <a:avLst/>
            <a:gdLst>
              <a:gd name="T0" fmla="*/ 209 w 256"/>
              <a:gd name="T1" fmla="*/ 67 h 232"/>
              <a:gd name="T2" fmla="*/ 218 w 256"/>
              <a:gd name="T3" fmla="*/ 52 h 232"/>
              <a:gd name="T4" fmla="*/ 196 w 256"/>
              <a:gd name="T5" fmla="*/ 10 h 232"/>
              <a:gd name="T6" fmla="*/ 187 w 256"/>
              <a:gd name="T7" fmla="*/ 13 h 232"/>
              <a:gd name="T8" fmla="*/ 179 w 256"/>
              <a:gd name="T9" fmla="*/ 11 h 232"/>
              <a:gd name="T10" fmla="*/ 170 w 256"/>
              <a:gd name="T11" fmla="*/ 13 h 232"/>
              <a:gd name="T12" fmla="*/ 162 w 256"/>
              <a:gd name="T13" fmla="*/ 10 h 232"/>
              <a:gd name="T14" fmla="*/ 150 w 256"/>
              <a:gd name="T15" fmla="*/ 8 h 232"/>
              <a:gd name="T16" fmla="*/ 142 w 256"/>
              <a:gd name="T17" fmla="*/ 1 h 232"/>
              <a:gd name="T18" fmla="*/ 133 w 256"/>
              <a:gd name="T19" fmla="*/ 1 h 232"/>
              <a:gd name="T20" fmla="*/ 122 w 256"/>
              <a:gd name="T21" fmla="*/ 5 h 232"/>
              <a:gd name="T22" fmla="*/ 106 w 256"/>
              <a:gd name="T23" fmla="*/ 11 h 232"/>
              <a:gd name="T24" fmla="*/ 96 w 256"/>
              <a:gd name="T25" fmla="*/ 18 h 232"/>
              <a:gd name="T26" fmla="*/ 81 w 256"/>
              <a:gd name="T27" fmla="*/ 13 h 232"/>
              <a:gd name="T28" fmla="*/ 68 w 256"/>
              <a:gd name="T29" fmla="*/ 11 h 232"/>
              <a:gd name="T30" fmla="*/ 31 w 256"/>
              <a:gd name="T31" fmla="*/ 0 h 232"/>
              <a:gd name="T32" fmla="*/ 17 w 256"/>
              <a:gd name="T33" fmla="*/ 1 h 232"/>
              <a:gd name="T34" fmla="*/ 9 w 256"/>
              <a:gd name="T35" fmla="*/ 0 h 232"/>
              <a:gd name="T36" fmla="*/ 4 w 256"/>
              <a:gd name="T37" fmla="*/ 5 h 232"/>
              <a:gd name="T38" fmla="*/ 5 w 256"/>
              <a:gd name="T39" fmla="*/ 21 h 232"/>
              <a:gd name="T40" fmla="*/ 0 w 256"/>
              <a:gd name="T41" fmla="*/ 37 h 232"/>
              <a:gd name="T42" fmla="*/ 5 w 256"/>
              <a:gd name="T43" fmla="*/ 57 h 232"/>
              <a:gd name="T44" fmla="*/ 5 w 256"/>
              <a:gd name="T45" fmla="*/ 232 h 232"/>
              <a:gd name="T46" fmla="*/ 256 w 256"/>
              <a:gd name="T47" fmla="*/ 232 h 232"/>
              <a:gd name="T48" fmla="*/ 250 w 256"/>
              <a:gd name="T49" fmla="*/ 222 h 232"/>
              <a:gd name="T50" fmla="*/ 243 w 256"/>
              <a:gd name="T51" fmla="*/ 214 h 232"/>
              <a:gd name="T52" fmla="*/ 231 w 256"/>
              <a:gd name="T53" fmla="*/ 200 h 232"/>
              <a:gd name="T54" fmla="*/ 229 w 256"/>
              <a:gd name="T55" fmla="*/ 188 h 232"/>
              <a:gd name="T56" fmla="*/ 234 w 256"/>
              <a:gd name="T57" fmla="*/ 185 h 232"/>
              <a:gd name="T58" fmla="*/ 228 w 256"/>
              <a:gd name="T59" fmla="*/ 178 h 232"/>
              <a:gd name="T60" fmla="*/ 199 w 256"/>
              <a:gd name="T61" fmla="*/ 126 h 232"/>
              <a:gd name="T62" fmla="*/ 192 w 256"/>
              <a:gd name="T63" fmla="*/ 112 h 232"/>
              <a:gd name="T64" fmla="*/ 169 w 256"/>
              <a:gd name="T65" fmla="*/ 67 h 232"/>
              <a:gd name="T66" fmla="*/ 164 w 256"/>
              <a:gd name="T67" fmla="*/ 42 h 232"/>
              <a:gd name="T68" fmla="*/ 170 w 256"/>
              <a:gd name="T69" fmla="*/ 45 h 232"/>
              <a:gd name="T70" fmla="*/ 180 w 256"/>
              <a:gd name="T71" fmla="*/ 62 h 232"/>
              <a:gd name="T72" fmla="*/ 186 w 256"/>
              <a:gd name="T73" fmla="*/ 77 h 232"/>
              <a:gd name="T74" fmla="*/ 199 w 256"/>
              <a:gd name="T75" fmla="*/ 91 h 232"/>
              <a:gd name="T76" fmla="*/ 204 w 256"/>
              <a:gd name="T77" fmla="*/ 9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32">
                <a:moveTo>
                  <a:pt x="204" y="91"/>
                </a:moveTo>
                <a:lnTo>
                  <a:pt x="209" y="67"/>
                </a:lnTo>
                <a:lnTo>
                  <a:pt x="213" y="55"/>
                </a:lnTo>
                <a:lnTo>
                  <a:pt x="218" y="52"/>
                </a:lnTo>
                <a:lnTo>
                  <a:pt x="201" y="6"/>
                </a:lnTo>
                <a:lnTo>
                  <a:pt x="196" y="10"/>
                </a:lnTo>
                <a:lnTo>
                  <a:pt x="191" y="13"/>
                </a:lnTo>
                <a:lnTo>
                  <a:pt x="187" y="13"/>
                </a:lnTo>
                <a:lnTo>
                  <a:pt x="180" y="11"/>
                </a:lnTo>
                <a:lnTo>
                  <a:pt x="179" y="11"/>
                </a:lnTo>
                <a:lnTo>
                  <a:pt x="177" y="10"/>
                </a:lnTo>
                <a:lnTo>
                  <a:pt x="170" y="13"/>
                </a:lnTo>
                <a:lnTo>
                  <a:pt x="167" y="13"/>
                </a:lnTo>
                <a:lnTo>
                  <a:pt x="162" y="10"/>
                </a:lnTo>
                <a:lnTo>
                  <a:pt x="157" y="11"/>
                </a:lnTo>
                <a:lnTo>
                  <a:pt x="150" y="8"/>
                </a:lnTo>
                <a:lnTo>
                  <a:pt x="148" y="3"/>
                </a:lnTo>
                <a:lnTo>
                  <a:pt x="142" y="1"/>
                </a:lnTo>
                <a:lnTo>
                  <a:pt x="137" y="1"/>
                </a:lnTo>
                <a:lnTo>
                  <a:pt x="133" y="1"/>
                </a:lnTo>
                <a:lnTo>
                  <a:pt x="130" y="1"/>
                </a:lnTo>
                <a:lnTo>
                  <a:pt x="122" y="5"/>
                </a:lnTo>
                <a:lnTo>
                  <a:pt x="115" y="6"/>
                </a:lnTo>
                <a:lnTo>
                  <a:pt x="106" y="11"/>
                </a:lnTo>
                <a:lnTo>
                  <a:pt x="98" y="16"/>
                </a:lnTo>
                <a:lnTo>
                  <a:pt x="96" y="18"/>
                </a:lnTo>
                <a:lnTo>
                  <a:pt x="89" y="18"/>
                </a:lnTo>
                <a:lnTo>
                  <a:pt x="81" y="13"/>
                </a:lnTo>
                <a:lnTo>
                  <a:pt x="73" y="11"/>
                </a:lnTo>
                <a:lnTo>
                  <a:pt x="68" y="11"/>
                </a:lnTo>
                <a:lnTo>
                  <a:pt x="66" y="8"/>
                </a:lnTo>
                <a:lnTo>
                  <a:pt x="31" y="0"/>
                </a:lnTo>
                <a:lnTo>
                  <a:pt x="22" y="0"/>
                </a:lnTo>
                <a:lnTo>
                  <a:pt x="17" y="1"/>
                </a:lnTo>
                <a:lnTo>
                  <a:pt x="12" y="1"/>
                </a:lnTo>
                <a:lnTo>
                  <a:pt x="9" y="0"/>
                </a:lnTo>
                <a:lnTo>
                  <a:pt x="7" y="1"/>
                </a:lnTo>
                <a:lnTo>
                  <a:pt x="4" y="5"/>
                </a:lnTo>
                <a:lnTo>
                  <a:pt x="2" y="8"/>
                </a:lnTo>
                <a:lnTo>
                  <a:pt x="5" y="21"/>
                </a:lnTo>
                <a:lnTo>
                  <a:pt x="0" y="33"/>
                </a:lnTo>
                <a:lnTo>
                  <a:pt x="0" y="37"/>
                </a:lnTo>
                <a:lnTo>
                  <a:pt x="2" y="47"/>
                </a:lnTo>
                <a:lnTo>
                  <a:pt x="5" y="57"/>
                </a:lnTo>
                <a:lnTo>
                  <a:pt x="5" y="62"/>
                </a:lnTo>
                <a:lnTo>
                  <a:pt x="5" y="232"/>
                </a:lnTo>
                <a:lnTo>
                  <a:pt x="14" y="232"/>
                </a:lnTo>
                <a:lnTo>
                  <a:pt x="256" y="232"/>
                </a:lnTo>
                <a:lnTo>
                  <a:pt x="253" y="225"/>
                </a:lnTo>
                <a:lnTo>
                  <a:pt x="250" y="222"/>
                </a:lnTo>
                <a:lnTo>
                  <a:pt x="246" y="217"/>
                </a:lnTo>
                <a:lnTo>
                  <a:pt x="243" y="214"/>
                </a:lnTo>
                <a:lnTo>
                  <a:pt x="234" y="209"/>
                </a:lnTo>
                <a:lnTo>
                  <a:pt x="231" y="200"/>
                </a:lnTo>
                <a:lnTo>
                  <a:pt x="228" y="188"/>
                </a:lnTo>
                <a:lnTo>
                  <a:pt x="229" y="188"/>
                </a:lnTo>
                <a:lnTo>
                  <a:pt x="231" y="187"/>
                </a:lnTo>
                <a:lnTo>
                  <a:pt x="234" y="185"/>
                </a:lnTo>
                <a:lnTo>
                  <a:pt x="233" y="182"/>
                </a:lnTo>
                <a:lnTo>
                  <a:pt x="228" y="178"/>
                </a:lnTo>
                <a:lnTo>
                  <a:pt x="223" y="173"/>
                </a:lnTo>
                <a:lnTo>
                  <a:pt x="199" y="126"/>
                </a:lnTo>
                <a:lnTo>
                  <a:pt x="196" y="121"/>
                </a:lnTo>
                <a:lnTo>
                  <a:pt x="192" y="112"/>
                </a:lnTo>
                <a:lnTo>
                  <a:pt x="184" y="89"/>
                </a:lnTo>
                <a:lnTo>
                  <a:pt x="169" y="67"/>
                </a:lnTo>
                <a:lnTo>
                  <a:pt x="162" y="48"/>
                </a:lnTo>
                <a:lnTo>
                  <a:pt x="164" y="42"/>
                </a:lnTo>
                <a:lnTo>
                  <a:pt x="169" y="40"/>
                </a:lnTo>
                <a:lnTo>
                  <a:pt x="170" y="45"/>
                </a:lnTo>
                <a:lnTo>
                  <a:pt x="175" y="57"/>
                </a:lnTo>
                <a:lnTo>
                  <a:pt x="180" y="62"/>
                </a:lnTo>
                <a:lnTo>
                  <a:pt x="184" y="72"/>
                </a:lnTo>
                <a:lnTo>
                  <a:pt x="186" y="77"/>
                </a:lnTo>
                <a:lnTo>
                  <a:pt x="194" y="85"/>
                </a:lnTo>
                <a:lnTo>
                  <a:pt x="199" y="91"/>
                </a:lnTo>
                <a:lnTo>
                  <a:pt x="202" y="92"/>
                </a:lnTo>
                <a:lnTo>
                  <a:pt x="204" y="91"/>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23" name="Freeform 30359"/>
          <p:cNvSpPr>
            <a:spLocks/>
          </p:cNvSpPr>
          <p:nvPr/>
        </p:nvSpPr>
        <p:spPr bwMode="auto">
          <a:xfrm>
            <a:off x="5719368" y="3867999"/>
            <a:ext cx="153862" cy="88102"/>
          </a:xfrm>
          <a:custGeom>
            <a:avLst/>
            <a:gdLst>
              <a:gd name="T0" fmla="*/ 89 w 174"/>
              <a:gd name="T1" fmla="*/ 35 h 99"/>
              <a:gd name="T2" fmla="*/ 86 w 174"/>
              <a:gd name="T3" fmla="*/ 28 h 99"/>
              <a:gd name="T4" fmla="*/ 78 w 174"/>
              <a:gd name="T5" fmla="*/ 32 h 99"/>
              <a:gd name="T6" fmla="*/ 68 w 174"/>
              <a:gd name="T7" fmla="*/ 20 h 99"/>
              <a:gd name="T8" fmla="*/ 61 w 174"/>
              <a:gd name="T9" fmla="*/ 18 h 99"/>
              <a:gd name="T10" fmla="*/ 46 w 174"/>
              <a:gd name="T11" fmla="*/ 10 h 99"/>
              <a:gd name="T12" fmla="*/ 34 w 174"/>
              <a:gd name="T13" fmla="*/ 0 h 99"/>
              <a:gd name="T14" fmla="*/ 30 w 174"/>
              <a:gd name="T15" fmla="*/ 2 h 99"/>
              <a:gd name="T16" fmla="*/ 25 w 174"/>
              <a:gd name="T17" fmla="*/ 12 h 99"/>
              <a:gd name="T18" fmla="*/ 20 w 174"/>
              <a:gd name="T19" fmla="*/ 7 h 99"/>
              <a:gd name="T20" fmla="*/ 9 w 174"/>
              <a:gd name="T21" fmla="*/ 17 h 99"/>
              <a:gd name="T22" fmla="*/ 7 w 174"/>
              <a:gd name="T23" fmla="*/ 25 h 99"/>
              <a:gd name="T24" fmla="*/ 4 w 174"/>
              <a:gd name="T25" fmla="*/ 34 h 99"/>
              <a:gd name="T26" fmla="*/ 2 w 174"/>
              <a:gd name="T27" fmla="*/ 40 h 99"/>
              <a:gd name="T28" fmla="*/ 12 w 174"/>
              <a:gd name="T29" fmla="*/ 44 h 99"/>
              <a:gd name="T30" fmla="*/ 25 w 174"/>
              <a:gd name="T31" fmla="*/ 50 h 99"/>
              <a:gd name="T32" fmla="*/ 41 w 174"/>
              <a:gd name="T33" fmla="*/ 64 h 99"/>
              <a:gd name="T34" fmla="*/ 52 w 174"/>
              <a:gd name="T35" fmla="*/ 69 h 99"/>
              <a:gd name="T36" fmla="*/ 59 w 174"/>
              <a:gd name="T37" fmla="*/ 72 h 99"/>
              <a:gd name="T38" fmla="*/ 69 w 174"/>
              <a:gd name="T39" fmla="*/ 76 h 99"/>
              <a:gd name="T40" fmla="*/ 73 w 174"/>
              <a:gd name="T41" fmla="*/ 74 h 99"/>
              <a:gd name="T42" fmla="*/ 81 w 174"/>
              <a:gd name="T43" fmla="*/ 76 h 99"/>
              <a:gd name="T44" fmla="*/ 91 w 174"/>
              <a:gd name="T45" fmla="*/ 76 h 99"/>
              <a:gd name="T46" fmla="*/ 100 w 174"/>
              <a:gd name="T47" fmla="*/ 79 h 99"/>
              <a:gd name="T48" fmla="*/ 105 w 174"/>
              <a:gd name="T49" fmla="*/ 86 h 99"/>
              <a:gd name="T50" fmla="*/ 113 w 174"/>
              <a:gd name="T51" fmla="*/ 93 h 99"/>
              <a:gd name="T52" fmla="*/ 121 w 174"/>
              <a:gd name="T53" fmla="*/ 89 h 99"/>
              <a:gd name="T54" fmla="*/ 123 w 174"/>
              <a:gd name="T55" fmla="*/ 96 h 99"/>
              <a:gd name="T56" fmla="*/ 135 w 174"/>
              <a:gd name="T57" fmla="*/ 94 h 99"/>
              <a:gd name="T58" fmla="*/ 148 w 174"/>
              <a:gd name="T59" fmla="*/ 96 h 99"/>
              <a:gd name="T60" fmla="*/ 155 w 174"/>
              <a:gd name="T61" fmla="*/ 99 h 99"/>
              <a:gd name="T62" fmla="*/ 162 w 174"/>
              <a:gd name="T63" fmla="*/ 99 h 99"/>
              <a:gd name="T64" fmla="*/ 170 w 174"/>
              <a:gd name="T65" fmla="*/ 99 h 99"/>
              <a:gd name="T66" fmla="*/ 169 w 174"/>
              <a:gd name="T67" fmla="*/ 82 h 99"/>
              <a:gd name="T68" fmla="*/ 174 w 174"/>
              <a:gd name="T69" fmla="*/ 64 h 99"/>
              <a:gd name="T70" fmla="*/ 167 w 174"/>
              <a:gd name="T71" fmla="*/ 62 h 99"/>
              <a:gd name="T72" fmla="*/ 160 w 174"/>
              <a:gd name="T73" fmla="*/ 64 h 99"/>
              <a:gd name="T74" fmla="*/ 148 w 174"/>
              <a:gd name="T75" fmla="*/ 60 h 99"/>
              <a:gd name="T76" fmla="*/ 140 w 174"/>
              <a:gd name="T77" fmla="*/ 57 h 99"/>
              <a:gd name="T78" fmla="*/ 135 w 174"/>
              <a:gd name="T79" fmla="*/ 62 h 99"/>
              <a:gd name="T80" fmla="*/ 130 w 174"/>
              <a:gd name="T81" fmla="*/ 62 h 99"/>
              <a:gd name="T82" fmla="*/ 127 w 174"/>
              <a:gd name="T83" fmla="*/ 57 h 99"/>
              <a:gd name="T84" fmla="*/ 116 w 174"/>
              <a:gd name="T85" fmla="*/ 54 h 99"/>
              <a:gd name="T86" fmla="*/ 108 w 174"/>
              <a:gd name="T87" fmla="*/ 49 h 99"/>
              <a:gd name="T88" fmla="*/ 106 w 174"/>
              <a:gd name="T89" fmla="*/ 45 h 99"/>
              <a:gd name="T90" fmla="*/ 89 w 174"/>
              <a:gd name="T91"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4" h="99">
                <a:moveTo>
                  <a:pt x="89" y="39"/>
                </a:moveTo>
                <a:lnTo>
                  <a:pt x="89" y="35"/>
                </a:lnTo>
                <a:lnTo>
                  <a:pt x="89" y="30"/>
                </a:lnTo>
                <a:lnTo>
                  <a:pt x="86" y="28"/>
                </a:lnTo>
                <a:lnTo>
                  <a:pt x="79" y="30"/>
                </a:lnTo>
                <a:lnTo>
                  <a:pt x="78" y="32"/>
                </a:lnTo>
                <a:lnTo>
                  <a:pt x="71" y="23"/>
                </a:lnTo>
                <a:lnTo>
                  <a:pt x="68" y="20"/>
                </a:lnTo>
                <a:lnTo>
                  <a:pt x="66" y="22"/>
                </a:lnTo>
                <a:lnTo>
                  <a:pt x="61" y="18"/>
                </a:lnTo>
                <a:lnTo>
                  <a:pt x="54" y="13"/>
                </a:lnTo>
                <a:lnTo>
                  <a:pt x="46" y="10"/>
                </a:lnTo>
                <a:lnTo>
                  <a:pt x="44" y="3"/>
                </a:lnTo>
                <a:lnTo>
                  <a:pt x="34" y="0"/>
                </a:lnTo>
                <a:lnTo>
                  <a:pt x="32" y="3"/>
                </a:lnTo>
                <a:lnTo>
                  <a:pt x="30" y="2"/>
                </a:lnTo>
                <a:lnTo>
                  <a:pt x="29" y="8"/>
                </a:lnTo>
                <a:lnTo>
                  <a:pt x="25" y="12"/>
                </a:lnTo>
                <a:lnTo>
                  <a:pt x="24" y="10"/>
                </a:lnTo>
                <a:lnTo>
                  <a:pt x="20" y="7"/>
                </a:lnTo>
                <a:lnTo>
                  <a:pt x="10" y="17"/>
                </a:lnTo>
                <a:lnTo>
                  <a:pt x="9" y="17"/>
                </a:lnTo>
                <a:lnTo>
                  <a:pt x="9" y="20"/>
                </a:lnTo>
                <a:lnTo>
                  <a:pt x="7" y="25"/>
                </a:lnTo>
                <a:lnTo>
                  <a:pt x="7" y="28"/>
                </a:lnTo>
                <a:lnTo>
                  <a:pt x="4" y="34"/>
                </a:lnTo>
                <a:lnTo>
                  <a:pt x="0" y="39"/>
                </a:lnTo>
                <a:lnTo>
                  <a:pt x="2" y="40"/>
                </a:lnTo>
                <a:lnTo>
                  <a:pt x="7" y="45"/>
                </a:lnTo>
                <a:lnTo>
                  <a:pt x="12" y="44"/>
                </a:lnTo>
                <a:lnTo>
                  <a:pt x="19" y="49"/>
                </a:lnTo>
                <a:lnTo>
                  <a:pt x="25" y="50"/>
                </a:lnTo>
                <a:lnTo>
                  <a:pt x="27" y="57"/>
                </a:lnTo>
                <a:lnTo>
                  <a:pt x="41" y="64"/>
                </a:lnTo>
                <a:lnTo>
                  <a:pt x="42" y="62"/>
                </a:lnTo>
                <a:lnTo>
                  <a:pt x="52" y="69"/>
                </a:lnTo>
                <a:lnTo>
                  <a:pt x="57" y="67"/>
                </a:lnTo>
                <a:lnTo>
                  <a:pt x="59" y="72"/>
                </a:lnTo>
                <a:lnTo>
                  <a:pt x="68" y="74"/>
                </a:lnTo>
                <a:lnTo>
                  <a:pt x="69" y="76"/>
                </a:lnTo>
                <a:lnTo>
                  <a:pt x="71" y="76"/>
                </a:lnTo>
                <a:lnTo>
                  <a:pt x="73" y="74"/>
                </a:lnTo>
                <a:lnTo>
                  <a:pt x="76" y="74"/>
                </a:lnTo>
                <a:lnTo>
                  <a:pt x="81" y="76"/>
                </a:lnTo>
                <a:lnTo>
                  <a:pt x="86" y="72"/>
                </a:lnTo>
                <a:lnTo>
                  <a:pt x="91" y="76"/>
                </a:lnTo>
                <a:lnTo>
                  <a:pt x="98" y="76"/>
                </a:lnTo>
                <a:lnTo>
                  <a:pt x="100" y="79"/>
                </a:lnTo>
                <a:lnTo>
                  <a:pt x="98" y="84"/>
                </a:lnTo>
                <a:lnTo>
                  <a:pt x="105" y="86"/>
                </a:lnTo>
                <a:lnTo>
                  <a:pt x="108" y="89"/>
                </a:lnTo>
                <a:lnTo>
                  <a:pt x="113" y="93"/>
                </a:lnTo>
                <a:lnTo>
                  <a:pt x="118" y="89"/>
                </a:lnTo>
                <a:lnTo>
                  <a:pt x="121" y="89"/>
                </a:lnTo>
                <a:lnTo>
                  <a:pt x="121" y="93"/>
                </a:lnTo>
                <a:lnTo>
                  <a:pt x="123" y="96"/>
                </a:lnTo>
                <a:lnTo>
                  <a:pt x="128" y="93"/>
                </a:lnTo>
                <a:lnTo>
                  <a:pt x="135" y="94"/>
                </a:lnTo>
                <a:lnTo>
                  <a:pt x="142" y="99"/>
                </a:lnTo>
                <a:lnTo>
                  <a:pt x="148" y="96"/>
                </a:lnTo>
                <a:lnTo>
                  <a:pt x="150" y="99"/>
                </a:lnTo>
                <a:lnTo>
                  <a:pt x="155" y="99"/>
                </a:lnTo>
                <a:lnTo>
                  <a:pt x="159" y="99"/>
                </a:lnTo>
                <a:lnTo>
                  <a:pt x="162" y="99"/>
                </a:lnTo>
                <a:lnTo>
                  <a:pt x="167" y="99"/>
                </a:lnTo>
                <a:lnTo>
                  <a:pt x="170" y="99"/>
                </a:lnTo>
                <a:lnTo>
                  <a:pt x="174" y="93"/>
                </a:lnTo>
                <a:lnTo>
                  <a:pt x="169" y="82"/>
                </a:lnTo>
                <a:lnTo>
                  <a:pt x="170" y="72"/>
                </a:lnTo>
                <a:lnTo>
                  <a:pt x="174" y="64"/>
                </a:lnTo>
                <a:lnTo>
                  <a:pt x="172" y="64"/>
                </a:lnTo>
                <a:lnTo>
                  <a:pt x="167" y="62"/>
                </a:lnTo>
                <a:lnTo>
                  <a:pt x="164" y="66"/>
                </a:lnTo>
                <a:lnTo>
                  <a:pt x="160" y="64"/>
                </a:lnTo>
                <a:lnTo>
                  <a:pt x="152" y="64"/>
                </a:lnTo>
                <a:lnTo>
                  <a:pt x="148" y="60"/>
                </a:lnTo>
                <a:lnTo>
                  <a:pt x="143" y="57"/>
                </a:lnTo>
                <a:lnTo>
                  <a:pt x="140" y="57"/>
                </a:lnTo>
                <a:lnTo>
                  <a:pt x="138" y="60"/>
                </a:lnTo>
                <a:lnTo>
                  <a:pt x="135" y="62"/>
                </a:lnTo>
                <a:lnTo>
                  <a:pt x="130" y="57"/>
                </a:lnTo>
                <a:lnTo>
                  <a:pt x="130" y="62"/>
                </a:lnTo>
                <a:lnTo>
                  <a:pt x="127" y="64"/>
                </a:lnTo>
                <a:lnTo>
                  <a:pt x="127" y="57"/>
                </a:lnTo>
                <a:lnTo>
                  <a:pt x="121" y="52"/>
                </a:lnTo>
                <a:lnTo>
                  <a:pt x="116" y="54"/>
                </a:lnTo>
                <a:lnTo>
                  <a:pt x="108" y="52"/>
                </a:lnTo>
                <a:lnTo>
                  <a:pt x="108" y="49"/>
                </a:lnTo>
                <a:lnTo>
                  <a:pt x="110" y="45"/>
                </a:lnTo>
                <a:lnTo>
                  <a:pt x="106" y="45"/>
                </a:lnTo>
                <a:lnTo>
                  <a:pt x="103" y="49"/>
                </a:lnTo>
                <a:lnTo>
                  <a:pt x="89" y="3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424" name="Freeform 30360"/>
          <p:cNvSpPr>
            <a:spLocks/>
          </p:cNvSpPr>
          <p:nvPr/>
        </p:nvSpPr>
        <p:spPr bwMode="auto">
          <a:xfrm>
            <a:off x="3899554" y="3940083"/>
            <a:ext cx="228140" cy="258965"/>
          </a:xfrm>
          <a:custGeom>
            <a:avLst/>
            <a:gdLst>
              <a:gd name="T0" fmla="*/ 110 w 258"/>
              <a:gd name="T1" fmla="*/ 32 h 291"/>
              <a:gd name="T2" fmla="*/ 108 w 258"/>
              <a:gd name="T3" fmla="*/ 89 h 291"/>
              <a:gd name="T4" fmla="*/ 91 w 258"/>
              <a:gd name="T5" fmla="*/ 97 h 291"/>
              <a:gd name="T6" fmla="*/ 83 w 258"/>
              <a:gd name="T7" fmla="*/ 106 h 291"/>
              <a:gd name="T8" fmla="*/ 0 w 258"/>
              <a:gd name="T9" fmla="*/ 140 h 291"/>
              <a:gd name="T10" fmla="*/ 0 w 258"/>
              <a:gd name="T11" fmla="*/ 153 h 291"/>
              <a:gd name="T12" fmla="*/ 7 w 258"/>
              <a:gd name="T13" fmla="*/ 150 h 291"/>
              <a:gd name="T14" fmla="*/ 17 w 258"/>
              <a:gd name="T15" fmla="*/ 163 h 291"/>
              <a:gd name="T16" fmla="*/ 17 w 258"/>
              <a:gd name="T17" fmla="*/ 178 h 291"/>
              <a:gd name="T18" fmla="*/ 12 w 258"/>
              <a:gd name="T19" fmla="*/ 185 h 291"/>
              <a:gd name="T20" fmla="*/ 22 w 258"/>
              <a:gd name="T21" fmla="*/ 202 h 291"/>
              <a:gd name="T22" fmla="*/ 19 w 258"/>
              <a:gd name="T23" fmla="*/ 234 h 291"/>
              <a:gd name="T24" fmla="*/ 14 w 258"/>
              <a:gd name="T25" fmla="*/ 253 h 291"/>
              <a:gd name="T26" fmla="*/ 48 w 258"/>
              <a:gd name="T27" fmla="*/ 246 h 291"/>
              <a:gd name="T28" fmla="*/ 59 w 258"/>
              <a:gd name="T29" fmla="*/ 247 h 291"/>
              <a:gd name="T30" fmla="*/ 71 w 258"/>
              <a:gd name="T31" fmla="*/ 256 h 291"/>
              <a:gd name="T32" fmla="*/ 80 w 258"/>
              <a:gd name="T33" fmla="*/ 259 h 291"/>
              <a:gd name="T34" fmla="*/ 85 w 258"/>
              <a:gd name="T35" fmla="*/ 268 h 291"/>
              <a:gd name="T36" fmla="*/ 96 w 258"/>
              <a:gd name="T37" fmla="*/ 283 h 291"/>
              <a:gd name="T38" fmla="*/ 113 w 258"/>
              <a:gd name="T39" fmla="*/ 288 h 291"/>
              <a:gd name="T40" fmla="*/ 115 w 258"/>
              <a:gd name="T41" fmla="*/ 276 h 291"/>
              <a:gd name="T42" fmla="*/ 120 w 258"/>
              <a:gd name="T43" fmla="*/ 273 h 291"/>
              <a:gd name="T44" fmla="*/ 128 w 258"/>
              <a:gd name="T45" fmla="*/ 283 h 291"/>
              <a:gd name="T46" fmla="*/ 135 w 258"/>
              <a:gd name="T47" fmla="*/ 286 h 291"/>
              <a:gd name="T48" fmla="*/ 135 w 258"/>
              <a:gd name="T49" fmla="*/ 279 h 291"/>
              <a:gd name="T50" fmla="*/ 147 w 258"/>
              <a:gd name="T51" fmla="*/ 279 h 291"/>
              <a:gd name="T52" fmla="*/ 155 w 258"/>
              <a:gd name="T53" fmla="*/ 279 h 291"/>
              <a:gd name="T54" fmla="*/ 245 w 258"/>
              <a:gd name="T55" fmla="*/ 276 h 291"/>
              <a:gd name="T56" fmla="*/ 241 w 258"/>
              <a:gd name="T57" fmla="*/ 251 h 291"/>
              <a:gd name="T58" fmla="*/ 223 w 258"/>
              <a:gd name="T59" fmla="*/ 55 h 291"/>
              <a:gd name="T60" fmla="*/ 258 w 258"/>
              <a:gd name="T61" fmla="*/ 52 h 291"/>
              <a:gd name="T62" fmla="*/ 179 w 258"/>
              <a:gd name="T63" fmla="*/ 27 h 291"/>
              <a:gd name="T64" fmla="*/ 115 w 258"/>
              <a:gd name="T65" fmla="*/ 3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 h="291">
                <a:moveTo>
                  <a:pt x="115" y="30"/>
                </a:moveTo>
                <a:lnTo>
                  <a:pt x="110" y="32"/>
                </a:lnTo>
                <a:lnTo>
                  <a:pt x="108" y="37"/>
                </a:lnTo>
                <a:lnTo>
                  <a:pt x="108" y="89"/>
                </a:lnTo>
                <a:lnTo>
                  <a:pt x="107" y="91"/>
                </a:lnTo>
                <a:lnTo>
                  <a:pt x="91" y="97"/>
                </a:lnTo>
                <a:lnTo>
                  <a:pt x="86" y="101"/>
                </a:lnTo>
                <a:lnTo>
                  <a:pt x="83" y="106"/>
                </a:lnTo>
                <a:lnTo>
                  <a:pt x="86" y="141"/>
                </a:lnTo>
                <a:lnTo>
                  <a:pt x="0" y="140"/>
                </a:lnTo>
                <a:lnTo>
                  <a:pt x="0" y="151"/>
                </a:lnTo>
                <a:lnTo>
                  <a:pt x="0" y="153"/>
                </a:lnTo>
                <a:lnTo>
                  <a:pt x="4" y="150"/>
                </a:lnTo>
                <a:lnTo>
                  <a:pt x="7" y="150"/>
                </a:lnTo>
                <a:lnTo>
                  <a:pt x="16" y="158"/>
                </a:lnTo>
                <a:lnTo>
                  <a:pt x="17" y="163"/>
                </a:lnTo>
                <a:lnTo>
                  <a:pt x="17" y="168"/>
                </a:lnTo>
                <a:lnTo>
                  <a:pt x="17" y="178"/>
                </a:lnTo>
                <a:lnTo>
                  <a:pt x="16" y="182"/>
                </a:lnTo>
                <a:lnTo>
                  <a:pt x="12" y="185"/>
                </a:lnTo>
                <a:lnTo>
                  <a:pt x="19" y="194"/>
                </a:lnTo>
                <a:lnTo>
                  <a:pt x="22" y="202"/>
                </a:lnTo>
                <a:lnTo>
                  <a:pt x="22" y="214"/>
                </a:lnTo>
                <a:lnTo>
                  <a:pt x="19" y="234"/>
                </a:lnTo>
                <a:lnTo>
                  <a:pt x="14" y="247"/>
                </a:lnTo>
                <a:lnTo>
                  <a:pt x="14" y="253"/>
                </a:lnTo>
                <a:lnTo>
                  <a:pt x="19" y="249"/>
                </a:lnTo>
                <a:lnTo>
                  <a:pt x="48" y="246"/>
                </a:lnTo>
                <a:lnTo>
                  <a:pt x="53" y="246"/>
                </a:lnTo>
                <a:lnTo>
                  <a:pt x="59" y="247"/>
                </a:lnTo>
                <a:lnTo>
                  <a:pt x="66" y="254"/>
                </a:lnTo>
                <a:lnTo>
                  <a:pt x="71" y="256"/>
                </a:lnTo>
                <a:lnTo>
                  <a:pt x="78" y="258"/>
                </a:lnTo>
                <a:lnTo>
                  <a:pt x="80" y="259"/>
                </a:lnTo>
                <a:lnTo>
                  <a:pt x="81" y="261"/>
                </a:lnTo>
                <a:lnTo>
                  <a:pt x="85" y="268"/>
                </a:lnTo>
                <a:lnTo>
                  <a:pt x="90" y="276"/>
                </a:lnTo>
                <a:lnTo>
                  <a:pt x="96" y="283"/>
                </a:lnTo>
                <a:lnTo>
                  <a:pt x="110" y="291"/>
                </a:lnTo>
                <a:lnTo>
                  <a:pt x="113" y="288"/>
                </a:lnTo>
                <a:lnTo>
                  <a:pt x="113" y="283"/>
                </a:lnTo>
                <a:lnTo>
                  <a:pt x="115" y="276"/>
                </a:lnTo>
                <a:lnTo>
                  <a:pt x="117" y="274"/>
                </a:lnTo>
                <a:lnTo>
                  <a:pt x="120" y="273"/>
                </a:lnTo>
                <a:lnTo>
                  <a:pt x="123" y="274"/>
                </a:lnTo>
                <a:lnTo>
                  <a:pt x="128" y="283"/>
                </a:lnTo>
                <a:lnTo>
                  <a:pt x="130" y="285"/>
                </a:lnTo>
                <a:lnTo>
                  <a:pt x="135" y="286"/>
                </a:lnTo>
                <a:lnTo>
                  <a:pt x="135" y="283"/>
                </a:lnTo>
                <a:lnTo>
                  <a:pt x="135" y="279"/>
                </a:lnTo>
                <a:lnTo>
                  <a:pt x="135" y="278"/>
                </a:lnTo>
                <a:lnTo>
                  <a:pt x="147" y="279"/>
                </a:lnTo>
                <a:lnTo>
                  <a:pt x="152" y="281"/>
                </a:lnTo>
                <a:lnTo>
                  <a:pt x="155" y="279"/>
                </a:lnTo>
                <a:lnTo>
                  <a:pt x="166" y="276"/>
                </a:lnTo>
                <a:lnTo>
                  <a:pt x="245" y="276"/>
                </a:lnTo>
                <a:lnTo>
                  <a:pt x="250" y="259"/>
                </a:lnTo>
                <a:lnTo>
                  <a:pt x="241" y="251"/>
                </a:lnTo>
                <a:lnTo>
                  <a:pt x="223" y="64"/>
                </a:lnTo>
                <a:lnTo>
                  <a:pt x="223" y="55"/>
                </a:lnTo>
                <a:lnTo>
                  <a:pt x="253" y="54"/>
                </a:lnTo>
                <a:lnTo>
                  <a:pt x="258" y="52"/>
                </a:lnTo>
                <a:lnTo>
                  <a:pt x="179" y="0"/>
                </a:lnTo>
                <a:lnTo>
                  <a:pt x="179" y="27"/>
                </a:lnTo>
                <a:lnTo>
                  <a:pt x="177" y="30"/>
                </a:lnTo>
                <a:lnTo>
                  <a:pt x="115" y="3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5" name="Freeform 30361"/>
          <p:cNvSpPr>
            <a:spLocks/>
          </p:cNvSpPr>
          <p:nvPr/>
        </p:nvSpPr>
        <p:spPr bwMode="auto">
          <a:xfrm>
            <a:off x="4627305" y="4052213"/>
            <a:ext cx="315683" cy="376435"/>
          </a:xfrm>
          <a:custGeom>
            <a:avLst/>
            <a:gdLst>
              <a:gd name="T0" fmla="*/ 76 w 357"/>
              <a:gd name="T1" fmla="*/ 0 h 423"/>
              <a:gd name="T2" fmla="*/ 67 w 357"/>
              <a:gd name="T3" fmla="*/ 46 h 423"/>
              <a:gd name="T4" fmla="*/ 47 w 357"/>
              <a:gd name="T5" fmla="*/ 111 h 423"/>
              <a:gd name="T6" fmla="*/ 27 w 357"/>
              <a:gd name="T7" fmla="*/ 145 h 423"/>
              <a:gd name="T8" fmla="*/ 15 w 357"/>
              <a:gd name="T9" fmla="*/ 169 h 423"/>
              <a:gd name="T10" fmla="*/ 13 w 357"/>
              <a:gd name="T11" fmla="*/ 182 h 423"/>
              <a:gd name="T12" fmla="*/ 10 w 357"/>
              <a:gd name="T13" fmla="*/ 196 h 423"/>
              <a:gd name="T14" fmla="*/ 0 w 357"/>
              <a:gd name="T15" fmla="*/ 212 h 423"/>
              <a:gd name="T16" fmla="*/ 10 w 357"/>
              <a:gd name="T17" fmla="*/ 214 h 423"/>
              <a:gd name="T18" fmla="*/ 17 w 357"/>
              <a:gd name="T19" fmla="*/ 238 h 423"/>
              <a:gd name="T20" fmla="*/ 23 w 357"/>
              <a:gd name="T21" fmla="*/ 251 h 423"/>
              <a:gd name="T22" fmla="*/ 39 w 357"/>
              <a:gd name="T23" fmla="*/ 278 h 423"/>
              <a:gd name="T24" fmla="*/ 35 w 357"/>
              <a:gd name="T25" fmla="*/ 305 h 423"/>
              <a:gd name="T26" fmla="*/ 49 w 357"/>
              <a:gd name="T27" fmla="*/ 309 h 423"/>
              <a:gd name="T28" fmla="*/ 60 w 357"/>
              <a:gd name="T29" fmla="*/ 320 h 423"/>
              <a:gd name="T30" fmla="*/ 74 w 357"/>
              <a:gd name="T31" fmla="*/ 327 h 423"/>
              <a:gd name="T32" fmla="*/ 79 w 357"/>
              <a:gd name="T33" fmla="*/ 341 h 423"/>
              <a:gd name="T34" fmla="*/ 96 w 357"/>
              <a:gd name="T35" fmla="*/ 354 h 423"/>
              <a:gd name="T36" fmla="*/ 101 w 357"/>
              <a:gd name="T37" fmla="*/ 367 h 423"/>
              <a:gd name="T38" fmla="*/ 116 w 357"/>
              <a:gd name="T39" fmla="*/ 378 h 423"/>
              <a:gd name="T40" fmla="*/ 118 w 357"/>
              <a:gd name="T41" fmla="*/ 388 h 423"/>
              <a:gd name="T42" fmla="*/ 133 w 357"/>
              <a:gd name="T43" fmla="*/ 406 h 423"/>
              <a:gd name="T44" fmla="*/ 143 w 357"/>
              <a:gd name="T45" fmla="*/ 405 h 423"/>
              <a:gd name="T46" fmla="*/ 158 w 357"/>
              <a:gd name="T47" fmla="*/ 408 h 423"/>
              <a:gd name="T48" fmla="*/ 165 w 357"/>
              <a:gd name="T49" fmla="*/ 400 h 423"/>
              <a:gd name="T50" fmla="*/ 195 w 357"/>
              <a:gd name="T51" fmla="*/ 420 h 423"/>
              <a:gd name="T52" fmla="*/ 214 w 357"/>
              <a:gd name="T53" fmla="*/ 421 h 423"/>
              <a:gd name="T54" fmla="*/ 237 w 357"/>
              <a:gd name="T55" fmla="*/ 416 h 423"/>
              <a:gd name="T56" fmla="*/ 248 w 357"/>
              <a:gd name="T57" fmla="*/ 420 h 423"/>
              <a:gd name="T58" fmla="*/ 268 w 357"/>
              <a:gd name="T59" fmla="*/ 400 h 423"/>
              <a:gd name="T60" fmla="*/ 298 w 357"/>
              <a:gd name="T61" fmla="*/ 400 h 423"/>
              <a:gd name="T62" fmla="*/ 296 w 357"/>
              <a:gd name="T63" fmla="*/ 386 h 423"/>
              <a:gd name="T64" fmla="*/ 286 w 357"/>
              <a:gd name="T65" fmla="*/ 379 h 423"/>
              <a:gd name="T66" fmla="*/ 254 w 357"/>
              <a:gd name="T67" fmla="*/ 332 h 423"/>
              <a:gd name="T68" fmla="*/ 239 w 357"/>
              <a:gd name="T69" fmla="*/ 327 h 423"/>
              <a:gd name="T70" fmla="*/ 244 w 357"/>
              <a:gd name="T71" fmla="*/ 314 h 423"/>
              <a:gd name="T72" fmla="*/ 259 w 357"/>
              <a:gd name="T73" fmla="*/ 312 h 423"/>
              <a:gd name="T74" fmla="*/ 266 w 357"/>
              <a:gd name="T75" fmla="*/ 260 h 423"/>
              <a:gd name="T76" fmla="*/ 275 w 357"/>
              <a:gd name="T77" fmla="*/ 260 h 423"/>
              <a:gd name="T78" fmla="*/ 283 w 357"/>
              <a:gd name="T79" fmla="*/ 234 h 423"/>
              <a:gd name="T80" fmla="*/ 305 w 357"/>
              <a:gd name="T81" fmla="*/ 212 h 423"/>
              <a:gd name="T82" fmla="*/ 312 w 357"/>
              <a:gd name="T83" fmla="*/ 162 h 423"/>
              <a:gd name="T84" fmla="*/ 322 w 357"/>
              <a:gd name="T85" fmla="*/ 121 h 423"/>
              <a:gd name="T86" fmla="*/ 334 w 357"/>
              <a:gd name="T87" fmla="*/ 113 h 423"/>
              <a:gd name="T88" fmla="*/ 347 w 357"/>
              <a:gd name="T89" fmla="*/ 105 h 423"/>
              <a:gd name="T90" fmla="*/ 355 w 357"/>
              <a:gd name="T91" fmla="*/ 93 h 423"/>
              <a:gd name="T92" fmla="*/ 350 w 357"/>
              <a:gd name="T93" fmla="*/ 86 h 423"/>
              <a:gd name="T94" fmla="*/ 332 w 357"/>
              <a:gd name="T95" fmla="*/ 7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7" h="423">
                <a:moveTo>
                  <a:pt x="325" y="17"/>
                </a:moveTo>
                <a:lnTo>
                  <a:pt x="318" y="0"/>
                </a:lnTo>
                <a:lnTo>
                  <a:pt x="76" y="0"/>
                </a:lnTo>
                <a:lnTo>
                  <a:pt x="67" y="0"/>
                </a:lnTo>
                <a:lnTo>
                  <a:pt x="67" y="44"/>
                </a:lnTo>
                <a:lnTo>
                  <a:pt x="67" y="46"/>
                </a:lnTo>
                <a:lnTo>
                  <a:pt x="47" y="46"/>
                </a:lnTo>
                <a:lnTo>
                  <a:pt x="45" y="84"/>
                </a:lnTo>
                <a:lnTo>
                  <a:pt x="47" y="111"/>
                </a:lnTo>
                <a:lnTo>
                  <a:pt x="47" y="142"/>
                </a:lnTo>
                <a:lnTo>
                  <a:pt x="47" y="145"/>
                </a:lnTo>
                <a:lnTo>
                  <a:pt x="27" y="145"/>
                </a:lnTo>
                <a:lnTo>
                  <a:pt x="23" y="147"/>
                </a:lnTo>
                <a:lnTo>
                  <a:pt x="20" y="160"/>
                </a:lnTo>
                <a:lnTo>
                  <a:pt x="15" y="169"/>
                </a:lnTo>
                <a:lnTo>
                  <a:pt x="13" y="174"/>
                </a:lnTo>
                <a:lnTo>
                  <a:pt x="15" y="180"/>
                </a:lnTo>
                <a:lnTo>
                  <a:pt x="13" y="182"/>
                </a:lnTo>
                <a:lnTo>
                  <a:pt x="7" y="187"/>
                </a:lnTo>
                <a:lnTo>
                  <a:pt x="7" y="189"/>
                </a:lnTo>
                <a:lnTo>
                  <a:pt x="10" y="196"/>
                </a:lnTo>
                <a:lnTo>
                  <a:pt x="8" y="199"/>
                </a:lnTo>
                <a:lnTo>
                  <a:pt x="3" y="206"/>
                </a:lnTo>
                <a:lnTo>
                  <a:pt x="0" y="212"/>
                </a:lnTo>
                <a:lnTo>
                  <a:pt x="1" y="216"/>
                </a:lnTo>
                <a:lnTo>
                  <a:pt x="7" y="214"/>
                </a:lnTo>
                <a:lnTo>
                  <a:pt x="10" y="214"/>
                </a:lnTo>
                <a:lnTo>
                  <a:pt x="12" y="218"/>
                </a:lnTo>
                <a:lnTo>
                  <a:pt x="15" y="234"/>
                </a:lnTo>
                <a:lnTo>
                  <a:pt x="17" y="238"/>
                </a:lnTo>
                <a:lnTo>
                  <a:pt x="20" y="241"/>
                </a:lnTo>
                <a:lnTo>
                  <a:pt x="23" y="246"/>
                </a:lnTo>
                <a:lnTo>
                  <a:pt x="23" y="251"/>
                </a:lnTo>
                <a:lnTo>
                  <a:pt x="22" y="255"/>
                </a:lnTo>
                <a:lnTo>
                  <a:pt x="35" y="271"/>
                </a:lnTo>
                <a:lnTo>
                  <a:pt x="39" y="278"/>
                </a:lnTo>
                <a:lnTo>
                  <a:pt x="39" y="283"/>
                </a:lnTo>
                <a:lnTo>
                  <a:pt x="35" y="298"/>
                </a:lnTo>
                <a:lnTo>
                  <a:pt x="35" y="305"/>
                </a:lnTo>
                <a:lnTo>
                  <a:pt x="37" y="307"/>
                </a:lnTo>
                <a:lnTo>
                  <a:pt x="47" y="307"/>
                </a:lnTo>
                <a:lnTo>
                  <a:pt x="49" y="309"/>
                </a:lnTo>
                <a:lnTo>
                  <a:pt x="52" y="314"/>
                </a:lnTo>
                <a:lnTo>
                  <a:pt x="54" y="315"/>
                </a:lnTo>
                <a:lnTo>
                  <a:pt x="60" y="320"/>
                </a:lnTo>
                <a:lnTo>
                  <a:pt x="69" y="322"/>
                </a:lnTo>
                <a:lnTo>
                  <a:pt x="72" y="324"/>
                </a:lnTo>
                <a:lnTo>
                  <a:pt x="74" y="327"/>
                </a:lnTo>
                <a:lnTo>
                  <a:pt x="74" y="332"/>
                </a:lnTo>
                <a:lnTo>
                  <a:pt x="74" y="335"/>
                </a:lnTo>
                <a:lnTo>
                  <a:pt x="79" y="341"/>
                </a:lnTo>
                <a:lnTo>
                  <a:pt x="91" y="349"/>
                </a:lnTo>
                <a:lnTo>
                  <a:pt x="93" y="349"/>
                </a:lnTo>
                <a:lnTo>
                  <a:pt x="96" y="354"/>
                </a:lnTo>
                <a:lnTo>
                  <a:pt x="96" y="361"/>
                </a:lnTo>
                <a:lnTo>
                  <a:pt x="98" y="366"/>
                </a:lnTo>
                <a:lnTo>
                  <a:pt x="101" y="367"/>
                </a:lnTo>
                <a:lnTo>
                  <a:pt x="109" y="369"/>
                </a:lnTo>
                <a:lnTo>
                  <a:pt x="114" y="374"/>
                </a:lnTo>
                <a:lnTo>
                  <a:pt x="116" y="378"/>
                </a:lnTo>
                <a:lnTo>
                  <a:pt x="116" y="384"/>
                </a:lnTo>
                <a:lnTo>
                  <a:pt x="116" y="384"/>
                </a:lnTo>
                <a:lnTo>
                  <a:pt x="118" y="388"/>
                </a:lnTo>
                <a:lnTo>
                  <a:pt x="125" y="394"/>
                </a:lnTo>
                <a:lnTo>
                  <a:pt x="128" y="401"/>
                </a:lnTo>
                <a:lnTo>
                  <a:pt x="133" y="406"/>
                </a:lnTo>
                <a:lnTo>
                  <a:pt x="136" y="408"/>
                </a:lnTo>
                <a:lnTo>
                  <a:pt x="140" y="408"/>
                </a:lnTo>
                <a:lnTo>
                  <a:pt x="143" y="405"/>
                </a:lnTo>
                <a:lnTo>
                  <a:pt x="148" y="401"/>
                </a:lnTo>
                <a:lnTo>
                  <a:pt x="151" y="401"/>
                </a:lnTo>
                <a:lnTo>
                  <a:pt x="158" y="408"/>
                </a:lnTo>
                <a:lnTo>
                  <a:pt x="160" y="406"/>
                </a:lnTo>
                <a:lnTo>
                  <a:pt x="163" y="401"/>
                </a:lnTo>
                <a:lnTo>
                  <a:pt x="165" y="400"/>
                </a:lnTo>
                <a:lnTo>
                  <a:pt x="168" y="400"/>
                </a:lnTo>
                <a:lnTo>
                  <a:pt x="190" y="423"/>
                </a:lnTo>
                <a:lnTo>
                  <a:pt x="195" y="420"/>
                </a:lnTo>
                <a:lnTo>
                  <a:pt x="199" y="420"/>
                </a:lnTo>
                <a:lnTo>
                  <a:pt x="204" y="420"/>
                </a:lnTo>
                <a:lnTo>
                  <a:pt x="214" y="421"/>
                </a:lnTo>
                <a:lnTo>
                  <a:pt x="221" y="421"/>
                </a:lnTo>
                <a:lnTo>
                  <a:pt x="229" y="418"/>
                </a:lnTo>
                <a:lnTo>
                  <a:pt x="237" y="416"/>
                </a:lnTo>
                <a:lnTo>
                  <a:pt x="241" y="418"/>
                </a:lnTo>
                <a:lnTo>
                  <a:pt x="244" y="420"/>
                </a:lnTo>
                <a:lnTo>
                  <a:pt x="248" y="420"/>
                </a:lnTo>
                <a:lnTo>
                  <a:pt x="254" y="416"/>
                </a:lnTo>
                <a:lnTo>
                  <a:pt x="259" y="411"/>
                </a:lnTo>
                <a:lnTo>
                  <a:pt x="268" y="400"/>
                </a:lnTo>
                <a:lnTo>
                  <a:pt x="283" y="400"/>
                </a:lnTo>
                <a:lnTo>
                  <a:pt x="296" y="400"/>
                </a:lnTo>
                <a:lnTo>
                  <a:pt x="298" y="400"/>
                </a:lnTo>
                <a:lnTo>
                  <a:pt x="298" y="398"/>
                </a:lnTo>
                <a:lnTo>
                  <a:pt x="298" y="396"/>
                </a:lnTo>
                <a:lnTo>
                  <a:pt x="296" y="386"/>
                </a:lnTo>
                <a:lnTo>
                  <a:pt x="295" y="383"/>
                </a:lnTo>
                <a:lnTo>
                  <a:pt x="290" y="381"/>
                </a:lnTo>
                <a:lnTo>
                  <a:pt x="286" y="379"/>
                </a:lnTo>
                <a:lnTo>
                  <a:pt x="283" y="374"/>
                </a:lnTo>
                <a:lnTo>
                  <a:pt x="273" y="352"/>
                </a:lnTo>
                <a:lnTo>
                  <a:pt x="254" y="332"/>
                </a:lnTo>
                <a:lnTo>
                  <a:pt x="251" y="330"/>
                </a:lnTo>
                <a:lnTo>
                  <a:pt x="244" y="329"/>
                </a:lnTo>
                <a:lnTo>
                  <a:pt x="239" y="327"/>
                </a:lnTo>
                <a:lnTo>
                  <a:pt x="239" y="327"/>
                </a:lnTo>
                <a:lnTo>
                  <a:pt x="241" y="314"/>
                </a:lnTo>
                <a:lnTo>
                  <a:pt x="244" y="314"/>
                </a:lnTo>
                <a:lnTo>
                  <a:pt x="253" y="314"/>
                </a:lnTo>
                <a:lnTo>
                  <a:pt x="256" y="314"/>
                </a:lnTo>
                <a:lnTo>
                  <a:pt x="259" y="312"/>
                </a:lnTo>
                <a:lnTo>
                  <a:pt x="263" y="298"/>
                </a:lnTo>
                <a:lnTo>
                  <a:pt x="261" y="295"/>
                </a:lnTo>
                <a:lnTo>
                  <a:pt x="266" y="260"/>
                </a:lnTo>
                <a:lnTo>
                  <a:pt x="268" y="260"/>
                </a:lnTo>
                <a:lnTo>
                  <a:pt x="271" y="258"/>
                </a:lnTo>
                <a:lnTo>
                  <a:pt x="275" y="260"/>
                </a:lnTo>
                <a:lnTo>
                  <a:pt x="278" y="260"/>
                </a:lnTo>
                <a:lnTo>
                  <a:pt x="280" y="256"/>
                </a:lnTo>
                <a:lnTo>
                  <a:pt x="283" y="234"/>
                </a:lnTo>
                <a:lnTo>
                  <a:pt x="291" y="219"/>
                </a:lnTo>
                <a:lnTo>
                  <a:pt x="295" y="216"/>
                </a:lnTo>
                <a:lnTo>
                  <a:pt x="305" y="212"/>
                </a:lnTo>
                <a:lnTo>
                  <a:pt x="310" y="189"/>
                </a:lnTo>
                <a:lnTo>
                  <a:pt x="312" y="179"/>
                </a:lnTo>
                <a:lnTo>
                  <a:pt x="312" y="162"/>
                </a:lnTo>
                <a:lnTo>
                  <a:pt x="312" y="157"/>
                </a:lnTo>
                <a:lnTo>
                  <a:pt x="320" y="127"/>
                </a:lnTo>
                <a:lnTo>
                  <a:pt x="322" y="121"/>
                </a:lnTo>
                <a:lnTo>
                  <a:pt x="323" y="116"/>
                </a:lnTo>
                <a:lnTo>
                  <a:pt x="330" y="116"/>
                </a:lnTo>
                <a:lnTo>
                  <a:pt x="334" y="113"/>
                </a:lnTo>
                <a:lnTo>
                  <a:pt x="335" y="110"/>
                </a:lnTo>
                <a:lnTo>
                  <a:pt x="337" y="106"/>
                </a:lnTo>
                <a:lnTo>
                  <a:pt x="347" y="105"/>
                </a:lnTo>
                <a:lnTo>
                  <a:pt x="350" y="101"/>
                </a:lnTo>
                <a:lnTo>
                  <a:pt x="352" y="96"/>
                </a:lnTo>
                <a:lnTo>
                  <a:pt x="355" y="93"/>
                </a:lnTo>
                <a:lnTo>
                  <a:pt x="357" y="91"/>
                </a:lnTo>
                <a:lnTo>
                  <a:pt x="355" y="88"/>
                </a:lnTo>
                <a:lnTo>
                  <a:pt x="350" y="86"/>
                </a:lnTo>
                <a:lnTo>
                  <a:pt x="345" y="81"/>
                </a:lnTo>
                <a:lnTo>
                  <a:pt x="334" y="73"/>
                </a:lnTo>
                <a:lnTo>
                  <a:pt x="332" y="71"/>
                </a:lnTo>
                <a:lnTo>
                  <a:pt x="328" y="52"/>
                </a:lnTo>
                <a:lnTo>
                  <a:pt x="325" y="1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6" name="Freeform 30362"/>
          <p:cNvSpPr>
            <a:spLocks/>
          </p:cNvSpPr>
          <p:nvPr/>
        </p:nvSpPr>
        <p:spPr bwMode="auto">
          <a:xfrm>
            <a:off x="5020800" y="4113617"/>
            <a:ext cx="191886" cy="130817"/>
          </a:xfrm>
          <a:custGeom>
            <a:avLst/>
            <a:gdLst>
              <a:gd name="T0" fmla="*/ 194 w 217"/>
              <a:gd name="T1" fmla="*/ 14 h 147"/>
              <a:gd name="T2" fmla="*/ 192 w 217"/>
              <a:gd name="T3" fmla="*/ 7 h 147"/>
              <a:gd name="T4" fmla="*/ 192 w 217"/>
              <a:gd name="T5" fmla="*/ 0 h 147"/>
              <a:gd name="T6" fmla="*/ 190 w 217"/>
              <a:gd name="T7" fmla="*/ 0 h 147"/>
              <a:gd name="T8" fmla="*/ 106 w 217"/>
              <a:gd name="T9" fmla="*/ 32 h 147"/>
              <a:gd name="T10" fmla="*/ 101 w 217"/>
              <a:gd name="T11" fmla="*/ 34 h 147"/>
              <a:gd name="T12" fmla="*/ 101 w 217"/>
              <a:gd name="T13" fmla="*/ 36 h 147"/>
              <a:gd name="T14" fmla="*/ 97 w 217"/>
              <a:gd name="T15" fmla="*/ 39 h 147"/>
              <a:gd name="T16" fmla="*/ 59 w 217"/>
              <a:gd name="T17" fmla="*/ 91 h 147"/>
              <a:gd name="T18" fmla="*/ 35 w 217"/>
              <a:gd name="T19" fmla="*/ 37 h 147"/>
              <a:gd name="T20" fmla="*/ 23 w 217"/>
              <a:gd name="T21" fmla="*/ 37 h 147"/>
              <a:gd name="T22" fmla="*/ 13 w 217"/>
              <a:gd name="T23" fmla="*/ 34 h 147"/>
              <a:gd name="T24" fmla="*/ 12 w 217"/>
              <a:gd name="T25" fmla="*/ 36 h 147"/>
              <a:gd name="T26" fmla="*/ 10 w 217"/>
              <a:gd name="T27" fmla="*/ 37 h 147"/>
              <a:gd name="T28" fmla="*/ 8 w 217"/>
              <a:gd name="T29" fmla="*/ 42 h 147"/>
              <a:gd name="T30" fmla="*/ 10 w 217"/>
              <a:gd name="T31" fmla="*/ 51 h 147"/>
              <a:gd name="T32" fmla="*/ 8 w 217"/>
              <a:gd name="T33" fmla="*/ 56 h 147"/>
              <a:gd name="T34" fmla="*/ 1 w 217"/>
              <a:gd name="T35" fmla="*/ 63 h 147"/>
              <a:gd name="T36" fmla="*/ 3 w 217"/>
              <a:gd name="T37" fmla="*/ 69 h 147"/>
              <a:gd name="T38" fmla="*/ 0 w 217"/>
              <a:gd name="T39" fmla="*/ 76 h 147"/>
              <a:gd name="T40" fmla="*/ 1 w 217"/>
              <a:gd name="T41" fmla="*/ 81 h 147"/>
              <a:gd name="T42" fmla="*/ 10 w 217"/>
              <a:gd name="T43" fmla="*/ 113 h 147"/>
              <a:gd name="T44" fmla="*/ 12 w 217"/>
              <a:gd name="T45" fmla="*/ 118 h 147"/>
              <a:gd name="T46" fmla="*/ 13 w 217"/>
              <a:gd name="T47" fmla="*/ 125 h 147"/>
              <a:gd name="T48" fmla="*/ 12 w 217"/>
              <a:gd name="T49" fmla="*/ 133 h 147"/>
              <a:gd name="T50" fmla="*/ 12 w 217"/>
              <a:gd name="T51" fmla="*/ 135 h 147"/>
              <a:gd name="T52" fmla="*/ 15 w 217"/>
              <a:gd name="T53" fmla="*/ 140 h 147"/>
              <a:gd name="T54" fmla="*/ 17 w 217"/>
              <a:gd name="T55" fmla="*/ 142 h 147"/>
              <a:gd name="T56" fmla="*/ 23 w 217"/>
              <a:gd name="T57" fmla="*/ 145 h 147"/>
              <a:gd name="T58" fmla="*/ 28 w 217"/>
              <a:gd name="T59" fmla="*/ 147 h 147"/>
              <a:gd name="T60" fmla="*/ 35 w 217"/>
              <a:gd name="T61" fmla="*/ 147 h 147"/>
              <a:gd name="T62" fmla="*/ 40 w 217"/>
              <a:gd name="T63" fmla="*/ 142 h 147"/>
              <a:gd name="T64" fmla="*/ 44 w 217"/>
              <a:gd name="T65" fmla="*/ 143 h 147"/>
              <a:gd name="T66" fmla="*/ 47 w 217"/>
              <a:gd name="T67" fmla="*/ 142 h 147"/>
              <a:gd name="T68" fmla="*/ 52 w 217"/>
              <a:gd name="T69" fmla="*/ 140 h 147"/>
              <a:gd name="T70" fmla="*/ 55 w 217"/>
              <a:gd name="T71" fmla="*/ 137 h 147"/>
              <a:gd name="T72" fmla="*/ 59 w 217"/>
              <a:gd name="T73" fmla="*/ 133 h 147"/>
              <a:gd name="T74" fmla="*/ 62 w 217"/>
              <a:gd name="T75" fmla="*/ 130 h 147"/>
              <a:gd name="T76" fmla="*/ 65 w 217"/>
              <a:gd name="T77" fmla="*/ 128 h 147"/>
              <a:gd name="T78" fmla="*/ 82 w 217"/>
              <a:gd name="T79" fmla="*/ 128 h 147"/>
              <a:gd name="T80" fmla="*/ 89 w 217"/>
              <a:gd name="T81" fmla="*/ 127 h 147"/>
              <a:gd name="T82" fmla="*/ 97 w 217"/>
              <a:gd name="T83" fmla="*/ 123 h 147"/>
              <a:gd name="T84" fmla="*/ 111 w 217"/>
              <a:gd name="T85" fmla="*/ 115 h 147"/>
              <a:gd name="T86" fmla="*/ 116 w 217"/>
              <a:gd name="T87" fmla="*/ 113 h 147"/>
              <a:gd name="T88" fmla="*/ 123 w 217"/>
              <a:gd name="T89" fmla="*/ 115 h 147"/>
              <a:gd name="T90" fmla="*/ 128 w 217"/>
              <a:gd name="T91" fmla="*/ 113 h 147"/>
              <a:gd name="T92" fmla="*/ 131 w 217"/>
              <a:gd name="T93" fmla="*/ 110 h 147"/>
              <a:gd name="T94" fmla="*/ 136 w 217"/>
              <a:gd name="T95" fmla="*/ 103 h 147"/>
              <a:gd name="T96" fmla="*/ 140 w 217"/>
              <a:gd name="T97" fmla="*/ 101 h 147"/>
              <a:gd name="T98" fmla="*/ 180 w 217"/>
              <a:gd name="T99" fmla="*/ 86 h 147"/>
              <a:gd name="T100" fmla="*/ 195 w 217"/>
              <a:gd name="T101" fmla="*/ 79 h 147"/>
              <a:gd name="T102" fmla="*/ 199 w 217"/>
              <a:gd name="T103" fmla="*/ 76 h 147"/>
              <a:gd name="T104" fmla="*/ 199 w 217"/>
              <a:gd name="T105" fmla="*/ 73 h 147"/>
              <a:gd name="T106" fmla="*/ 200 w 217"/>
              <a:gd name="T107" fmla="*/ 66 h 147"/>
              <a:gd name="T108" fmla="*/ 204 w 217"/>
              <a:gd name="T109" fmla="*/ 64 h 147"/>
              <a:gd name="T110" fmla="*/ 210 w 217"/>
              <a:gd name="T111" fmla="*/ 58 h 147"/>
              <a:gd name="T112" fmla="*/ 215 w 217"/>
              <a:gd name="T113" fmla="*/ 56 h 147"/>
              <a:gd name="T114" fmla="*/ 217 w 217"/>
              <a:gd name="T115" fmla="*/ 54 h 147"/>
              <a:gd name="T116" fmla="*/ 210 w 217"/>
              <a:gd name="T117" fmla="*/ 44 h 147"/>
              <a:gd name="T118" fmla="*/ 210 w 217"/>
              <a:gd name="T119" fmla="*/ 41 h 147"/>
              <a:gd name="T120" fmla="*/ 209 w 217"/>
              <a:gd name="T121" fmla="*/ 37 h 147"/>
              <a:gd name="T122" fmla="*/ 194 w 217"/>
              <a:gd name="T123" fmla="*/ 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7" h="147">
                <a:moveTo>
                  <a:pt x="194" y="14"/>
                </a:moveTo>
                <a:lnTo>
                  <a:pt x="192" y="7"/>
                </a:lnTo>
                <a:lnTo>
                  <a:pt x="192" y="0"/>
                </a:lnTo>
                <a:lnTo>
                  <a:pt x="190" y="0"/>
                </a:lnTo>
                <a:lnTo>
                  <a:pt x="106" y="32"/>
                </a:lnTo>
                <a:lnTo>
                  <a:pt x="101" y="34"/>
                </a:lnTo>
                <a:lnTo>
                  <a:pt x="101" y="36"/>
                </a:lnTo>
                <a:lnTo>
                  <a:pt x="97" y="39"/>
                </a:lnTo>
                <a:lnTo>
                  <a:pt x="59" y="91"/>
                </a:lnTo>
                <a:lnTo>
                  <a:pt x="35" y="37"/>
                </a:lnTo>
                <a:lnTo>
                  <a:pt x="23" y="37"/>
                </a:lnTo>
                <a:lnTo>
                  <a:pt x="13" y="34"/>
                </a:lnTo>
                <a:lnTo>
                  <a:pt x="12" y="36"/>
                </a:lnTo>
                <a:lnTo>
                  <a:pt x="10" y="37"/>
                </a:lnTo>
                <a:lnTo>
                  <a:pt x="8" y="42"/>
                </a:lnTo>
                <a:lnTo>
                  <a:pt x="10" y="51"/>
                </a:lnTo>
                <a:lnTo>
                  <a:pt x="8" y="56"/>
                </a:lnTo>
                <a:lnTo>
                  <a:pt x="1" y="63"/>
                </a:lnTo>
                <a:lnTo>
                  <a:pt x="3" y="69"/>
                </a:lnTo>
                <a:lnTo>
                  <a:pt x="0" y="76"/>
                </a:lnTo>
                <a:lnTo>
                  <a:pt x="1" y="81"/>
                </a:lnTo>
                <a:lnTo>
                  <a:pt x="10" y="113"/>
                </a:lnTo>
                <a:lnTo>
                  <a:pt x="12" y="118"/>
                </a:lnTo>
                <a:lnTo>
                  <a:pt x="13" y="125"/>
                </a:lnTo>
                <a:lnTo>
                  <a:pt x="12" y="133"/>
                </a:lnTo>
                <a:lnTo>
                  <a:pt x="12" y="135"/>
                </a:lnTo>
                <a:lnTo>
                  <a:pt x="15" y="140"/>
                </a:lnTo>
                <a:lnTo>
                  <a:pt x="17" y="142"/>
                </a:lnTo>
                <a:lnTo>
                  <a:pt x="23" y="145"/>
                </a:lnTo>
                <a:lnTo>
                  <a:pt x="28" y="147"/>
                </a:lnTo>
                <a:lnTo>
                  <a:pt x="35" y="147"/>
                </a:lnTo>
                <a:lnTo>
                  <a:pt x="40" y="142"/>
                </a:lnTo>
                <a:lnTo>
                  <a:pt x="44" y="143"/>
                </a:lnTo>
                <a:lnTo>
                  <a:pt x="47" y="142"/>
                </a:lnTo>
                <a:lnTo>
                  <a:pt x="52" y="140"/>
                </a:lnTo>
                <a:lnTo>
                  <a:pt x="55" y="137"/>
                </a:lnTo>
                <a:lnTo>
                  <a:pt x="59" y="133"/>
                </a:lnTo>
                <a:lnTo>
                  <a:pt x="62" y="130"/>
                </a:lnTo>
                <a:lnTo>
                  <a:pt x="65" y="128"/>
                </a:lnTo>
                <a:lnTo>
                  <a:pt x="82" y="128"/>
                </a:lnTo>
                <a:lnTo>
                  <a:pt x="89" y="127"/>
                </a:lnTo>
                <a:lnTo>
                  <a:pt x="97" y="123"/>
                </a:lnTo>
                <a:lnTo>
                  <a:pt x="111" y="115"/>
                </a:lnTo>
                <a:lnTo>
                  <a:pt x="116" y="113"/>
                </a:lnTo>
                <a:lnTo>
                  <a:pt x="123" y="115"/>
                </a:lnTo>
                <a:lnTo>
                  <a:pt x="128" y="113"/>
                </a:lnTo>
                <a:lnTo>
                  <a:pt x="131" y="110"/>
                </a:lnTo>
                <a:lnTo>
                  <a:pt x="136" y="103"/>
                </a:lnTo>
                <a:lnTo>
                  <a:pt x="140" y="101"/>
                </a:lnTo>
                <a:lnTo>
                  <a:pt x="180" y="86"/>
                </a:lnTo>
                <a:lnTo>
                  <a:pt x="195" y="79"/>
                </a:lnTo>
                <a:lnTo>
                  <a:pt x="199" y="76"/>
                </a:lnTo>
                <a:lnTo>
                  <a:pt x="199" y="73"/>
                </a:lnTo>
                <a:lnTo>
                  <a:pt x="200" y="66"/>
                </a:lnTo>
                <a:lnTo>
                  <a:pt x="204" y="64"/>
                </a:lnTo>
                <a:lnTo>
                  <a:pt x="210" y="58"/>
                </a:lnTo>
                <a:lnTo>
                  <a:pt x="215" y="56"/>
                </a:lnTo>
                <a:lnTo>
                  <a:pt x="217" y="54"/>
                </a:lnTo>
                <a:lnTo>
                  <a:pt x="210" y="44"/>
                </a:lnTo>
                <a:lnTo>
                  <a:pt x="210" y="41"/>
                </a:lnTo>
                <a:lnTo>
                  <a:pt x="209" y="37"/>
                </a:lnTo>
                <a:lnTo>
                  <a:pt x="194" y="1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427" name="Freeform 30363"/>
          <p:cNvSpPr>
            <a:spLocks/>
          </p:cNvSpPr>
          <p:nvPr/>
        </p:nvSpPr>
        <p:spPr bwMode="auto">
          <a:xfrm>
            <a:off x="4903194" y="4133195"/>
            <a:ext cx="122913" cy="117469"/>
          </a:xfrm>
          <a:custGeom>
            <a:avLst/>
            <a:gdLst>
              <a:gd name="T0" fmla="*/ 45 w 139"/>
              <a:gd name="T1" fmla="*/ 0 h 132"/>
              <a:gd name="T2" fmla="*/ 40 w 139"/>
              <a:gd name="T3" fmla="*/ 5 h 132"/>
              <a:gd name="T4" fmla="*/ 35 w 139"/>
              <a:gd name="T5" fmla="*/ 14 h 132"/>
              <a:gd name="T6" fmla="*/ 23 w 139"/>
              <a:gd name="T7" fmla="*/ 19 h 132"/>
              <a:gd name="T8" fmla="*/ 18 w 139"/>
              <a:gd name="T9" fmla="*/ 25 h 132"/>
              <a:gd name="T10" fmla="*/ 10 w 139"/>
              <a:gd name="T11" fmla="*/ 30 h 132"/>
              <a:gd name="T12" fmla="*/ 0 w 139"/>
              <a:gd name="T13" fmla="*/ 66 h 132"/>
              <a:gd name="T14" fmla="*/ 0 w 139"/>
              <a:gd name="T15" fmla="*/ 86 h 132"/>
              <a:gd name="T16" fmla="*/ 6 w 139"/>
              <a:gd name="T17" fmla="*/ 88 h 132"/>
              <a:gd name="T18" fmla="*/ 13 w 139"/>
              <a:gd name="T19" fmla="*/ 83 h 132"/>
              <a:gd name="T20" fmla="*/ 27 w 139"/>
              <a:gd name="T21" fmla="*/ 74 h 132"/>
              <a:gd name="T22" fmla="*/ 32 w 139"/>
              <a:gd name="T23" fmla="*/ 78 h 132"/>
              <a:gd name="T24" fmla="*/ 45 w 139"/>
              <a:gd name="T25" fmla="*/ 83 h 132"/>
              <a:gd name="T26" fmla="*/ 50 w 139"/>
              <a:gd name="T27" fmla="*/ 79 h 132"/>
              <a:gd name="T28" fmla="*/ 57 w 139"/>
              <a:gd name="T29" fmla="*/ 83 h 132"/>
              <a:gd name="T30" fmla="*/ 64 w 139"/>
              <a:gd name="T31" fmla="*/ 83 h 132"/>
              <a:gd name="T32" fmla="*/ 67 w 139"/>
              <a:gd name="T33" fmla="*/ 84 h 132"/>
              <a:gd name="T34" fmla="*/ 80 w 139"/>
              <a:gd name="T35" fmla="*/ 89 h 132"/>
              <a:gd name="T36" fmla="*/ 94 w 139"/>
              <a:gd name="T37" fmla="*/ 98 h 132"/>
              <a:gd name="T38" fmla="*/ 107 w 139"/>
              <a:gd name="T39" fmla="*/ 111 h 132"/>
              <a:gd name="T40" fmla="*/ 116 w 139"/>
              <a:gd name="T41" fmla="*/ 123 h 132"/>
              <a:gd name="T42" fmla="*/ 124 w 139"/>
              <a:gd name="T43" fmla="*/ 132 h 132"/>
              <a:gd name="T44" fmla="*/ 126 w 139"/>
              <a:gd name="T45" fmla="*/ 130 h 132"/>
              <a:gd name="T46" fmla="*/ 133 w 139"/>
              <a:gd name="T47" fmla="*/ 132 h 132"/>
              <a:gd name="T48" fmla="*/ 131 w 139"/>
              <a:gd name="T49" fmla="*/ 115 h 132"/>
              <a:gd name="T50" fmla="*/ 124 w 139"/>
              <a:gd name="T51" fmla="*/ 110 h 132"/>
              <a:gd name="T52" fmla="*/ 124 w 139"/>
              <a:gd name="T53" fmla="*/ 105 h 132"/>
              <a:gd name="T54" fmla="*/ 113 w 139"/>
              <a:gd name="T55" fmla="*/ 96 h 132"/>
              <a:gd name="T56" fmla="*/ 91 w 139"/>
              <a:gd name="T57" fmla="*/ 73 h 132"/>
              <a:gd name="T58" fmla="*/ 79 w 139"/>
              <a:gd name="T59" fmla="*/ 69 h 132"/>
              <a:gd name="T60" fmla="*/ 72 w 139"/>
              <a:gd name="T61" fmla="*/ 59 h 132"/>
              <a:gd name="T62" fmla="*/ 72 w 139"/>
              <a:gd name="T63" fmla="*/ 66 h 132"/>
              <a:gd name="T64" fmla="*/ 64 w 139"/>
              <a:gd name="T65" fmla="*/ 5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132">
                <a:moveTo>
                  <a:pt x="47" y="2"/>
                </a:moveTo>
                <a:lnTo>
                  <a:pt x="45" y="0"/>
                </a:lnTo>
                <a:lnTo>
                  <a:pt x="43" y="2"/>
                </a:lnTo>
                <a:lnTo>
                  <a:pt x="40" y="5"/>
                </a:lnTo>
                <a:lnTo>
                  <a:pt x="38" y="10"/>
                </a:lnTo>
                <a:lnTo>
                  <a:pt x="35" y="14"/>
                </a:lnTo>
                <a:lnTo>
                  <a:pt x="25" y="15"/>
                </a:lnTo>
                <a:lnTo>
                  <a:pt x="23" y="19"/>
                </a:lnTo>
                <a:lnTo>
                  <a:pt x="22" y="22"/>
                </a:lnTo>
                <a:lnTo>
                  <a:pt x="18" y="25"/>
                </a:lnTo>
                <a:lnTo>
                  <a:pt x="11" y="25"/>
                </a:lnTo>
                <a:lnTo>
                  <a:pt x="10" y="30"/>
                </a:lnTo>
                <a:lnTo>
                  <a:pt x="8" y="36"/>
                </a:lnTo>
                <a:lnTo>
                  <a:pt x="0" y="66"/>
                </a:lnTo>
                <a:lnTo>
                  <a:pt x="0" y="71"/>
                </a:lnTo>
                <a:lnTo>
                  <a:pt x="0" y="86"/>
                </a:lnTo>
                <a:lnTo>
                  <a:pt x="3" y="86"/>
                </a:lnTo>
                <a:lnTo>
                  <a:pt x="6" y="88"/>
                </a:lnTo>
                <a:lnTo>
                  <a:pt x="10" y="83"/>
                </a:lnTo>
                <a:lnTo>
                  <a:pt x="13" y="83"/>
                </a:lnTo>
                <a:lnTo>
                  <a:pt x="18" y="93"/>
                </a:lnTo>
                <a:lnTo>
                  <a:pt x="27" y="74"/>
                </a:lnTo>
                <a:lnTo>
                  <a:pt x="30" y="78"/>
                </a:lnTo>
                <a:lnTo>
                  <a:pt x="32" y="78"/>
                </a:lnTo>
                <a:lnTo>
                  <a:pt x="38" y="84"/>
                </a:lnTo>
                <a:lnTo>
                  <a:pt x="45" y="83"/>
                </a:lnTo>
                <a:lnTo>
                  <a:pt x="48" y="81"/>
                </a:lnTo>
                <a:lnTo>
                  <a:pt x="50" y="79"/>
                </a:lnTo>
                <a:lnTo>
                  <a:pt x="54" y="83"/>
                </a:lnTo>
                <a:lnTo>
                  <a:pt x="57" y="83"/>
                </a:lnTo>
                <a:lnTo>
                  <a:pt x="62" y="81"/>
                </a:lnTo>
                <a:lnTo>
                  <a:pt x="64" y="83"/>
                </a:lnTo>
                <a:lnTo>
                  <a:pt x="65" y="83"/>
                </a:lnTo>
                <a:lnTo>
                  <a:pt x="67" y="84"/>
                </a:lnTo>
                <a:lnTo>
                  <a:pt x="72" y="83"/>
                </a:lnTo>
                <a:lnTo>
                  <a:pt x="80" y="89"/>
                </a:lnTo>
                <a:lnTo>
                  <a:pt x="87" y="89"/>
                </a:lnTo>
                <a:lnTo>
                  <a:pt x="94" y="98"/>
                </a:lnTo>
                <a:lnTo>
                  <a:pt x="96" y="103"/>
                </a:lnTo>
                <a:lnTo>
                  <a:pt x="107" y="111"/>
                </a:lnTo>
                <a:lnTo>
                  <a:pt x="113" y="121"/>
                </a:lnTo>
                <a:lnTo>
                  <a:pt x="116" y="123"/>
                </a:lnTo>
                <a:lnTo>
                  <a:pt x="121" y="130"/>
                </a:lnTo>
                <a:lnTo>
                  <a:pt x="124" y="132"/>
                </a:lnTo>
                <a:lnTo>
                  <a:pt x="124" y="130"/>
                </a:lnTo>
                <a:lnTo>
                  <a:pt x="126" y="130"/>
                </a:lnTo>
                <a:lnTo>
                  <a:pt x="129" y="130"/>
                </a:lnTo>
                <a:lnTo>
                  <a:pt x="133" y="132"/>
                </a:lnTo>
                <a:lnTo>
                  <a:pt x="139" y="123"/>
                </a:lnTo>
                <a:lnTo>
                  <a:pt x="131" y="115"/>
                </a:lnTo>
                <a:lnTo>
                  <a:pt x="126" y="111"/>
                </a:lnTo>
                <a:lnTo>
                  <a:pt x="124" y="110"/>
                </a:lnTo>
                <a:lnTo>
                  <a:pt x="124" y="108"/>
                </a:lnTo>
                <a:lnTo>
                  <a:pt x="124" y="105"/>
                </a:lnTo>
                <a:lnTo>
                  <a:pt x="118" y="96"/>
                </a:lnTo>
                <a:lnTo>
                  <a:pt x="113" y="96"/>
                </a:lnTo>
                <a:lnTo>
                  <a:pt x="111" y="94"/>
                </a:lnTo>
                <a:lnTo>
                  <a:pt x="91" y="73"/>
                </a:lnTo>
                <a:lnTo>
                  <a:pt x="82" y="73"/>
                </a:lnTo>
                <a:lnTo>
                  <a:pt x="79" y="69"/>
                </a:lnTo>
                <a:lnTo>
                  <a:pt x="75" y="61"/>
                </a:lnTo>
                <a:lnTo>
                  <a:pt x="72" y="59"/>
                </a:lnTo>
                <a:lnTo>
                  <a:pt x="72" y="61"/>
                </a:lnTo>
                <a:lnTo>
                  <a:pt x="72" y="66"/>
                </a:lnTo>
                <a:lnTo>
                  <a:pt x="70" y="69"/>
                </a:lnTo>
                <a:lnTo>
                  <a:pt x="64" y="59"/>
                </a:lnTo>
                <a:lnTo>
                  <a:pt x="47"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68" name="Freeform 30365"/>
          <p:cNvSpPr>
            <a:spLocks/>
          </p:cNvSpPr>
          <p:nvPr/>
        </p:nvSpPr>
        <p:spPr bwMode="auto">
          <a:xfrm>
            <a:off x="3892480" y="4159002"/>
            <a:ext cx="113186" cy="91661"/>
          </a:xfrm>
          <a:custGeom>
            <a:avLst/>
            <a:gdLst>
              <a:gd name="T0" fmla="*/ 88 w 128"/>
              <a:gd name="T1" fmla="*/ 13 h 103"/>
              <a:gd name="T2" fmla="*/ 79 w 128"/>
              <a:gd name="T3" fmla="*/ 10 h 103"/>
              <a:gd name="T4" fmla="*/ 67 w 128"/>
              <a:gd name="T5" fmla="*/ 1 h 103"/>
              <a:gd name="T6" fmla="*/ 56 w 128"/>
              <a:gd name="T7" fmla="*/ 0 h 103"/>
              <a:gd name="T8" fmla="*/ 22 w 128"/>
              <a:gd name="T9" fmla="*/ 7 h 103"/>
              <a:gd name="T10" fmla="*/ 18 w 128"/>
              <a:gd name="T11" fmla="*/ 23 h 103"/>
              <a:gd name="T12" fmla="*/ 5 w 128"/>
              <a:gd name="T13" fmla="*/ 42 h 103"/>
              <a:gd name="T14" fmla="*/ 5 w 128"/>
              <a:gd name="T15" fmla="*/ 47 h 103"/>
              <a:gd name="T16" fmla="*/ 12 w 128"/>
              <a:gd name="T17" fmla="*/ 55 h 103"/>
              <a:gd name="T18" fmla="*/ 17 w 128"/>
              <a:gd name="T19" fmla="*/ 65 h 103"/>
              <a:gd name="T20" fmla="*/ 20 w 128"/>
              <a:gd name="T21" fmla="*/ 71 h 103"/>
              <a:gd name="T22" fmla="*/ 20 w 128"/>
              <a:gd name="T23" fmla="*/ 74 h 103"/>
              <a:gd name="T24" fmla="*/ 37 w 128"/>
              <a:gd name="T25" fmla="*/ 71 h 103"/>
              <a:gd name="T26" fmla="*/ 40 w 128"/>
              <a:gd name="T27" fmla="*/ 69 h 103"/>
              <a:gd name="T28" fmla="*/ 45 w 128"/>
              <a:gd name="T29" fmla="*/ 69 h 103"/>
              <a:gd name="T30" fmla="*/ 49 w 128"/>
              <a:gd name="T31" fmla="*/ 69 h 103"/>
              <a:gd name="T32" fmla="*/ 52 w 128"/>
              <a:gd name="T33" fmla="*/ 72 h 103"/>
              <a:gd name="T34" fmla="*/ 54 w 128"/>
              <a:gd name="T35" fmla="*/ 72 h 103"/>
              <a:gd name="T36" fmla="*/ 59 w 128"/>
              <a:gd name="T37" fmla="*/ 74 h 103"/>
              <a:gd name="T38" fmla="*/ 61 w 128"/>
              <a:gd name="T39" fmla="*/ 77 h 103"/>
              <a:gd name="T40" fmla="*/ 64 w 128"/>
              <a:gd name="T41" fmla="*/ 76 h 103"/>
              <a:gd name="T42" fmla="*/ 69 w 128"/>
              <a:gd name="T43" fmla="*/ 74 h 103"/>
              <a:gd name="T44" fmla="*/ 72 w 128"/>
              <a:gd name="T45" fmla="*/ 77 h 103"/>
              <a:gd name="T46" fmla="*/ 71 w 128"/>
              <a:gd name="T47" fmla="*/ 79 h 103"/>
              <a:gd name="T48" fmla="*/ 64 w 128"/>
              <a:gd name="T49" fmla="*/ 82 h 103"/>
              <a:gd name="T50" fmla="*/ 59 w 128"/>
              <a:gd name="T51" fmla="*/ 81 h 103"/>
              <a:gd name="T52" fmla="*/ 54 w 128"/>
              <a:gd name="T53" fmla="*/ 79 h 103"/>
              <a:gd name="T54" fmla="*/ 52 w 128"/>
              <a:gd name="T55" fmla="*/ 79 h 103"/>
              <a:gd name="T56" fmla="*/ 45 w 128"/>
              <a:gd name="T57" fmla="*/ 74 h 103"/>
              <a:gd name="T58" fmla="*/ 44 w 128"/>
              <a:gd name="T59" fmla="*/ 76 h 103"/>
              <a:gd name="T60" fmla="*/ 42 w 128"/>
              <a:gd name="T61" fmla="*/ 79 h 103"/>
              <a:gd name="T62" fmla="*/ 37 w 128"/>
              <a:gd name="T63" fmla="*/ 79 h 103"/>
              <a:gd name="T64" fmla="*/ 32 w 128"/>
              <a:gd name="T65" fmla="*/ 79 h 103"/>
              <a:gd name="T66" fmla="*/ 30 w 128"/>
              <a:gd name="T67" fmla="*/ 84 h 103"/>
              <a:gd name="T68" fmla="*/ 13 w 128"/>
              <a:gd name="T69" fmla="*/ 86 h 103"/>
              <a:gd name="T70" fmla="*/ 13 w 128"/>
              <a:gd name="T71" fmla="*/ 98 h 103"/>
              <a:gd name="T72" fmla="*/ 18 w 128"/>
              <a:gd name="T73" fmla="*/ 103 h 103"/>
              <a:gd name="T74" fmla="*/ 24 w 128"/>
              <a:gd name="T75" fmla="*/ 101 h 103"/>
              <a:gd name="T76" fmla="*/ 37 w 128"/>
              <a:gd name="T77" fmla="*/ 101 h 103"/>
              <a:gd name="T78" fmla="*/ 47 w 128"/>
              <a:gd name="T79" fmla="*/ 96 h 103"/>
              <a:gd name="T80" fmla="*/ 104 w 128"/>
              <a:gd name="T81" fmla="*/ 101 h 103"/>
              <a:gd name="T82" fmla="*/ 126 w 128"/>
              <a:gd name="T83" fmla="*/ 101 h 103"/>
              <a:gd name="T84" fmla="*/ 128 w 128"/>
              <a:gd name="T85" fmla="*/ 99 h 103"/>
              <a:gd name="T86" fmla="*/ 126 w 128"/>
              <a:gd name="T87" fmla="*/ 86 h 103"/>
              <a:gd name="T88" fmla="*/ 120 w 128"/>
              <a:gd name="T89" fmla="*/ 79 h 103"/>
              <a:gd name="T90" fmla="*/ 116 w 128"/>
              <a:gd name="T91" fmla="*/ 72 h 103"/>
              <a:gd name="T92" fmla="*/ 113 w 128"/>
              <a:gd name="T93" fmla="*/ 50 h 103"/>
              <a:gd name="T94" fmla="*/ 104 w 128"/>
              <a:gd name="T95" fmla="*/ 37 h 103"/>
              <a:gd name="T96" fmla="*/ 93 w 128"/>
              <a:gd name="T9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03">
                <a:moveTo>
                  <a:pt x="89" y="15"/>
                </a:moveTo>
                <a:lnTo>
                  <a:pt x="88" y="13"/>
                </a:lnTo>
                <a:lnTo>
                  <a:pt x="86" y="12"/>
                </a:lnTo>
                <a:lnTo>
                  <a:pt x="79" y="10"/>
                </a:lnTo>
                <a:lnTo>
                  <a:pt x="74" y="8"/>
                </a:lnTo>
                <a:lnTo>
                  <a:pt x="67" y="1"/>
                </a:lnTo>
                <a:lnTo>
                  <a:pt x="61" y="0"/>
                </a:lnTo>
                <a:lnTo>
                  <a:pt x="56" y="0"/>
                </a:lnTo>
                <a:lnTo>
                  <a:pt x="27" y="3"/>
                </a:lnTo>
                <a:lnTo>
                  <a:pt x="22" y="7"/>
                </a:lnTo>
                <a:lnTo>
                  <a:pt x="20" y="15"/>
                </a:lnTo>
                <a:lnTo>
                  <a:pt x="18" y="23"/>
                </a:lnTo>
                <a:lnTo>
                  <a:pt x="12" y="33"/>
                </a:lnTo>
                <a:lnTo>
                  <a:pt x="5" y="42"/>
                </a:lnTo>
                <a:lnTo>
                  <a:pt x="0" y="45"/>
                </a:lnTo>
                <a:lnTo>
                  <a:pt x="5" y="47"/>
                </a:lnTo>
                <a:lnTo>
                  <a:pt x="8" y="50"/>
                </a:lnTo>
                <a:lnTo>
                  <a:pt x="12" y="55"/>
                </a:lnTo>
                <a:lnTo>
                  <a:pt x="15" y="62"/>
                </a:lnTo>
                <a:lnTo>
                  <a:pt x="17" y="65"/>
                </a:lnTo>
                <a:lnTo>
                  <a:pt x="17" y="69"/>
                </a:lnTo>
                <a:lnTo>
                  <a:pt x="20" y="71"/>
                </a:lnTo>
                <a:lnTo>
                  <a:pt x="20" y="74"/>
                </a:lnTo>
                <a:lnTo>
                  <a:pt x="20" y="74"/>
                </a:lnTo>
                <a:lnTo>
                  <a:pt x="37" y="74"/>
                </a:lnTo>
                <a:lnTo>
                  <a:pt x="37" y="71"/>
                </a:lnTo>
                <a:lnTo>
                  <a:pt x="39" y="69"/>
                </a:lnTo>
                <a:lnTo>
                  <a:pt x="40" y="69"/>
                </a:lnTo>
                <a:lnTo>
                  <a:pt x="42" y="71"/>
                </a:lnTo>
                <a:lnTo>
                  <a:pt x="45" y="69"/>
                </a:lnTo>
                <a:lnTo>
                  <a:pt x="47" y="69"/>
                </a:lnTo>
                <a:lnTo>
                  <a:pt x="49" y="69"/>
                </a:lnTo>
                <a:lnTo>
                  <a:pt x="51" y="71"/>
                </a:lnTo>
                <a:lnTo>
                  <a:pt x="52" y="72"/>
                </a:lnTo>
                <a:lnTo>
                  <a:pt x="54" y="74"/>
                </a:lnTo>
                <a:lnTo>
                  <a:pt x="54" y="72"/>
                </a:lnTo>
                <a:lnTo>
                  <a:pt x="57" y="72"/>
                </a:lnTo>
                <a:lnTo>
                  <a:pt x="59" y="74"/>
                </a:lnTo>
                <a:lnTo>
                  <a:pt x="59" y="76"/>
                </a:lnTo>
                <a:lnTo>
                  <a:pt x="61" y="77"/>
                </a:lnTo>
                <a:lnTo>
                  <a:pt x="64" y="77"/>
                </a:lnTo>
                <a:lnTo>
                  <a:pt x="64" y="76"/>
                </a:lnTo>
                <a:lnTo>
                  <a:pt x="67" y="76"/>
                </a:lnTo>
                <a:lnTo>
                  <a:pt x="69" y="74"/>
                </a:lnTo>
                <a:lnTo>
                  <a:pt x="71" y="76"/>
                </a:lnTo>
                <a:lnTo>
                  <a:pt x="72" y="77"/>
                </a:lnTo>
                <a:lnTo>
                  <a:pt x="72" y="79"/>
                </a:lnTo>
                <a:lnTo>
                  <a:pt x="71" y="79"/>
                </a:lnTo>
                <a:lnTo>
                  <a:pt x="69" y="79"/>
                </a:lnTo>
                <a:lnTo>
                  <a:pt x="64" y="82"/>
                </a:lnTo>
                <a:lnTo>
                  <a:pt x="61" y="82"/>
                </a:lnTo>
                <a:lnTo>
                  <a:pt x="59" y="81"/>
                </a:lnTo>
                <a:lnTo>
                  <a:pt x="57" y="79"/>
                </a:lnTo>
                <a:lnTo>
                  <a:pt x="54" y="79"/>
                </a:lnTo>
                <a:lnTo>
                  <a:pt x="52" y="79"/>
                </a:lnTo>
                <a:lnTo>
                  <a:pt x="52" y="79"/>
                </a:lnTo>
                <a:lnTo>
                  <a:pt x="47" y="76"/>
                </a:lnTo>
                <a:lnTo>
                  <a:pt x="45" y="74"/>
                </a:lnTo>
                <a:lnTo>
                  <a:pt x="44" y="74"/>
                </a:lnTo>
                <a:lnTo>
                  <a:pt x="44" y="76"/>
                </a:lnTo>
                <a:lnTo>
                  <a:pt x="44" y="77"/>
                </a:lnTo>
                <a:lnTo>
                  <a:pt x="42" y="79"/>
                </a:lnTo>
                <a:lnTo>
                  <a:pt x="39" y="79"/>
                </a:lnTo>
                <a:lnTo>
                  <a:pt x="37" y="79"/>
                </a:lnTo>
                <a:lnTo>
                  <a:pt x="35" y="79"/>
                </a:lnTo>
                <a:lnTo>
                  <a:pt x="32" y="79"/>
                </a:lnTo>
                <a:lnTo>
                  <a:pt x="30" y="79"/>
                </a:lnTo>
                <a:lnTo>
                  <a:pt x="30" y="84"/>
                </a:lnTo>
                <a:lnTo>
                  <a:pt x="13" y="84"/>
                </a:lnTo>
                <a:lnTo>
                  <a:pt x="13" y="86"/>
                </a:lnTo>
                <a:lnTo>
                  <a:pt x="15" y="92"/>
                </a:lnTo>
                <a:lnTo>
                  <a:pt x="13" y="98"/>
                </a:lnTo>
                <a:lnTo>
                  <a:pt x="15" y="101"/>
                </a:lnTo>
                <a:lnTo>
                  <a:pt x="18" y="103"/>
                </a:lnTo>
                <a:lnTo>
                  <a:pt x="18" y="103"/>
                </a:lnTo>
                <a:lnTo>
                  <a:pt x="24" y="101"/>
                </a:lnTo>
                <a:lnTo>
                  <a:pt x="30" y="101"/>
                </a:lnTo>
                <a:lnTo>
                  <a:pt x="37" y="101"/>
                </a:lnTo>
                <a:lnTo>
                  <a:pt x="42" y="99"/>
                </a:lnTo>
                <a:lnTo>
                  <a:pt x="47" y="96"/>
                </a:lnTo>
                <a:lnTo>
                  <a:pt x="91" y="96"/>
                </a:lnTo>
                <a:lnTo>
                  <a:pt x="104" y="101"/>
                </a:lnTo>
                <a:lnTo>
                  <a:pt x="109" y="103"/>
                </a:lnTo>
                <a:lnTo>
                  <a:pt x="126" y="101"/>
                </a:lnTo>
                <a:lnTo>
                  <a:pt x="126" y="101"/>
                </a:lnTo>
                <a:lnTo>
                  <a:pt x="128" y="99"/>
                </a:lnTo>
                <a:lnTo>
                  <a:pt x="128" y="94"/>
                </a:lnTo>
                <a:lnTo>
                  <a:pt x="126" y="86"/>
                </a:lnTo>
                <a:lnTo>
                  <a:pt x="125" y="82"/>
                </a:lnTo>
                <a:lnTo>
                  <a:pt x="120" y="79"/>
                </a:lnTo>
                <a:lnTo>
                  <a:pt x="118" y="76"/>
                </a:lnTo>
                <a:lnTo>
                  <a:pt x="116" y="72"/>
                </a:lnTo>
                <a:lnTo>
                  <a:pt x="111" y="54"/>
                </a:lnTo>
                <a:lnTo>
                  <a:pt x="113" y="50"/>
                </a:lnTo>
                <a:lnTo>
                  <a:pt x="118" y="45"/>
                </a:lnTo>
                <a:lnTo>
                  <a:pt x="104" y="37"/>
                </a:lnTo>
                <a:lnTo>
                  <a:pt x="98" y="30"/>
                </a:lnTo>
                <a:lnTo>
                  <a:pt x="93" y="22"/>
                </a:lnTo>
                <a:lnTo>
                  <a:pt x="89" y="1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69" name="Freeform 30366"/>
          <p:cNvSpPr>
            <a:spLocks/>
          </p:cNvSpPr>
          <p:nvPr/>
        </p:nvSpPr>
        <p:spPr bwMode="auto">
          <a:xfrm>
            <a:off x="4838644" y="4199046"/>
            <a:ext cx="278543" cy="232268"/>
          </a:xfrm>
          <a:custGeom>
            <a:avLst/>
            <a:gdLst>
              <a:gd name="T0" fmla="*/ 91 w 315"/>
              <a:gd name="T1" fmla="*/ 19 h 261"/>
              <a:gd name="T2" fmla="*/ 83 w 315"/>
              <a:gd name="T3" fmla="*/ 9 h 261"/>
              <a:gd name="T4" fmla="*/ 76 w 315"/>
              <a:gd name="T5" fmla="*/ 12 h 261"/>
              <a:gd name="T6" fmla="*/ 73 w 315"/>
              <a:gd name="T7" fmla="*/ 14 h 261"/>
              <a:gd name="T8" fmla="*/ 66 w 315"/>
              <a:gd name="T9" fmla="*/ 47 h 261"/>
              <a:gd name="T10" fmla="*/ 52 w 315"/>
              <a:gd name="T11" fmla="*/ 54 h 261"/>
              <a:gd name="T12" fmla="*/ 41 w 315"/>
              <a:gd name="T13" fmla="*/ 91 h 261"/>
              <a:gd name="T14" fmla="*/ 36 w 315"/>
              <a:gd name="T15" fmla="*/ 95 h 261"/>
              <a:gd name="T16" fmla="*/ 29 w 315"/>
              <a:gd name="T17" fmla="*/ 95 h 261"/>
              <a:gd name="T18" fmla="*/ 22 w 315"/>
              <a:gd name="T19" fmla="*/ 130 h 261"/>
              <a:gd name="T20" fmla="*/ 20 w 315"/>
              <a:gd name="T21" fmla="*/ 147 h 261"/>
              <a:gd name="T22" fmla="*/ 14 w 315"/>
              <a:gd name="T23" fmla="*/ 149 h 261"/>
              <a:gd name="T24" fmla="*/ 2 w 315"/>
              <a:gd name="T25" fmla="*/ 149 h 261"/>
              <a:gd name="T26" fmla="*/ 0 w 315"/>
              <a:gd name="T27" fmla="*/ 162 h 261"/>
              <a:gd name="T28" fmla="*/ 12 w 315"/>
              <a:gd name="T29" fmla="*/ 165 h 261"/>
              <a:gd name="T30" fmla="*/ 34 w 315"/>
              <a:gd name="T31" fmla="*/ 187 h 261"/>
              <a:gd name="T32" fmla="*/ 47 w 315"/>
              <a:gd name="T33" fmla="*/ 214 h 261"/>
              <a:gd name="T34" fmla="*/ 56 w 315"/>
              <a:gd name="T35" fmla="*/ 218 h 261"/>
              <a:gd name="T36" fmla="*/ 59 w 315"/>
              <a:gd name="T37" fmla="*/ 231 h 261"/>
              <a:gd name="T38" fmla="*/ 59 w 315"/>
              <a:gd name="T39" fmla="*/ 235 h 261"/>
              <a:gd name="T40" fmla="*/ 71 w 315"/>
              <a:gd name="T41" fmla="*/ 236 h 261"/>
              <a:gd name="T42" fmla="*/ 84 w 315"/>
              <a:gd name="T43" fmla="*/ 241 h 261"/>
              <a:gd name="T44" fmla="*/ 110 w 315"/>
              <a:gd name="T45" fmla="*/ 256 h 261"/>
              <a:gd name="T46" fmla="*/ 130 w 315"/>
              <a:gd name="T47" fmla="*/ 260 h 261"/>
              <a:gd name="T48" fmla="*/ 138 w 315"/>
              <a:gd name="T49" fmla="*/ 260 h 261"/>
              <a:gd name="T50" fmla="*/ 148 w 315"/>
              <a:gd name="T51" fmla="*/ 250 h 261"/>
              <a:gd name="T52" fmla="*/ 165 w 315"/>
              <a:gd name="T53" fmla="*/ 245 h 261"/>
              <a:gd name="T54" fmla="*/ 174 w 315"/>
              <a:gd name="T55" fmla="*/ 250 h 261"/>
              <a:gd name="T56" fmla="*/ 189 w 315"/>
              <a:gd name="T57" fmla="*/ 245 h 261"/>
              <a:gd name="T58" fmla="*/ 204 w 315"/>
              <a:gd name="T59" fmla="*/ 243 h 261"/>
              <a:gd name="T60" fmla="*/ 209 w 315"/>
              <a:gd name="T61" fmla="*/ 238 h 261"/>
              <a:gd name="T62" fmla="*/ 218 w 315"/>
              <a:gd name="T63" fmla="*/ 231 h 261"/>
              <a:gd name="T64" fmla="*/ 229 w 315"/>
              <a:gd name="T65" fmla="*/ 228 h 261"/>
              <a:gd name="T66" fmla="*/ 315 w 315"/>
              <a:gd name="T67" fmla="*/ 159 h 261"/>
              <a:gd name="T68" fmla="*/ 295 w 315"/>
              <a:gd name="T69" fmla="*/ 157 h 261"/>
              <a:gd name="T70" fmla="*/ 229 w 315"/>
              <a:gd name="T71" fmla="*/ 133 h 261"/>
              <a:gd name="T72" fmla="*/ 211 w 315"/>
              <a:gd name="T73" fmla="*/ 110 h 261"/>
              <a:gd name="T74" fmla="*/ 206 w 315"/>
              <a:gd name="T75" fmla="*/ 98 h 261"/>
              <a:gd name="T76" fmla="*/ 204 w 315"/>
              <a:gd name="T77" fmla="*/ 88 h 261"/>
              <a:gd name="T78" fmla="*/ 192 w 315"/>
              <a:gd name="T79" fmla="*/ 91 h 261"/>
              <a:gd name="T80" fmla="*/ 186 w 315"/>
              <a:gd name="T81" fmla="*/ 79 h 261"/>
              <a:gd name="T82" fmla="*/ 186 w 315"/>
              <a:gd name="T83" fmla="*/ 73 h 261"/>
              <a:gd name="T84" fmla="*/ 194 w 315"/>
              <a:gd name="T85" fmla="*/ 56 h 261"/>
              <a:gd name="T86" fmla="*/ 186 w 315"/>
              <a:gd name="T87" fmla="*/ 47 h 261"/>
              <a:gd name="T88" fmla="*/ 169 w 315"/>
              <a:gd name="T89" fmla="*/ 29 h 261"/>
              <a:gd name="T90" fmla="*/ 160 w 315"/>
              <a:gd name="T91" fmla="*/ 15 h 261"/>
              <a:gd name="T92" fmla="*/ 145 w 315"/>
              <a:gd name="T93" fmla="*/ 9 h 261"/>
              <a:gd name="T94" fmla="*/ 138 w 315"/>
              <a:gd name="T95" fmla="*/ 9 h 261"/>
              <a:gd name="T96" fmla="*/ 135 w 315"/>
              <a:gd name="T97" fmla="*/ 7 h 261"/>
              <a:gd name="T98" fmla="*/ 127 w 315"/>
              <a:gd name="T99" fmla="*/ 9 h 261"/>
              <a:gd name="T100" fmla="*/ 121 w 315"/>
              <a:gd name="T101" fmla="*/ 7 h 261"/>
              <a:gd name="T102" fmla="*/ 111 w 315"/>
              <a:gd name="T103" fmla="*/ 10 h 261"/>
              <a:gd name="T104" fmla="*/ 103 w 315"/>
              <a:gd name="T105" fmla="*/ 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261">
                <a:moveTo>
                  <a:pt x="100" y="0"/>
                </a:moveTo>
                <a:lnTo>
                  <a:pt x="91" y="19"/>
                </a:lnTo>
                <a:lnTo>
                  <a:pt x="86" y="9"/>
                </a:lnTo>
                <a:lnTo>
                  <a:pt x="83" y="9"/>
                </a:lnTo>
                <a:lnTo>
                  <a:pt x="79" y="14"/>
                </a:lnTo>
                <a:lnTo>
                  <a:pt x="76" y="12"/>
                </a:lnTo>
                <a:lnTo>
                  <a:pt x="73" y="12"/>
                </a:lnTo>
                <a:lnTo>
                  <a:pt x="73" y="14"/>
                </a:lnTo>
                <a:lnTo>
                  <a:pt x="71" y="24"/>
                </a:lnTo>
                <a:lnTo>
                  <a:pt x="66" y="47"/>
                </a:lnTo>
                <a:lnTo>
                  <a:pt x="56" y="51"/>
                </a:lnTo>
                <a:lnTo>
                  <a:pt x="52" y="54"/>
                </a:lnTo>
                <a:lnTo>
                  <a:pt x="44" y="69"/>
                </a:lnTo>
                <a:lnTo>
                  <a:pt x="41" y="91"/>
                </a:lnTo>
                <a:lnTo>
                  <a:pt x="39" y="95"/>
                </a:lnTo>
                <a:lnTo>
                  <a:pt x="36" y="95"/>
                </a:lnTo>
                <a:lnTo>
                  <a:pt x="32" y="93"/>
                </a:lnTo>
                <a:lnTo>
                  <a:pt x="29" y="95"/>
                </a:lnTo>
                <a:lnTo>
                  <a:pt x="27" y="95"/>
                </a:lnTo>
                <a:lnTo>
                  <a:pt x="22" y="130"/>
                </a:lnTo>
                <a:lnTo>
                  <a:pt x="24" y="133"/>
                </a:lnTo>
                <a:lnTo>
                  <a:pt x="20" y="147"/>
                </a:lnTo>
                <a:lnTo>
                  <a:pt x="17" y="149"/>
                </a:lnTo>
                <a:lnTo>
                  <a:pt x="14" y="149"/>
                </a:lnTo>
                <a:lnTo>
                  <a:pt x="5" y="149"/>
                </a:lnTo>
                <a:lnTo>
                  <a:pt x="2" y="149"/>
                </a:lnTo>
                <a:lnTo>
                  <a:pt x="0" y="162"/>
                </a:lnTo>
                <a:lnTo>
                  <a:pt x="0" y="162"/>
                </a:lnTo>
                <a:lnTo>
                  <a:pt x="5" y="164"/>
                </a:lnTo>
                <a:lnTo>
                  <a:pt x="12" y="165"/>
                </a:lnTo>
                <a:lnTo>
                  <a:pt x="15" y="167"/>
                </a:lnTo>
                <a:lnTo>
                  <a:pt x="34" y="187"/>
                </a:lnTo>
                <a:lnTo>
                  <a:pt x="44" y="209"/>
                </a:lnTo>
                <a:lnTo>
                  <a:pt x="47" y="214"/>
                </a:lnTo>
                <a:lnTo>
                  <a:pt x="51" y="216"/>
                </a:lnTo>
                <a:lnTo>
                  <a:pt x="56" y="218"/>
                </a:lnTo>
                <a:lnTo>
                  <a:pt x="57" y="221"/>
                </a:lnTo>
                <a:lnTo>
                  <a:pt x="59" y="231"/>
                </a:lnTo>
                <a:lnTo>
                  <a:pt x="59" y="233"/>
                </a:lnTo>
                <a:lnTo>
                  <a:pt x="59" y="235"/>
                </a:lnTo>
                <a:lnTo>
                  <a:pt x="61" y="235"/>
                </a:lnTo>
                <a:lnTo>
                  <a:pt x="71" y="236"/>
                </a:lnTo>
                <a:lnTo>
                  <a:pt x="79" y="238"/>
                </a:lnTo>
                <a:lnTo>
                  <a:pt x="84" y="241"/>
                </a:lnTo>
                <a:lnTo>
                  <a:pt x="106" y="256"/>
                </a:lnTo>
                <a:lnTo>
                  <a:pt x="110" y="256"/>
                </a:lnTo>
                <a:lnTo>
                  <a:pt x="123" y="258"/>
                </a:lnTo>
                <a:lnTo>
                  <a:pt x="130" y="260"/>
                </a:lnTo>
                <a:lnTo>
                  <a:pt x="138" y="261"/>
                </a:lnTo>
                <a:lnTo>
                  <a:pt x="138" y="260"/>
                </a:lnTo>
                <a:lnTo>
                  <a:pt x="145" y="251"/>
                </a:lnTo>
                <a:lnTo>
                  <a:pt x="148" y="250"/>
                </a:lnTo>
                <a:lnTo>
                  <a:pt x="164" y="243"/>
                </a:lnTo>
                <a:lnTo>
                  <a:pt x="165" y="245"/>
                </a:lnTo>
                <a:lnTo>
                  <a:pt x="170" y="248"/>
                </a:lnTo>
                <a:lnTo>
                  <a:pt x="174" y="250"/>
                </a:lnTo>
                <a:lnTo>
                  <a:pt x="186" y="251"/>
                </a:lnTo>
                <a:lnTo>
                  <a:pt x="189" y="245"/>
                </a:lnTo>
                <a:lnTo>
                  <a:pt x="192" y="245"/>
                </a:lnTo>
                <a:lnTo>
                  <a:pt x="204" y="243"/>
                </a:lnTo>
                <a:lnTo>
                  <a:pt x="207" y="243"/>
                </a:lnTo>
                <a:lnTo>
                  <a:pt x="209" y="238"/>
                </a:lnTo>
                <a:lnTo>
                  <a:pt x="214" y="233"/>
                </a:lnTo>
                <a:lnTo>
                  <a:pt x="218" y="231"/>
                </a:lnTo>
                <a:lnTo>
                  <a:pt x="223" y="229"/>
                </a:lnTo>
                <a:lnTo>
                  <a:pt x="229" y="228"/>
                </a:lnTo>
                <a:lnTo>
                  <a:pt x="253" y="228"/>
                </a:lnTo>
                <a:lnTo>
                  <a:pt x="315" y="159"/>
                </a:lnTo>
                <a:lnTo>
                  <a:pt x="312" y="157"/>
                </a:lnTo>
                <a:lnTo>
                  <a:pt x="295" y="157"/>
                </a:lnTo>
                <a:lnTo>
                  <a:pt x="234" y="137"/>
                </a:lnTo>
                <a:lnTo>
                  <a:pt x="229" y="133"/>
                </a:lnTo>
                <a:lnTo>
                  <a:pt x="223" y="127"/>
                </a:lnTo>
                <a:lnTo>
                  <a:pt x="211" y="110"/>
                </a:lnTo>
                <a:lnTo>
                  <a:pt x="207" y="103"/>
                </a:lnTo>
                <a:lnTo>
                  <a:pt x="206" y="98"/>
                </a:lnTo>
                <a:lnTo>
                  <a:pt x="209" y="91"/>
                </a:lnTo>
                <a:lnTo>
                  <a:pt x="204" y="88"/>
                </a:lnTo>
                <a:lnTo>
                  <a:pt x="201" y="88"/>
                </a:lnTo>
                <a:lnTo>
                  <a:pt x="192" y="91"/>
                </a:lnTo>
                <a:lnTo>
                  <a:pt x="187" y="91"/>
                </a:lnTo>
                <a:lnTo>
                  <a:pt x="186" y="79"/>
                </a:lnTo>
                <a:lnTo>
                  <a:pt x="186" y="76"/>
                </a:lnTo>
                <a:lnTo>
                  <a:pt x="186" y="73"/>
                </a:lnTo>
                <a:lnTo>
                  <a:pt x="197" y="58"/>
                </a:lnTo>
                <a:lnTo>
                  <a:pt x="194" y="56"/>
                </a:lnTo>
                <a:lnTo>
                  <a:pt x="189" y="49"/>
                </a:lnTo>
                <a:lnTo>
                  <a:pt x="186" y="47"/>
                </a:lnTo>
                <a:lnTo>
                  <a:pt x="180" y="37"/>
                </a:lnTo>
                <a:lnTo>
                  <a:pt x="169" y="29"/>
                </a:lnTo>
                <a:lnTo>
                  <a:pt x="167" y="24"/>
                </a:lnTo>
                <a:lnTo>
                  <a:pt x="160" y="15"/>
                </a:lnTo>
                <a:lnTo>
                  <a:pt x="153" y="15"/>
                </a:lnTo>
                <a:lnTo>
                  <a:pt x="145" y="9"/>
                </a:lnTo>
                <a:lnTo>
                  <a:pt x="140" y="10"/>
                </a:lnTo>
                <a:lnTo>
                  <a:pt x="138" y="9"/>
                </a:lnTo>
                <a:lnTo>
                  <a:pt x="137" y="9"/>
                </a:lnTo>
                <a:lnTo>
                  <a:pt x="135" y="7"/>
                </a:lnTo>
                <a:lnTo>
                  <a:pt x="130" y="9"/>
                </a:lnTo>
                <a:lnTo>
                  <a:pt x="127" y="9"/>
                </a:lnTo>
                <a:lnTo>
                  <a:pt x="123" y="5"/>
                </a:lnTo>
                <a:lnTo>
                  <a:pt x="121" y="7"/>
                </a:lnTo>
                <a:lnTo>
                  <a:pt x="118" y="9"/>
                </a:lnTo>
                <a:lnTo>
                  <a:pt x="111" y="10"/>
                </a:lnTo>
                <a:lnTo>
                  <a:pt x="105" y="4"/>
                </a:lnTo>
                <a:lnTo>
                  <a:pt x="103" y="4"/>
                </a:lnTo>
                <a:lnTo>
                  <a:pt x="100"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70" name="Freeform 30367"/>
          <p:cNvSpPr>
            <a:spLocks/>
          </p:cNvSpPr>
          <p:nvPr/>
        </p:nvSpPr>
        <p:spPr bwMode="auto">
          <a:xfrm>
            <a:off x="3903976" y="4220406"/>
            <a:ext cx="52172" cy="13349"/>
          </a:xfrm>
          <a:custGeom>
            <a:avLst/>
            <a:gdLst>
              <a:gd name="T0" fmla="*/ 58 w 59"/>
              <a:gd name="T1" fmla="*/ 10 h 15"/>
              <a:gd name="T2" fmla="*/ 59 w 59"/>
              <a:gd name="T3" fmla="*/ 10 h 15"/>
              <a:gd name="T4" fmla="*/ 59 w 59"/>
              <a:gd name="T5" fmla="*/ 8 h 15"/>
              <a:gd name="T6" fmla="*/ 58 w 59"/>
              <a:gd name="T7" fmla="*/ 7 h 15"/>
              <a:gd name="T8" fmla="*/ 56 w 59"/>
              <a:gd name="T9" fmla="*/ 5 h 15"/>
              <a:gd name="T10" fmla="*/ 54 w 59"/>
              <a:gd name="T11" fmla="*/ 7 h 15"/>
              <a:gd name="T12" fmla="*/ 51 w 59"/>
              <a:gd name="T13" fmla="*/ 7 h 15"/>
              <a:gd name="T14" fmla="*/ 51 w 59"/>
              <a:gd name="T15" fmla="*/ 8 h 15"/>
              <a:gd name="T16" fmla="*/ 48 w 59"/>
              <a:gd name="T17" fmla="*/ 8 h 15"/>
              <a:gd name="T18" fmla="*/ 46 w 59"/>
              <a:gd name="T19" fmla="*/ 7 h 15"/>
              <a:gd name="T20" fmla="*/ 46 w 59"/>
              <a:gd name="T21" fmla="*/ 5 h 15"/>
              <a:gd name="T22" fmla="*/ 44 w 59"/>
              <a:gd name="T23" fmla="*/ 3 h 15"/>
              <a:gd name="T24" fmla="*/ 41 w 59"/>
              <a:gd name="T25" fmla="*/ 3 h 15"/>
              <a:gd name="T26" fmla="*/ 41 w 59"/>
              <a:gd name="T27" fmla="*/ 5 h 15"/>
              <a:gd name="T28" fmla="*/ 39 w 59"/>
              <a:gd name="T29" fmla="*/ 3 h 15"/>
              <a:gd name="T30" fmla="*/ 38 w 59"/>
              <a:gd name="T31" fmla="*/ 2 h 15"/>
              <a:gd name="T32" fmla="*/ 36 w 59"/>
              <a:gd name="T33" fmla="*/ 0 h 15"/>
              <a:gd name="T34" fmla="*/ 34 w 59"/>
              <a:gd name="T35" fmla="*/ 0 h 15"/>
              <a:gd name="T36" fmla="*/ 32 w 59"/>
              <a:gd name="T37" fmla="*/ 0 h 15"/>
              <a:gd name="T38" fmla="*/ 29 w 59"/>
              <a:gd name="T39" fmla="*/ 2 h 15"/>
              <a:gd name="T40" fmla="*/ 27 w 59"/>
              <a:gd name="T41" fmla="*/ 0 h 15"/>
              <a:gd name="T42" fmla="*/ 26 w 59"/>
              <a:gd name="T43" fmla="*/ 0 h 15"/>
              <a:gd name="T44" fmla="*/ 24 w 59"/>
              <a:gd name="T45" fmla="*/ 2 h 15"/>
              <a:gd name="T46" fmla="*/ 24 w 59"/>
              <a:gd name="T47" fmla="*/ 5 h 15"/>
              <a:gd name="T48" fmla="*/ 7 w 59"/>
              <a:gd name="T49" fmla="*/ 5 h 15"/>
              <a:gd name="T50" fmla="*/ 7 w 59"/>
              <a:gd name="T51" fmla="*/ 7 h 15"/>
              <a:gd name="T52" fmla="*/ 7 w 59"/>
              <a:gd name="T53" fmla="*/ 7 h 15"/>
              <a:gd name="T54" fmla="*/ 4 w 59"/>
              <a:gd name="T55" fmla="*/ 8 h 15"/>
              <a:gd name="T56" fmla="*/ 0 w 59"/>
              <a:gd name="T57" fmla="*/ 10 h 15"/>
              <a:gd name="T58" fmla="*/ 0 w 59"/>
              <a:gd name="T59" fmla="*/ 15 h 15"/>
              <a:gd name="T60" fmla="*/ 17 w 59"/>
              <a:gd name="T61" fmla="*/ 15 h 15"/>
              <a:gd name="T62" fmla="*/ 17 w 59"/>
              <a:gd name="T63" fmla="*/ 10 h 15"/>
              <a:gd name="T64" fmla="*/ 19 w 59"/>
              <a:gd name="T65" fmla="*/ 10 h 15"/>
              <a:gd name="T66" fmla="*/ 22 w 59"/>
              <a:gd name="T67" fmla="*/ 10 h 15"/>
              <a:gd name="T68" fmla="*/ 24 w 59"/>
              <a:gd name="T69" fmla="*/ 10 h 15"/>
              <a:gd name="T70" fmla="*/ 26 w 59"/>
              <a:gd name="T71" fmla="*/ 10 h 15"/>
              <a:gd name="T72" fmla="*/ 29 w 59"/>
              <a:gd name="T73" fmla="*/ 10 h 15"/>
              <a:gd name="T74" fmla="*/ 31 w 59"/>
              <a:gd name="T75" fmla="*/ 8 h 15"/>
              <a:gd name="T76" fmla="*/ 31 w 59"/>
              <a:gd name="T77" fmla="*/ 7 h 15"/>
              <a:gd name="T78" fmla="*/ 31 w 59"/>
              <a:gd name="T79" fmla="*/ 5 h 15"/>
              <a:gd name="T80" fmla="*/ 32 w 59"/>
              <a:gd name="T81" fmla="*/ 5 h 15"/>
              <a:gd name="T82" fmla="*/ 34 w 59"/>
              <a:gd name="T83" fmla="*/ 7 h 15"/>
              <a:gd name="T84" fmla="*/ 39 w 59"/>
              <a:gd name="T85" fmla="*/ 10 h 15"/>
              <a:gd name="T86" fmla="*/ 39 w 59"/>
              <a:gd name="T87" fmla="*/ 10 h 15"/>
              <a:gd name="T88" fmla="*/ 41 w 59"/>
              <a:gd name="T89" fmla="*/ 10 h 15"/>
              <a:gd name="T90" fmla="*/ 44 w 59"/>
              <a:gd name="T91" fmla="*/ 10 h 15"/>
              <a:gd name="T92" fmla="*/ 46 w 59"/>
              <a:gd name="T93" fmla="*/ 12 h 15"/>
              <a:gd name="T94" fmla="*/ 48 w 59"/>
              <a:gd name="T95" fmla="*/ 13 h 15"/>
              <a:gd name="T96" fmla="*/ 51 w 59"/>
              <a:gd name="T97" fmla="*/ 13 h 15"/>
              <a:gd name="T98" fmla="*/ 56 w 59"/>
              <a:gd name="T99" fmla="*/ 10 h 15"/>
              <a:gd name="T100" fmla="*/ 58 w 59"/>
              <a:gd name="T101"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15">
                <a:moveTo>
                  <a:pt x="58" y="10"/>
                </a:moveTo>
                <a:lnTo>
                  <a:pt x="59" y="10"/>
                </a:lnTo>
                <a:lnTo>
                  <a:pt x="59" y="8"/>
                </a:lnTo>
                <a:lnTo>
                  <a:pt x="58" y="7"/>
                </a:lnTo>
                <a:lnTo>
                  <a:pt x="56" y="5"/>
                </a:lnTo>
                <a:lnTo>
                  <a:pt x="54" y="7"/>
                </a:lnTo>
                <a:lnTo>
                  <a:pt x="51" y="7"/>
                </a:lnTo>
                <a:lnTo>
                  <a:pt x="51" y="8"/>
                </a:lnTo>
                <a:lnTo>
                  <a:pt x="48" y="8"/>
                </a:lnTo>
                <a:lnTo>
                  <a:pt x="46" y="7"/>
                </a:lnTo>
                <a:lnTo>
                  <a:pt x="46" y="5"/>
                </a:lnTo>
                <a:lnTo>
                  <a:pt x="44" y="3"/>
                </a:lnTo>
                <a:lnTo>
                  <a:pt x="41" y="3"/>
                </a:lnTo>
                <a:lnTo>
                  <a:pt x="41" y="5"/>
                </a:lnTo>
                <a:lnTo>
                  <a:pt x="39" y="3"/>
                </a:lnTo>
                <a:lnTo>
                  <a:pt x="38" y="2"/>
                </a:lnTo>
                <a:lnTo>
                  <a:pt x="36" y="0"/>
                </a:lnTo>
                <a:lnTo>
                  <a:pt x="34" y="0"/>
                </a:lnTo>
                <a:lnTo>
                  <a:pt x="32" y="0"/>
                </a:lnTo>
                <a:lnTo>
                  <a:pt x="29" y="2"/>
                </a:lnTo>
                <a:lnTo>
                  <a:pt x="27" y="0"/>
                </a:lnTo>
                <a:lnTo>
                  <a:pt x="26" y="0"/>
                </a:lnTo>
                <a:lnTo>
                  <a:pt x="24" y="2"/>
                </a:lnTo>
                <a:lnTo>
                  <a:pt x="24" y="5"/>
                </a:lnTo>
                <a:lnTo>
                  <a:pt x="7" y="5"/>
                </a:lnTo>
                <a:lnTo>
                  <a:pt x="7" y="7"/>
                </a:lnTo>
                <a:lnTo>
                  <a:pt x="7" y="7"/>
                </a:lnTo>
                <a:lnTo>
                  <a:pt x="4" y="8"/>
                </a:lnTo>
                <a:lnTo>
                  <a:pt x="0" y="10"/>
                </a:lnTo>
                <a:lnTo>
                  <a:pt x="0" y="15"/>
                </a:lnTo>
                <a:lnTo>
                  <a:pt x="17" y="15"/>
                </a:lnTo>
                <a:lnTo>
                  <a:pt x="17" y="10"/>
                </a:lnTo>
                <a:lnTo>
                  <a:pt x="19" y="10"/>
                </a:lnTo>
                <a:lnTo>
                  <a:pt x="22" y="10"/>
                </a:lnTo>
                <a:lnTo>
                  <a:pt x="24" y="10"/>
                </a:lnTo>
                <a:lnTo>
                  <a:pt x="26" y="10"/>
                </a:lnTo>
                <a:lnTo>
                  <a:pt x="29" y="10"/>
                </a:lnTo>
                <a:lnTo>
                  <a:pt x="31" y="8"/>
                </a:lnTo>
                <a:lnTo>
                  <a:pt x="31" y="7"/>
                </a:lnTo>
                <a:lnTo>
                  <a:pt x="31" y="5"/>
                </a:lnTo>
                <a:lnTo>
                  <a:pt x="32" y="5"/>
                </a:lnTo>
                <a:lnTo>
                  <a:pt x="34" y="7"/>
                </a:lnTo>
                <a:lnTo>
                  <a:pt x="39" y="10"/>
                </a:lnTo>
                <a:lnTo>
                  <a:pt x="39" y="10"/>
                </a:lnTo>
                <a:lnTo>
                  <a:pt x="41" y="10"/>
                </a:lnTo>
                <a:lnTo>
                  <a:pt x="44" y="10"/>
                </a:lnTo>
                <a:lnTo>
                  <a:pt x="46" y="12"/>
                </a:lnTo>
                <a:lnTo>
                  <a:pt x="48" y="13"/>
                </a:lnTo>
                <a:lnTo>
                  <a:pt x="51" y="13"/>
                </a:lnTo>
                <a:lnTo>
                  <a:pt x="56" y="10"/>
                </a:lnTo>
                <a:lnTo>
                  <a:pt x="58"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1" name="Freeform 30368"/>
          <p:cNvSpPr>
            <a:spLocks/>
          </p:cNvSpPr>
          <p:nvPr/>
        </p:nvSpPr>
        <p:spPr bwMode="auto">
          <a:xfrm>
            <a:off x="5003116" y="4242652"/>
            <a:ext cx="30950" cy="37376"/>
          </a:xfrm>
          <a:custGeom>
            <a:avLst/>
            <a:gdLst>
              <a:gd name="T0" fmla="*/ 26 w 35"/>
              <a:gd name="T1" fmla="*/ 0 h 42"/>
              <a:gd name="T2" fmla="*/ 20 w 35"/>
              <a:gd name="T3" fmla="*/ 9 h 42"/>
              <a:gd name="T4" fmla="*/ 16 w 35"/>
              <a:gd name="T5" fmla="*/ 7 h 42"/>
              <a:gd name="T6" fmla="*/ 13 w 35"/>
              <a:gd name="T7" fmla="*/ 7 h 42"/>
              <a:gd name="T8" fmla="*/ 11 w 35"/>
              <a:gd name="T9" fmla="*/ 7 h 42"/>
              <a:gd name="T10" fmla="*/ 0 w 35"/>
              <a:gd name="T11" fmla="*/ 24 h 42"/>
              <a:gd name="T12" fmla="*/ 0 w 35"/>
              <a:gd name="T13" fmla="*/ 27 h 42"/>
              <a:gd name="T14" fmla="*/ 0 w 35"/>
              <a:gd name="T15" fmla="*/ 30 h 42"/>
              <a:gd name="T16" fmla="*/ 1 w 35"/>
              <a:gd name="T17" fmla="*/ 42 h 42"/>
              <a:gd name="T18" fmla="*/ 6 w 35"/>
              <a:gd name="T19" fmla="*/ 42 h 42"/>
              <a:gd name="T20" fmla="*/ 15 w 35"/>
              <a:gd name="T21" fmla="*/ 39 h 42"/>
              <a:gd name="T22" fmla="*/ 18 w 35"/>
              <a:gd name="T23" fmla="*/ 39 h 42"/>
              <a:gd name="T24" fmla="*/ 23 w 35"/>
              <a:gd name="T25" fmla="*/ 42 h 42"/>
              <a:gd name="T26" fmla="*/ 26 w 35"/>
              <a:gd name="T27" fmla="*/ 36 h 42"/>
              <a:gd name="T28" fmla="*/ 30 w 35"/>
              <a:gd name="T29" fmla="*/ 30 h 42"/>
              <a:gd name="T30" fmla="*/ 32 w 35"/>
              <a:gd name="T31" fmla="*/ 27 h 42"/>
              <a:gd name="T32" fmla="*/ 26 w 35"/>
              <a:gd name="T33" fmla="*/ 27 h 42"/>
              <a:gd name="T34" fmla="*/ 18 w 35"/>
              <a:gd name="T35" fmla="*/ 27 h 42"/>
              <a:gd name="T36" fmla="*/ 16 w 35"/>
              <a:gd name="T37" fmla="*/ 25 h 42"/>
              <a:gd name="T38" fmla="*/ 21 w 35"/>
              <a:gd name="T39" fmla="*/ 20 h 42"/>
              <a:gd name="T40" fmla="*/ 26 w 35"/>
              <a:gd name="T41" fmla="*/ 17 h 42"/>
              <a:gd name="T42" fmla="*/ 30 w 35"/>
              <a:gd name="T43" fmla="*/ 17 h 42"/>
              <a:gd name="T44" fmla="*/ 33 w 35"/>
              <a:gd name="T45" fmla="*/ 15 h 42"/>
              <a:gd name="T46" fmla="*/ 35 w 35"/>
              <a:gd name="T47" fmla="*/ 14 h 42"/>
              <a:gd name="T48" fmla="*/ 35 w 35"/>
              <a:gd name="T49" fmla="*/ 10 h 42"/>
              <a:gd name="T50" fmla="*/ 32 w 35"/>
              <a:gd name="T51" fmla="*/ 7 h 42"/>
              <a:gd name="T52" fmla="*/ 26 w 35"/>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42">
                <a:moveTo>
                  <a:pt x="26" y="0"/>
                </a:moveTo>
                <a:lnTo>
                  <a:pt x="20" y="9"/>
                </a:lnTo>
                <a:lnTo>
                  <a:pt x="16" y="7"/>
                </a:lnTo>
                <a:lnTo>
                  <a:pt x="13" y="7"/>
                </a:lnTo>
                <a:lnTo>
                  <a:pt x="11" y="7"/>
                </a:lnTo>
                <a:lnTo>
                  <a:pt x="0" y="24"/>
                </a:lnTo>
                <a:lnTo>
                  <a:pt x="0" y="27"/>
                </a:lnTo>
                <a:lnTo>
                  <a:pt x="0" y="30"/>
                </a:lnTo>
                <a:lnTo>
                  <a:pt x="1" y="42"/>
                </a:lnTo>
                <a:lnTo>
                  <a:pt x="6" y="42"/>
                </a:lnTo>
                <a:lnTo>
                  <a:pt x="15" y="39"/>
                </a:lnTo>
                <a:lnTo>
                  <a:pt x="18" y="39"/>
                </a:lnTo>
                <a:lnTo>
                  <a:pt x="23" y="42"/>
                </a:lnTo>
                <a:lnTo>
                  <a:pt x="26" y="36"/>
                </a:lnTo>
                <a:lnTo>
                  <a:pt x="30" y="30"/>
                </a:lnTo>
                <a:lnTo>
                  <a:pt x="32" y="27"/>
                </a:lnTo>
                <a:lnTo>
                  <a:pt x="26" y="27"/>
                </a:lnTo>
                <a:lnTo>
                  <a:pt x="18" y="27"/>
                </a:lnTo>
                <a:lnTo>
                  <a:pt x="16" y="25"/>
                </a:lnTo>
                <a:lnTo>
                  <a:pt x="21" y="20"/>
                </a:lnTo>
                <a:lnTo>
                  <a:pt x="26" y="17"/>
                </a:lnTo>
                <a:lnTo>
                  <a:pt x="30" y="17"/>
                </a:lnTo>
                <a:lnTo>
                  <a:pt x="33" y="15"/>
                </a:lnTo>
                <a:lnTo>
                  <a:pt x="35" y="14"/>
                </a:lnTo>
                <a:lnTo>
                  <a:pt x="35" y="10"/>
                </a:lnTo>
                <a:lnTo>
                  <a:pt x="32" y="7"/>
                </a:lnTo>
                <a:lnTo>
                  <a:pt x="26"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2" name="Freeform 30369"/>
          <p:cNvSpPr>
            <a:spLocks/>
          </p:cNvSpPr>
          <p:nvPr/>
        </p:nvSpPr>
        <p:spPr bwMode="auto">
          <a:xfrm>
            <a:off x="3908396" y="4244431"/>
            <a:ext cx="53940" cy="31148"/>
          </a:xfrm>
          <a:custGeom>
            <a:avLst/>
            <a:gdLst>
              <a:gd name="T0" fmla="*/ 59 w 61"/>
              <a:gd name="T1" fmla="*/ 8 h 35"/>
              <a:gd name="T2" fmla="*/ 61 w 61"/>
              <a:gd name="T3" fmla="*/ 0 h 35"/>
              <a:gd name="T4" fmla="*/ 29 w 61"/>
              <a:gd name="T5" fmla="*/ 0 h 35"/>
              <a:gd name="T6" fmla="*/ 24 w 61"/>
              <a:gd name="T7" fmla="*/ 3 h 35"/>
              <a:gd name="T8" fmla="*/ 19 w 61"/>
              <a:gd name="T9" fmla="*/ 5 h 35"/>
              <a:gd name="T10" fmla="*/ 12 w 61"/>
              <a:gd name="T11" fmla="*/ 5 h 35"/>
              <a:gd name="T12" fmla="*/ 6 w 61"/>
              <a:gd name="T13" fmla="*/ 5 h 35"/>
              <a:gd name="T14" fmla="*/ 0 w 61"/>
              <a:gd name="T15" fmla="*/ 7 h 35"/>
              <a:gd name="T16" fmla="*/ 4 w 61"/>
              <a:gd name="T17" fmla="*/ 8 h 35"/>
              <a:gd name="T18" fmla="*/ 7 w 61"/>
              <a:gd name="T19" fmla="*/ 8 h 35"/>
              <a:gd name="T20" fmla="*/ 7 w 61"/>
              <a:gd name="T21" fmla="*/ 12 h 35"/>
              <a:gd name="T22" fmla="*/ 11 w 61"/>
              <a:gd name="T23" fmla="*/ 15 h 35"/>
              <a:gd name="T24" fmla="*/ 16 w 61"/>
              <a:gd name="T25" fmla="*/ 18 h 35"/>
              <a:gd name="T26" fmla="*/ 17 w 61"/>
              <a:gd name="T27" fmla="*/ 18 h 35"/>
              <a:gd name="T28" fmla="*/ 22 w 61"/>
              <a:gd name="T29" fmla="*/ 15 h 35"/>
              <a:gd name="T30" fmla="*/ 27 w 61"/>
              <a:gd name="T31" fmla="*/ 15 h 35"/>
              <a:gd name="T32" fmla="*/ 31 w 61"/>
              <a:gd name="T33" fmla="*/ 17 h 35"/>
              <a:gd name="T34" fmla="*/ 31 w 61"/>
              <a:gd name="T35" fmla="*/ 18 h 35"/>
              <a:gd name="T36" fmla="*/ 29 w 61"/>
              <a:gd name="T37" fmla="*/ 20 h 35"/>
              <a:gd name="T38" fmla="*/ 26 w 61"/>
              <a:gd name="T39" fmla="*/ 25 h 35"/>
              <a:gd name="T40" fmla="*/ 26 w 61"/>
              <a:gd name="T41" fmla="*/ 30 h 35"/>
              <a:gd name="T42" fmla="*/ 26 w 61"/>
              <a:gd name="T43" fmla="*/ 32 h 35"/>
              <a:gd name="T44" fmla="*/ 31 w 61"/>
              <a:gd name="T45" fmla="*/ 34 h 35"/>
              <a:gd name="T46" fmla="*/ 33 w 61"/>
              <a:gd name="T47" fmla="*/ 34 h 35"/>
              <a:gd name="T48" fmla="*/ 33 w 61"/>
              <a:gd name="T49" fmla="*/ 35 h 35"/>
              <a:gd name="T50" fmla="*/ 36 w 61"/>
              <a:gd name="T51" fmla="*/ 30 h 35"/>
              <a:gd name="T52" fmla="*/ 44 w 61"/>
              <a:gd name="T53" fmla="*/ 23 h 35"/>
              <a:gd name="T54" fmla="*/ 48 w 61"/>
              <a:gd name="T55" fmla="*/ 22 h 35"/>
              <a:gd name="T56" fmla="*/ 56 w 61"/>
              <a:gd name="T57" fmla="*/ 22 h 35"/>
              <a:gd name="T58" fmla="*/ 59 w 61"/>
              <a:gd name="T59" fmla="*/ 20 h 35"/>
              <a:gd name="T60" fmla="*/ 61 w 61"/>
              <a:gd name="T61" fmla="*/ 17 h 35"/>
              <a:gd name="T62" fmla="*/ 59 w 61"/>
              <a:gd name="T63"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 h="35">
                <a:moveTo>
                  <a:pt x="59" y="8"/>
                </a:moveTo>
                <a:lnTo>
                  <a:pt x="61" y="0"/>
                </a:lnTo>
                <a:lnTo>
                  <a:pt x="29" y="0"/>
                </a:lnTo>
                <a:lnTo>
                  <a:pt x="24" y="3"/>
                </a:lnTo>
                <a:lnTo>
                  <a:pt x="19" y="5"/>
                </a:lnTo>
                <a:lnTo>
                  <a:pt x="12" y="5"/>
                </a:lnTo>
                <a:lnTo>
                  <a:pt x="6" y="5"/>
                </a:lnTo>
                <a:lnTo>
                  <a:pt x="0" y="7"/>
                </a:lnTo>
                <a:lnTo>
                  <a:pt x="4" y="8"/>
                </a:lnTo>
                <a:lnTo>
                  <a:pt x="7" y="8"/>
                </a:lnTo>
                <a:lnTo>
                  <a:pt x="7" y="12"/>
                </a:lnTo>
                <a:lnTo>
                  <a:pt x="11" y="15"/>
                </a:lnTo>
                <a:lnTo>
                  <a:pt x="16" y="18"/>
                </a:lnTo>
                <a:lnTo>
                  <a:pt x="17" y="18"/>
                </a:lnTo>
                <a:lnTo>
                  <a:pt x="22" y="15"/>
                </a:lnTo>
                <a:lnTo>
                  <a:pt x="27" y="15"/>
                </a:lnTo>
                <a:lnTo>
                  <a:pt x="31" y="17"/>
                </a:lnTo>
                <a:lnTo>
                  <a:pt x="31" y="18"/>
                </a:lnTo>
                <a:lnTo>
                  <a:pt x="29" y="20"/>
                </a:lnTo>
                <a:lnTo>
                  <a:pt x="26" y="25"/>
                </a:lnTo>
                <a:lnTo>
                  <a:pt x="26" y="30"/>
                </a:lnTo>
                <a:lnTo>
                  <a:pt x="26" y="32"/>
                </a:lnTo>
                <a:lnTo>
                  <a:pt x="31" y="34"/>
                </a:lnTo>
                <a:lnTo>
                  <a:pt x="33" y="34"/>
                </a:lnTo>
                <a:lnTo>
                  <a:pt x="33" y="35"/>
                </a:lnTo>
                <a:lnTo>
                  <a:pt x="36" y="30"/>
                </a:lnTo>
                <a:lnTo>
                  <a:pt x="44" y="23"/>
                </a:lnTo>
                <a:lnTo>
                  <a:pt x="48" y="22"/>
                </a:lnTo>
                <a:lnTo>
                  <a:pt x="56" y="22"/>
                </a:lnTo>
                <a:lnTo>
                  <a:pt x="59" y="20"/>
                </a:lnTo>
                <a:lnTo>
                  <a:pt x="61" y="17"/>
                </a:lnTo>
                <a:lnTo>
                  <a:pt x="59" y="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3" name="Freeform 30370"/>
          <p:cNvSpPr>
            <a:spLocks/>
          </p:cNvSpPr>
          <p:nvPr/>
        </p:nvSpPr>
        <p:spPr bwMode="auto">
          <a:xfrm>
            <a:off x="3937580" y="4244432"/>
            <a:ext cx="142367" cy="111240"/>
          </a:xfrm>
          <a:custGeom>
            <a:avLst/>
            <a:gdLst>
              <a:gd name="T0" fmla="*/ 40 w 161"/>
              <a:gd name="T1" fmla="*/ 0 h 125"/>
              <a:gd name="T2" fmla="*/ 26 w 161"/>
              <a:gd name="T3" fmla="*/ 8 h 125"/>
              <a:gd name="T4" fmla="*/ 26 w 161"/>
              <a:gd name="T5" fmla="*/ 20 h 125"/>
              <a:gd name="T6" fmla="*/ 15 w 161"/>
              <a:gd name="T7" fmla="*/ 22 h 125"/>
              <a:gd name="T8" fmla="*/ 3 w 161"/>
              <a:gd name="T9" fmla="*/ 30 h 125"/>
              <a:gd name="T10" fmla="*/ 1 w 161"/>
              <a:gd name="T11" fmla="*/ 35 h 125"/>
              <a:gd name="T12" fmla="*/ 1 w 161"/>
              <a:gd name="T13" fmla="*/ 40 h 125"/>
              <a:gd name="T14" fmla="*/ 10 w 161"/>
              <a:gd name="T15" fmla="*/ 42 h 125"/>
              <a:gd name="T16" fmla="*/ 8 w 161"/>
              <a:gd name="T17" fmla="*/ 49 h 125"/>
              <a:gd name="T18" fmla="*/ 21 w 161"/>
              <a:gd name="T19" fmla="*/ 59 h 125"/>
              <a:gd name="T20" fmla="*/ 30 w 161"/>
              <a:gd name="T21" fmla="*/ 69 h 125"/>
              <a:gd name="T22" fmla="*/ 40 w 161"/>
              <a:gd name="T23" fmla="*/ 82 h 125"/>
              <a:gd name="T24" fmla="*/ 57 w 161"/>
              <a:gd name="T25" fmla="*/ 64 h 125"/>
              <a:gd name="T26" fmla="*/ 64 w 161"/>
              <a:gd name="T27" fmla="*/ 64 h 125"/>
              <a:gd name="T28" fmla="*/ 79 w 161"/>
              <a:gd name="T29" fmla="*/ 62 h 125"/>
              <a:gd name="T30" fmla="*/ 87 w 161"/>
              <a:gd name="T31" fmla="*/ 69 h 125"/>
              <a:gd name="T32" fmla="*/ 94 w 161"/>
              <a:gd name="T33" fmla="*/ 82 h 125"/>
              <a:gd name="T34" fmla="*/ 99 w 161"/>
              <a:gd name="T35" fmla="*/ 104 h 125"/>
              <a:gd name="T36" fmla="*/ 102 w 161"/>
              <a:gd name="T37" fmla="*/ 98 h 125"/>
              <a:gd name="T38" fmla="*/ 111 w 161"/>
              <a:gd name="T39" fmla="*/ 96 h 125"/>
              <a:gd name="T40" fmla="*/ 116 w 161"/>
              <a:gd name="T41" fmla="*/ 101 h 125"/>
              <a:gd name="T42" fmla="*/ 117 w 161"/>
              <a:gd name="T43" fmla="*/ 114 h 125"/>
              <a:gd name="T44" fmla="*/ 121 w 161"/>
              <a:gd name="T45" fmla="*/ 121 h 125"/>
              <a:gd name="T46" fmla="*/ 128 w 161"/>
              <a:gd name="T47" fmla="*/ 125 h 125"/>
              <a:gd name="T48" fmla="*/ 136 w 161"/>
              <a:gd name="T49" fmla="*/ 114 h 125"/>
              <a:gd name="T50" fmla="*/ 143 w 161"/>
              <a:gd name="T51" fmla="*/ 118 h 125"/>
              <a:gd name="T52" fmla="*/ 149 w 161"/>
              <a:gd name="T53" fmla="*/ 111 h 125"/>
              <a:gd name="T54" fmla="*/ 149 w 161"/>
              <a:gd name="T55" fmla="*/ 106 h 125"/>
              <a:gd name="T56" fmla="*/ 146 w 161"/>
              <a:gd name="T57" fmla="*/ 99 h 125"/>
              <a:gd name="T58" fmla="*/ 151 w 161"/>
              <a:gd name="T59" fmla="*/ 96 h 125"/>
              <a:gd name="T60" fmla="*/ 158 w 161"/>
              <a:gd name="T61" fmla="*/ 99 h 125"/>
              <a:gd name="T62" fmla="*/ 160 w 161"/>
              <a:gd name="T63" fmla="*/ 94 h 125"/>
              <a:gd name="T64" fmla="*/ 151 w 161"/>
              <a:gd name="T65" fmla="*/ 86 h 125"/>
              <a:gd name="T66" fmla="*/ 156 w 161"/>
              <a:gd name="T67" fmla="*/ 79 h 125"/>
              <a:gd name="T68" fmla="*/ 146 w 161"/>
              <a:gd name="T69" fmla="*/ 72 h 125"/>
              <a:gd name="T70" fmla="*/ 148 w 161"/>
              <a:gd name="T71" fmla="*/ 60 h 125"/>
              <a:gd name="T72" fmla="*/ 146 w 161"/>
              <a:gd name="T73" fmla="*/ 47 h 125"/>
              <a:gd name="T74" fmla="*/ 139 w 161"/>
              <a:gd name="T75" fmla="*/ 28 h 125"/>
              <a:gd name="T76" fmla="*/ 134 w 161"/>
              <a:gd name="T77" fmla="*/ 18 h 125"/>
              <a:gd name="T78" fmla="*/ 131 w 161"/>
              <a:gd name="T79" fmla="*/ 7 h 125"/>
              <a:gd name="T80" fmla="*/ 126 w 161"/>
              <a:gd name="T81" fmla="*/ 3 h 125"/>
              <a:gd name="T82" fmla="*/ 116 w 161"/>
              <a:gd name="T83" fmla="*/ 12 h 125"/>
              <a:gd name="T84" fmla="*/ 102 w 161"/>
              <a:gd name="T85" fmla="*/ 12 h 125"/>
              <a:gd name="T86" fmla="*/ 96 w 161"/>
              <a:gd name="T87" fmla="*/ 15 h 125"/>
              <a:gd name="T88" fmla="*/ 87 w 161"/>
              <a:gd name="T89" fmla="*/ 15 h 125"/>
              <a:gd name="T90" fmla="*/ 75 w 161"/>
              <a:gd name="T91" fmla="*/ 5 h 125"/>
              <a:gd name="T92" fmla="*/ 53 w 161"/>
              <a:gd name="T93" fmla="*/ 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1" h="125">
                <a:moveTo>
                  <a:pt x="53" y="5"/>
                </a:moveTo>
                <a:lnTo>
                  <a:pt x="40" y="0"/>
                </a:lnTo>
                <a:lnTo>
                  <a:pt x="28" y="0"/>
                </a:lnTo>
                <a:lnTo>
                  <a:pt x="26" y="8"/>
                </a:lnTo>
                <a:lnTo>
                  <a:pt x="28" y="17"/>
                </a:lnTo>
                <a:lnTo>
                  <a:pt x="26" y="20"/>
                </a:lnTo>
                <a:lnTo>
                  <a:pt x="23" y="22"/>
                </a:lnTo>
                <a:lnTo>
                  <a:pt x="15" y="22"/>
                </a:lnTo>
                <a:lnTo>
                  <a:pt x="11" y="23"/>
                </a:lnTo>
                <a:lnTo>
                  <a:pt x="3" y="30"/>
                </a:lnTo>
                <a:lnTo>
                  <a:pt x="0" y="35"/>
                </a:lnTo>
                <a:lnTo>
                  <a:pt x="1" y="35"/>
                </a:lnTo>
                <a:lnTo>
                  <a:pt x="0" y="39"/>
                </a:lnTo>
                <a:lnTo>
                  <a:pt x="1" y="40"/>
                </a:lnTo>
                <a:lnTo>
                  <a:pt x="5" y="42"/>
                </a:lnTo>
                <a:lnTo>
                  <a:pt x="10" y="42"/>
                </a:lnTo>
                <a:lnTo>
                  <a:pt x="10" y="45"/>
                </a:lnTo>
                <a:lnTo>
                  <a:pt x="8" y="49"/>
                </a:lnTo>
                <a:lnTo>
                  <a:pt x="11" y="52"/>
                </a:lnTo>
                <a:lnTo>
                  <a:pt x="21" y="59"/>
                </a:lnTo>
                <a:lnTo>
                  <a:pt x="28" y="62"/>
                </a:lnTo>
                <a:lnTo>
                  <a:pt x="30" y="69"/>
                </a:lnTo>
                <a:lnTo>
                  <a:pt x="37" y="76"/>
                </a:lnTo>
                <a:lnTo>
                  <a:pt x="40" y="82"/>
                </a:lnTo>
                <a:lnTo>
                  <a:pt x="40" y="86"/>
                </a:lnTo>
                <a:lnTo>
                  <a:pt x="57" y="64"/>
                </a:lnTo>
                <a:lnTo>
                  <a:pt x="58" y="62"/>
                </a:lnTo>
                <a:lnTo>
                  <a:pt x="64" y="64"/>
                </a:lnTo>
                <a:lnTo>
                  <a:pt x="75" y="62"/>
                </a:lnTo>
                <a:lnTo>
                  <a:pt x="79" y="62"/>
                </a:lnTo>
                <a:lnTo>
                  <a:pt x="84" y="64"/>
                </a:lnTo>
                <a:lnTo>
                  <a:pt x="87" y="69"/>
                </a:lnTo>
                <a:lnTo>
                  <a:pt x="92" y="76"/>
                </a:lnTo>
                <a:lnTo>
                  <a:pt x="94" y="82"/>
                </a:lnTo>
                <a:lnTo>
                  <a:pt x="96" y="98"/>
                </a:lnTo>
                <a:lnTo>
                  <a:pt x="99" y="104"/>
                </a:lnTo>
                <a:lnTo>
                  <a:pt x="101" y="99"/>
                </a:lnTo>
                <a:lnTo>
                  <a:pt x="102" y="98"/>
                </a:lnTo>
                <a:lnTo>
                  <a:pt x="106" y="96"/>
                </a:lnTo>
                <a:lnTo>
                  <a:pt x="111" y="96"/>
                </a:lnTo>
                <a:lnTo>
                  <a:pt x="114" y="96"/>
                </a:lnTo>
                <a:lnTo>
                  <a:pt x="116" y="101"/>
                </a:lnTo>
                <a:lnTo>
                  <a:pt x="117" y="108"/>
                </a:lnTo>
                <a:lnTo>
                  <a:pt x="117" y="114"/>
                </a:lnTo>
                <a:lnTo>
                  <a:pt x="117" y="118"/>
                </a:lnTo>
                <a:lnTo>
                  <a:pt x="121" y="121"/>
                </a:lnTo>
                <a:lnTo>
                  <a:pt x="124" y="125"/>
                </a:lnTo>
                <a:lnTo>
                  <a:pt x="128" y="125"/>
                </a:lnTo>
                <a:lnTo>
                  <a:pt x="134" y="114"/>
                </a:lnTo>
                <a:lnTo>
                  <a:pt x="136" y="114"/>
                </a:lnTo>
                <a:lnTo>
                  <a:pt x="139" y="116"/>
                </a:lnTo>
                <a:lnTo>
                  <a:pt x="143" y="118"/>
                </a:lnTo>
                <a:lnTo>
                  <a:pt x="143" y="116"/>
                </a:lnTo>
                <a:lnTo>
                  <a:pt x="149" y="111"/>
                </a:lnTo>
                <a:lnTo>
                  <a:pt x="149" y="108"/>
                </a:lnTo>
                <a:lnTo>
                  <a:pt x="149" y="106"/>
                </a:lnTo>
                <a:lnTo>
                  <a:pt x="146" y="99"/>
                </a:lnTo>
                <a:lnTo>
                  <a:pt x="146" y="99"/>
                </a:lnTo>
                <a:lnTo>
                  <a:pt x="148" y="98"/>
                </a:lnTo>
                <a:lnTo>
                  <a:pt x="151" y="96"/>
                </a:lnTo>
                <a:lnTo>
                  <a:pt x="156" y="98"/>
                </a:lnTo>
                <a:lnTo>
                  <a:pt x="158" y="99"/>
                </a:lnTo>
                <a:lnTo>
                  <a:pt x="161" y="98"/>
                </a:lnTo>
                <a:lnTo>
                  <a:pt x="160" y="94"/>
                </a:lnTo>
                <a:lnTo>
                  <a:pt x="155" y="89"/>
                </a:lnTo>
                <a:lnTo>
                  <a:pt x="151" y="86"/>
                </a:lnTo>
                <a:lnTo>
                  <a:pt x="155" y="82"/>
                </a:lnTo>
                <a:lnTo>
                  <a:pt x="156" y="79"/>
                </a:lnTo>
                <a:lnTo>
                  <a:pt x="153" y="76"/>
                </a:lnTo>
                <a:lnTo>
                  <a:pt x="146" y="72"/>
                </a:lnTo>
                <a:lnTo>
                  <a:pt x="144" y="67"/>
                </a:lnTo>
                <a:lnTo>
                  <a:pt x="148" y="60"/>
                </a:lnTo>
                <a:lnTo>
                  <a:pt x="151" y="57"/>
                </a:lnTo>
                <a:lnTo>
                  <a:pt x="146" y="47"/>
                </a:lnTo>
                <a:lnTo>
                  <a:pt x="143" y="37"/>
                </a:lnTo>
                <a:lnTo>
                  <a:pt x="139" y="28"/>
                </a:lnTo>
                <a:lnTo>
                  <a:pt x="136" y="23"/>
                </a:lnTo>
                <a:lnTo>
                  <a:pt x="134" y="18"/>
                </a:lnTo>
                <a:lnTo>
                  <a:pt x="131" y="10"/>
                </a:lnTo>
                <a:lnTo>
                  <a:pt x="131" y="7"/>
                </a:lnTo>
                <a:lnTo>
                  <a:pt x="129" y="5"/>
                </a:lnTo>
                <a:lnTo>
                  <a:pt x="126" y="3"/>
                </a:lnTo>
                <a:lnTo>
                  <a:pt x="119" y="8"/>
                </a:lnTo>
                <a:lnTo>
                  <a:pt x="116" y="12"/>
                </a:lnTo>
                <a:lnTo>
                  <a:pt x="111" y="13"/>
                </a:lnTo>
                <a:lnTo>
                  <a:pt x="102" y="12"/>
                </a:lnTo>
                <a:lnTo>
                  <a:pt x="99" y="10"/>
                </a:lnTo>
                <a:lnTo>
                  <a:pt x="96" y="15"/>
                </a:lnTo>
                <a:lnTo>
                  <a:pt x="92" y="17"/>
                </a:lnTo>
                <a:lnTo>
                  <a:pt x="87" y="15"/>
                </a:lnTo>
                <a:lnTo>
                  <a:pt x="77" y="5"/>
                </a:lnTo>
                <a:lnTo>
                  <a:pt x="75" y="5"/>
                </a:lnTo>
                <a:lnTo>
                  <a:pt x="58" y="7"/>
                </a:lnTo>
                <a:lnTo>
                  <a:pt x="53"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4" name="Freeform 30371"/>
          <p:cNvSpPr>
            <a:spLocks/>
          </p:cNvSpPr>
          <p:nvPr/>
        </p:nvSpPr>
        <p:spPr bwMode="auto">
          <a:xfrm>
            <a:off x="2844628" y="4251552"/>
            <a:ext cx="253784" cy="235828"/>
          </a:xfrm>
          <a:custGeom>
            <a:avLst/>
            <a:gdLst>
              <a:gd name="T0" fmla="*/ 46 w 287"/>
              <a:gd name="T1" fmla="*/ 9 h 265"/>
              <a:gd name="T2" fmla="*/ 27 w 287"/>
              <a:gd name="T3" fmla="*/ 15 h 265"/>
              <a:gd name="T4" fmla="*/ 20 w 287"/>
              <a:gd name="T5" fmla="*/ 26 h 265"/>
              <a:gd name="T6" fmla="*/ 4 w 287"/>
              <a:gd name="T7" fmla="*/ 71 h 265"/>
              <a:gd name="T8" fmla="*/ 22 w 287"/>
              <a:gd name="T9" fmla="*/ 95 h 265"/>
              <a:gd name="T10" fmla="*/ 29 w 287"/>
              <a:gd name="T11" fmla="*/ 118 h 265"/>
              <a:gd name="T12" fmla="*/ 64 w 287"/>
              <a:gd name="T13" fmla="*/ 120 h 265"/>
              <a:gd name="T14" fmla="*/ 100 w 287"/>
              <a:gd name="T15" fmla="*/ 138 h 265"/>
              <a:gd name="T16" fmla="*/ 120 w 287"/>
              <a:gd name="T17" fmla="*/ 154 h 265"/>
              <a:gd name="T18" fmla="*/ 123 w 287"/>
              <a:gd name="T19" fmla="*/ 192 h 265"/>
              <a:gd name="T20" fmla="*/ 118 w 287"/>
              <a:gd name="T21" fmla="*/ 214 h 265"/>
              <a:gd name="T22" fmla="*/ 133 w 287"/>
              <a:gd name="T23" fmla="*/ 238 h 265"/>
              <a:gd name="T24" fmla="*/ 148 w 287"/>
              <a:gd name="T25" fmla="*/ 261 h 265"/>
              <a:gd name="T26" fmla="*/ 165 w 287"/>
              <a:gd name="T27" fmla="*/ 256 h 265"/>
              <a:gd name="T28" fmla="*/ 187 w 287"/>
              <a:gd name="T29" fmla="*/ 248 h 265"/>
              <a:gd name="T30" fmla="*/ 201 w 287"/>
              <a:gd name="T31" fmla="*/ 236 h 265"/>
              <a:gd name="T32" fmla="*/ 214 w 287"/>
              <a:gd name="T33" fmla="*/ 226 h 265"/>
              <a:gd name="T34" fmla="*/ 196 w 287"/>
              <a:gd name="T35" fmla="*/ 201 h 265"/>
              <a:gd name="T36" fmla="*/ 187 w 287"/>
              <a:gd name="T37" fmla="*/ 186 h 265"/>
              <a:gd name="T38" fmla="*/ 214 w 287"/>
              <a:gd name="T39" fmla="*/ 191 h 265"/>
              <a:gd name="T40" fmla="*/ 228 w 287"/>
              <a:gd name="T41" fmla="*/ 186 h 265"/>
              <a:gd name="T42" fmla="*/ 265 w 287"/>
              <a:gd name="T43" fmla="*/ 174 h 265"/>
              <a:gd name="T44" fmla="*/ 260 w 287"/>
              <a:gd name="T45" fmla="*/ 150 h 265"/>
              <a:gd name="T46" fmla="*/ 261 w 287"/>
              <a:gd name="T47" fmla="*/ 127 h 265"/>
              <a:gd name="T48" fmla="*/ 277 w 287"/>
              <a:gd name="T49" fmla="*/ 118 h 265"/>
              <a:gd name="T50" fmla="*/ 287 w 287"/>
              <a:gd name="T51" fmla="*/ 95 h 265"/>
              <a:gd name="T52" fmla="*/ 272 w 287"/>
              <a:gd name="T53" fmla="*/ 83 h 265"/>
              <a:gd name="T54" fmla="*/ 246 w 287"/>
              <a:gd name="T55" fmla="*/ 85 h 265"/>
              <a:gd name="T56" fmla="*/ 266 w 287"/>
              <a:gd name="T57" fmla="*/ 66 h 265"/>
              <a:gd name="T58" fmla="*/ 246 w 287"/>
              <a:gd name="T59" fmla="*/ 54 h 265"/>
              <a:gd name="T60" fmla="*/ 234 w 287"/>
              <a:gd name="T61" fmla="*/ 58 h 265"/>
              <a:gd name="T62" fmla="*/ 221 w 287"/>
              <a:gd name="T63" fmla="*/ 41 h 265"/>
              <a:gd name="T64" fmla="*/ 236 w 287"/>
              <a:gd name="T65" fmla="*/ 37 h 265"/>
              <a:gd name="T66" fmla="*/ 206 w 287"/>
              <a:gd name="T67" fmla="*/ 36 h 265"/>
              <a:gd name="T68" fmla="*/ 182 w 287"/>
              <a:gd name="T69" fmla="*/ 47 h 265"/>
              <a:gd name="T70" fmla="*/ 159 w 287"/>
              <a:gd name="T71" fmla="*/ 44 h 265"/>
              <a:gd name="T72" fmla="*/ 113 w 287"/>
              <a:gd name="T73" fmla="*/ 39 h 265"/>
              <a:gd name="T74" fmla="*/ 101 w 287"/>
              <a:gd name="T75" fmla="*/ 22 h 265"/>
              <a:gd name="T76" fmla="*/ 79 w 287"/>
              <a:gd name="T77" fmla="*/ 17 h 265"/>
              <a:gd name="T78" fmla="*/ 76 w 287"/>
              <a:gd name="T79" fmla="*/ 7 h 265"/>
              <a:gd name="T80" fmla="*/ 68 w 287"/>
              <a:gd name="T81" fmla="*/ 2 h 265"/>
              <a:gd name="T82" fmla="*/ 69 w 287"/>
              <a:gd name="T83" fmla="*/ 12 h 265"/>
              <a:gd name="T84" fmla="*/ 74 w 287"/>
              <a:gd name="T85" fmla="*/ 14 h 265"/>
              <a:gd name="T86" fmla="*/ 68 w 287"/>
              <a:gd name="T87" fmla="*/ 17 h 265"/>
              <a:gd name="T88" fmla="*/ 39 w 287"/>
              <a:gd name="T89" fmla="*/ 34 h 265"/>
              <a:gd name="T90" fmla="*/ 42 w 287"/>
              <a:gd name="T91" fmla="*/ 42 h 265"/>
              <a:gd name="T92" fmla="*/ 49 w 287"/>
              <a:gd name="T93" fmla="*/ 66 h 265"/>
              <a:gd name="T94" fmla="*/ 37 w 287"/>
              <a:gd name="T95" fmla="*/ 73 h 265"/>
              <a:gd name="T96" fmla="*/ 27 w 287"/>
              <a:gd name="T97" fmla="*/ 54 h 265"/>
              <a:gd name="T98" fmla="*/ 34 w 287"/>
              <a:gd name="T99" fmla="*/ 2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7" h="265">
                <a:moveTo>
                  <a:pt x="29" y="15"/>
                </a:moveTo>
                <a:lnTo>
                  <a:pt x="31" y="14"/>
                </a:lnTo>
                <a:lnTo>
                  <a:pt x="37" y="10"/>
                </a:lnTo>
                <a:lnTo>
                  <a:pt x="46" y="9"/>
                </a:lnTo>
                <a:lnTo>
                  <a:pt x="44" y="7"/>
                </a:lnTo>
                <a:lnTo>
                  <a:pt x="32" y="10"/>
                </a:lnTo>
                <a:lnTo>
                  <a:pt x="27" y="12"/>
                </a:lnTo>
                <a:lnTo>
                  <a:pt x="27" y="15"/>
                </a:lnTo>
                <a:lnTo>
                  <a:pt x="27" y="20"/>
                </a:lnTo>
                <a:lnTo>
                  <a:pt x="27" y="26"/>
                </a:lnTo>
                <a:lnTo>
                  <a:pt x="24" y="24"/>
                </a:lnTo>
                <a:lnTo>
                  <a:pt x="20" y="26"/>
                </a:lnTo>
                <a:lnTo>
                  <a:pt x="10" y="42"/>
                </a:lnTo>
                <a:lnTo>
                  <a:pt x="7" y="58"/>
                </a:lnTo>
                <a:lnTo>
                  <a:pt x="0" y="69"/>
                </a:lnTo>
                <a:lnTo>
                  <a:pt x="4" y="71"/>
                </a:lnTo>
                <a:lnTo>
                  <a:pt x="7" y="69"/>
                </a:lnTo>
                <a:lnTo>
                  <a:pt x="10" y="69"/>
                </a:lnTo>
                <a:lnTo>
                  <a:pt x="20" y="90"/>
                </a:lnTo>
                <a:lnTo>
                  <a:pt x="22" y="95"/>
                </a:lnTo>
                <a:lnTo>
                  <a:pt x="20" y="106"/>
                </a:lnTo>
                <a:lnTo>
                  <a:pt x="20" y="110"/>
                </a:lnTo>
                <a:lnTo>
                  <a:pt x="24" y="111"/>
                </a:lnTo>
                <a:lnTo>
                  <a:pt x="29" y="118"/>
                </a:lnTo>
                <a:lnTo>
                  <a:pt x="32" y="120"/>
                </a:lnTo>
                <a:lnTo>
                  <a:pt x="37" y="120"/>
                </a:lnTo>
                <a:lnTo>
                  <a:pt x="59" y="118"/>
                </a:lnTo>
                <a:lnTo>
                  <a:pt x="64" y="120"/>
                </a:lnTo>
                <a:lnTo>
                  <a:pt x="71" y="123"/>
                </a:lnTo>
                <a:lnTo>
                  <a:pt x="86" y="142"/>
                </a:lnTo>
                <a:lnTo>
                  <a:pt x="88" y="142"/>
                </a:lnTo>
                <a:lnTo>
                  <a:pt x="100" y="138"/>
                </a:lnTo>
                <a:lnTo>
                  <a:pt x="118" y="137"/>
                </a:lnTo>
                <a:lnTo>
                  <a:pt x="125" y="138"/>
                </a:lnTo>
                <a:lnTo>
                  <a:pt x="120" y="143"/>
                </a:lnTo>
                <a:lnTo>
                  <a:pt x="120" y="154"/>
                </a:lnTo>
                <a:lnTo>
                  <a:pt x="116" y="159"/>
                </a:lnTo>
                <a:lnTo>
                  <a:pt x="115" y="162"/>
                </a:lnTo>
                <a:lnTo>
                  <a:pt x="118" y="181"/>
                </a:lnTo>
                <a:lnTo>
                  <a:pt x="123" y="192"/>
                </a:lnTo>
                <a:lnTo>
                  <a:pt x="128" y="199"/>
                </a:lnTo>
                <a:lnTo>
                  <a:pt x="130" y="202"/>
                </a:lnTo>
                <a:lnTo>
                  <a:pt x="123" y="209"/>
                </a:lnTo>
                <a:lnTo>
                  <a:pt x="118" y="214"/>
                </a:lnTo>
                <a:lnTo>
                  <a:pt x="123" y="219"/>
                </a:lnTo>
                <a:lnTo>
                  <a:pt x="132" y="231"/>
                </a:lnTo>
                <a:lnTo>
                  <a:pt x="132" y="233"/>
                </a:lnTo>
                <a:lnTo>
                  <a:pt x="133" y="238"/>
                </a:lnTo>
                <a:lnTo>
                  <a:pt x="137" y="250"/>
                </a:lnTo>
                <a:lnTo>
                  <a:pt x="138" y="255"/>
                </a:lnTo>
                <a:lnTo>
                  <a:pt x="142" y="256"/>
                </a:lnTo>
                <a:lnTo>
                  <a:pt x="148" y="261"/>
                </a:lnTo>
                <a:lnTo>
                  <a:pt x="154" y="263"/>
                </a:lnTo>
                <a:lnTo>
                  <a:pt x="157" y="263"/>
                </a:lnTo>
                <a:lnTo>
                  <a:pt x="164" y="256"/>
                </a:lnTo>
                <a:lnTo>
                  <a:pt x="165" y="256"/>
                </a:lnTo>
                <a:lnTo>
                  <a:pt x="167" y="265"/>
                </a:lnTo>
                <a:lnTo>
                  <a:pt x="169" y="265"/>
                </a:lnTo>
                <a:lnTo>
                  <a:pt x="182" y="251"/>
                </a:lnTo>
                <a:lnTo>
                  <a:pt x="187" y="248"/>
                </a:lnTo>
                <a:lnTo>
                  <a:pt x="194" y="246"/>
                </a:lnTo>
                <a:lnTo>
                  <a:pt x="196" y="245"/>
                </a:lnTo>
                <a:lnTo>
                  <a:pt x="199" y="238"/>
                </a:lnTo>
                <a:lnTo>
                  <a:pt x="201" y="236"/>
                </a:lnTo>
                <a:lnTo>
                  <a:pt x="207" y="235"/>
                </a:lnTo>
                <a:lnTo>
                  <a:pt x="213" y="231"/>
                </a:lnTo>
                <a:lnTo>
                  <a:pt x="214" y="228"/>
                </a:lnTo>
                <a:lnTo>
                  <a:pt x="214" y="226"/>
                </a:lnTo>
                <a:lnTo>
                  <a:pt x="209" y="224"/>
                </a:lnTo>
                <a:lnTo>
                  <a:pt x="201" y="224"/>
                </a:lnTo>
                <a:lnTo>
                  <a:pt x="199" y="221"/>
                </a:lnTo>
                <a:lnTo>
                  <a:pt x="196" y="201"/>
                </a:lnTo>
                <a:lnTo>
                  <a:pt x="191" y="194"/>
                </a:lnTo>
                <a:lnTo>
                  <a:pt x="186" y="187"/>
                </a:lnTo>
                <a:lnTo>
                  <a:pt x="186" y="186"/>
                </a:lnTo>
                <a:lnTo>
                  <a:pt x="187" y="186"/>
                </a:lnTo>
                <a:lnTo>
                  <a:pt x="191" y="186"/>
                </a:lnTo>
                <a:lnTo>
                  <a:pt x="199" y="191"/>
                </a:lnTo>
                <a:lnTo>
                  <a:pt x="202" y="191"/>
                </a:lnTo>
                <a:lnTo>
                  <a:pt x="214" y="191"/>
                </a:lnTo>
                <a:lnTo>
                  <a:pt x="216" y="192"/>
                </a:lnTo>
                <a:lnTo>
                  <a:pt x="223" y="199"/>
                </a:lnTo>
                <a:lnTo>
                  <a:pt x="226" y="197"/>
                </a:lnTo>
                <a:lnTo>
                  <a:pt x="228" y="186"/>
                </a:lnTo>
                <a:lnTo>
                  <a:pt x="231" y="186"/>
                </a:lnTo>
                <a:lnTo>
                  <a:pt x="236" y="186"/>
                </a:lnTo>
                <a:lnTo>
                  <a:pt x="248" y="182"/>
                </a:lnTo>
                <a:lnTo>
                  <a:pt x="265" y="174"/>
                </a:lnTo>
                <a:lnTo>
                  <a:pt x="270" y="170"/>
                </a:lnTo>
                <a:lnTo>
                  <a:pt x="272" y="167"/>
                </a:lnTo>
                <a:lnTo>
                  <a:pt x="272" y="164"/>
                </a:lnTo>
                <a:lnTo>
                  <a:pt x="260" y="150"/>
                </a:lnTo>
                <a:lnTo>
                  <a:pt x="256" y="145"/>
                </a:lnTo>
                <a:lnTo>
                  <a:pt x="256" y="143"/>
                </a:lnTo>
                <a:lnTo>
                  <a:pt x="261" y="138"/>
                </a:lnTo>
                <a:lnTo>
                  <a:pt x="261" y="127"/>
                </a:lnTo>
                <a:lnTo>
                  <a:pt x="272" y="125"/>
                </a:lnTo>
                <a:lnTo>
                  <a:pt x="275" y="123"/>
                </a:lnTo>
                <a:lnTo>
                  <a:pt x="278" y="122"/>
                </a:lnTo>
                <a:lnTo>
                  <a:pt x="277" y="118"/>
                </a:lnTo>
                <a:lnTo>
                  <a:pt x="270" y="111"/>
                </a:lnTo>
                <a:lnTo>
                  <a:pt x="270" y="110"/>
                </a:lnTo>
                <a:lnTo>
                  <a:pt x="272" y="106"/>
                </a:lnTo>
                <a:lnTo>
                  <a:pt x="287" y="95"/>
                </a:lnTo>
                <a:lnTo>
                  <a:pt x="287" y="90"/>
                </a:lnTo>
                <a:lnTo>
                  <a:pt x="287" y="88"/>
                </a:lnTo>
                <a:lnTo>
                  <a:pt x="278" y="85"/>
                </a:lnTo>
                <a:lnTo>
                  <a:pt x="272" y="83"/>
                </a:lnTo>
                <a:lnTo>
                  <a:pt x="263" y="85"/>
                </a:lnTo>
                <a:lnTo>
                  <a:pt x="260" y="86"/>
                </a:lnTo>
                <a:lnTo>
                  <a:pt x="256" y="86"/>
                </a:lnTo>
                <a:lnTo>
                  <a:pt x="246" y="85"/>
                </a:lnTo>
                <a:lnTo>
                  <a:pt x="256" y="79"/>
                </a:lnTo>
                <a:lnTo>
                  <a:pt x="258" y="78"/>
                </a:lnTo>
                <a:lnTo>
                  <a:pt x="260" y="71"/>
                </a:lnTo>
                <a:lnTo>
                  <a:pt x="266" y="66"/>
                </a:lnTo>
                <a:lnTo>
                  <a:pt x="261" y="63"/>
                </a:lnTo>
                <a:lnTo>
                  <a:pt x="253" y="59"/>
                </a:lnTo>
                <a:lnTo>
                  <a:pt x="251" y="54"/>
                </a:lnTo>
                <a:lnTo>
                  <a:pt x="246" y="54"/>
                </a:lnTo>
                <a:lnTo>
                  <a:pt x="243" y="54"/>
                </a:lnTo>
                <a:lnTo>
                  <a:pt x="238" y="51"/>
                </a:lnTo>
                <a:lnTo>
                  <a:pt x="236" y="52"/>
                </a:lnTo>
                <a:lnTo>
                  <a:pt x="234" y="58"/>
                </a:lnTo>
                <a:lnTo>
                  <a:pt x="233" y="51"/>
                </a:lnTo>
                <a:lnTo>
                  <a:pt x="226" y="46"/>
                </a:lnTo>
                <a:lnTo>
                  <a:pt x="221" y="42"/>
                </a:lnTo>
                <a:lnTo>
                  <a:pt x="221" y="41"/>
                </a:lnTo>
                <a:lnTo>
                  <a:pt x="221" y="39"/>
                </a:lnTo>
                <a:lnTo>
                  <a:pt x="224" y="39"/>
                </a:lnTo>
                <a:lnTo>
                  <a:pt x="233" y="39"/>
                </a:lnTo>
                <a:lnTo>
                  <a:pt x="236" y="37"/>
                </a:lnTo>
                <a:lnTo>
                  <a:pt x="236" y="36"/>
                </a:lnTo>
                <a:lnTo>
                  <a:pt x="234" y="36"/>
                </a:lnTo>
                <a:lnTo>
                  <a:pt x="226" y="34"/>
                </a:lnTo>
                <a:lnTo>
                  <a:pt x="206" y="36"/>
                </a:lnTo>
                <a:lnTo>
                  <a:pt x="201" y="36"/>
                </a:lnTo>
                <a:lnTo>
                  <a:pt x="197" y="37"/>
                </a:lnTo>
                <a:lnTo>
                  <a:pt x="187" y="46"/>
                </a:lnTo>
                <a:lnTo>
                  <a:pt x="182" y="47"/>
                </a:lnTo>
                <a:lnTo>
                  <a:pt x="179" y="49"/>
                </a:lnTo>
                <a:lnTo>
                  <a:pt x="169" y="47"/>
                </a:lnTo>
                <a:lnTo>
                  <a:pt x="164" y="46"/>
                </a:lnTo>
                <a:lnTo>
                  <a:pt x="159" y="44"/>
                </a:lnTo>
                <a:lnTo>
                  <a:pt x="157" y="42"/>
                </a:lnTo>
                <a:lnTo>
                  <a:pt x="152" y="37"/>
                </a:lnTo>
                <a:lnTo>
                  <a:pt x="145" y="36"/>
                </a:lnTo>
                <a:lnTo>
                  <a:pt x="113" y="39"/>
                </a:lnTo>
                <a:lnTo>
                  <a:pt x="110" y="39"/>
                </a:lnTo>
                <a:lnTo>
                  <a:pt x="106" y="36"/>
                </a:lnTo>
                <a:lnTo>
                  <a:pt x="105" y="29"/>
                </a:lnTo>
                <a:lnTo>
                  <a:pt x="101" y="22"/>
                </a:lnTo>
                <a:lnTo>
                  <a:pt x="100" y="20"/>
                </a:lnTo>
                <a:lnTo>
                  <a:pt x="93" y="17"/>
                </a:lnTo>
                <a:lnTo>
                  <a:pt x="83" y="17"/>
                </a:lnTo>
                <a:lnTo>
                  <a:pt x="79" y="17"/>
                </a:lnTo>
                <a:lnTo>
                  <a:pt x="76" y="14"/>
                </a:lnTo>
                <a:lnTo>
                  <a:pt x="76" y="12"/>
                </a:lnTo>
                <a:lnTo>
                  <a:pt x="76" y="10"/>
                </a:lnTo>
                <a:lnTo>
                  <a:pt x="76" y="7"/>
                </a:lnTo>
                <a:lnTo>
                  <a:pt x="74" y="5"/>
                </a:lnTo>
                <a:lnTo>
                  <a:pt x="73" y="2"/>
                </a:lnTo>
                <a:lnTo>
                  <a:pt x="71" y="0"/>
                </a:lnTo>
                <a:lnTo>
                  <a:pt x="68" y="2"/>
                </a:lnTo>
                <a:lnTo>
                  <a:pt x="64" y="4"/>
                </a:lnTo>
                <a:lnTo>
                  <a:pt x="64" y="7"/>
                </a:lnTo>
                <a:lnTo>
                  <a:pt x="66" y="12"/>
                </a:lnTo>
                <a:lnTo>
                  <a:pt x="69" y="12"/>
                </a:lnTo>
                <a:lnTo>
                  <a:pt x="73" y="10"/>
                </a:lnTo>
                <a:lnTo>
                  <a:pt x="74" y="12"/>
                </a:lnTo>
                <a:lnTo>
                  <a:pt x="74" y="12"/>
                </a:lnTo>
                <a:lnTo>
                  <a:pt x="74" y="14"/>
                </a:lnTo>
                <a:lnTo>
                  <a:pt x="76" y="15"/>
                </a:lnTo>
                <a:lnTo>
                  <a:pt x="76" y="17"/>
                </a:lnTo>
                <a:lnTo>
                  <a:pt x="74" y="17"/>
                </a:lnTo>
                <a:lnTo>
                  <a:pt x="68" y="17"/>
                </a:lnTo>
                <a:lnTo>
                  <a:pt x="68" y="20"/>
                </a:lnTo>
                <a:lnTo>
                  <a:pt x="37" y="31"/>
                </a:lnTo>
                <a:lnTo>
                  <a:pt x="41" y="32"/>
                </a:lnTo>
                <a:lnTo>
                  <a:pt x="39" y="34"/>
                </a:lnTo>
                <a:lnTo>
                  <a:pt x="37" y="36"/>
                </a:lnTo>
                <a:lnTo>
                  <a:pt x="39" y="37"/>
                </a:lnTo>
                <a:lnTo>
                  <a:pt x="41" y="41"/>
                </a:lnTo>
                <a:lnTo>
                  <a:pt x="42" y="42"/>
                </a:lnTo>
                <a:lnTo>
                  <a:pt x="46" y="51"/>
                </a:lnTo>
                <a:lnTo>
                  <a:pt x="47" y="54"/>
                </a:lnTo>
                <a:lnTo>
                  <a:pt x="49" y="61"/>
                </a:lnTo>
                <a:lnTo>
                  <a:pt x="49" y="66"/>
                </a:lnTo>
                <a:lnTo>
                  <a:pt x="47" y="68"/>
                </a:lnTo>
                <a:lnTo>
                  <a:pt x="44" y="69"/>
                </a:lnTo>
                <a:lnTo>
                  <a:pt x="42" y="71"/>
                </a:lnTo>
                <a:lnTo>
                  <a:pt x="37" y="73"/>
                </a:lnTo>
                <a:lnTo>
                  <a:pt x="34" y="69"/>
                </a:lnTo>
                <a:lnTo>
                  <a:pt x="32" y="61"/>
                </a:lnTo>
                <a:lnTo>
                  <a:pt x="29" y="59"/>
                </a:lnTo>
                <a:lnTo>
                  <a:pt x="27" y="54"/>
                </a:lnTo>
                <a:lnTo>
                  <a:pt x="31" y="42"/>
                </a:lnTo>
                <a:lnTo>
                  <a:pt x="34" y="37"/>
                </a:lnTo>
                <a:lnTo>
                  <a:pt x="36" y="34"/>
                </a:lnTo>
                <a:lnTo>
                  <a:pt x="34" y="29"/>
                </a:lnTo>
                <a:lnTo>
                  <a:pt x="34" y="27"/>
                </a:lnTo>
                <a:lnTo>
                  <a:pt x="32" y="26"/>
                </a:lnTo>
                <a:lnTo>
                  <a:pt x="29" y="1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75" name="Freeform 30372"/>
          <p:cNvSpPr>
            <a:spLocks/>
          </p:cNvSpPr>
          <p:nvPr/>
        </p:nvSpPr>
        <p:spPr bwMode="auto">
          <a:xfrm>
            <a:off x="4988082" y="4257783"/>
            <a:ext cx="191886" cy="278543"/>
          </a:xfrm>
          <a:custGeom>
            <a:avLst/>
            <a:gdLst>
              <a:gd name="T0" fmla="*/ 119 w 217"/>
              <a:gd name="T1" fmla="*/ 29 h 313"/>
              <a:gd name="T2" fmla="*/ 108 w 217"/>
              <a:gd name="T3" fmla="*/ 27 h 313"/>
              <a:gd name="T4" fmla="*/ 97 w 217"/>
              <a:gd name="T5" fmla="*/ 27 h 313"/>
              <a:gd name="T6" fmla="*/ 81 w 217"/>
              <a:gd name="T7" fmla="*/ 35 h 313"/>
              <a:gd name="T8" fmla="*/ 69 w 217"/>
              <a:gd name="T9" fmla="*/ 35 h 313"/>
              <a:gd name="T10" fmla="*/ 64 w 217"/>
              <a:gd name="T11" fmla="*/ 29 h 313"/>
              <a:gd name="T12" fmla="*/ 49 w 217"/>
              <a:gd name="T13" fmla="*/ 10 h 313"/>
              <a:gd name="T14" fmla="*/ 43 w 217"/>
              <a:gd name="T15" fmla="*/ 19 h 313"/>
              <a:gd name="T16" fmla="*/ 38 w 217"/>
              <a:gd name="T17" fmla="*/ 37 h 313"/>
              <a:gd name="T18" fmla="*/ 54 w 217"/>
              <a:gd name="T19" fmla="*/ 61 h 313"/>
              <a:gd name="T20" fmla="*/ 65 w 217"/>
              <a:gd name="T21" fmla="*/ 71 h 313"/>
              <a:gd name="T22" fmla="*/ 143 w 217"/>
              <a:gd name="T23" fmla="*/ 91 h 313"/>
              <a:gd name="T24" fmla="*/ 84 w 217"/>
              <a:gd name="T25" fmla="*/ 162 h 313"/>
              <a:gd name="T26" fmla="*/ 54 w 217"/>
              <a:gd name="T27" fmla="*/ 163 h 313"/>
              <a:gd name="T28" fmla="*/ 45 w 217"/>
              <a:gd name="T29" fmla="*/ 167 h 313"/>
              <a:gd name="T30" fmla="*/ 38 w 217"/>
              <a:gd name="T31" fmla="*/ 177 h 313"/>
              <a:gd name="T32" fmla="*/ 23 w 217"/>
              <a:gd name="T33" fmla="*/ 179 h 313"/>
              <a:gd name="T34" fmla="*/ 17 w 217"/>
              <a:gd name="T35" fmla="*/ 185 h 313"/>
              <a:gd name="T36" fmla="*/ 1 w 217"/>
              <a:gd name="T37" fmla="*/ 295 h 313"/>
              <a:gd name="T38" fmla="*/ 13 w 217"/>
              <a:gd name="T39" fmla="*/ 310 h 313"/>
              <a:gd name="T40" fmla="*/ 57 w 217"/>
              <a:gd name="T41" fmla="*/ 253 h 313"/>
              <a:gd name="T42" fmla="*/ 96 w 217"/>
              <a:gd name="T43" fmla="*/ 226 h 313"/>
              <a:gd name="T44" fmla="*/ 158 w 217"/>
              <a:gd name="T45" fmla="*/ 153 h 313"/>
              <a:gd name="T46" fmla="*/ 170 w 217"/>
              <a:gd name="T47" fmla="*/ 126 h 313"/>
              <a:gd name="T48" fmla="*/ 185 w 217"/>
              <a:gd name="T49" fmla="*/ 93 h 313"/>
              <a:gd name="T50" fmla="*/ 195 w 217"/>
              <a:gd name="T51" fmla="*/ 83 h 313"/>
              <a:gd name="T52" fmla="*/ 209 w 217"/>
              <a:gd name="T53" fmla="*/ 54 h 313"/>
              <a:gd name="T54" fmla="*/ 212 w 217"/>
              <a:gd name="T55" fmla="*/ 34 h 313"/>
              <a:gd name="T56" fmla="*/ 212 w 217"/>
              <a:gd name="T57" fmla="*/ 22 h 313"/>
              <a:gd name="T58" fmla="*/ 217 w 217"/>
              <a:gd name="T59" fmla="*/ 7 h 313"/>
              <a:gd name="T60" fmla="*/ 215 w 217"/>
              <a:gd name="T61" fmla="*/ 3 h 313"/>
              <a:gd name="T62" fmla="*/ 205 w 217"/>
              <a:gd name="T63" fmla="*/ 0 h 313"/>
              <a:gd name="T64" fmla="*/ 183 w 217"/>
              <a:gd name="T65" fmla="*/ 15 h 313"/>
              <a:gd name="T66" fmla="*/ 168 w 217"/>
              <a:gd name="T67" fmla="*/ 17 h 313"/>
              <a:gd name="T68" fmla="*/ 160 w 217"/>
              <a:gd name="T69" fmla="*/ 15 h 313"/>
              <a:gd name="T70" fmla="*/ 145 w 217"/>
              <a:gd name="T71" fmla="*/ 20 h 313"/>
              <a:gd name="T72" fmla="*/ 134 w 217"/>
              <a:gd name="T73" fmla="*/ 1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313">
                <a:moveTo>
                  <a:pt x="133" y="20"/>
                </a:moveTo>
                <a:lnTo>
                  <a:pt x="119" y="29"/>
                </a:lnTo>
                <a:lnTo>
                  <a:pt x="114" y="29"/>
                </a:lnTo>
                <a:lnTo>
                  <a:pt x="108" y="27"/>
                </a:lnTo>
                <a:lnTo>
                  <a:pt x="104" y="25"/>
                </a:lnTo>
                <a:lnTo>
                  <a:pt x="97" y="27"/>
                </a:lnTo>
                <a:lnTo>
                  <a:pt x="84" y="34"/>
                </a:lnTo>
                <a:lnTo>
                  <a:pt x="81" y="35"/>
                </a:lnTo>
                <a:lnTo>
                  <a:pt x="72" y="35"/>
                </a:lnTo>
                <a:lnTo>
                  <a:pt x="69" y="35"/>
                </a:lnTo>
                <a:lnTo>
                  <a:pt x="67" y="34"/>
                </a:lnTo>
                <a:lnTo>
                  <a:pt x="64" y="29"/>
                </a:lnTo>
                <a:lnTo>
                  <a:pt x="50" y="12"/>
                </a:lnTo>
                <a:lnTo>
                  <a:pt x="49" y="10"/>
                </a:lnTo>
                <a:lnTo>
                  <a:pt x="47" y="13"/>
                </a:lnTo>
                <a:lnTo>
                  <a:pt x="43" y="19"/>
                </a:lnTo>
                <a:lnTo>
                  <a:pt x="37" y="32"/>
                </a:lnTo>
                <a:lnTo>
                  <a:pt x="38" y="37"/>
                </a:lnTo>
                <a:lnTo>
                  <a:pt x="47" y="54"/>
                </a:lnTo>
                <a:lnTo>
                  <a:pt x="54" y="61"/>
                </a:lnTo>
                <a:lnTo>
                  <a:pt x="60" y="67"/>
                </a:lnTo>
                <a:lnTo>
                  <a:pt x="65" y="71"/>
                </a:lnTo>
                <a:lnTo>
                  <a:pt x="126" y="91"/>
                </a:lnTo>
                <a:lnTo>
                  <a:pt x="143" y="91"/>
                </a:lnTo>
                <a:lnTo>
                  <a:pt x="146" y="93"/>
                </a:lnTo>
                <a:lnTo>
                  <a:pt x="84" y="162"/>
                </a:lnTo>
                <a:lnTo>
                  <a:pt x="60" y="162"/>
                </a:lnTo>
                <a:lnTo>
                  <a:pt x="54" y="163"/>
                </a:lnTo>
                <a:lnTo>
                  <a:pt x="49" y="165"/>
                </a:lnTo>
                <a:lnTo>
                  <a:pt x="45" y="167"/>
                </a:lnTo>
                <a:lnTo>
                  <a:pt x="40" y="172"/>
                </a:lnTo>
                <a:lnTo>
                  <a:pt x="38" y="177"/>
                </a:lnTo>
                <a:lnTo>
                  <a:pt x="35" y="177"/>
                </a:lnTo>
                <a:lnTo>
                  <a:pt x="23" y="179"/>
                </a:lnTo>
                <a:lnTo>
                  <a:pt x="20" y="179"/>
                </a:lnTo>
                <a:lnTo>
                  <a:pt x="17" y="185"/>
                </a:lnTo>
                <a:lnTo>
                  <a:pt x="0" y="209"/>
                </a:lnTo>
                <a:lnTo>
                  <a:pt x="1" y="295"/>
                </a:lnTo>
                <a:lnTo>
                  <a:pt x="13" y="313"/>
                </a:lnTo>
                <a:lnTo>
                  <a:pt x="13" y="310"/>
                </a:lnTo>
                <a:lnTo>
                  <a:pt x="11" y="307"/>
                </a:lnTo>
                <a:lnTo>
                  <a:pt x="57" y="253"/>
                </a:lnTo>
                <a:lnTo>
                  <a:pt x="75" y="238"/>
                </a:lnTo>
                <a:lnTo>
                  <a:pt x="96" y="226"/>
                </a:lnTo>
                <a:lnTo>
                  <a:pt x="113" y="211"/>
                </a:lnTo>
                <a:lnTo>
                  <a:pt x="158" y="153"/>
                </a:lnTo>
                <a:lnTo>
                  <a:pt x="168" y="136"/>
                </a:lnTo>
                <a:lnTo>
                  <a:pt x="170" y="126"/>
                </a:lnTo>
                <a:lnTo>
                  <a:pt x="187" y="96"/>
                </a:lnTo>
                <a:lnTo>
                  <a:pt x="185" y="93"/>
                </a:lnTo>
                <a:lnTo>
                  <a:pt x="187" y="89"/>
                </a:lnTo>
                <a:lnTo>
                  <a:pt x="195" y="83"/>
                </a:lnTo>
                <a:lnTo>
                  <a:pt x="207" y="59"/>
                </a:lnTo>
                <a:lnTo>
                  <a:pt x="209" y="54"/>
                </a:lnTo>
                <a:lnTo>
                  <a:pt x="209" y="39"/>
                </a:lnTo>
                <a:lnTo>
                  <a:pt x="212" y="34"/>
                </a:lnTo>
                <a:lnTo>
                  <a:pt x="214" y="29"/>
                </a:lnTo>
                <a:lnTo>
                  <a:pt x="212" y="22"/>
                </a:lnTo>
                <a:lnTo>
                  <a:pt x="212" y="17"/>
                </a:lnTo>
                <a:lnTo>
                  <a:pt x="217" y="7"/>
                </a:lnTo>
                <a:lnTo>
                  <a:pt x="215" y="3"/>
                </a:lnTo>
                <a:lnTo>
                  <a:pt x="215" y="3"/>
                </a:lnTo>
                <a:lnTo>
                  <a:pt x="210" y="2"/>
                </a:lnTo>
                <a:lnTo>
                  <a:pt x="205" y="0"/>
                </a:lnTo>
                <a:lnTo>
                  <a:pt x="192" y="10"/>
                </a:lnTo>
                <a:lnTo>
                  <a:pt x="183" y="15"/>
                </a:lnTo>
                <a:lnTo>
                  <a:pt x="175" y="17"/>
                </a:lnTo>
                <a:lnTo>
                  <a:pt x="168" y="17"/>
                </a:lnTo>
                <a:lnTo>
                  <a:pt x="161" y="15"/>
                </a:lnTo>
                <a:lnTo>
                  <a:pt x="160" y="15"/>
                </a:lnTo>
                <a:lnTo>
                  <a:pt x="148" y="19"/>
                </a:lnTo>
                <a:lnTo>
                  <a:pt x="145" y="20"/>
                </a:lnTo>
                <a:lnTo>
                  <a:pt x="140" y="19"/>
                </a:lnTo>
                <a:lnTo>
                  <a:pt x="134" y="19"/>
                </a:lnTo>
                <a:lnTo>
                  <a:pt x="133" y="20"/>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76" name="Freeform 30373"/>
          <p:cNvSpPr>
            <a:spLocks/>
          </p:cNvSpPr>
          <p:nvPr/>
        </p:nvSpPr>
        <p:spPr bwMode="auto">
          <a:xfrm>
            <a:off x="3055967" y="4280028"/>
            <a:ext cx="18570" cy="16908"/>
          </a:xfrm>
          <a:custGeom>
            <a:avLst/>
            <a:gdLst>
              <a:gd name="T0" fmla="*/ 11 w 21"/>
              <a:gd name="T1" fmla="*/ 2 h 19"/>
              <a:gd name="T2" fmla="*/ 9 w 21"/>
              <a:gd name="T3" fmla="*/ 4 h 19"/>
              <a:gd name="T4" fmla="*/ 7 w 21"/>
              <a:gd name="T5" fmla="*/ 4 h 19"/>
              <a:gd name="T6" fmla="*/ 6 w 21"/>
              <a:gd name="T7" fmla="*/ 4 h 19"/>
              <a:gd name="T8" fmla="*/ 4 w 21"/>
              <a:gd name="T9" fmla="*/ 4 h 19"/>
              <a:gd name="T10" fmla="*/ 7 w 21"/>
              <a:gd name="T11" fmla="*/ 4 h 19"/>
              <a:gd name="T12" fmla="*/ 7 w 21"/>
              <a:gd name="T13" fmla="*/ 5 h 19"/>
              <a:gd name="T14" fmla="*/ 9 w 21"/>
              <a:gd name="T15" fmla="*/ 7 h 19"/>
              <a:gd name="T16" fmla="*/ 9 w 21"/>
              <a:gd name="T17" fmla="*/ 9 h 19"/>
              <a:gd name="T18" fmla="*/ 7 w 21"/>
              <a:gd name="T19" fmla="*/ 10 h 19"/>
              <a:gd name="T20" fmla="*/ 9 w 21"/>
              <a:gd name="T21" fmla="*/ 14 h 19"/>
              <a:gd name="T22" fmla="*/ 7 w 21"/>
              <a:gd name="T23" fmla="*/ 14 h 19"/>
              <a:gd name="T24" fmla="*/ 6 w 21"/>
              <a:gd name="T25" fmla="*/ 14 h 19"/>
              <a:gd name="T26" fmla="*/ 6 w 21"/>
              <a:gd name="T27" fmla="*/ 14 h 19"/>
              <a:gd name="T28" fmla="*/ 4 w 21"/>
              <a:gd name="T29" fmla="*/ 15 h 19"/>
              <a:gd name="T30" fmla="*/ 2 w 21"/>
              <a:gd name="T31" fmla="*/ 17 h 19"/>
              <a:gd name="T32" fmla="*/ 0 w 21"/>
              <a:gd name="T33" fmla="*/ 17 h 19"/>
              <a:gd name="T34" fmla="*/ 0 w 21"/>
              <a:gd name="T35" fmla="*/ 19 h 19"/>
              <a:gd name="T36" fmla="*/ 0 w 21"/>
              <a:gd name="T37" fmla="*/ 19 h 19"/>
              <a:gd name="T38" fmla="*/ 4 w 21"/>
              <a:gd name="T39" fmla="*/ 19 h 19"/>
              <a:gd name="T40" fmla="*/ 4 w 21"/>
              <a:gd name="T41" fmla="*/ 19 h 19"/>
              <a:gd name="T42" fmla="*/ 7 w 21"/>
              <a:gd name="T43" fmla="*/ 19 h 19"/>
              <a:gd name="T44" fmla="*/ 11 w 21"/>
              <a:gd name="T45" fmla="*/ 19 h 19"/>
              <a:gd name="T46" fmla="*/ 12 w 21"/>
              <a:gd name="T47" fmla="*/ 19 h 19"/>
              <a:gd name="T48" fmla="*/ 14 w 21"/>
              <a:gd name="T49" fmla="*/ 19 h 19"/>
              <a:gd name="T50" fmla="*/ 17 w 21"/>
              <a:gd name="T51" fmla="*/ 17 h 19"/>
              <a:gd name="T52" fmla="*/ 19 w 21"/>
              <a:gd name="T53" fmla="*/ 12 h 19"/>
              <a:gd name="T54" fmla="*/ 17 w 21"/>
              <a:gd name="T55" fmla="*/ 9 h 19"/>
              <a:gd name="T56" fmla="*/ 17 w 21"/>
              <a:gd name="T57" fmla="*/ 7 h 19"/>
              <a:gd name="T58" fmla="*/ 17 w 21"/>
              <a:gd name="T59" fmla="*/ 5 h 19"/>
              <a:gd name="T60" fmla="*/ 17 w 21"/>
              <a:gd name="T61" fmla="*/ 4 h 19"/>
              <a:gd name="T62" fmla="*/ 19 w 21"/>
              <a:gd name="T63" fmla="*/ 4 h 19"/>
              <a:gd name="T64" fmla="*/ 21 w 21"/>
              <a:gd name="T65" fmla="*/ 0 h 19"/>
              <a:gd name="T66" fmla="*/ 17 w 21"/>
              <a:gd name="T67" fmla="*/ 0 h 19"/>
              <a:gd name="T68" fmla="*/ 16 w 21"/>
              <a:gd name="T69" fmla="*/ 2 h 19"/>
              <a:gd name="T70" fmla="*/ 14 w 21"/>
              <a:gd name="T71" fmla="*/ 2 h 19"/>
              <a:gd name="T72" fmla="*/ 11 w 21"/>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9">
                <a:moveTo>
                  <a:pt x="11" y="2"/>
                </a:moveTo>
                <a:lnTo>
                  <a:pt x="9" y="4"/>
                </a:lnTo>
                <a:lnTo>
                  <a:pt x="7" y="4"/>
                </a:lnTo>
                <a:lnTo>
                  <a:pt x="6" y="4"/>
                </a:lnTo>
                <a:lnTo>
                  <a:pt x="4" y="4"/>
                </a:lnTo>
                <a:lnTo>
                  <a:pt x="7" y="4"/>
                </a:lnTo>
                <a:lnTo>
                  <a:pt x="7" y="5"/>
                </a:lnTo>
                <a:lnTo>
                  <a:pt x="9" y="7"/>
                </a:lnTo>
                <a:lnTo>
                  <a:pt x="9" y="9"/>
                </a:lnTo>
                <a:lnTo>
                  <a:pt x="7" y="10"/>
                </a:lnTo>
                <a:lnTo>
                  <a:pt x="9" y="14"/>
                </a:lnTo>
                <a:lnTo>
                  <a:pt x="7" y="14"/>
                </a:lnTo>
                <a:lnTo>
                  <a:pt x="6" y="14"/>
                </a:lnTo>
                <a:lnTo>
                  <a:pt x="6" y="14"/>
                </a:lnTo>
                <a:lnTo>
                  <a:pt x="4" y="15"/>
                </a:lnTo>
                <a:lnTo>
                  <a:pt x="2" y="17"/>
                </a:lnTo>
                <a:lnTo>
                  <a:pt x="0" y="17"/>
                </a:lnTo>
                <a:lnTo>
                  <a:pt x="0" y="19"/>
                </a:lnTo>
                <a:lnTo>
                  <a:pt x="0" y="19"/>
                </a:lnTo>
                <a:lnTo>
                  <a:pt x="4" y="19"/>
                </a:lnTo>
                <a:lnTo>
                  <a:pt x="4" y="19"/>
                </a:lnTo>
                <a:lnTo>
                  <a:pt x="7" y="19"/>
                </a:lnTo>
                <a:lnTo>
                  <a:pt x="11" y="19"/>
                </a:lnTo>
                <a:lnTo>
                  <a:pt x="12" y="19"/>
                </a:lnTo>
                <a:lnTo>
                  <a:pt x="14" y="19"/>
                </a:lnTo>
                <a:lnTo>
                  <a:pt x="17" y="17"/>
                </a:lnTo>
                <a:lnTo>
                  <a:pt x="19" y="12"/>
                </a:lnTo>
                <a:lnTo>
                  <a:pt x="17" y="9"/>
                </a:lnTo>
                <a:lnTo>
                  <a:pt x="17" y="7"/>
                </a:lnTo>
                <a:lnTo>
                  <a:pt x="17" y="5"/>
                </a:lnTo>
                <a:lnTo>
                  <a:pt x="17" y="4"/>
                </a:lnTo>
                <a:lnTo>
                  <a:pt x="19" y="4"/>
                </a:lnTo>
                <a:lnTo>
                  <a:pt x="21" y="0"/>
                </a:lnTo>
                <a:lnTo>
                  <a:pt x="17" y="0"/>
                </a:lnTo>
                <a:lnTo>
                  <a:pt x="16" y="2"/>
                </a:lnTo>
                <a:lnTo>
                  <a:pt x="14" y="2"/>
                </a:lnTo>
                <a:lnTo>
                  <a:pt x="11"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7" name="Freeform 30374"/>
          <p:cNvSpPr>
            <a:spLocks/>
          </p:cNvSpPr>
          <p:nvPr/>
        </p:nvSpPr>
        <p:spPr bwMode="auto">
          <a:xfrm>
            <a:off x="6356924" y="4397497"/>
            <a:ext cx="21223" cy="20468"/>
          </a:xfrm>
          <a:custGeom>
            <a:avLst/>
            <a:gdLst>
              <a:gd name="T0" fmla="*/ 17 w 24"/>
              <a:gd name="T1" fmla="*/ 0 h 23"/>
              <a:gd name="T2" fmla="*/ 14 w 24"/>
              <a:gd name="T3" fmla="*/ 1 h 23"/>
              <a:gd name="T4" fmla="*/ 7 w 24"/>
              <a:gd name="T5" fmla="*/ 12 h 23"/>
              <a:gd name="T6" fmla="*/ 2 w 24"/>
              <a:gd name="T7" fmla="*/ 12 h 23"/>
              <a:gd name="T8" fmla="*/ 0 w 24"/>
              <a:gd name="T9" fmla="*/ 13 h 23"/>
              <a:gd name="T10" fmla="*/ 0 w 24"/>
              <a:gd name="T11" fmla="*/ 15 h 23"/>
              <a:gd name="T12" fmla="*/ 2 w 24"/>
              <a:gd name="T13" fmla="*/ 18 h 23"/>
              <a:gd name="T14" fmla="*/ 4 w 24"/>
              <a:gd name="T15" fmla="*/ 18 h 23"/>
              <a:gd name="T16" fmla="*/ 6 w 24"/>
              <a:gd name="T17" fmla="*/ 22 h 23"/>
              <a:gd name="T18" fmla="*/ 7 w 24"/>
              <a:gd name="T19" fmla="*/ 23 h 23"/>
              <a:gd name="T20" fmla="*/ 12 w 24"/>
              <a:gd name="T21" fmla="*/ 22 h 23"/>
              <a:gd name="T22" fmla="*/ 24 w 24"/>
              <a:gd name="T23" fmla="*/ 17 h 23"/>
              <a:gd name="T24" fmla="*/ 24 w 24"/>
              <a:gd name="T25" fmla="*/ 15 h 23"/>
              <a:gd name="T26" fmla="*/ 21 w 24"/>
              <a:gd name="T27" fmla="*/ 13 h 23"/>
              <a:gd name="T28" fmla="*/ 21 w 24"/>
              <a:gd name="T29" fmla="*/ 12 h 23"/>
              <a:gd name="T30" fmla="*/ 21 w 24"/>
              <a:gd name="T31" fmla="*/ 10 h 23"/>
              <a:gd name="T32" fmla="*/ 21 w 24"/>
              <a:gd name="T33" fmla="*/ 5 h 23"/>
              <a:gd name="T34" fmla="*/ 19 w 24"/>
              <a:gd name="T35" fmla="*/ 3 h 23"/>
              <a:gd name="T36" fmla="*/ 17 w 24"/>
              <a:gd name="T37" fmla="*/ 5 h 23"/>
              <a:gd name="T38" fmla="*/ 16 w 24"/>
              <a:gd name="T39" fmla="*/ 3 h 23"/>
              <a:gd name="T40" fmla="*/ 17 w 24"/>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3">
                <a:moveTo>
                  <a:pt x="17" y="0"/>
                </a:moveTo>
                <a:lnTo>
                  <a:pt x="14" y="1"/>
                </a:lnTo>
                <a:lnTo>
                  <a:pt x="7" y="12"/>
                </a:lnTo>
                <a:lnTo>
                  <a:pt x="2" y="12"/>
                </a:lnTo>
                <a:lnTo>
                  <a:pt x="0" y="13"/>
                </a:lnTo>
                <a:lnTo>
                  <a:pt x="0" y="15"/>
                </a:lnTo>
                <a:lnTo>
                  <a:pt x="2" y="18"/>
                </a:lnTo>
                <a:lnTo>
                  <a:pt x="4" y="18"/>
                </a:lnTo>
                <a:lnTo>
                  <a:pt x="6" y="22"/>
                </a:lnTo>
                <a:lnTo>
                  <a:pt x="7" y="23"/>
                </a:lnTo>
                <a:lnTo>
                  <a:pt x="12" y="22"/>
                </a:lnTo>
                <a:lnTo>
                  <a:pt x="24" y="17"/>
                </a:lnTo>
                <a:lnTo>
                  <a:pt x="24" y="15"/>
                </a:lnTo>
                <a:lnTo>
                  <a:pt x="21" y="13"/>
                </a:lnTo>
                <a:lnTo>
                  <a:pt x="21" y="12"/>
                </a:lnTo>
                <a:lnTo>
                  <a:pt x="21" y="10"/>
                </a:lnTo>
                <a:lnTo>
                  <a:pt x="21" y="5"/>
                </a:lnTo>
                <a:lnTo>
                  <a:pt x="19" y="3"/>
                </a:lnTo>
                <a:lnTo>
                  <a:pt x="17" y="5"/>
                </a:lnTo>
                <a:lnTo>
                  <a:pt x="16" y="3"/>
                </a:lnTo>
                <a:lnTo>
                  <a:pt x="17"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78" name="Freeform 30375"/>
          <p:cNvSpPr>
            <a:spLocks/>
          </p:cNvSpPr>
          <p:nvPr/>
        </p:nvSpPr>
        <p:spPr bwMode="auto">
          <a:xfrm>
            <a:off x="4843063" y="4408178"/>
            <a:ext cx="160052" cy="188663"/>
          </a:xfrm>
          <a:custGeom>
            <a:avLst/>
            <a:gdLst>
              <a:gd name="T0" fmla="*/ 39 w 181"/>
              <a:gd name="T1" fmla="*/ 0 h 212"/>
              <a:gd name="T2" fmla="*/ 24 w 181"/>
              <a:gd name="T3" fmla="*/ 0 h 212"/>
              <a:gd name="T4" fmla="*/ 15 w 181"/>
              <a:gd name="T5" fmla="*/ 11 h 212"/>
              <a:gd name="T6" fmla="*/ 17 w 181"/>
              <a:gd name="T7" fmla="*/ 16 h 212"/>
              <a:gd name="T8" fmla="*/ 22 w 181"/>
              <a:gd name="T9" fmla="*/ 20 h 212"/>
              <a:gd name="T10" fmla="*/ 24 w 181"/>
              <a:gd name="T11" fmla="*/ 23 h 212"/>
              <a:gd name="T12" fmla="*/ 24 w 181"/>
              <a:gd name="T13" fmla="*/ 32 h 212"/>
              <a:gd name="T14" fmla="*/ 25 w 181"/>
              <a:gd name="T15" fmla="*/ 37 h 212"/>
              <a:gd name="T16" fmla="*/ 34 w 181"/>
              <a:gd name="T17" fmla="*/ 52 h 212"/>
              <a:gd name="T18" fmla="*/ 37 w 181"/>
              <a:gd name="T19" fmla="*/ 57 h 212"/>
              <a:gd name="T20" fmla="*/ 37 w 181"/>
              <a:gd name="T21" fmla="*/ 64 h 212"/>
              <a:gd name="T22" fmla="*/ 36 w 181"/>
              <a:gd name="T23" fmla="*/ 70 h 212"/>
              <a:gd name="T24" fmla="*/ 32 w 181"/>
              <a:gd name="T25" fmla="*/ 77 h 212"/>
              <a:gd name="T26" fmla="*/ 12 w 181"/>
              <a:gd name="T27" fmla="*/ 99 h 212"/>
              <a:gd name="T28" fmla="*/ 0 w 181"/>
              <a:gd name="T29" fmla="*/ 128 h 212"/>
              <a:gd name="T30" fmla="*/ 14 w 181"/>
              <a:gd name="T31" fmla="*/ 128 h 212"/>
              <a:gd name="T32" fmla="*/ 91 w 181"/>
              <a:gd name="T33" fmla="*/ 173 h 212"/>
              <a:gd name="T34" fmla="*/ 93 w 181"/>
              <a:gd name="T35" fmla="*/ 176 h 212"/>
              <a:gd name="T36" fmla="*/ 93 w 181"/>
              <a:gd name="T37" fmla="*/ 183 h 212"/>
              <a:gd name="T38" fmla="*/ 93 w 181"/>
              <a:gd name="T39" fmla="*/ 185 h 212"/>
              <a:gd name="T40" fmla="*/ 127 w 181"/>
              <a:gd name="T41" fmla="*/ 212 h 212"/>
              <a:gd name="T42" fmla="*/ 127 w 181"/>
              <a:gd name="T43" fmla="*/ 208 h 212"/>
              <a:gd name="T44" fmla="*/ 130 w 181"/>
              <a:gd name="T45" fmla="*/ 208 h 212"/>
              <a:gd name="T46" fmla="*/ 133 w 181"/>
              <a:gd name="T47" fmla="*/ 205 h 212"/>
              <a:gd name="T48" fmla="*/ 135 w 181"/>
              <a:gd name="T49" fmla="*/ 198 h 212"/>
              <a:gd name="T50" fmla="*/ 135 w 181"/>
              <a:gd name="T51" fmla="*/ 193 h 212"/>
              <a:gd name="T52" fmla="*/ 143 w 181"/>
              <a:gd name="T53" fmla="*/ 180 h 212"/>
              <a:gd name="T54" fmla="*/ 147 w 181"/>
              <a:gd name="T55" fmla="*/ 173 h 212"/>
              <a:gd name="T56" fmla="*/ 147 w 181"/>
              <a:gd name="T57" fmla="*/ 170 h 212"/>
              <a:gd name="T58" fmla="*/ 148 w 181"/>
              <a:gd name="T59" fmla="*/ 165 h 212"/>
              <a:gd name="T60" fmla="*/ 152 w 181"/>
              <a:gd name="T61" fmla="*/ 161 h 212"/>
              <a:gd name="T62" fmla="*/ 159 w 181"/>
              <a:gd name="T63" fmla="*/ 160 h 212"/>
              <a:gd name="T64" fmla="*/ 160 w 181"/>
              <a:gd name="T65" fmla="*/ 156 h 212"/>
              <a:gd name="T66" fmla="*/ 162 w 181"/>
              <a:gd name="T67" fmla="*/ 148 h 212"/>
              <a:gd name="T68" fmla="*/ 165 w 181"/>
              <a:gd name="T69" fmla="*/ 150 h 212"/>
              <a:gd name="T70" fmla="*/ 170 w 181"/>
              <a:gd name="T71" fmla="*/ 148 h 212"/>
              <a:gd name="T72" fmla="*/ 177 w 181"/>
              <a:gd name="T73" fmla="*/ 144 h 212"/>
              <a:gd name="T74" fmla="*/ 165 w 181"/>
              <a:gd name="T75" fmla="*/ 126 h 212"/>
              <a:gd name="T76" fmla="*/ 164 w 181"/>
              <a:gd name="T77" fmla="*/ 40 h 212"/>
              <a:gd name="T78" fmla="*/ 181 w 181"/>
              <a:gd name="T79" fmla="*/ 16 h 212"/>
              <a:gd name="T80" fmla="*/ 169 w 181"/>
              <a:gd name="T81" fmla="*/ 15 h 212"/>
              <a:gd name="T82" fmla="*/ 165 w 181"/>
              <a:gd name="T83" fmla="*/ 13 h 212"/>
              <a:gd name="T84" fmla="*/ 160 w 181"/>
              <a:gd name="T85" fmla="*/ 10 h 212"/>
              <a:gd name="T86" fmla="*/ 159 w 181"/>
              <a:gd name="T87" fmla="*/ 8 h 212"/>
              <a:gd name="T88" fmla="*/ 143 w 181"/>
              <a:gd name="T89" fmla="*/ 15 h 212"/>
              <a:gd name="T90" fmla="*/ 140 w 181"/>
              <a:gd name="T91" fmla="*/ 16 h 212"/>
              <a:gd name="T92" fmla="*/ 133 w 181"/>
              <a:gd name="T93" fmla="*/ 25 h 212"/>
              <a:gd name="T94" fmla="*/ 133 w 181"/>
              <a:gd name="T95" fmla="*/ 26 h 212"/>
              <a:gd name="T96" fmla="*/ 125 w 181"/>
              <a:gd name="T97" fmla="*/ 25 h 212"/>
              <a:gd name="T98" fmla="*/ 118 w 181"/>
              <a:gd name="T99" fmla="*/ 23 h 212"/>
              <a:gd name="T100" fmla="*/ 105 w 181"/>
              <a:gd name="T101" fmla="*/ 21 h 212"/>
              <a:gd name="T102" fmla="*/ 101 w 181"/>
              <a:gd name="T103" fmla="*/ 21 h 212"/>
              <a:gd name="T104" fmla="*/ 79 w 181"/>
              <a:gd name="T105" fmla="*/ 6 h 212"/>
              <a:gd name="T106" fmla="*/ 74 w 181"/>
              <a:gd name="T107" fmla="*/ 3 h 212"/>
              <a:gd name="T108" fmla="*/ 66 w 181"/>
              <a:gd name="T109" fmla="*/ 1 h 212"/>
              <a:gd name="T110" fmla="*/ 56 w 181"/>
              <a:gd name="T111" fmla="*/ 0 h 212"/>
              <a:gd name="T112" fmla="*/ 54 w 181"/>
              <a:gd name="T113" fmla="*/ 0 h 212"/>
              <a:gd name="T114" fmla="*/ 52 w 181"/>
              <a:gd name="T115" fmla="*/ 0 h 212"/>
              <a:gd name="T116" fmla="*/ 39 w 181"/>
              <a:gd name="T1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212">
                <a:moveTo>
                  <a:pt x="39" y="0"/>
                </a:moveTo>
                <a:lnTo>
                  <a:pt x="24" y="0"/>
                </a:lnTo>
                <a:lnTo>
                  <a:pt x="15" y="11"/>
                </a:lnTo>
                <a:lnTo>
                  <a:pt x="17" y="16"/>
                </a:lnTo>
                <a:lnTo>
                  <a:pt x="22" y="20"/>
                </a:lnTo>
                <a:lnTo>
                  <a:pt x="24" y="23"/>
                </a:lnTo>
                <a:lnTo>
                  <a:pt x="24" y="32"/>
                </a:lnTo>
                <a:lnTo>
                  <a:pt x="25" y="37"/>
                </a:lnTo>
                <a:lnTo>
                  <a:pt x="34" y="52"/>
                </a:lnTo>
                <a:lnTo>
                  <a:pt x="37" y="57"/>
                </a:lnTo>
                <a:lnTo>
                  <a:pt x="37" y="64"/>
                </a:lnTo>
                <a:lnTo>
                  <a:pt x="36" y="70"/>
                </a:lnTo>
                <a:lnTo>
                  <a:pt x="32" y="77"/>
                </a:lnTo>
                <a:lnTo>
                  <a:pt x="12" y="99"/>
                </a:lnTo>
                <a:lnTo>
                  <a:pt x="0" y="128"/>
                </a:lnTo>
                <a:lnTo>
                  <a:pt x="14" y="128"/>
                </a:lnTo>
                <a:lnTo>
                  <a:pt x="91" y="173"/>
                </a:lnTo>
                <a:lnTo>
                  <a:pt x="93" y="176"/>
                </a:lnTo>
                <a:lnTo>
                  <a:pt x="93" y="183"/>
                </a:lnTo>
                <a:lnTo>
                  <a:pt x="93" y="185"/>
                </a:lnTo>
                <a:lnTo>
                  <a:pt x="127" y="212"/>
                </a:lnTo>
                <a:lnTo>
                  <a:pt x="127" y="208"/>
                </a:lnTo>
                <a:lnTo>
                  <a:pt x="130" y="208"/>
                </a:lnTo>
                <a:lnTo>
                  <a:pt x="133" y="205"/>
                </a:lnTo>
                <a:lnTo>
                  <a:pt x="135" y="198"/>
                </a:lnTo>
                <a:lnTo>
                  <a:pt x="135" y="193"/>
                </a:lnTo>
                <a:lnTo>
                  <a:pt x="143" y="180"/>
                </a:lnTo>
                <a:lnTo>
                  <a:pt x="147" y="173"/>
                </a:lnTo>
                <a:lnTo>
                  <a:pt x="147" y="170"/>
                </a:lnTo>
                <a:lnTo>
                  <a:pt x="148" y="165"/>
                </a:lnTo>
                <a:lnTo>
                  <a:pt x="152" y="161"/>
                </a:lnTo>
                <a:lnTo>
                  <a:pt x="159" y="160"/>
                </a:lnTo>
                <a:lnTo>
                  <a:pt x="160" y="156"/>
                </a:lnTo>
                <a:lnTo>
                  <a:pt x="162" y="148"/>
                </a:lnTo>
                <a:lnTo>
                  <a:pt x="165" y="150"/>
                </a:lnTo>
                <a:lnTo>
                  <a:pt x="170" y="148"/>
                </a:lnTo>
                <a:lnTo>
                  <a:pt x="177" y="144"/>
                </a:lnTo>
                <a:lnTo>
                  <a:pt x="165" y="126"/>
                </a:lnTo>
                <a:lnTo>
                  <a:pt x="164" y="40"/>
                </a:lnTo>
                <a:lnTo>
                  <a:pt x="181" y="16"/>
                </a:lnTo>
                <a:lnTo>
                  <a:pt x="169" y="15"/>
                </a:lnTo>
                <a:lnTo>
                  <a:pt x="165" y="13"/>
                </a:lnTo>
                <a:lnTo>
                  <a:pt x="160" y="10"/>
                </a:lnTo>
                <a:lnTo>
                  <a:pt x="159" y="8"/>
                </a:lnTo>
                <a:lnTo>
                  <a:pt x="143" y="15"/>
                </a:lnTo>
                <a:lnTo>
                  <a:pt x="140" y="16"/>
                </a:lnTo>
                <a:lnTo>
                  <a:pt x="133" y="25"/>
                </a:lnTo>
                <a:lnTo>
                  <a:pt x="133" y="26"/>
                </a:lnTo>
                <a:lnTo>
                  <a:pt x="125" y="25"/>
                </a:lnTo>
                <a:lnTo>
                  <a:pt x="118" y="23"/>
                </a:lnTo>
                <a:lnTo>
                  <a:pt x="105" y="21"/>
                </a:lnTo>
                <a:lnTo>
                  <a:pt x="101" y="21"/>
                </a:lnTo>
                <a:lnTo>
                  <a:pt x="79" y="6"/>
                </a:lnTo>
                <a:lnTo>
                  <a:pt x="74" y="3"/>
                </a:lnTo>
                <a:lnTo>
                  <a:pt x="66" y="1"/>
                </a:lnTo>
                <a:lnTo>
                  <a:pt x="56" y="0"/>
                </a:lnTo>
                <a:lnTo>
                  <a:pt x="54" y="0"/>
                </a:lnTo>
                <a:lnTo>
                  <a:pt x="52" y="0"/>
                </a:lnTo>
                <a:lnTo>
                  <a:pt x="39" y="0"/>
                </a:lnTo>
                <a:close/>
              </a:path>
            </a:pathLst>
          </a:custGeom>
          <a:solidFill>
            <a:srgbClr val="7FBC99"/>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79" name="Freeform 30376"/>
          <p:cNvSpPr>
            <a:spLocks/>
          </p:cNvSpPr>
          <p:nvPr/>
        </p:nvSpPr>
        <p:spPr bwMode="auto">
          <a:xfrm>
            <a:off x="4773207" y="4417967"/>
            <a:ext cx="102575" cy="113019"/>
          </a:xfrm>
          <a:custGeom>
            <a:avLst/>
            <a:gdLst>
              <a:gd name="T0" fmla="*/ 30 w 116"/>
              <a:gd name="T1" fmla="*/ 9 h 127"/>
              <a:gd name="T2" fmla="*/ 25 w 116"/>
              <a:gd name="T3" fmla="*/ 12 h 127"/>
              <a:gd name="T4" fmla="*/ 25 w 116"/>
              <a:gd name="T5" fmla="*/ 12 h 127"/>
              <a:gd name="T6" fmla="*/ 27 w 116"/>
              <a:gd name="T7" fmla="*/ 14 h 127"/>
              <a:gd name="T8" fmla="*/ 27 w 116"/>
              <a:gd name="T9" fmla="*/ 19 h 127"/>
              <a:gd name="T10" fmla="*/ 24 w 116"/>
              <a:gd name="T11" fmla="*/ 37 h 127"/>
              <a:gd name="T12" fmla="*/ 25 w 116"/>
              <a:gd name="T13" fmla="*/ 41 h 127"/>
              <a:gd name="T14" fmla="*/ 27 w 116"/>
              <a:gd name="T15" fmla="*/ 41 h 127"/>
              <a:gd name="T16" fmla="*/ 32 w 116"/>
              <a:gd name="T17" fmla="*/ 41 h 127"/>
              <a:gd name="T18" fmla="*/ 35 w 116"/>
              <a:gd name="T19" fmla="*/ 42 h 127"/>
              <a:gd name="T20" fmla="*/ 35 w 116"/>
              <a:gd name="T21" fmla="*/ 46 h 127"/>
              <a:gd name="T22" fmla="*/ 34 w 116"/>
              <a:gd name="T23" fmla="*/ 51 h 127"/>
              <a:gd name="T24" fmla="*/ 10 w 116"/>
              <a:gd name="T25" fmla="*/ 71 h 127"/>
              <a:gd name="T26" fmla="*/ 8 w 116"/>
              <a:gd name="T27" fmla="*/ 74 h 127"/>
              <a:gd name="T28" fmla="*/ 5 w 116"/>
              <a:gd name="T29" fmla="*/ 81 h 127"/>
              <a:gd name="T30" fmla="*/ 2 w 116"/>
              <a:gd name="T31" fmla="*/ 96 h 127"/>
              <a:gd name="T32" fmla="*/ 2 w 116"/>
              <a:gd name="T33" fmla="*/ 117 h 127"/>
              <a:gd name="T34" fmla="*/ 2 w 116"/>
              <a:gd name="T35" fmla="*/ 120 h 127"/>
              <a:gd name="T36" fmla="*/ 0 w 116"/>
              <a:gd name="T37" fmla="*/ 123 h 127"/>
              <a:gd name="T38" fmla="*/ 0 w 116"/>
              <a:gd name="T39" fmla="*/ 123 h 127"/>
              <a:gd name="T40" fmla="*/ 5 w 116"/>
              <a:gd name="T41" fmla="*/ 127 h 127"/>
              <a:gd name="T42" fmla="*/ 10 w 116"/>
              <a:gd name="T43" fmla="*/ 125 h 127"/>
              <a:gd name="T44" fmla="*/ 13 w 116"/>
              <a:gd name="T45" fmla="*/ 122 h 127"/>
              <a:gd name="T46" fmla="*/ 19 w 116"/>
              <a:gd name="T47" fmla="*/ 117 h 127"/>
              <a:gd name="T48" fmla="*/ 22 w 116"/>
              <a:gd name="T49" fmla="*/ 117 h 127"/>
              <a:gd name="T50" fmla="*/ 79 w 116"/>
              <a:gd name="T51" fmla="*/ 117 h 127"/>
              <a:gd name="T52" fmla="*/ 91 w 116"/>
              <a:gd name="T53" fmla="*/ 88 h 127"/>
              <a:gd name="T54" fmla="*/ 111 w 116"/>
              <a:gd name="T55" fmla="*/ 66 h 127"/>
              <a:gd name="T56" fmla="*/ 115 w 116"/>
              <a:gd name="T57" fmla="*/ 59 h 127"/>
              <a:gd name="T58" fmla="*/ 116 w 116"/>
              <a:gd name="T59" fmla="*/ 53 h 127"/>
              <a:gd name="T60" fmla="*/ 116 w 116"/>
              <a:gd name="T61" fmla="*/ 46 h 127"/>
              <a:gd name="T62" fmla="*/ 113 w 116"/>
              <a:gd name="T63" fmla="*/ 41 h 127"/>
              <a:gd name="T64" fmla="*/ 104 w 116"/>
              <a:gd name="T65" fmla="*/ 26 h 127"/>
              <a:gd name="T66" fmla="*/ 103 w 116"/>
              <a:gd name="T67" fmla="*/ 21 h 127"/>
              <a:gd name="T68" fmla="*/ 103 w 116"/>
              <a:gd name="T69" fmla="*/ 12 h 127"/>
              <a:gd name="T70" fmla="*/ 101 w 116"/>
              <a:gd name="T71" fmla="*/ 9 h 127"/>
              <a:gd name="T72" fmla="*/ 96 w 116"/>
              <a:gd name="T73" fmla="*/ 5 h 127"/>
              <a:gd name="T74" fmla="*/ 94 w 116"/>
              <a:gd name="T75" fmla="*/ 0 h 127"/>
              <a:gd name="T76" fmla="*/ 89 w 116"/>
              <a:gd name="T77" fmla="*/ 5 h 127"/>
              <a:gd name="T78" fmla="*/ 83 w 116"/>
              <a:gd name="T79" fmla="*/ 9 h 127"/>
              <a:gd name="T80" fmla="*/ 79 w 116"/>
              <a:gd name="T81" fmla="*/ 9 h 127"/>
              <a:gd name="T82" fmla="*/ 76 w 116"/>
              <a:gd name="T83" fmla="*/ 7 h 127"/>
              <a:gd name="T84" fmla="*/ 72 w 116"/>
              <a:gd name="T85" fmla="*/ 5 h 127"/>
              <a:gd name="T86" fmla="*/ 64 w 116"/>
              <a:gd name="T87" fmla="*/ 7 h 127"/>
              <a:gd name="T88" fmla="*/ 56 w 116"/>
              <a:gd name="T89" fmla="*/ 10 h 127"/>
              <a:gd name="T90" fmla="*/ 49 w 116"/>
              <a:gd name="T91" fmla="*/ 10 h 127"/>
              <a:gd name="T92" fmla="*/ 39 w 116"/>
              <a:gd name="T93" fmla="*/ 9 h 127"/>
              <a:gd name="T94" fmla="*/ 34 w 116"/>
              <a:gd name="T95" fmla="*/ 9 h 127"/>
              <a:gd name="T96" fmla="*/ 30 w 116"/>
              <a:gd name="T97" fmla="*/ 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27">
                <a:moveTo>
                  <a:pt x="30" y="9"/>
                </a:moveTo>
                <a:lnTo>
                  <a:pt x="25" y="12"/>
                </a:lnTo>
                <a:lnTo>
                  <a:pt x="25" y="12"/>
                </a:lnTo>
                <a:lnTo>
                  <a:pt x="27" y="14"/>
                </a:lnTo>
                <a:lnTo>
                  <a:pt x="27" y="19"/>
                </a:lnTo>
                <a:lnTo>
                  <a:pt x="24" y="37"/>
                </a:lnTo>
                <a:lnTo>
                  <a:pt x="25" y="41"/>
                </a:lnTo>
                <a:lnTo>
                  <a:pt x="27" y="41"/>
                </a:lnTo>
                <a:lnTo>
                  <a:pt x="32" y="41"/>
                </a:lnTo>
                <a:lnTo>
                  <a:pt x="35" y="42"/>
                </a:lnTo>
                <a:lnTo>
                  <a:pt x="35" y="46"/>
                </a:lnTo>
                <a:lnTo>
                  <a:pt x="34" y="51"/>
                </a:lnTo>
                <a:lnTo>
                  <a:pt x="10" y="71"/>
                </a:lnTo>
                <a:lnTo>
                  <a:pt x="8" y="74"/>
                </a:lnTo>
                <a:lnTo>
                  <a:pt x="5" y="81"/>
                </a:lnTo>
                <a:lnTo>
                  <a:pt x="2" y="96"/>
                </a:lnTo>
                <a:lnTo>
                  <a:pt x="2" y="117"/>
                </a:lnTo>
                <a:lnTo>
                  <a:pt x="2" y="120"/>
                </a:lnTo>
                <a:lnTo>
                  <a:pt x="0" y="123"/>
                </a:lnTo>
                <a:lnTo>
                  <a:pt x="0" y="123"/>
                </a:lnTo>
                <a:lnTo>
                  <a:pt x="5" y="127"/>
                </a:lnTo>
                <a:lnTo>
                  <a:pt x="10" y="125"/>
                </a:lnTo>
                <a:lnTo>
                  <a:pt x="13" y="122"/>
                </a:lnTo>
                <a:lnTo>
                  <a:pt x="19" y="117"/>
                </a:lnTo>
                <a:lnTo>
                  <a:pt x="22" y="117"/>
                </a:lnTo>
                <a:lnTo>
                  <a:pt x="79" y="117"/>
                </a:lnTo>
                <a:lnTo>
                  <a:pt x="91" y="88"/>
                </a:lnTo>
                <a:lnTo>
                  <a:pt x="111" y="66"/>
                </a:lnTo>
                <a:lnTo>
                  <a:pt x="115" y="59"/>
                </a:lnTo>
                <a:lnTo>
                  <a:pt x="116" y="53"/>
                </a:lnTo>
                <a:lnTo>
                  <a:pt x="116" y="46"/>
                </a:lnTo>
                <a:lnTo>
                  <a:pt x="113" y="41"/>
                </a:lnTo>
                <a:lnTo>
                  <a:pt x="104" y="26"/>
                </a:lnTo>
                <a:lnTo>
                  <a:pt x="103" y="21"/>
                </a:lnTo>
                <a:lnTo>
                  <a:pt x="103" y="12"/>
                </a:lnTo>
                <a:lnTo>
                  <a:pt x="101" y="9"/>
                </a:lnTo>
                <a:lnTo>
                  <a:pt x="96" y="5"/>
                </a:lnTo>
                <a:lnTo>
                  <a:pt x="94" y="0"/>
                </a:lnTo>
                <a:lnTo>
                  <a:pt x="89" y="5"/>
                </a:lnTo>
                <a:lnTo>
                  <a:pt x="83" y="9"/>
                </a:lnTo>
                <a:lnTo>
                  <a:pt x="79" y="9"/>
                </a:lnTo>
                <a:lnTo>
                  <a:pt x="76" y="7"/>
                </a:lnTo>
                <a:lnTo>
                  <a:pt x="72" y="5"/>
                </a:lnTo>
                <a:lnTo>
                  <a:pt x="64" y="7"/>
                </a:lnTo>
                <a:lnTo>
                  <a:pt x="56" y="10"/>
                </a:lnTo>
                <a:lnTo>
                  <a:pt x="49" y="10"/>
                </a:lnTo>
                <a:lnTo>
                  <a:pt x="39" y="9"/>
                </a:lnTo>
                <a:lnTo>
                  <a:pt x="34" y="9"/>
                </a:lnTo>
                <a:lnTo>
                  <a:pt x="30" y="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80" name="Freeform 30377"/>
          <p:cNvSpPr>
            <a:spLocks/>
          </p:cNvSpPr>
          <p:nvPr/>
        </p:nvSpPr>
        <p:spPr bwMode="auto">
          <a:xfrm>
            <a:off x="6258770" y="4413516"/>
            <a:ext cx="186580" cy="170864"/>
          </a:xfrm>
          <a:custGeom>
            <a:avLst/>
            <a:gdLst>
              <a:gd name="T0" fmla="*/ 145 w 211"/>
              <a:gd name="T1" fmla="*/ 2 h 192"/>
              <a:gd name="T2" fmla="*/ 142 w 211"/>
              <a:gd name="T3" fmla="*/ 24 h 192"/>
              <a:gd name="T4" fmla="*/ 132 w 211"/>
              <a:gd name="T5" fmla="*/ 34 h 192"/>
              <a:gd name="T6" fmla="*/ 120 w 211"/>
              <a:gd name="T7" fmla="*/ 63 h 192"/>
              <a:gd name="T8" fmla="*/ 103 w 211"/>
              <a:gd name="T9" fmla="*/ 69 h 192"/>
              <a:gd name="T10" fmla="*/ 84 w 211"/>
              <a:gd name="T11" fmla="*/ 64 h 192"/>
              <a:gd name="T12" fmla="*/ 71 w 211"/>
              <a:gd name="T13" fmla="*/ 68 h 192"/>
              <a:gd name="T14" fmla="*/ 52 w 211"/>
              <a:gd name="T15" fmla="*/ 78 h 192"/>
              <a:gd name="T16" fmla="*/ 36 w 211"/>
              <a:gd name="T17" fmla="*/ 79 h 192"/>
              <a:gd name="T18" fmla="*/ 20 w 211"/>
              <a:gd name="T19" fmla="*/ 66 h 192"/>
              <a:gd name="T20" fmla="*/ 12 w 211"/>
              <a:gd name="T21" fmla="*/ 54 h 192"/>
              <a:gd name="T22" fmla="*/ 4 w 211"/>
              <a:gd name="T23" fmla="*/ 68 h 192"/>
              <a:gd name="T24" fmla="*/ 0 w 211"/>
              <a:gd name="T25" fmla="*/ 83 h 192"/>
              <a:gd name="T26" fmla="*/ 7 w 211"/>
              <a:gd name="T27" fmla="*/ 98 h 192"/>
              <a:gd name="T28" fmla="*/ 12 w 211"/>
              <a:gd name="T29" fmla="*/ 111 h 192"/>
              <a:gd name="T30" fmla="*/ 17 w 211"/>
              <a:gd name="T31" fmla="*/ 122 h 192"/>
              <a:gd name="T32" fmla="*/ 27 w 211"/>
              <a:gd name="T33" fmla="*/ 165 h 192"/>
              <a:gd name="T34" fmla="*/ 39 w 211"/>
              <a:gd name="T35" fmla="*/ 164 h 192"/>
              <a:gd name="T36" fmla="*/ 59 w 211"/>
              <a:gd name="T37" fmla="*/ 159 h 192"/>
              <a:gd name="T38" fmla="*/ 63 w 211"/>
              <a:gd name="T39" fmla="*/ 179 h 192"/>
              <a:gd name="T40" fmla="*/ 73 w 211"/>
              <a:gd name="T41" fmla="*/ 172 h 192"/>
              <a:gd name="T42" fmla="*/ 81 w 211"/>
              <a:gd name="T43" fmla="*/ 170 h 192"/>
              <a:gd name="T44" fmla="*/ 91 w 211"/>
              <a:gd name="T45" fmla="*/ 169 h 192"/>
              <a:gd name="T46" fmla="*/ 101 w 211"/>
              <a:gd name="T47" fmla="*/ 177 h 192"/>
              <a:gd name="T48" fmla="*/ 111 w 211"/>
              <a:gd name="T49" fmla="*/ 170 h 192"/>
              <a:gd name="T50" fmla="*/ 120 w 211"/>
              <a:gd name="T51" fmla="*/ 186 h 192"/>
              <a:gd name="T52" fmla="*/ 125 w 211"/>
              <a:gd name="T53" fmla="*/ 191 h 192"/>
              <a:gd name="T54" fmla="*/ 150 w 211"/>
              <a:gd name="T55" fmla="*/ 167 h 192"/>
              <a:gd name="T56" fmla="*/ 157 w 211"/>
              <a:gd name="T57" fmla="*/ 157 h 192"/>
              <a:gd name="T58" fmla="*/ 159 w 211"/>
              <a:gd name="T59" fmla="*/ 147 h 192"/>
              <a:gd name="T60" fmla="*/ 160 w 211"/>
              <a:gd name="T61" fmla="*/ 133 h 192"/>
              <a:gd name="T62" fmla="*/ 179 w 211"/>
              <a:gd name="T63" fmla="*/ 118 h 192"/>
              <a:gd name="T64" fmla="*/ 181 w 211"/>
              <a:gd name="T65" fmla="*/ 100 h 192"/>
              <a:gd name="T66" fmla="*/ 189 w 211"/>
              <a:gd name="T67" fmla="*/ 78 h 192"/>
              <a:gd name="T68" fmla="*/ 206 w 211"/>
              <a:gd name="T69" fmla="*/ 79 h 192"/>
              <a:gd name="T70" fmla="*/ 199 w 211"/>
              <a:gd name="T71" fmla="*/ 64 h 192"/>
              <a:gd name="T72" fmla="*/ 189 w 211"/>
              <a:gd name="T73" fmla="*/ 53 h 192"/>
              <a:gd name="T74" fmla="*/ 181 w 211"/>
              <a:gd name="T75" fmla="*/ 27 h 192"/>
              <a:gd name="T76" fmla="*/ 177 w 211"/>
              <a:gd name="T77" fmla="*/ 22 h 192"/>
              <a:gd name="T78" fmla="*/ 186 w 211"/>
              <a:gd name="T79" fmla="*/ 15 h 192"/>
              <a:gd name="T80" fmla="*/ 186 w 211"/>
              <a:gd name="T81" fmla="*/ 7 h 192"/>
              <a:gd name="T82" fmla="*/ 172 w 211"/>
              <a:gd name="T83" fmla="*/ 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1" h="192">
                <a:moveTo>
                  <a:pt x="160" y="0"/>
                </a:moveTo>
                <a:lnTo>
                  <a:pt x="149" y="0"/>
                </a:lnTo>
                <a:lnTo>
                  <a:pt x="145" y="2"/>
                </a:lnTo>
                <a:lnTo>
                  <a:pt x="142" y="9"/>
                </a:lnTo>
                <a:lnTo>
                  <a:pt x="142" y="14"/>
                </a:lnTo>
                <a:lnTo>
                  <a:pt x="142" y="24"/>
                </a:lnTo>
                <a:lnTo>
                  <a:pt x="140" y="29"/>
                </a:lnTo>
                <a:lnTo>
                  <a:pt x="133" y="31"/>
                </a:lnTo>
                <a:lnTo>
                  <a:pt x="132" y="34"/>
                </a:lnTo>
                <a:lnTo>
                  <a:pt x="132" y="42"/>
                </a:lnTo>
                <a:lnTo>
                  <a:pt x="123" y="61"/>
                </a:lnTo>
                <a:lnTo>
                  <a:pt x="120" y="63"/>
                </a:lnTo>
                <a:lnTo>
                  <a:pt x="111" y="64"/>
                </a:lnTo>
                <a:lnTo>
                  <a:pt x="108" y="66"/>
                </a:lnTo>
                <a:lnTo>
                  <a:pt x="103" y="69"/>
                </a:lnTo>
                <a:lnTo>
                  <a:pt x="100" y="71"/>
                </a:lnTo>
                <a:lnTo>
                  <a:pt x="95" y="69"/>
                </a:lnTo>
                <a:lnTo>
                  <a:pt x="84" y="64"/>
                </a:lnTo>
                <a:lnTo>
                  <a:pt x="81" y="63"/>
                </a:lnTo>
                <a:lnTo>
                  <a:pt x="76" y="64"/>
                </a:lnTo>
                <a:lnTo>
                  <a:pt x="71" y="68"/>
                </a:lnTo>
                <a:lnTo>
                  <a:pt x="68" y="73"/>
                </a:lnTo>
                <a:lnTo>
                  <a:pt x="58" y="78"/>
                </a:lnTo>
                <a:lnTo>
                  <a:pt x="52" y="78"/>
                </a:lnTo>
                <a:lnTo>
                  <a:pt x="47" y="74"/>
                </a:lnTo>
                <a:lnTo>
                  <a:pt x="46" y="74"/>
                </a:lnTo>
                <a:lnTo>
                  <a:pt x="36" y="79"/>
                </a:lnTo>
                <a:lnTo>
                  <a:pt x="32" y="76"/>
                </a:lnTo>
                <a:lnTo>
                  <a:pt x="29" y="76"/>
                </a:lnTo>
                <a:lnTo>
                  <a:pt x="20" y="66"/>
                </a:lnTo>
                <a:lnTo>
                  <a:pt x="17" y="63"/>
                </a:lnTo>
                <a:lnTo>
                  <a:pt x="14" y="54"/>
                </a:lnTo>
                <a:lnTo>
                  <a:pt x="12" y="54"/>
                </a:lnTo>
                <a:lnTo>
                  <a:pt x="10" y="54"/>
                </a:lnTo>
                <a:lnTo>
                  <a:pt x="7" y="61"/>
                </a:lnTo>
                <a:lnTo>
                  <a:pt x="4" y="68"/>
                </a:lnTo>
                <a:lnTo>
                  <a:pt x="2" y="71"/>
                </a:lnTo>
                <a:lnTo>
                  <a:pt x="0" y="78"/>
                </a:lnTo>
                <a:lnTo>
                  <a:pt x="0" y="83"/>
                </a:lnTo>
                <a:lnTo>
                  <a:pt x="0" y="88"/>
                </a:lnTo>
                <a:lnTo>
                  <a:pt x="4" y="91"/>
                </a:lnTo>
                <a:lnTo>
                  <a:pt x="7" y="98"/>
                </a:lnTo>
                <a:lnTo>
                  <a:pt x="5" y="105"/>
                </a:lnTo>
                <a:lnTo>
                  <a:pt x="7" y="108"/>
                </a:lnTo>
                <a:lnTo>
                  <a:pt x="12" y="111"/>
                </a:lnTo>
                <a:lnTo>
                  <a:pt x="7" y="115"/>
                </a:lnTo>
                <a:lnTo>
                  <a:pt x="9" y="117"/>
                </a:lnTo>
                <a:lnTo>
                  <a:pt x="17" y="122"/>
                </a:lnTo>
                <a:lnTo>
                  <a:pt x="20" y="125"/>
                </a:lnTo>
                <a:lnTo>
                  <a:pt x="24" y="133"/>
                </a:lnTo>
                <a:lnTo>
                  <a:pt x="27" y="165"/>
                </a:lnTo>
                <a:lnTo>
                  <a:pt x="31" y="165"/>
                </a:lnTo>
                <a:lnTo>
                  <a:pt x="32" y="164"/>
                </a:lnTo>
                <a:lnTo>
                  <a:pt x="39" y="164"/>
                </a:lnTo>
                <a:lnTo>
                  <a:pt x="42" y="167"/>
                </a:lnTo>
                <a:lnTo>
                  <a:pt x="56" y="164"/>
                </a:lnTo>
                <a:lnTo>
                  <a:pt x="59" y="159"/>
                </a:lnTo>
                <a:lnTo>
                  <a:pt x="61" y="169"/>
                </a:lnTo>
                <a:lnTo>
                  <a:pt x="61" y="172"/>
                </a:lnTo>
                <a:lnTo>
                  <a:pt x="63" y="179"/>
                </a:lnTo>
                <a:lnTo>
                  <a:pt x="66" y="177"/>
                </a:lnTo>
                <a:lnTo>
                  <a:pt x="68" y="174"/>
                </a:lnTo>
                <a:lnTo>
                  <a:pt x="73" y="172"/>
                </a:lnTo>
                <a:lnTo>
                  <a:pt x="76" y="174"/>
                </a:lnTo>
                <a:lnTo>
                  <a:pt x="79" y="174"/>
                </a:lnTo>
                <a:lnTo>
                  <a:pt x="81" y="170"/>
                </a:lnTo>
                <a:lnTo>
                  <a:pt x="84" y="164"/>
                </a:lnTo>
                <a:lnTo>
                  <a:pt x="88" y="164"/>
                </a:lnTo>
                <a:lnTo>
                  <a:pt x="91" y="169"/>
                </a:lnTo>
                <a:lnTo>
                  <a:pt x="95" y="170"/>
                </a:lnTo>
                <a:lnTo>
                  <a:pt x="98" y="172"/>
                </a:lnTo>
                <a:lnTo>
                  <a:pt x="101" y="177"/>
                </a:lnTo>
                <a:lnTo>
                  <a:pt x="105" y="177"/>
                </a:lnTo>
                <a:lnTo>
                  <a:pt x="110" y="172"/>
                </a:lnTo>
                <a:lnTo>
                  <a:pt x="111" y="170"/>
                </a:lnTo>
                <a:lnTo>
                  <a:pt x="115" y="174"/>
                </a:lnTo>
                <a:lnTo>
                  <a:pt x="117" y="177"/>
                </a:lnTo>
                <a:lnTo>
                  <a:pt x="120" y="186"/>
                </a:lnTo>
                <a:lnTo>
                  <a:pt x="120" y="189"/>
                </a:lnTo>
                <a:lnTo>
                  <a:pt x="122" y="192"/>
                </a:lnTo>
                <a:lnTo>
                  <a:pt x="125" y="191"/>
                </a:lnTo>
                <a:lnTo>
                  <a:pt x="143" y="182"/>
                </a:lnTo>
                <a:lnTo>
                  <a:pt x="149" y="176"/>
                </a:lnTo>
                <a:lnTo>
                  <a:pt x="150" y="167"/>
                </a:lnTo>
                <a:lnTo>
                  <a:pt x="157" y="160"/>
                </a:lnTo>
                <a:lnTo>
                  <a:pt x="157" y="159"/>
                </a:lnTo>
                <a:lnTo>
                  <a:pt x="157" y="157"/>
                </a:lnTo>
                <a:lnTo>
                  <a:pt x="154" y="150"/>
                </a:lnTo>
                <a:lnTo>
                  <a:pt x="159" y="150"/>
                </a:lnTo>
                <a:lnTo>
                  <a:pt x="159" y="147"/>
                </a:lnTo>
                <a:lnTo>
                  <a:pt x="157" y="144"/>
                </a:lnTo>
                <a:lnTo>
                  <a:pt x="154" y="138"/>
                </a:lnTo>
                <a:lnTo>
                  <a:pt x="160" y="133"/>
                </a:lnTo>
                <a:lnTo>
                  <a:pt x="164" y="127"/>
                </a:lnTo>
                <a:lnTo>
                  <a:pt x="174" y="117"/>
                </a:lnTo>
                <a:lnTo>
                  <a:pt x="179" y="118"/>
                </a:lnTo>
                <a:lnTo>
                  <a:pt x="181" y="118"/>
                </a:lnTo>
                <a:lnTo>
                  <a:pt x="182" y="110"/>
                </a:lnTo>
                <a:lnTo>
                  <a:pt x="181" y="100"/>
                </a:lnTo>
                <a:lnTo>
                  <a:pt x="181" y="91"/>
                </a:lnTo>
                <a:lnTo>
                  <a:pt x="184" y="81"/>
                </a:lnTo>
                <a:lnTo>
                  <a:pt x="189" y="78"/>
                </a:lnTo>
                <a:lnTo>
                  <a:pt x="191" y="76"/>
                </a:lnTo>
                <a:lnTo>
                  <a:pt x="199" y="78"/>
                </a:lnTo>
                <a:lnTo>
                  <a:pt x="206" y="79"/>
                </a:lnTo>
                <a:lnTo>
                  <a:pt x="211" y="78"/>
                </a:lnTo>
                <a:lnTo>
                  <a:pt x="206" y="69"/>
                </a:lnTo>
                <a:lnTo>
                  <a:pt x="199" y="64"/>
                </a:lnTo>
                <a:lnTo>
                  <a:pt x="192" y="61"/>
                </a:lnTo>
                <a:lnTo>
                  <a:pt x="189" y="56"/>
                </a:lnTo>
                <a:lnTo>
                  <a:pt x="189" y="53"/>
                </a:lnTo>
                <a:lnTo>
                  <a:pt x="191" y="46"/>
                </a:lnTo>
                <a:lnTo>
                  <a:pt x="191" y="44"/>
                </a:lnTo>
                <a:lnTo>
                  <a:pt x="181" y="27"/>
                </a:lnTo>
                <a:lnTo>
                  <a:pt x="179" y="27"/>
                </a:lnTo>
                <a:lnTo>
                  <a:pt x="176" y="24"/>
                </a:lnTo>
                <a:lnTo>
                  <a:pt x="177" y="22"/>
                </a:lnTo>
                <a:lnTo>
                  <a:pt x="177" y="19"/>
                </a:lnTo>
                <a:lnTo>
                  <a:pt x="176" y="17"/>
                </a:lnTo>
                <a:lnTo>
                  <a:pt x="186" y="15"/>
                </a:lnTo>
                <a:lnTo>
                  <a:pt x="187" y="14"/>
                </a:lnTo>
                <a:lnTo>
                  <a:pt x="186" y="7"/>
                </a:lnTo>
                <a:lnTo>
                  <a:pt x="186" y="7"/>
                </a:lnTo>
                <a:lnTo>
                  <a:pt x="184" y="5"/>
                </a:lnTo>
                <a:lnTo>
                  <a:pt x="176" y="2"/>
                </a:lnTo>
                <a:lnTo>
                  <a:pt x="172" y="2"/>
                </a:lnTo>
                <a:lnTo>
                  <a:pt x="165" y="2"/>
                </a:lnTo>
                <a:lnTo>
                  <a:pt x="160"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81" name="Freeform 30378"/>
          <p:cNvSpPr>
            <a:spLocks/>
          </p:cNvSpPr>
          <p:nvPr/>
        </p:nvSpPr>
        <p:spPr bwMode="auto">
          <a:xfrm>
            <a:off x="6004101" y="4386818"/>
            <a:ext cx="201612" cy="234048"/>
          </a:xfrm>
          <a:custGeom>
            <a:avLst/>
            <a:gdLst>
              <a:gd name="T0" fmla="*/ 0 w 228"/>
              <a:gd name="T1" fmla="*/ 2 h 263"/>
              <a:gd name="T2" fmla="*/ 0 w 228"/>
              <a:gd name="T3" fmla="*/ 8 h 263"/>
              <a:gd name="T4" fmla="*/ 7 w 228"/>
              <a:gd name="T5" fmla="*/ 24 h 263"/>
              <a:gd name="T6" fmla="*/ 32 w 228"/>
              <a:gd name="T7" fmla="*/ 42 h 263"/>
              <a:gd name="T8" fmla="*/ 49 w 228"/>
              <a:gd name="T9" fmla="*/ 64 h 263"/>
              <a:gd name="T10" fmla="*/ 51 w 228"/>
              <a:gd name="T11" fmla="*/ 76 h 263"/>
              <a:gd name="T12" fmla="*/ 64 w 228"/>
              <a:gd name="T13" fmla="*/ 83 h 263"/>
              <a:gd name="T14" fmla="*/ 73 w 228"/>
              <a:gd name="T15" fmla="*/ 89 h 263"/>
              <a:gd name="T16" fmla="*/ 73 w 228"/>
              <a:gd name="T17" fmla="*/ 94 h 263"/>
              <a:gd name="T18" fmla="*/ 88 w 228"/>
              <a:gd name="T19" fmla="*/ 123 h 263"/>
              <a:gd name="T20" fmla="*/ 115 w 228"/>
              <a:gd name="T21" fmla="*/ 162 h 263"/>
              <a:gd name="T22" fmla="*/ 118 w 228"/>
              <a:gd name="T23" fmla="*/ 175 h 263"/>
              <a:gd name="T24" fmla="*/ 130 w 228"/>
              <a:gd name="T25" fmla="*/ 194 h 263"/>
              <a:gd name="T26" fmla="*/ 145 w 228"/>
              <a:gd name="T27" fmla="*/ 207 h 263"/>
              <a:gd name="T28" fmla="*/ 150 w 228"/>
              <a:gd name="T29" fmla="*/ 216 h 263"/>
              <a:gd name="T30" fmla="*/ 175 w 228"/>
              <a:gd name="T31" fmla="*/ 239 h 263"/>
              <a:gd name="T32" fmla="*/ 199 w 228"/>
              <a:gd name="T33" fmla="*/ 261 h 263"/>
              <a:gd name="T34" fmla="*/ 197 w 228"/>
              <a:gd name="T35" fmla="*/ 253 h 263"/>
              <a:gd name="T36" fmla="*/ 209 w 228"/>
              <a:gd name="T37" fmla="*/ 256 h 263"/>
              <a:gd name="T38" fmla="*/ 214 w 228"/>
              <a:gd name="T39" fmla="*/ 251 h 263"/>
              <a:gd name="T40" fmla="*/ 221 w 228"/>
              <a:gd name="T41" fmla="*/ 259 h 263"/>
              <a:gd name="T42" fmla="*/ 223 w 228"/>
              <a:gd name="T43" fmla="*/ 258 h 263"/>
              <a:gd name="T44" fmla="*/ 224 w 228"/>
              <a:gd name="T45" fmla="*/ 238 h 263"/>
              <a:gd name="T46" fmla="*/ 223 w 228"/>
              <a:gd name="T47" fmla="*/ 222 h 263"/>
              <a:gd name="T48" fmla="*/ 228 w 228"/>
              <a:gd name="T49" fmla="*/ 199 h 263"/>
              <a:gd name="T50" fmla="*/ 219 w 228"/>
              <a:gd name="T51" fmla="*/ 187 h 263"/>
              <a:gd name="T52" fmla="*/ 214 w 228"/>
              <a:gd name="T53" fmla="*/ 184 h 263"/>
              <a:gd name="T54" fmla="*/ 201 w 228"/>
              <a:gd name="T55" fmla="*/ 187 h 263"/>
              <a:gd name="T56" fmla="*/ 204 w 228"/>
              <a:gd name="T57" fmla="*/ 175 h 263"/>
              <a:gd name="T58" fmla="*/ 196 w 228"/>
              <a:gd name="T59" fmla="*/ 172 h 263"/>
              <a:gd name="T60" fmla="*/ 194 w 228"/>
              <a:gd name="T61" fmla="*/ 165 h 263"/>
              <a:gd name="T62" fmla="*/ 190 w 228"/>
              <a:gd name="T63" fmla="*/ 153 h 263"/>
              <a:gd name="T64" fmla="*/ 180 w 228"/>
              <a:gd name="T65" fmla="*/ 152 h 263"/>
              <a:gd name="T66" fmla="*/ 172 w 228"/>
              <a:gd name="T67" fmla="*/ 145 h 263"/>
              <a:gd name="T68" fmla="*/ 174 w 228"/>
              <a:gd name="T69" fmla="*/ 136 h 263"/>
              <a:gd name="T70" fmla="*/ 179 w 228"/>
              <a:gd name="T71" fmla="*/ 128 h 263"/>
              <a:gd name="T72" fmla="*/ 180 w 228"/>
              <a:gd name="T73" fmla="*/ 126 h 263"/>
              <a:gd name="T74" fmla="*/ 170 w 228"/>
              <a:gd name="T75" fmla="*/ 116 h 263"/>
              <a:gd name="T76" fmla="*/ 158 w 228"/>
              <a:gd name="T77" fmla="*/ 113 h 263"/>
              <a:gd name="T78" fmla="*/ 150 w 228"/>
              <a:gd name="T79" fmla="*/ 109 h 263"/>
              <a:gd name="T80" fmla="*/ 143 w 228"/>
              <a:gd name="T81" fmla="*/ 98 h 263"/>
              <a:gd name="T82" fmla="*/ 137 w 228"/>
              <a:gd name="T83" fmla="*/ 91 h 263"/>
              <a:gd name="T84" fmla="*/ 128 w 228"/>
              <a:gd name="T85" fmla="*/ 88 h 263"/>
              <a:gd name="T86" fmla="*/ 118 w 228"/>
              <a:gd name="T87" fmla="*/ 76 h 263"/>
              <a:gd name="T88" fmla="*/ 120 w 228"/>
              <a:gd name="T89" fmla="*/ 81 h 263"/>
              <a:gd name="T90" fmla="*/ 116 w 228"/>
              <a:gd name="T91" fmla="*/ 84 h 263"/>
              <a:gd name="T92" fmla="*/ 105 w 228"/>
              <a:gd name="T93" fmla="*/ 69 h 263"/>
              <a:gd name="T94" fmla="*/ 98 w 228"/>
              <a:gd name="T95" fmla="*/ 61 h 263"/>
              <a:gd name="T96" fmla="*/ 79 w 228"/>
              <a:gd name="T97" fmla="*/ 49 h 263"/>
              <a:gd name="T98" fmla="*/ 61 w 228"/>
              <a:gd name="T99" fmla="*/ 34 h 263"/>
              <a:gd name="T100" fmla="*/ 62 w 228"/>
              <a:gd name="T101" fmla="*/ 27 h 263"/>
              <a:gd name="T102" fmla="*/ 49 w 228"/>
              <a:gd name="T103" fmla="*/ 12 h 263"/>
              <a:gd name="T104" fmla="*/ 42 w 228"/>
              <a:gd name="T105" fmla="*/ 8 h 263"/>
              <a:gd name="T106" fmla="*/ 20 w 228"/>
              <a:gd name="T107" fmla="*/ 10 h 263"/>
              <a:gd name="T108" fmla="*/ 10 w 228"/>
              <a:gd name="T109" fmla="*/ 2 h 263"/>
              <a:gd name="T110" fmla="*/ 5 w 228"/>
              <a:gd name="T11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 h="263">
                <a:moveTo>
                  <a:pt x="2" y="2"/>
                </a:moveTo>
                <a:lnTo>
                  <a:pt x="0" y="2"/>
                </a:lnTo>
                <a:lnTo>
                  <a:pt x="0" y="3"/>
                </a:lnTo>
                <a:lnTo>
                  <a:pt x="0" y="8"/>
                </a:lnTo>
                <a:lnTo>
                  <a:pt x="2" y="13"/>
                </a:lnTo>
                <a:lnTo>
                  <a:pt x="7" y="24"/>
                </a:lnTo>
                <a:lnTo>
                  <a:pt x="24" y="44"/>
                </a:lnTo>
                <a:lnTo>
                  <a:pt x="32" y="42"/>
                </a:lnTo>
                <a:lnTo>
                  <a:pt x="47" y="61"/>
                </a:lnTo>
                <a:lnTo>
                  <a:pt x="49" y="64"/>
                </a:lnTo>
                <a:lnTo>
                  <a:pt x="49" y="72"/>
                </a:lnTo>
                <a:lnTo>
                  <a:pt x="51" y="76"/>
                </a:lnTo>
                <a:lnTo>
                  <a:pt x="59" y="77"/>
                </a:lnTo>
                <a:lnTo>
                  <a:pt x="64" y="83"/>
                </a:lnTo>
                <a:lnTo>
                  <a:pt x="71" y="88"/>
                </a:lnTo>
                <a:lnTo>
                  <a:pt x="73" y="89"/>
                </a:lnTo>
                <a:lnTo>
                  <a:pt x="74" y="93"/>
                </a:lnTo>
                <a:lnTo>
                  <a:pt x="73" y="94"/>
                </a:lnTo>
                <a:lnTo>
                  <a:pt x="83" y="121"/>
                </a:lnTo>
                <a:lnTo>
                  <a:pt x="88" y="123"/>
                </a:lnTo>
                <a:lnTo>
                  <a:pt x="94" y="130"/>
                </a:lnTo>
                <a:lnTo>
                  <a:pt x="115" y="162"/>
                </a:lnTo>
                <a:lnTo>
                  <a:pt x="118" y="172"/>
                </a:lnTo>
                <a:lnTo>
                  <a:pt x="118" y="175"/>
                </a:lnTo>
                <a:lnTo>
                  <a:pt x="118" y="179"/>
                </a:lnTo>
                <a:lnTo>
                  <a:pt x="130" y="194"/>
                </a:lnTo>
                <a:lnTo>
                  <a:pt x="137" y="200"/>
                </a:lnTo>
                <a:lnTo>
                  <a:pt x="145" y="207"/>
                </a:lnTo>
                <a:lnTo>
                  <a:pt x="147" y="211"/>
                </a:lnTo>
                <a:lnTo>
                  <a:pt x="150" y="216"/>
                </a:lnTo>
                <a:lnTo>
                  <a:pt x="153" y="221"/>
                </a:lnTo>
                <a:lnTo>
                  <a:pt x="175" y="239"/>
                </a:lnTo>
                <a:lnTo>
                  <a:pt x="197" y="263"/>
                </a:lnTo>
                <a:lnTo>
                  <a:pt x="199" y="261"/>
                </a:lnTo>
                <a:lnTo>
                  <a:pt x="196" y="253"/>
                </a:lnTo>
                <a:lnTo>
                  <a:pt x="197" y="253"/>
                </a:lnTo>
                <a:lnTo>
                  <a:pt x="207" y="258"/>
                </a:lnTo>
                <a:lnTo>
                  <a:pt x="209" y="256"/>
                </a:lnTo>
                <a:lnTo>
                  <a:pt x="211" y="251"/>
                </a:lnTo>
                <a:lnTo>
                  <a:pt x="214" y="251"/>
                </a:lnTo>
                <a:lnTo>
                  <a:pt x="217" y="258"/>
                </a:lnTo>
                <a:lnTo>
                  <a:pt x="221" y="259"/>
                </a:lnTo>
                <a:lnTo>
                  <a:pt x="223" y="259"/>
                </a:lnTo>
                <a:lnTo>
                  <a:pt x="223" y="258"/>
                </a:lnTo>
                <a:lnTo>
                  <a:pt x="224" y="246"/>
                </a:lnTo>
                <a:lnTo>
                  <a:pt x="224" y="238"/>
                </a:lnTo>
                <a:lnTo>
                  <a:pt x="224" y="232"/>
                </a:lnTo>
                <a:lnTo>
                  <a:pt x="223" y="222"/>
                </a:lnTo>
                <a:lnTo>
                  <a:pt x="223" y="219"/>
                </a:lnTo>
                <a:lnTo>
                  <a:pt x="228" y="199"/>
                </a:lnTo>
                <a:lnTo>
                  <a:pt x="221" y="192"/>
                </a:lnTo>
                <a:lnTo>
                  <a:pt x="219" y="187"/>
                </a:lnTo>
                <a:lnTo>
                  <a:pt x="217" y="184"/>
                </a:lnTo>
                <a:lnTo>
                  <a:pt x="214" y="184"/>
                </a:lnTo>
                <a:lnTo>
                  <a:pt x="207" y="182"/>
                </a:lnTo>
                <a:lnTo>
                  <a:pt x="201" y="187"/>
                </a:lnTo>
                <a:lnTo>
                  <a:pt x="199" y="184"/>
                </a:lnTo>
                <a:lnTo>
                  <a:pt x="204" y="175"/>
                </a:lnTo>
                <a:lnTo>
                  <a:pt x="197" y="174"/>
                </a:lnTo>
                <a:lnTo>
                  <a:pt x="196" y="172"/>
                </a:lnTo>
                <a:lnTo>
                  <a:pt x="194" y="168"/>
                </a:lnTo>
                <a:lnTo>
                  <a:pt x="194" y="165"/>
                </a:lnTo>
                <a:lnTo>
                  <a:pt x="192" y="157"/>
                </a:lnTo>
                <a:lnTo>
                  <a:pt x="190" y="153"/>
                </a:lnTo>
                <a:lnTo>
                  <a:pt x="189" y="152"/>
                </a:lnTo>
                <a:lnTo>
                  <a:pt x="180" y="152"/>
                </a:lnTo>
                <a:lnTo>
                  <a:pt x="172" y="147"/>
                </a:lnTo>
                <a:lnTo>
                  <a:pt x="172" y="145"/>
                </a:lnTo>
                <a:lnTo>
                  <a:pt x="170" y="140"/>
                </a:lnTo>
                <a:lnTo>
                  <a:pt x="174" y="136"/>
                </a:lnTo>
                <a:lnTo>
                  <a:pt x="175" y="133"/>
                </a:lnTo>
                <a:lnTo>
                  <a:pt x="179" y="128"/>
                </a:lnTo>
                <a:lnTo>
                  <a:pt x="179" y="126"/>
                </a:lnTo>
                <a:lnTo>
                  <a:pt x="180" y="126"/>
                </a:lnTo>
                <a:lnTo>
                  <a:pt x="174" y="120"/>
                </a:lnTo>
                <a:lnTo>
                  <a:pt x="170" y="116"/>
                </a:lnTo>
                <a:lnTo>
                  <a:pt x="165" y="115"/>
                </a:lnTo>
                <a:lnTo>
                  <a:pt x="158" y="113"/>
                </a:lnTo>
                <a:lnTo>
                  <a:pt x="153" y="111"/>
                </a:lnTo>
                <a:lnTo>
                  <a:pt x="150" y="109"/>
                </a:lnTo>
                <a:lnTo>
                  <a:pt x="147" y="104"/>
                </a:lnTo>
                <a:lnTo>
                  <a:pt x="143" y="98"/>
                </a:lnTo>
                <a:lnTo>
                  <a:pt x="140" y="94"/>
                </a:lnTo>
                <a:lnTo>
                  <a:pt x="137" y="91"/>
                </a:lnTo>
                <a:lnTo>
                  <a:pt x="131" y="91"/>
                </a:lnTo>
                <a:lnTo>
                  <a:pt x="128" y="88"/>
                </a:lnTo>
                <a:lnTo>
                  <a:pt x="123" y="79"/>
                </a:lnTo>
                <a:lnTo>
                  <a:pt x="118" y="76"/>
                </a:lnTo>
                <a:lnTo>
                  <a:pt x="118" y="79"/>
                </a:lnTo>
                <a:lnTo>
                  <a:pt x="120" y="81"/>
                </a:lnTo>
                <a:lnTo>
                  <a:pt x="120" y="84"/>
                </a:lnTo>
                <a:lnTo>
                  <a:pt x="116" y="84"/>
                </a:lnTo>
                <a:lnTo>
                  <a:pt x="111" y="77"/>
                </a:lnTo>
                <a:lnTo>
                  <a:pt x="105" y="69"/>
                </a:lnTo>
                <a:lnTo>
                  <a:pt x="98" y="67"/>
                </a:lnTo>
                <a:lnTo>
                  <a:pt x="98" y="61"/>
                </a:lnTo>
                <a:lnTo>
                  <a:pt x="96" y="59"/>
                </a:lnTo>
                <a:lnTo>
                  <a:pt x="79" y="49"/>
                </a:lnTo>
                <a:lnTo>
                  <a:pt x="73" y="44"/>
                </a:lnTo>
                <a:lnTo>
                  <a:pt x="61" y="34"/>
                </a:lnTo>
                <a:lnTo>
                  <a:pt x="62" y="29"/>
                </a:lnTo>
                <a:lnTo>
                  <a:pt x="62" y="27"/>
                </a:lnTo>
                <a:lnTo>
                  <a:pt x="57" y="24"/>
                </a:lnTo>
                <a:lnTo>
                  <a:pt x="49" y="12"/>
                </a:lnTo>
                <a:lnTo>
                  <a:pt x="46" y="8"/>
                </a:lnTo>
                <a:lnTo>
                  <a:pt x="42" y="8"/>
                </a:lnTo>
                <a:lnTo>
                  <a:pt x="32" y="12"/>
                </a:lnTo>
                <a:lnTo>
                  <a:pt x="20" y="10"/>
                </a:lnTo>
                <a:lnTo>
                  <a:pt x="17" y="8"/>
                </a:lnTo>
                <a:lnTo>
                  <a:pt x="10" y="2"/>
                </a:lnTo>
                <a:lnTo>
                  <a:pt x="8" y="2"/>
                </a:lnTo>
                <a:lnTo>
                  <a:pt x="5" y="0"/>
                </a:lnTo>
                <a:lnTo>
                  <a:pt x="2"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82" name="Freeform 30379"/>
          <p:cNvSpPr>
            <a:spLocks/>
          </p:cNvSpPr>
          <p:nvPr/>
        </p:nvSpPr>
        <p:spPr bwMode="auto">
          <a:xfrm>
            <a:off x="6190681" y="4530985"/>
            <a:ext cx="26528" cy="31148"/>
          </a:xfrm>
          <a:custGeom>
            <a:avLst/>
            <a:gdLst>
              <a:gd name="T0" fmla="*/ 30 w 30"/>
              <a:gd name="T1" fmla="*/ 25 h 35"/>
              <a:gd name="T2" fmla="*/ 25 w 30"/>
              <a:gd name="T3" fmla="*/ 22 h 35"/>
              <a:gd name="T4" fmla="*/ 18 w 30"/>
              <a:gd name="T5" fmla="*/ 13 h 35"/>
              <a:gd name="T6" fmla="*/ 13 w 30"/>
              <a:gd name="T7" fmla="*/ 0 h 35"/>
              <a:gd name="T8" fmla="*/ 12 w 30"/>
              <a:gd name="T9" fmla="*/ 3 h 35"/>
              <a:gd name="T10" fmla="*/ 10 w 30"/>
              <a:gd name="T11" fmla="*/ 8 h 35"/>
              <a:gd name="T12" fmla="*/ 5 w 30"/>
              <a:gd name="T13" fmla="*/ 3 h 35"/>
              <a:gd name="T14" fmla="*/ 3 w 30"/>
              <a:gd name="T15" fmla="*/ 5 h 35"/>
              <a:gd name="T16" fmla="*/ 0 w 30"/>
              <a:gd name="T17" fmla="*/ 12 h 35"/>
              <a:gd name="T18" fmla="*/ 1 w 30"/>
              <a:gd name="T19" fmla="*/ 13 h 35"/>
              <a:gd name="T20" fmla="*/ 6 w 30"/>
              <a:gd name="T21" fmla="*/ 13 h 35"/>
              <a:gd name="T22" fmla="*/ 8 w 30"/>
              <a:gd name="T23" fmla="*/ 13 h 35"/>
              <a:gd name="T24" fmla="*/ 13 w 30"/>
              <a:gd name="T25" fmla="*/ 18 h 35"/>
              <a:gd name="T26" fmla="*/ 15 w 30"/>
              <a:gd name="T27" fmla="*/ 22 h 35"/>
              <a:gd name="T28" fmla="*/ 15 w 30"/>
              <a:gd name="T29" fmla="*/ 25 h 35"/>
              <a:gd name="T30" fmla="*/ 17 w 30"/>
              <a:gd name="T31" fmla="*/ 28 h 35"/>
              <a:gd name="T32" fmla="*/ 20 w 30"/>
              <a:gd name="T33" fmla="*/ 32 h 35"/>
              <a:gd name="T34" fmla="*/ 28 w 30"/>
              <a:gd name="T35" fmla="*/ 35 h 35"/>
              <a:gd name="T36" fmla="*/ 27 w 30"/>
              <a:gd name="T37" fmla="*/ 30 h 35"/>
              <a:gd name="T38" fmla="*/ 28 w 30"/>
              <a:gd name="T39" fmla="*/ 27 h 35"/>
              <a:gd name="T40" fmla="*/ 30 w 30"/>
              <a:gd name="T41"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5">
                <a:moveTo>
                  <a:pt x="30" y="25"/>
                </a:moveTo>
                <a:lnTo>
                  <a:pt x="25" y="22"/>
                </a:lnTo>
                <a:lnTo>
                  <a:pt x="18" y="13"/>
                </a:lnTo>
                <a:lnTo>
                  <a:pt x="13" y="0"/>
                </a:lnTo>
                <a:lnTo>
                  <a:pt x="12" y="3"/>
                </a:lnTo>
                <a:lnTo>
                  <a:pt x="10" y="8"/>
                </a:lnTo>
                <a:lnTo>
                  <a:pt x="5" y="3"/>
                </a:lnTo>
                <a:lnTo>
                  <a:pt x="3" y="5"/>
                </a:lnTo>
                <a:lnTo>
                  <a:pt x="0" y="12"/>
                </a:lnTo>
                <a:lnTo>
                  <a:pt x="1" y="13"/>
                </a:lnTo>
                <a:lnTo>
                  <a:pt x="6" y="13"/>
                </a:lnTo>
                <a:lnTo>
                  <a:pt x="8" y="13"/>
                </a:lnTo>
                <a:lnTo>
                  <a:pt x="13" y="18"/>
                </a:lnTo>
                <a:lnTo>
                  <a:pt x="15" y="22"/>
                </a:lnTo>
                <a:lnTo>
                  <a:pt x="15" y="25"/>
                </a:lnTo>
                <a:lnTo>
                  <a:pt x="17" y="28"/>
                </a:lnTo>
                <a:lnTo>
                  <a:pt x="20" y="32"/>
                </a:lnTo>
                <a:lnTo>
                  <a:pt x="28" y="35"/>
                </a:lnTo>
                <a:lnTo>
                  <a:pt x="27" y="30"/>
                </a:lnTo>
                <a:lnTo>
                  <a:pt x="28" y="27"/>
                </a:lnTo>
                <a:lnTo>
                  <a:pt x="30" y="2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83" name="Freeform 30380"/>
          <p:cNvSpPr>
            <a:spLocks/>
          </p:cNvSpPr>
          <p:nvPr/>
        </p:nvSpPr>
        <p:spPr bwMode="auto">
          <a:xfrm>
            <a:off x="6190682" y="4619087"/>
            <a:ext cx="171547" cy="56065"/>
          </a:xfrm>
          <a:custGeom>
            <a:avLst/>
            <a:gdLst>
              <a:gd name="T0" fmla="*/ 45 w 194"/>
              <a:gd name="T1" fmla="*/ 4 h 63"/>
              <a:gd name="T2" fmla="*/ 37 w 194"/>
              <a:gd name="T3" fmla="*/ 0 h 63"/>
              <a:gd name="T4" fmla="*/ 35 w 194"/>
              <a:gd name="T5" fmla="*/ 7 h 63"/>
              <a:gd name="T6" fmla="*/ 28 w 194"/>
              <a:gd name="T7" fmla="*/ 4 h 63"/>
              <a:gd name="T8" fmla="*/ 18 w 194"/>
              <a:gd name="T9" fmla="*/ 2 h 63"/>
              <a:gd name="T10" fmla="*/ 15 w 194"/>
              <a:gd name="T11" fmla="*/ 4 h 63"/>
              <a:gd name="T12" fmla="*/ 13 w 194"/>
              <a:gd name="T13" fmla="*/ 12 h 63"/>
              <a:gd name="T14" fmla="*/ 10 w 194"/>
              <a:gd name="T15" fmla="*/ 12 h 63"/>
              <a:gd name="T16" fmla="*/ 6 w 194"/>
              <a:gd name="T17" fmla="*/ 19 h 63"/>
              <a:gd name="T18" fmla="*/ 0 w 194"/>
              <a:gd name="T19" fmla="*/ 19 h 63"/>
              <a:gd name="T20" fmla="*/ 15 w 194"/>
              <a:gd name="T21" fmla="*/ 22 h 63"/>
              <a:gd name="T22" fmla="*/ 25 w 194"/>
              <a:gd name="T23" fmla="*/ 24 h 63"/>
              <a:gd name="T24" fmla="*/ 25 w 194"/>
              <a:gd name="T25" fmla="*/ 30 h 63"/>
              <a:gd name="T26" fmla="*/ 27 w 194"/>
              <a:gd name="T27" fmla="*/ 34 h 63"/>
              <a:gd name="T28" fmla="*/ 45 w 194"/>
              <a:gd name="T29" fmla="*/ 36 h 63"/>
              <a:gd name="T30" fmla="*/ 62 w 194"/>
              <a:gd name="T31" fmla="*/ 42 h 63"/>
              <a:gd name="T32" fmla="*/ 72 w 194"/>
              <a:gd name="T33" fmla="*/ 39 h 63"/>
              <a:gd name="T34" fmla="*/ 103 w 194"/>
              <a:gd name="T35" fmla="*/ 46 h 63"/>
              <a:gd name="T36" fmla="*/ 118 w 194"/>
              <a:gd name="T37" fmla="*/ 52 h 63"/>
              <a:gd name="T38" fmla="*/ 156 w 194"/>
              <a:gd name="T39" fmla="*/ 56 h 63"/>
              <a:gd name="T40" fmla="*/ 167 w 194"/>
              <a:gd name="T41" fmla="*/ 54 h 63"/>
              <a:gd name="T42" fmla="*/ 188 w 194"/>
              <a:gd name="T43" fmla="*/ 61 h 63"/>
              <a:gd name="T44" fmla="*/ 188 w 194"/>
              <a:gd name="T45" fmla="*/ 56 h 63"/>
              <a:gd name="T46" fmla="*/ 192 w 194"/>
              <a:gd name="T47" fmla="*/ 46 h 63"/>
              <a:gd name="T48" fmla="*/ 185 w 194"/>
              <a:gd name="T49" fmla="*/ 42 h 63"/>
              <a:gd name="T50" fmla="*/ 177 w 194"/>
              <a:gd name="T51" fmla="*/ 44 h 63"/>
              <a:gd name="T52" fmla="*/ 158 w 194"/>
              <a:gd name="T53" fmla="*/ 39 h 63"/>
              <a:gd name="T54" fmla="*/ 155 w 194"/>
              <a:gd name="T55" fmla="*/ 34 h 63"/>
              <a:gd name="T56" fmla="*/ 150 w 194"/>
              <a:gd name="T57" fmla="*/ 24 h 63"/>
              <a:gd name="T58" fmla="*/ 129 w 194"/>
              <a:gd name="T59" fmla="*/ 20 h 63"/>
              <a:gd name="T60" fmla="*/ 121 w 194"/>
              <a:gd name="T61" fmla="*/ 15 h 63"/>
              <a:gd name="T62" fmla="*/ 116 w 194"/>
              <a:gd name="T63" fmla="*/ 12 h 63"/>
              <a:gd name="T64" fmla="*/ 111 w 194"/>
              <a:gd name="T65" fmla="*/ 22 h 63"/>
              <a:gd name="T66" fmla="*/ 103 w 194"/>
              <a:gd name="T67" fmla="*/ 24 h 63"/>
              <a:gd name="T68" fmla="*/ 84 w 194"/>
              <a:gd name="T69" fmla="*/ 24 h 63"/>
              <a:gd name="T70" fmla="*/ 72 w 194"/>
              <a:gd name="T71" fmla="*/ 22 h 63"/>
              <a:gd name="T72" fmla="*/ 65 w 194"/>
              <a:gd name="T73" fmla="*/ 10 h 63"/>
              <a:gd name="T74" fmla="*/ 59 w 194"/>
              <a:gd name="T75" fmla="*/ 10 h 63"/>
              <a:gd name="T76" fmla="*/ 52 w 194"/>
              <a:gd name="T77"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4" h="63">
                <a:moveTo>
                  <a:pt x="49" y="9"/>
                </a:moveTo>
                <a:lnTo>
                  <a:pt x="45" y="4"/>
                </a:lnTo>
                <a:lnTo>
                  <a:pt x="40" y="2"/>
                </a:lnTo>
                <a:lnTo>
                  <a:pt x="37" y="0"/>
                </a:lnTo>
                <a:lnTo>
                  <a:pt x="37" y="4"/>
                </a:lnTo>
                <a:lnTo>
                  <a:pt x="35" y="7"/>
                </a:lnTo>
                <a:lnTo>
                  <a:pt x="30" y="7"/>
                </a:lnTo>
                <a:lnTo>
                  <a:pt x="28" y="4"/>
                </a:lnTo>
                <a:lnTo>
                  <a:pt x="23" y="4"/>
                </a:lnTo>
                <a:lnTo>
                  <a:pt x="18" y="2"/>
                </a:lnTo>
                <a:lnTo>
                  <a:pt x="17" y="0"/>
                </a:lnTo>
                <a:lnTo>
                  <a:pt x="15" y="4"/>
                </a:lnTo>
                <a:lnTo>
                  <a:pt x="13" y="5"/>
                </a:lnTo>
                <a:lnTo>
                  <a:pt x="13" y="12"/>
                </a:lnTo>
                <a:lnTo>
                  <a:pt x="10" y="10"/>
                </a:lnTo>
                <a:lnTo>
                  <a:pt x="10" y="12"/>
                </a:lnTo>
                <a:lnTo>
                  <a:pt x="10" y="17"/>
                </a:lnTo>
                <a:lnTo>
                  <a:pt x="6" y="19"/>
                </a:lnTo>
                <a:lnTo>
                  <a:pt x="1" y="19"/>
                </a:lnTo>
                <a:lnTo>
                  <a:pt x="0" y="19"/>
                </a:lnTo>
                <a:lnTo>
                  <a:pt x="0" y="20"/>
                </a:lnTo>
                <a:lnTo>
                  <a:pt x="15" y="22"/>
                </a:lnTo>
                <a:lnTo>
                  <a:pt x="20" y="22"/>
                </a:lnTo>
                <a:lnTo>
                  <a:pt x="25" y="24"/>
                </a:lnTo>
                <a:lnTo>
                  <a:pt x="28" y="25"/>
                </a:lnTo>
                <a:lnTo>
                  <a:pt x="25" y="30"/>
                </a:lnTo>
                <a:lnTo>
                  <a:pt x="25" y="32"/>
                </a:lnTo>
                <a:lnTo>
                  <a:pt x="27" y="34"/>
                </a:lnTo>
                <a:lnTo>
                  <a:pt x="44" y="36"/>
                </a:lnTo>
                <a:lnTo>
                  <a:pt x="45" y="36"/>
                </a:lnTo>
                <a:lnTo>
                  <a:pt x="54" y="41"/>
                </a:lnTo>
                <a:lnTo>
                  <a:pt x="62" y="42"/>
                </a:lnTo>
                <a:lnTo>
                  <a:pt x="67" y="42"/>
                </a:lnTo>
                <a:lnTo>
                  <a:pt x="72" y="39"/>
                </a:lnTo>
                <a:lnTo>
                  <a:pt x="81" y="39"/>
                </a:lnTo>
                <a:lnTo>
                  <a:pt x="103" y="46"/>
                </a:lnTo>
                <a:lnTo>
                  <a:pt x="111" y="51"/>
                </a:lnTo>
                <a:lnTo>
                  <a:pt x="118" y="52"/>
                </a:lnTo>
                <a:lnTo>
                  <a:pt x="153" y="57"/>
                </a:lnTo>
                <a:lnTo>
                  <a:pt x="156" y="56"/>
                </a:lnTo>
                <a:lnTo>
                  <a:pt x="161" y="54"/>
                </a:lnTo>
                <a:lnTo>
                  <a:pt x="167" y="54"/>
                </a:lnTo>
                <a:lnTo>
                  <a:pt x="182" y="59"/>
                </a:lnTo>
                <a:lnTo>
                  <a:pt x="188" y="61"/>
                </a:lnTo>
                <a:lnTo>
                  <a:pt x="194" y="63"/>
                </a:lnTo>
                <a:lnTo>
                  <a:pt x="188" y="56"/>
                </a:lnTo>
                <a:lnTo>
                  <a:pt x="190" y="51"/>
                </a:lnTo>
                <a:lnTo>
                  <a:pt x="192" y="46"/>
                </a:lnTo>
                <a:lnTo>
                  <a:pt x="192" y="44"/>
                </a:lnTo>
                <a:lnTo>
                  <a:pt x="185" y="42"/>
                </a:lnTo>
                <a:lnTo>
                  <a:pt x="182" y="42"/>
                </a:lnTo>
                <a:lnTo>
                  <a:pt x="177" y="44"/>
                </a:lnTo>
                <a:lnTo>
                  <a:pt x="167" y="42"/>
                </a:lnTo>
                <a:lnTo>
                  <a:pt x="158" y="39"/>
                </a:lnTo>
                <a:lnTo>
                  <a:pt x="158" y="39"/>
                </a:lnTo>
                <a:lnTo>
                  <a:pt x="155" y="34"/>
                </a:lnTo>
                <a:lnTo>
                  <a:pt x="156" y="29"/>
                </a:lnTo>
                <a:lnTo>
                  <a:pt x="150" y="24"/>
                </a:lnTo>
                <a:lnTo>
                  <a:pt x="135" y="20"/>
                </a:lnTo>
                <a:lnTo>
                  <a:pt x="129" y="20"/>
                </a:lnTo>
                <a:lnTo>
                  <a:pt x="124" y="19"/>
                </a:lnTo>
                <a:lnTo>
                  <a:pt x="121" y="15"/>
                </a:lnTo>
                <a:lnTo>
                  <a:pt x="119" y="12"/>
                </a:lnTo>
                <a:lnTo>
                  <a:pt x="116" y="12"/>
                </a:lnTo>
                <a:lnTo>
                  <a:pt x="113" y="15"/>
                </a:lnTo>
                <a:lnTo>
                  <a:pt x="111" y="22"/>
                </a:lnTo>
                <a:lnTo>
                  <a:pt x="108" y="24"/>
                </a:lnTo>
                <a:lnTo>
                  <a:pt x="103" y="24"/>
                </a:lnTo>
                <a:lnTo>
                  <a:pt x="89" y="22"/>
                </a:lnTo>
                <a:lnTo>
                  <a:pt x="84" y="24"/>
                </a:lnTo>
                <a:lnTo>
                  <a:pt x="81" y="22"/>
                </a:lnTo>
                <a:lnTo>
                  <a:pt x="72" y="22"/>
                </a:lnTo>
                <a:lnTo>
                  <a:pt x="70" y="15"/>
                </a:lnTo>
                <a:lnTo>
                  <a:pt x="65" y="10"/>
                </a:lnTo>
                <a:lnTo>
                  <a:pt x="64" y="9"/>
                </a:lnTo>
                <a:lnTo>
                  <a:pt x="59" y="10"/>
                </a:lnTo>
                <a:lnTo>
                  <a:pt x="54" y="10"/>
                </a:lnTo>
                <a:lnTo>
                  <a:pt x="52" y="9"/>
                </a:lnTo>
                <a:lnTo>
                  <a:pt x="49" y="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84" name="Freeform 30381"/>
          <p:cNvSpPr>
            <a:spLocks/>
          </p:cNvSpPr>
          <p:nvPr/>
        </p:nvSpPr>
        <p:spPr bwMode="auto">
          <a:xfrm>
            <a:off x="6676143" y="4509629"/>
            <a:ext cx="184811" cy="175313"/>
          </a:xfrm>
          <a:custGeom>
            <a:avLst/>
            <a:gdLst>
              <a:gd name="T0" fmla="*/ 155 w 209"/>
              <a:gd name="T1" fmla="*/ 135 h 197"/>
              <a:gd name="T2" fmla="*/ 164 w 209"/>
              <a:gd name="T3" fmla="*/ 142 h 197"/>
              <a:gd name="T4" fmla="*/ 167 w 209"/>
              <a:gd name="T5" fmla="*/ 147 h 197"/>
              <a:gd name="T6" fmla="*/ 160 w 209"/>
              <a:gd name="T7" fmla="*/ 147 h 197"/>
              <a:gd name="T8" fmla="*/ 165 w 209"/>
              <a:gd name="T9" fmla="*/ 157 h 197"/>
              <a:gd name="T10" fmla="*/ 170 w 209"/>
              <a:gd name="T11" fmla="*/ 165 h 197"/>
              <a:gd name="T12" fmla="*/ 165 w 209"/>
              <a:gd name="T13" fmla="*/ 175 h 197"/>
              <a:gd name="T14" fmla="*/ 186 w 209"/>
              <a:gd name="T15" fmla="*/ 174 h 197"/>
              <a:gd name="T16" fmla="*/ 196 w 209"/>
              <a:gd name="T17" fmla="*/ 184 h 197"/>
              <a:gd name="T18" fmla="*/ 209 w 209"/>
              <a:gd name="T19" fmla="*/ 153 h 197"/>
              <a:gd name="T20" fmla="*/ 209 w 209"/>
              <a:gd name="T21" fmla="*/ 132 h 197"/>
              <a:gd name="T22" fmla="*/ 143 w 209"/>
              <a:gd name="T23" fmla="*/ 24 h 197"/>
              <a:gd name="T24" fmla="*/ 130 w 209"/>
              <a:gd name="T25" fmla="*/ 30 h 197"/>
              <a:gd name="T26" fmla="*/ 128 w 209"/>
              <a:gd name="T27" fmla="*/ 37 h 197"/>
              <a:gd name="T28" fmla="*/ 123 w 209"/>
              <a:gd name="T29" fmla="*/ 41 h 197"/>
              <a:gd name="T30" fmla="*/ 110 w 209"/>
              <a:gd name="T31" fmla="*/ 42 h 197"/>
              <a:gd name="T32" fmla="*/ 95 w 209"/>
              <a:gd name="T33" fmla="*/ 66 h 197"/>
              <a:gd name="T34" fmla="*/ 84 w 209"/>
              <a:gd name="T35" fmla="*/ 68 h 197"/>
              <a:gd name="T36" fmla="*/ 79 w 209"/>
              <a:gd name="T37" fmla="*/ 64 h 197"/>
              <a:gd name="T38" fmla="*/ 74 w 209"/>
              <a:gd name="T39" fmla="*/ 52 h 197"/>
              <a:gd name="T40" fmla="*/ 73 w 209"/>
              <a:gd name="T41" fmla="*/ 49 h 197"/>
              <a:gd name="T42" fmla="*/ 69 w 209"/>
              <a:gd name="T43" fmla="*/ 54 h 197"/>
              <a:gd name="T44" fmla="*/ 64 w 209"/>
              <a:gd name="T45" fmla="*/ 42 h 197"/>
              <a:gd name="T46" fmla="*/ 61 w 209"/>
              <a:gd name="T47" fmla="*/ 34 h 197"/>
              <a:gd name="T48" fmla="*/ 64 w 209"/>
              <a:gd name="T49" fmla="*/ 22 h 197"/>
              <a:gd name="T50" fmla="*/ 59 w 209"/>
              <a:gd name="T51" fmla="*/ 10 h 197"/>
              <a:gd name="T52" fmla="*/ 32 w 209"/>
              <a:gd name="T53" fmla="*/ 0 h 197"/>
              <a:gd name="T54" fmla="*/ 20 w 209"/>
              <a:gd name="T55" fmla="*/ 2 h 197"/>
              <a:gd name="T56" fmla="*/ 7 w 209"/>
              <a:gd name="T57" fmla="*/ 10 h 197"/>
              <a:gd name="T58" fmla="*/ 3 w 209"/>
              <a:gd name="T59" fmla="*/ 17 h 197"/>
              <a:gd name="T60" fmla="*/ 0 w 209"/>
              <a:gd name="T61" fmla="*/ 22 h 197"/>
              <a:gd name="T62" fmla="*/ 15 w 209"/>
              <a:gd name="T63" fmla="*/ 25 h 197"/>
              <a:gd name="T64" fmla="*/ 19 w 209"/>
              <a:gd name="T65" fmla="*/ 36 h 197"/>
              <a:gd name="T66" fmla="*/ 24 w 209"/>
              <a:gd name="T67" fmla="*/ 41 h 197"/>
              <a:gd name="T68" fmla="*/ 41 w 209"/>
              <a:gd name="T69" fmla="*/ 41 h 197"/>
              <a:gd name="T70" fmla="*/ 54 w 209"/>
              <a:gd name="T71" fmla="*/ 41 h 197"/>
              <a:gd name="T72" fmla="*/ 59 w 209"/>
              <a:gd name="T73" fmla="*/ 39 h 197"/>
              <a:gd name="T74" fmla="*/ 59 w 209"/>
              <a:gd name="T75" fmla="*/ 47 h 197"/>
              <a:gd name="T76" fmla="*/ 47 w 209"/>
              <a:gd name="T77" fmla="*/ 49 h 197"/>
              <a:gd name="T78" fmla="*/ 42 w 209"/>
              <a:gd name="T79" fmla="*/ 46 h 197"/>
              <a:gd name="T80" fmla="*/ 32 w 209"/>
              <a:gd name="T81" fmla="*/ 54 h 197"/>
              <a:gd name="T82" fmla="*/ 24 w 209"/>
              <a:gd name="T83" fmla="*/ 51 h 197"/>
              <a:gd name="T84" fmla="*/ 19 w 209"/>
              <a:gd name="T85" fmla="*/ 54 h 197"/>
              <a:gd name="T86" fmla="*/ 24 w 209"/>
              <a:gd name="T87" fmla="*/ 56 h 197"/>
              <a:gd name="T88" fmla="*/ 37 w 209"/>
              <a:gd name="T89" fmla="*/ 68 h 197"/>
              <a:gd name="T90" fmla="*/ 36 w 209"/>
              <a:gd name="T91" fmla="*/ 74 h 197"/>
              <a:gd name="T92" fmla="*/ 37 w 209"/>
              <a:gd name="T93" fmla="*/ 83 h 197"/>
              <a:gd name="T94" fmla="*/ 46 w 209"/>
              <a:gd name="T95" fmla="*/ 81 h 197"/>
              <a:gd name="T96" fmla="*/ 51 w 209"/>
              <a:gd name="T97" fmla="*/ 71 h 197"/>
              <a:gd name="T98" fmla="*/ 54 w 209"/>
              <a:gd name="T99" fmla="*/ 61 h 197"/>
              <a:gd name="T100" fmla="*/ 57 w 209"/>
              <a:gd name="T101" fmla="*/ 62 h 197"/>
              <a:gd name="T102" fmla="*/ 59 w 209"/>
              <a:gd name="T103" fmla="*/ 73 h 197"/>
              <a:gd name="T104" fmla="*/ 66 w 209"/>
              <a:gd name="T105" fmla="*/ 79 h 197"/>
              <a:gd name="T106" fmla="*/ 76 w 209"/>
              <a:gd name="T107" fmla="*/ 78 h 197"/>
              <a:gd name="T108" fmla="*/ 79 w 209"/>
              <a:gd name="T109" fmla="*/ 81 h 197"/>
              <a:gd name="T110" fmla="*/ 84 w 209"/>
              <a:gd name="T111" fmla="*/ 88 h 197"/>
              <a:gd name="T112" fmla="*/ 96 w 209"/>
              <a:gd name="T113" fmla="*/ 91 h 197"/>
              <a:gd name="T114" fmla="*/ 142 w 209"/>
              <a:gd name="T115" fmla="*/ 11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197">
                <a:moveTo>
                  <a:pt x="153" y="128"/>
                </a:moveTo>
                <a:lnTo>
                  <a:pt x="155" y="135"/>
                </a:lnTo>
                <a:lnTo>
                  <a:pt x="159" y="138"/>
                </a:lnTo>
                <a:lnTo>
                  <a:pt x="164" y="142"/>
                </a:lnTo>
                <a:lnTo>
                  <a:pt x="169" y="147"/>
                </a:lnTo>
                <a:lnTo>
                  <a:pt x="167" y="147"/>
                </a:lnTo>
                <a:lnTo>
                  <a:pt x="165" y="148"/>
                </a:lnTo>
                <a:lnTo>
                  <a:pt x="160" y="147"/>
                </a:lnTo>
                <a:lnTo>
                  <a:pt x="160" y="148"/>
                </a:lnTo>
                <a:lnTo>
                  <a:pt x="165" y="157"/>
                </a:lnTo>
                <a:lnTo>
                  <a:pt x="172" y="162"/>
                </a:lnTo>
                <a:lnTo>
                  <a:pt x="170" y="165"/>
                </a:lnTo>
                <a:lnTo>
                  <a:pt x="167" y="172"/>
                </a:lnTo>
                <a:lnTo>
                  <a:pt x="165" y="175"/>
                </a:lnTo>
                <a:lnTo>
                  <a:pt x="170" y="175"/>
                </a:lnTo>
                <a:lnTo>
                  <a:pt x="186" y="174"/>
                </a:lnTo>
                <a:lnTo>
                  <a:pt x="189" y="174"/>
                </a:lnTo>
                <a:lnTo>
                  <a:pt x="196" y="184"/>
                </a:lnTo>
                <a:lnTo>
                  <a:pt x="209" y="197"/>
                </a:lnTo>
                <a:lnTo>
                  <a:pt x="209" y="153"/>
                </a:lnTo>
                <a:lnTo>
                  <a:pt x="204" y="140"/>
                </a:lnTo>
                <a:lnTo>
                  <a:pt x="209" y="132"/>
                </a:lnTo>
                <a:lnTo>
                  <a:pt x="207" y="51"/>
                </a:lnTo>
                <a:lnTo>
                  <a:pt x="143" y="24"/>
                </a:lnTo>
                <a:lnTo>
                  <a:pt x="140" y="24"/>
                </a:lnTo>
                <a:lnTo>
                  <a:pt x="130" y="30"/>
                </a:lnTo>
                <a:lnTo>
                  <a:pt x="128" y="32"/>
                </a:lnTo>
                <a:lnTo>
                  <a:pt x="128" y="37"/>
                </a:lnTo>
                <a:lnTo>
                  <a:pt x="127" y="39"/>
                </a:lnTo>
                <a:lnTo>
                  <a:pt x="123" y="41"/>
                </a:lnTo>
                <a:lnTo>
                  <a:pt x="113" y="42"/>
                </a:lnTo>
                <a:lnTo>
                  <a:pt x="110" y="42"/>
                </a:lnTo>
                <a:lnTo>
                  <a:pt x="98" y="61"/>
                </a:lnTo>
                <a:lnTo>
                  <a:pt x="95" y="66"/>
                </a:lnTo>
                <a:lnTo>
                  <a:pt x="88" y="68"/>
                </a:lnTo>
                <a:lnTo>
                  <a:pt x="84" y="68"/>
                </a:lnTo>
                <a:lnTo>
                  <a:pt x="83" y="66"/>
                </a:lnTo>
                <a:lnTo>
                  <a:pt x="79" y="64"/>
                </a:lnTo>
                <a:lnTo>
                  <a:pt x="78" y="62"/>
                </a:lnTo>
                <a:lnTo>
                  <a:pt x="74" y="52"/>
                </a:lnTo>
                <a:lnTo>
                  <a:pt x="74" y="51"/>
                </a:lnTo>
                <a:lnTo>
                  <a:pt x="73" y="49"/>
                </a:lnTo>
                <a:lnTo>
                  <a:pt x="71" y="56"/>
                </a:lnTo>
                <a:lnTo>
                  <a:pt x="69" y="54"/>
                </a:lnTo>
                <a:lnTo>
                  <a:pt x="68" y="52"/>
                </a:lnTo>
                <a:lnTo>
                  <a:pt x="64" y="42"/>
                </a:lnTo>
                <a:lnTo>
                  <a:pt x="64" y="37"/>
                </a:lnTo>
                <a:lnTo>
                  <a:pt x="61" y="34"/>
                </a:lnTo>
                <a:lnTo>
                  <a:pt x="61" y="29"/>
                </a:lnTo>
                <a:lnTo>
                  <a:pt x="64" y="22"/>
                </a:lnTo>
                <a:lnTo>
                  <a:pt x="64" y="17"/>
                </a:lnTo>
                <a:lnTo>
                  <a:pt x="59" y="10"/>
                </a:lnTo>
                <a:lnTo>
                  <a:pt x="51" y="9"/>
                </a:lnTo>
                <a:lnTo>
                  <a:pt x="32" y="0"/>
                </a:lnTo>
                <a:lnTo>
                  <a:pt x="24" y="0"/>
                </a:lnTo>
                <a:lnTo>
                  <a:pt x="20" y="2"/>
                </a:lnTo>
                <a:lnTo>
                  <a:pt x="15" y="7"/>
                </a:lnTo>
                <a:lnTo>
                  <a:pt x="7" y="10"/>
                </a:lnTo>
                <a:lnTo>
                  <a:pt x="3" y="10"/>
                </a:lnTo>
                <a:lnTo>
                  <a:pt x="3" y="17"/>
                </a:lnTo>
                <a:lnTo>
                  <a:pt x="2" y="20"/>
                </a:lnTo>
                <a:lnTo>
                  <a:pt x="0" y="22"/>
                </a:lnTo>
                <a:lnTo>
                  <a:pt x="12" y="24"/>
                </a:lnTo>
                <a:lnTo>
                  <a:pt x="15" y="25"/>
                </a:lnTo>
                <a:lnTo>
                  <a:pt x="17" y="29"/>
                </a:lnTo>
                <a:lnTo>
                  <a:pt x="19" y="36"/>
                </a:lnTo>
                <a:lnTo>
                  <a:pt x="20" y="37"/>
                </a:lnTo>
                <a:lnTo>
                  <a:pt x="24" y="41"/>
                </a:lnTo>
                <a:lnTo>
                  <a:pt x="34" y="42"/>
                </a:lnTo>
                <a:lnTo>
                  <a:pt x="41" y="41"/>
                </a:lnTo>
                <a:lnTo>
                  <a:pt x="47" y="42"/>
                </a:lnTo>
                <a:lnTo>
                  <a:pt x="54" y="41"/>
                </a:lnTo>
                <a:lnTo>
                  <a:pt x="56" y="39"/>
                </a:lnTo>
                <a:lnTo>
                  <a:pt x="59" y="39"/>
                </a:lnTo>
                <a:lnTo>
                  <a:pt x="59" y="42"/>
                </a:lnTo>
                <a:lnTo>
                  <a:pt x="59" y="47"/>
                </a:lnTo>
                <a:lnTo>
                  <a:pt x="57" y="49"/>
                </a:lnTo>
                <a:lnTo>
                  <a:pt x="47" y="49"/>
                </a:lnTo>
                <a:lnTo>
                  <a:pt x="44" y="47"/>
                </a:lnTo>
                <a:lnTo>
                  <a:pt x="42" y="46"/>
                </a:lnTo>
                <a:lnTo>
                  <a:pt x="36" y="54"/>
                </a:lnTo>
                <a:lnTo>
                  <a:pt x="32" y="54"/>
                </a:lnTo>
                <a:lnTo>
                  <a:pt x="27" y="52"/>
                </a:lnTo>
                <a:lnTo>
                  <a:pt x="24" y="51"/>
                </a:lnTo>
                <a:lnTo>
                  <a:pt x="19" y="52"/>
                </a:lnTo>
                <a:lnTo>
                  <a:pt x="19" y="54"/>
                </a:lnTo>
                <a:lnTo>
                  <a:pt x="20" y="56"/>
                </a:lnTo>
                <a:lnTo>
                  <a:pt x="24" y="56"/>
                </a:lnTo>
                <a:lnTo>
                  <a:pt x="36" y="64"/>
                </a:lnTo>
                <a:lnTo>
                  <a:pt x="37" y="68"/>
                </a:lnTo>
                <a:lnTo>
                  <a:pt x="37" y="71"/>
                </a:lnTo>
                <a:lnTo>
                  <a:pt x="36" y="74"/>
                </a:lnTo>
                <a:lnTo>
                  <a:pt x="34" y="76"/>
                </a:lnTo>
                <a:lnTo>
                  <a:pt x="37" y="83"/>
                </a:lnTo>
                <a:lnTo>
                  <a:pt x="39" y="84"/>
                </a:lnTo>
                <a:lnTo>
                  <a:pt x="46" y="81"/>
                </a:lnTo>
                <a:lnTo>
                  <a:pt x="49" y="78"/>
                </a:lnTo>
                <a:lnTo>
                  <a:pt x="51" y="71"/>
                </a:lnTo>
                <a:lnTo>
                  <a:pt x="52" y="64"/>
                </a:lnTo>
                <a:lnTo>
                  <a:pt x="54" y="61"/>
                </a:lnTo>
                <a:lnTo>
                  <a:pt x="56" y="59"/>
                </a:lnTo>
                <a:lnTo>
                  <a:pt x="57" y="62"/>
                </a:lnTo>
                <a:lnTo>
                  <a:pt x="56" y="68"/>
                </a:lnTo>
                <a:lnTo>
                  <a:pt x="59" y="73"/>
                </a:lnTo>
                <a:lnTo>
                  <a:pt x="62" y="78"/>
                </a:lnTo>
                <a:lnTo>
                  <a:pt x="66" y="79"/>
                </a:lnTo>
                <a:lnTo>
                  <a:pt x="69" y="79"/>
                </a:lnTo>
                <a:lnTo>
                  <a:pt x="76" y="78"/>
                </a:lnTo>
                <a:lnTo>
                  <a:pt x="78" y="79"/>
                </a:lnTo>
                <a:lnTo>
                  <a:pt x="79" y="81"/>
                </a:lnTo>
                <a:lnTo>
                  <a:pt x="78" y="84"/>
                </a:lnTo>
                <a:lnTo>
                  <a:pt x="84" y="88"/>
                </a:lnTo>
                <a:lnTo>
                  <a:pt x="91" y="91"/>
                </a:lnTo>
                <a:lnTo>
                  <a:pt x="96" y="91"/>
                </a:lnTo>
                <a:lnTo>
                  <a:pt x="133" y="103"/>
                </a:lnTo>
                <a:lnTo>
                  <a:pt x="142" y="110"/>
                </a:lnTo>
                <a:lnTo>
                  <a:pt x="153" y="12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85" name="Freeform 30382"/>
          <p:cNvSpPr>
            <a:spLocks/>
          </p:cNvSpPr>
          <p:nvPr/>
        </p:nvSpPr>
        <p:spPr bwMode="auto">
          <a:xfrm>
            <a:off x="6799940" y="4651124"/>
            <a:ext cx="22107" cy="18689"/>
          </a:xfrm>
          <a:custGeom>
            <a:avLst/>
            <a:gdLst>
              <a:gd name="T0" fmla="*/ 20 w 25"/>
              <a:gd name="T1" fmla="*/ 13 h 21"/>
              <a:gd name="T2" fmla="*/ 25 w 25"/>
              <a:gd name="T3" fmla="*/ 5 h 21"/>
              <a:gd name="T4" fmla="*/ 24 w 25"/>
              <a:gd name="T5" fmla="*/ 3 h 21"/>
              <a:gd name="T6" fmla="*/ 19 w 25"/>
              <a:gd name="T7" fmla="*/ 0 h 21"/>
              <a:gd name="T8" fmla="*/ 15 w 25"/>
              <a:gd name="T9" fmla="*/ 0 h 21"/>
              <a:gd name="T10" fmla="*/ 10 w 25"/>
              <a:gd name="T11" fmla="*/ 3 h 21"/>
              <a:gd name="T12" fmla="*/ 5 w 25"/>
              <a:gd name="T13" fmla="*/ 10 h 21"/>
              <a:gd name="T14" fmla="*/ 0 w 25"/>
              <a:gd name="T15" fmla="*/ 20 h 21"/>
              <a:gd name="T16" fmla="*/ 10 w 25"/>
              <a:gd name="T17" fmla="*/ 21 h 21"/>
              <a:gd name="T18" fmla="*/ 13 w 25"/>
              <a:gd name="T19" fmla="*/ 21 h 21"/>
              <a:gd name="T20" fmla="*/ 19 w 25"/>
              <a:gd name="T21" fmla="*/ 15 h 21"/>
              <a:gd name="T22" fmla="*/ 20 w 25"/>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1">
                <a:moveTo>
                  <a:pt x="20" y="13"/>
                </a:moveTo>
                <a:lnTo>
                  <a:pt x="25" y="5"/>
                </a:lnTo>
                <a:lnTo>
                  <a:pt x="24" y="3"/>
                </a:lnTo>
                <a:lnTo>
                  <a:pt x="19" y="0"/>
                </a:lnTo>
                <a:lnTo>
                  <a:pt x="15" y="0"/>
                </a:lnTo>
                <a:lnTo>
                  <a:pt x="10" y="3"/>
                </a:lnTo>
                <a:lnTo>
                  <a:pt x="5" y="10"/>
                </a:lnTo>
                <a:lnTo>
                  <a:pt x="0" y="20"/>
                </a:lnTo>
                <a:lnTo>
                  <a:pt x="10" y="21"/>
                </a:lnTo>
                <a:lnTo>
                  <a:pt x="13" y="21"/>
                </a:lnTo>
                <a:lnTo>
                  <a:pt x="19" y="15"/>
                </a:lnTo>
                <a:lnTo>
                  <a:pt x="20" y="1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86" name="Freeform 30383"/>
          <p:cNvSpPr>
            <a:spLocks/>
          </p:cNvSpPr>
          <p:nvPr/>
        </p:nvSpPr>
        <p:spPr bwMode="auto">
          <a:xfrm>
            <a:off x="6608055" y="4461571"/>
            <a:ext cx="23875" cy="56954"/>
          </a:xfrm>
          <a:custGeom>
            <a:avLst/>
            <a:gdLst>
              <a:gd name="T0" fmla="*/ 8 w 27"/>
              <a:gd name="T1" fmla="*/ 0 h 64"/>
              <a:gd name="T2" fmla="*/ 1 w 27"/>
              <a:gd name="T3" fmla="*/ 7 h 64"/>
              <a:gd name="T4" fmla="*/ 0 w 27"/>
              <a:gd name="T5" fmla="*/ 17 h 64"/>
              <a:gd name="T6" fmla="*/ 0 w 27"/>
              <a:gd name="T7" fmla="*/ 20 h 64"/>
              <a:gd name="T8" fmla="*/ 1 w 27"/>
              <a:gd name="T9" fmla="*/ 24 h 64"/>
              <a:gd name="T10" fmla="*/ 0 w 27"/>
              <a:gd name="T11" fmla="*/ 31 h 64"/>
              <a:gd name="T12" fmla="*/ 3 w 27"/>
              <a:gd name="T13" fmla="*/ 41 h 64"/>
              <a:gd name="T14" fmla="*/ 3 w 27"/>
              <a:gd name="T15" fmla="*/ 42 h 64"/>
              <a:gd name="T16" fmla="*/ 5 w 27"/>
              <a:gd name="T17" fmla="*/ 46 h 64"/>
              <a:gd name="T18" fmla="*/ 5 w 27"/>
              <a:gd name="T19" fmla="*/ 49 h 64"/>
              <a:gd name="T20" fmla="*/ 10 w 27"/>
              <a:gd name="T21" fmla="*/ 56 h 64"/>
              <a:gd name="T22" fmla="*/ 18 w 27"/>
              <a:gd name="T23" fmla="*/ 64 h 64"/>
              <a:gd name="T24" fmla="*/ 20 w 27"/>
              <a:gd name="T25" fmla="*/ 63 h 64"/>
              <a:gd name="T26" fmla="*/ 18 w 27"/>
              <a:gd name="T27" fmla="*/ 61 h 64"/>
              <a:gd name="T28" fmla="*/ 13 w 27"/>
              <a:gd name="T29" fmla="*/ 56 h 64"/>
              <a:gd name="T30" fmla="*/ 10 w 27"/>
              <a:gd name="T31" fmla="*/ 49 h 64"/>
              <a:gd name="T32" fmla="*/ 8 w 27"/>
              <a:gd name="T33" fmla="*/ 39 h 64"/>
              <a:gd name="T34" fmla="*/ 10 w 27"/>
              <a:gd name="T35" fmla="*/ 36 h 64"/>
              <a:gd name="T36" fmla="*/ 13 w 27"/>
              <a:gd name="T37" fmla="*/ 34 h 64"/>
              <a:gd name="T38" fmla="*/ 15 w 27"/>
              <a:gd name="T39" fmla="*/ 34 h 64"/>
              <a:gd name="T40" fmla="*/ 20 w 27"/>
              <a:gd name="T41" fmla="*/ 36 h 64"/>
              <a:gd name="T42" fmla="*/ 27 w 27"/>
              <a:gd name="T43" fmla="*/ 37 h 64"/>
              <a:gd name="T44" fmla="*/ 25 w 27"/>
              <a:gd name="T45" fmla="*/ 34 h 64"/>
              <a:gd name="T46" fmla="*/ 25 w 27"/>
              <a:gd name="T47" fmla="*/ 32 h 64"/>
              <a:gd name="T48" fmla="*/ 22 w 27"/>
              <a:gd name="T49" fmla="*/ 31 h 64"/>
              <a:gd name="T50" fmla="*/ 15 w 27"/>
              <a:gd name="T51" fmla="*/ 27 h 64"/>
              <a:gd name="T52" fmla="*/ 16 w 27"/>
              <a:gd name="T53" fmla="*/ 24 h 64"/>
              <a:gd name="T54" fmla="*/ 25 w 27"/>
              <a:gd name="T55" fmla="*/ 19 h 64"/>
              <a:gd name="T56" fmla="*/ 23 w 27"/>
              <a:gd name="T57" fmla="*/ 14 h 64"/>
              <a:gd name="T58" fmla="*/ 25 w 27"/>
              <a:gd name="T59" fmla="*/ 10 h 64"/>
              <a:gd name="T60" fmla="*/ 23 w 27"/>
              <a:gd name="T61" fmla="*/ 9 h 64"/>
              <a:gd name="T62" fmla="*/ 15 w 27"/>
              <a:gd name="T63" fmla="*/ 14 h 64"/>
              <a:gd name="T64" fmla="*/ 13 w 27"/>
              <a:gd name="T65" fmla="*/ 15 h 64"/>
              <a:gd name="T66" fmla="*/ 13 w 27"/>
              <a:gd name="T67" fmla="*/ 20 h 64"/>
              <a:gd name="T68" fmla="*/ 8 w 27"/>
              <a:gd name="T69" fmla="*/ 24 h 64"/>
              <a:gd name="T70" fmla="*/ 8 w 27"/>
              <a:gd name="T71" fmla="*/ 25 h 64"/>
              <a:gd name="T72" fmla="*/ 5 w 27"/>
              <a:gd name="T73" fmla="*/ 24 h 64"/>
              <a:gd name="T74" fmla="*/ 5 w 27"/>
              <a:gd name="T75" fmla="*/ 20 h 64"/>
              <a:gd name="T76" fmla="*/ 10 w 27"/>
              <a:gd name="T77" fmla="*/ 9 h 64"/>
              <a:gd name="T78" fmla="*/ 11 w 27"/>
              <a:gd name="T79" fmla="*/ 7 h 64"/>
              <a:gd name="T80" fmla="*/ 10 w 27"/>
              <a:gd name="T81" fmla="*/ 4 h 64"/>
              <a:gd name="T82" fmla="*/ 8 w 27"/>
              <a:gd name="T8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 h="64">
                <a:moveTo>
                  <a:pt x="8" y="0"/>
                </a:moveTo>
                <a:lnTo>
                  <a:pt x="1" y="7"/>
                </a:lnTo>
                <a:lnTo>
                  <a:pt x="0" y="17"/>
                </a:lnTo>
                <a:lnTo>
                  <a:pt x="0" y="20"/>
                </a:lnTo>
                <a:lnTo>
                  <a:pt x="1" y="24"/>
                </a:lnTo>
                <a:lnTo>
                  <a:pt x="0" y="31"/>
                </a:lnTo>
                <a:lnTo>
                  <a:pt x="3" y="41"/>
                </a:lnTo>
                <a:lnTo>
                  <a:pt x="3" y="42"/>
                </a:lnTo>
                <a:lnTo>
                  <a:pt x="5" y="46"/>
                </a:lnTo>
                <a:lnTo>
                  <a:pt x="5" y="49"/>
                </a:lnTo>
                <a:lnTo>
                  <a:pt x="10" y="56"/>
                </a:lnTo>
                <a:lnTo>
                  <a:pt x="18" y="64"/>
                </a:lnTo>
                <a:lnTo>
                  <a:pt x="20" y="63"/>
                </a:lnTo>
                <a:lnTo>
                  <a:pt x="18" y="61"/>
                </a:lnTo>
                <a:lnTo>
                  <a:pt x="13" y="56"/>
                </a:lnTo>
                <a:lnTo>
                  <a:pt x="10" y="49"/>
                </a:lnTo>
                <a:lnTo>
                  <a:pt x="8" y="39"/>
                </a:lnTo>
                <a:lnTo>
                  <a:pt x="10" y="36"/>
                </a:lnTo>
                <a:lnTo>
                  <a:pt x="13" y="34"/>
                </a:lnTo>
                <a:lnTo>
                  <a:pt x="15" y="34"/>
                </a:lnTo>
                <a:lnTo>
                  <a:pt x="20" y="36"/>
                </a:lnTo>
                <a:lnTo>
                  <a:pt x="27" y="37"/>
                </a:lnTo>
                <a:lnTo>
                  <a:pt x="25" y="34"/>
                </a:lnTo>
                <a:lnTo>
                  <a:pt x="25" y="32"/>
                </a:lnTo>
                <a:lnTo>
                  <a:pt x="22" y="31"/>
                </a:lnTo>
                <a:lnTo>
                  <a:pt x="15" y="27"/>
                </a:lnTo>
                <a:lnTo>
                  <a:pt x="16" y="24"/>
                </a:lnTo>
                <a:lnTo>
                  <a:pt x="25" y="19"/>
                </a:lnTo>
                <a:lnTo>
                  <a:pt x="23" y="14"/>
                </a:lnTo>
                <a:lnTo>
                  <a:pt x="25" y="10"/>
                </a:lnTo>
                <a:lnTo>
                  <a:pt x="23" y="9"/>
                </a:lnTo>
                <a:lnTo>
                  <a:pt x="15" y="14"/>
                </a:lnTo>
                <a:lnTo>
                  <a:pt x="13" y="15"/>
                </a:lnTo>
                <a:lnTo>
                  <a:pt x="13" y="20"/>
                </a:lnTo>
                <a:lnTo>
                  <a:pt x="8" y="24"/>
                </a:lnTo>
                <a:lnTo>
                  <a:pt x="8" y="25"/>
                </a:lnTo>
                <a:lnTo>
                  <a:pt x="5" y="24"/>
                </a:lnTo>
                <a:lnTo>
                  <a:pt x="5" y="20"/>
                </a:lnTo>
                <a:lnTo>
                  <a:pt x="10" y="9"/>
                </a:lnTo>
                <a:lnTo>
                  <a:pt x="11" y="7"/>
                </a:lnTo>
                <a:lnTo>
                  <a:pt x="10" y="4"/>
                </a:lnTo>
                <a:lnTo>
                  <a:pt x="8"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87" name="Freeform 30384"/>
          <p:cNvSpPr>
            <a:spLocks/>
          </p:cNvSpPr>
          <p:nvPr/>
        </p:nvSpPr>
        <p:spPr bwMode="auto">
          <a:xfrm>
            <a:off x="6580643" y="4563913"/>
            <a:ext cx="21223" cy="13349"/>
          </a:xfrm>
          <a:custGeom>
            <a:avLst/>
            <a:gdLst>
              <a:gd name="T0" fmla="*/ 24 w 24"/>
              <a:gd name="T1" fmla="*/ 10 h 15"/>
              <a:gd name="T2" fmla="*/ 24 w 24"/>
              <a:gd name="T3" fmla="*/ 8 h 15"/>
              <a:gd name="T4" fmla="*/ 24 w 24"/>
              <a:gd name="T5" fmla="*/ 7 h 15"/>
              <a:gd name="T6" fmla="*/ 20 w 24"/>
              <a:gd name="T7" fmla="*/ 5 h 15"/>
              <a:gd name="T8" fmla="*/ 17 w 24"/>
              <a:gd name="T9" fmla="*/ 1 h 15"/>
              <a:gd name="T10" fmla="*/ 15 w 24"/>
              <a:gd name="T11" fmla="*/ 0 h 15"/>
              <a:gd name="T12" fmla="*/ 9 w 24"/>
              <a:gd name="T13" fmla="*/ 0 h 15"/>
              <a:gd name="T14" fmla="*/ 2 w 24"/>
              <a:gd name="T15" fmla="*/ 1 h 15"/>
              <a:gd name="T16" fmla="*/ 0 w 24"/>
              <a:gd name="T17" fmla="*/ 5 h 15"/>
              <a:gd name="T18" fmla="*/ 4 w 24"/>
              <a:gd name="T19" fmla="*/ 8 h 15"/>
              <a:gd name="T20" fmla="*/ 10 w 24"/>
              <a:gd name="T21" fmla="*/ 13 h 15"/>
              <a:gd name="T22" fmla="*/ 14 w 24"/>
              <a:gd name="T23" fmla="*/ 15 h 15"/>
              <a:gd name="T24" fmla="*/ 22 w 24"/>
              <a:gd name="T25" fmla="*/ 12 h 15"/>
              <a:gd name="T26" fmla="*/ 24 w 24"/>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5">
                <a:moveTo>
                  <a:pt x="24" y="10"/>
                </a:moveTo>
                <a:lnTo>
                  <a:pt x="24" y="8"/>
                </a:lnTo>
                <a:lnTo>
                  <a:pt x="24" y="7"/>
                </a:lnTo>
                <a:lnTo>
                  <a:pt x="20" y="5"/>
                </a:lnTo>
                <a:lnTo>
                  <a:pt x="17" y="1"/>
                </a:lnTo>
                <a:lnTo>
                  <a:pt x="15" y="0"/>
                </a:lnTo>
                <a:lnTo>
                  <a:pt x="9" y="0"/>
                </a:lnTo>
                <a:lnTo>
                  <a:pt x="2" y="1"/>
                </a:lnTo>
                <a:lnTo>
                  <a:pt x="0" y="5"/>
                </a:lnTo>
                <a:lnTo>
                  <a:pt x="4" y="8"/>
                </a:lnTo>
                <a:lnTo>
                  <a:pt x="10" y="13"/>
                </a:lnTo>
                <a:lnTo>
                  <a:pt x="14" y="15"/>
                </a:lnTo>
                <a:lnTo>
                  <a:pt x="22" y="12"/>
                </a:lnTo>
                <a:lnTo>
                  <a:pt x="24"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88" name="Freeform 30385"/>
          <p:cNvSpPr>
            <a:spLocks/>
          </p:cNvSpPr>
          <p:nvPr/>
        </p:nvSpPr>
        <p:spPr bwMode="auto">
          <a:xfrm>
            <a:off x="6619550" y="4557683"/>
            <a:ext cx="50403" cy="19579"/>
          </a:xfrm>
          <a:custGeom>
            <a:avLst/>
            <a:gdLst>
              <a:gd name="T0" fmla="*/ 19 w 57"/>
              <a:gd name="T1" fmla="*/ 2 h 22"/>
              <a:gd name="T2" fmla="*/ 5 w 57"/>
              <a:gd name="T3" fmla="*/ 0 h 22"/>
              <a:gd name="T4" fmla="*/ 2 w 57"/>
              <a:gd name="T5" fmla="*/ 2 h 22"/>
              <a:gd name="T6" fmla="*/ 0 w 57"/>
              <a:gd name="T7" fmla="*/ 2 h 22"/>
              <a:gd name="T8" fmla="*/ 2 w 57"/>
              <a:gd name="T9" fmla="*/ 7 h 22"/>
              <a:gd name="T10" fmla="*/ 7 w 57"/>
              <a:gd name="T11" fmla="*/ 14 h 22"/>
              <a:gd name="T12" fmla="*/ 10 w 57"/>
              <a:gd name="T13" fmla="*/ 12 h 22"/>
              <a:gd name="T14" fmla="*/ 12 w 57"/>
              <a:gd name="T15" fmla="*/ 8 h 22"/>
              <a:gd name="T16" fmla="*/ 19 w 57"/>
              <a:gd name="T17" fmla="*/ 7 h 22"/>
              <a:gd name="T18" fmla="*/ 20 w 57"/>
              <a:gd name="T19" fmla="*/ 10 h 22"/>
              <a:gd name="T20" fmla="*/ 30 w 57"/>
              <a:gd name="T21" fmla="*/ 15 h 22"/>
              <a:gd name="T22" fmla="*/ 32 w 57"/>
              <a:gd name="T23" fmla="*/ 15 h 22"/>
              <a:gd name="T24" fmla="*/ 32 w 57"/>
              <a:gd name="T25" fmla="*/ 10 h 22"/>
              <a:gd name="T26" fmla="*/ 32 w 57"/>
              <a:gd name="T27" fmla="*/ 8 h 22"/>
              <a:gd name="T28" fmla="*/ 35 w 57"/>
              <a:gd name="T29" fmla="*/ 8 h 22"/>
              <a:gd name="T30" fmla="*/ 39 w 57"/>
              <a:gd name="T31" fmla="*/ 10 h 22"/>
              <a:gd name="T32" fmla="*/ 54 w 57"/>
              <a:gd name="T33" fmla="*/ 20 h 22"/>
              <a:gd name="T34" fmla="*/ 57 w 57"/>
              <a:gd name="T35" fmla="*/ 22 h 22"/>
              <a:gd name="T36" fmla="*/ 57 w 57"/>
              <a:gd name="T37" fmla="*/ 19 h 22"/>
              <a:gd name="T38" fmla="*/ 56 w 57"/>
              <a:gd name="T39" fmla="*/ 14 h 22"/>
              <a:gd name="T40" fmla="*/ 54 w 57"/>
              <a:gd name="T41" fmla="*/ 8 h 22"/>
              <a:gd name="T42" fmla="*/ 49 w 57"/>
              <a:gd name="T43" fmla="*/ 5 h 22"/>
              <a:gd name="T44" fmla="*/ 35 w 57"/>
              <a:gd name="T45" fmla="*/ 2 h 22"/>
              <a:gd name="T46" fmla="*/ 32 w 57"/>
              <a:gd name="T47" fmla="*/ 2 h 22"/>
              <a:gd name="T48" fmla="*/ 27 w 57"/>
              <a:gd name="T49" fmla="*/ 5 h 22"/>
              <a:gd name="T50" fmla="*/ 24 w 57"/>
              <a:gd name="T51" fmla="*/ 5 h 22"/>
              <a:gd name="T52" fmla="*/ 19 w 57"/>
              <a:gd name="T53"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 h="22">
                <a:moveTo>
                  <a:pt x="19" y="2"/>
                </a:moveTo>
                <a:lnTo>
                  <a:pt x="5" y="0"/>
                </a:lnTo>
                <a:lnTo>
                  <a:pt x="2" y="2"/>
                </a:lnTo>
                <a:lnTo>
                  <a:pt x="0" y="2"/>
                </a:lnTo>
                <a:lnTo>
                  <a:pt x="2" y="7"/>
                </a:lnTo>
                <a:lnTo>
                  <a:pt x="7" y="14"/>
                </a:lnTo>
                <a:lnTo>
                  <a:pt x="10" y="12"/>
                </a:lnTo>
                <a:lnTo>
                  <a:pt x="12" y="8"/>
                </a:lnTo>
                <a:lnTo>
                  <a:pt x="19" y="7"/>
                </a:lnTo>
                <a:lnTo>
                  <a:pt x="20" y="10"/>
                </a:lnTo>
                <a:lnTo>
                  <a:pt x="30" y="15"/>
                </a:lnTo>
                <a:lnTo>
                  <a:pt x="32" y="15"/>
                </a:lnTo>
                <a:lnTo>
                  <a:pt x="32" y="10"/>
                </a:lnTo>
                <a:lnTo>
                  <a:pt x="32" y="8"/>
                </a:lnTo>
                <a:lnTo>
                  <a:pt x="35" y="8"/>
                </a:lnTo>
                <a:lnTo>
                  <a:pt x="39" y="10"/>
                </a:lnTo>
                <a:lnTo>
                  <a:pt x="54" y="20"/>
                </a:lnTo>
                <a:lnTo>
                  <a:pt x="57" y="22"/>
                </a:lnTo>
                <a:lnTo>
                  <a:pt x="57" y="19"/>
                </a:lnTo>
                <a:lnTo>
                  <a:pt x="56" y="14"/>
                </a:lnTo>
                <a:lnTo>
                  <a:pt x="54" y="8"/>
                </a:lnTo>
                <a:lnTo>
                  <a:pt x="49" y="5"/>
                </a:lnTo>
                <a:lnTo>
                  <a:pt x="35" y="2"/>
                </a:lnTo>
                <a:lnTo>
                  <a:pt x="32" y="2"/>
                </a:lnTo>
                <a:lnTo>
                  <a:pt x="27" y="5"/>
                </a:lnTo>
                <a:lnTo>
                  <a:pt x="24" y="5"/>
                </a:lnTo>
                <a:lnTo>
                  <a:pt x="19"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89" name="Freeform 30386"/>
          <p:cNvSpPr>
            <a:spLocks/>
          </p:cNvSpPr>
          <p:nvPr/>
        </p:nvSpPr>
        <p:spPr bwMode="auto">
          <a:xfrm>
            <a:off x="6532892" y="4668920"/>
            <a:ext cx="68973" cy="39156"/>
          </a:xfrm>
          <a:custGeom>
            <a:avLst/>
            <a:gdLst>
              <a:gd name="T0" fmla="*/ 73 w 78"/>
              <a:gd name="T1" fmla="*/ 8 h 44"/>
              <a:gd name="T2" fmla="*/ 78 w 78"/>
              <a:gd name="T3" fmla="*/ 3 h 44"/>
              <a:gd name="T4" fmla="*/ 78 w 78"/>
              <a:gd name="T5" fmla="*/ 1 h 44"/>
              <a:gd name="T6" fmla="*/ 76 w 78"/>
              <a:gd name="T7" fmla="*/ 0 h 44"/>
              <a:gd name="T8" fmla="*/ 63 w 78"/>
              <a:gd name="T9" fmla="*/ 1 h 44"/>
              <a:gd name="T10" fmla="*/ 54 w 78"/>
              <a:gd name="T11" fmla="*/ 5 h 44"/>
              <a:gd name="T12" fmla="*/ 39 w 78"/>
              <a:gd name="T13" fmla="*/ 5 h 44"/>
              <a:gd name="T14" fmla="*/ 34 w 78"/>
              <a:gd name="T15" fmla="*/ 7 h 44"/>
              <a:gd name="T16" fmla="*/ 31 w 78"/>
              <a:gd name="T17" fmla="*/ 13 h 44"/>
              <a:gd name="T18" fmla="*/ 26 w 78"/>
              <a:gd name="T19" fmla="*/ 18 h 44"/>
              <a:gd name="T20" fmla="*/ 10 w 78"/>
              <a:gd name="T21" fmla="*/ 23 h 44"/>
              <a:gd name="T22" fmla="*/ 4 w 78"/>
              <a:gd name="T23" fmla="*/ 30 h 44"/>
              <a:gd name="T24" fmla="*/ 4 w 78"/>
              <a:gd name="T25" fmla="*/ 32 h 44"/>
              <a:gd name="T26" fmla="*/ 4 w 78"/>
              <a:gd name="T27" fmla="*/ 37 h 44"/>
              <a:gd name="T28" fmla="*/ 0 w 78"/>
              <a:gd name="T29" fmla="*/ 44 h 44"/>
              <a:gd name="T30" fmla="*/ 5 w 78"/>
              <a:gd name="T31" fmla="*/ 44 h 44"/>
              <a:gd name="T32" fmla="*/ 10 w 78"/>
              <a:gd name="T33" fmla="*/ 40 h 44"/>
              <a:gd name="T34" fmla="*/ 15 w 78"/>
              <a:gd name="T35" fmla="*/ 40 h 44"/>
              <a:gd name="T36" fmla="*/ 21 w 78"/>
              <a:gd name="T37" fmla="*/ 35 h 44"/>
              <a:gd name="T38" fmla="*/ 31 w 78"/>
              <a:gd name="T39" fmla="*/ 25 h 44"/>
              <a:gd name="T40" fmla="*/ 37 w 78"/>
              <a:gd name="T41" fmla="*/ 22 h 44"/>
              <a:gd name="T42" fmla="*/ 73 w 78"/>
              <a:gd name="T4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44">
                <a:moveTo>
                  <a:pt x="73" y="8"/>
                </a:moveTo>
                <a:lnTo>
                  <a:pt x="78" y="3"/>
                </a:lnTo>
                <a:lnTo>
                  <a:pt x="78" y="1"/>
                </a:lnTo>
                <a:lnTo>
                  <a:pt x="76" y="0"/>
                </a:lnTo>
                <a:lnTo>
                  <a:pt x="63" y="1"/>
                </a:lnTo>
                <a:lnTo>
                  <a:pt x="54" y="5"/>
                </a:lnTo>
                <a:lnTo>
                  <a:pt x="39" y="5"/>
                </a:lnTo>
                <a:lnTo>
                  <a:pt x="34" y="7"/>
                </a:lnTo>
                <a:lnTo>
                  <a:pt x="31" y="13"/>
                </a:lnTo>
                <a:lnTo>
                  <a:pt x="26" y="18"/>
                </a:lnTo>
                <a:lnTo>
                  <a:pt x="10" y="23"/>
                </a:lnTo>
                <a:lnTo>
                  <a:pt x="4" y="30"/>
                </a:lnTo>
                <a:lnTo>
                  <a:pt x="4" y="32"/>
                </a:lnTo>
                <a:lnTo>
                  <a:pt x="4" y="37"/>
                </a:lnTo>
                <a:lnTo>
                  <a:pt x="0" y="44"/>
                </a:lnTo>
                <a:lnTo>
                  <a:pt x="5" y="44"/>
                </a:lnTo>
                <a:lnTo>
                  <a:pt x="10" y="40"/>
                </a:lnTo>
                <a:lnTo>
                  <a:pt x="15" y="40"/>
                </a:lnTo>
                <a:lnTo>
                  <a:pt x="21" y="35"/>
                </a:lnTo>
                <a:lnTo>
                  <a:pt x="31" y="25"/>
                </a:lnTo>
                <a:lnTo>
                  <a:pt x="37" y="22"/>
                </a:lnTo>
                <a:lnTo>
                  <a:pt x="73" y="8"/>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0" name="Freeform 30387"/>
          <p:cNvSpPr>
            <a:spLocks/>
          </p:cNvSpPr>
          <p:nvPr/>
        </p:nvSpPr>
        <p:spPr bwMode="auto">
          <a:xfrm>
            <a:off x="6443580" y="4466020"/>
            <a:ext cx="119376" cy="148616"/>
          </a:xfrm>
          <a:custGeom>
            <a:avLst/>
            <a:gdLst>
              <a:gd name="T0" fmla="*/ 130 w 135"/>
              <a:gd name="T1" fmla="*/ 0 h 167"/>
              <a:gd name="T2" fmla="*/ 122 w 135"/>
              <a:gd name="T3" fmla="*/ 9 h 167"/>
              <a:gd name="T4" fmla="*/ 116 w 135"/>
              <a:gd name="T5" fmla="*/ 19 h 167"/>
              <a:gd name="T6" fmla="*/ 86 w 135"/>
              <a:gd name="T7" fmla="*/ 22 h 167"/>
              <a:gd name="T8" fmla="*/ 63 w 135"/>
              <a:gd name="T9" fmla="*/ 17 h 167"/>
              <a:gd name="T10" fmla="*/ 44 w 135"/>
              <a:gd name="T11" fmla="*/ 12 h 167"/>
              <a:gd name="T12" fmla="*/ 32 w 135"/>
              <a:gd name="T13" fmla="*/ 19 h 167"/>
              <a:gd name="T14" fmla="*/ 22 w 135"/>
              <a:gd name="T15" fmla="*/ 37 h 167"/>
              <a:gd name="T16" fmla="*/ 19 w 135"/>
              <a:gd name="T17" fmla="*/ 56 h 167"/>
              <a:gd name="T18" fmla="*/ 12 w 135"/>
              <a:gd name="T19" fmla="*/ 69 h 167"/>
              <a:gd name="T20" fmla="*/ 10 w 135"/>
              <a:gd name="T21" fmla="*/ 86 h 167"/>
              <a:gd name="T22" fmla="*/ 0 w 135"/>
              <a:gd name="T23" fmla="*/ 101 h 167"/>
              <a:gd name="T24" fmla="*/ 9 w 135"/>
              <a:gd name="T25" fmla="*/ 120 h 167"/>
              <a:gd name="T26" fmla="*/ 17 w 135"/>
              <a:gd name="T27" fmla="*/ 123 h 167"/>
              <a:gd name="T28" fmla="*/ 17 w 135"/>
              <a:gd name="T29" fmla="*/ 152 h 167"/>
              <a:gd name="T30" fmla="*/ 17 w 135"/>
              <a:gd name="T31" fmla="*/ 167 h 167"/>
              <a:gd name="T32" fmla="*/ 32 w 135"/>
              <a:gd name="T33" fmla="*/ 162 h 167"/>
              <a:gd name="T34" fmla="*/ 34 w 135"/>
              <a:gd name="T35" fmla="*/ 149 h 167"/>
              <a:gd name="T36" fmla="*/ 34 w 135"/>
              <a:gd name="T37" fmla="*/ 120 h 167"/>
              <a:gd name="T38" fmla="*/ 36 w 135"/>
              <a:gd name="T39" fmla="*/ 101 h 167"/>
              <a:gd name="T40" fmla="*/ 49 w 135"/>
              <a:gd name="T41" fmla="*/ 105 h 167"/>
              <a:gd name="T42" fmla="*/ 46 w 135"/>
              <a:gd name="T43" fmla="*/ 118 h 167"/>
              <a:gd name="T44" fmla="*/ 58 w 135"/>
              <a:gd name="T45" fmla="*/ 138 h 167"/>
              <a:gd name="T46" fmla="*/ 63 w 135"/>
              <a:gd name="T47" fmla="*/ 149 h 167"/>
              <a:gd name="T48" fmla="*/ 73 w 135"/>
              <a:gd name="T49" fmla="*/ 138 h 167"/>
              <a:gd name="T50" fmla="*/ 84 w 135"/>
              <a:gd name="T51" fmla="*/ 135 h 167"/>
              <a:gd name="T52" fmla="*/ 74 w 135"/>
              <a:gd name="T53" fmla="*/ 123 h 167"/>
              <a:gd name="T54" fmla="*/ 63 w 135"/>
              <a:gd name="T55" fmla="*/ 91 h 167"/>
              <a:gd name="T56" fmla="*/ 54 w 135"/>
              <a:gd name="T57" fmla="*/ 81 h 167"/>
              <a:gd name="T58" fmla="*/ 61 w 135"/>
              <a:gd name="T59" fmla="*/ 83 h 167"/>
              <a:gd name="T60" fmla="*/ 76 w 135"/>
              <a:gd name="T61" fmla="*/ 74 h 167"/>
              <a:gd name="T62" fmla="*/ 86 w 135"/>
              <a:gd name="T63" fmla="*/ 61 h 167"/>
              <a:gd name="T64" fmla="*/ 96 w 135"/>
              <a:gd name="T65" fmla="*/ 58 h 167"/>
              <a:gd name="T66" fmla="*/ 90 w 135"/>
              <a:gd name="T67" fmla="*/ 54 h 167"/>
              <a:gd name="T68" fmla="*/ 71 w 135"/>
              <a:gd name="T69" fmla="*/ 63 h 167"/>
              <a:gd name="T70" fmla="*/ 59 w 135"/>
              <a:gd name="T71" fmla="*/ 59 h 167"/>
              <a:gd name="T72" fmla="*/ 42 w 135"/>
              <a:gd name="T73" fmla="*/ 71 h 167"/>
              <a:gd name="T74" fmla="*/ 36 w 135"/>
              <a:gd name="T75" fmla="*/ 63 h 167"/>
              <a:gd name="T76" fmla="*/ 29 w 135"/>
              <a:gd name="T77" fmla="*/ 58 h 167"/>
              <a:gd name="T78" fmla="*/ 27 w 135"/>
              <a:gd name="T79" fmla="*/ 41 h 167"/>
              <a:gd name="T80" fmla="*/ 39 w 135"/>
              <a:gd name="T81" fmla="*/ 27 h 167"/>
              <a:gd name="T82" fmla="*/ 91 w 135"/>
              <a:gd name="T83" fmla="*/ 29 h 167"/>
              <a:gd name="T84" fmla="*/ 118 w 135"/>
              <a:gd name="T85" fmla="*/ 31 h 167"/>
              <a:gd name="T86" fmla="*/ 132 w 135"/>
              <a:gd name="T87" fmla="*/ 12 h 167"/>
              <a:gd name="T88" fmla="*/ 135 w 135"/>
              <a:gd name="T8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5" h="167">
                <a:moveTo>
                  <a:pt x="135" y="2"/>
                </a:moveTo>
                <a:lnTo>
                  <a:pt x="133" y="0"/>
                </a:lnTo>
                <a:lnTo>
                  <a:pt x="130" y="0"/>
                </a:lnTo>
                <a:lnTo>
                  <a:pt x="128" y="5"/>
                </a:lnTo>
                <a:lnTo>
                  <a:pt x="123" y="7"/>
                </a:lnTo>
                <a:lnTo>
                  <a:pt x="122" y="9"/>
                </a:lnTo>
                <a:lnTo>
                  <a:pt x="123" y="12"/>
                </a:lnTo>
                <a:lnTo>
                  <a:pt x="122" y="15"/>
                </a:lnTo>
                <a:lnTo>
                  <a:pt x="116" y="19"/>
                </a:lnTo>
                <a:lnTo>
                  <a:pt x="110" y="20"/>
                </a:lnTo>
                <a:lnTo>
                  <a:pt x="91" y="19"/>
                </a:lnTo>
                <a:lnTo>
                  <a:pt x="86" y="22"/>
                </a:lnTo>
                <a:lnTo>
                  <a:pt x="74" y="17"/>
                </a:lnTo>
                <a:lnTo>
                  <a:pt x="66" y="17"/>
                </a:lnTo>
                <a:lnTo>
                  <a:pt x="63" y="17"/>
                </a:lnTo>
                <a:lnTo>
                  <a:pt x="54" y="12"/>
                </a:lnTo>
                <a:lnTo>
                  <a:pt x="49" y="10"/>
                </a:lnTo>
                <a:lnTo>
                  <a:pt x="44" y="12"/>
                </a:lnTo>
                <a:lnTo>
                  <a:pt x="41" y="19"/>
                </a:lnTo>
                <a:lnTo>
                  <a:pt x="37" y="22"/>
                </a:lnTo>
                <a:lnTo>
                  <a:pt x="32" y="19"/>
                </a:lnTo>
                <a:lnTo>
                  <a:pt x="31" y="20"/>
                </a:lnTo>
                <a:lnTo>
                  <a:pt x="25" y="24"/>
                </a:lnTo>
                <a:lnTo>
                  <a:pt x="22" y="37"/>
                </a:lnTo>
                <a:lnTo>
                  <a:pt x="22" y="37"/>
                </a:lnTo>
                <a:lnTo>
                  <a:pt x="19" y="47"/>
                </a:lnTo>
                <a:lnTo>
                  <a:pt x="19" y="56"/>
                </a:lnTo>
                <a:lnTo>
                  <a:pt x="15" y="58"/>
                </a:lnTo>
                <a:lnTo>
                  <a:pt x="12" y="64"/>
                </a:lnTo>
                <a:lnTo>
                  <a:pt x="12" y="69"/>
                </a:lnTo>
                <a:lnTo>
                  <a:pt x="12" y="71"/>
                </a:lnTo>
                <a:lnTo>
                  <a:pt x="12" y="81"/>
                </a:lnTo>
                <a:lnTo>
                  <a:pt x="10" y="86"/>
                </a:lnTo>
                <a:lnTo>
                  <a:pt x="7" y="95"/>
                </a:lnTo>
                <a:lnTo>
                  <a:pt x="0" y="100"/>
                </a:lnTo>
                <a:lnTo>
                  <a:pt x="0" y="101"/>
                </a:lnTo>
                <a:lnTo>
                  <a:pt x="2" y="115"/>
                </a:lnTo>
                <a:lnTo>
                  <a:pt x="2" y="120"/>
                </a:lnTo>
                <a:lnTo>
                  <a:pt x="9" y="120"/>
                </a:lnTo>
                <a:lnTo>
                  <a:pt x="12" y="118"/>
                </a:lnTo>
                <a:lnTo>
                  <a:pt x="14" y="118"/>
                </a:lnTo>
                <a:lnTo>
                  <a:pt x="17" y="123"/>
                </a:lnTo>
                <a:lnTo>
                  <a:pt x="17" y="127"/>
                </a:lnTo>
                <a:lnTo>
                  <a:pt x="17" y="132"/>
                </a:lnTo>
                <a:lnTo>
                  <a:pt x="17" y="152"/>
                </a:lnTo>
                <a:lnTo>
                  <a:pt x="14" y="159"/>
                </a:lnTo>
                <a:lnTo>
                  <a:pt x="14" y="165"/>
                </a:lnTo>
                <a:lnTo>
                  <a:pt x="17" y="167"/>
                </a:lnTo>
                <a:lnTo>
                  <a:pt x="22" y="167"/>
                </a:lnTo>
                <a:lnTo>
                  <a:pt x="25" y="165"/>
                </a:lnTo>
                <a:lnTo>
                  <a:pt x="32" y="162"/>
                </a:lnTo>
                <a:lnTo>
                  <a:pt x="31" y="157"/>
                </a:lnTo>
                <a:lnTo>
                  <a:pt x="31" y="155"/>
                </a:lnTo>
                <a:lnTo>
                  <a:pt x="34" y="149"/>
                </a:lnTo>
                <a:lnTo>
                  <a:pt x="34" y="145"/>
                </a:lnTo>
                <a:lnTo>
                  <a:pt x="31" y="137"/>
                </a:lnTo>
                <a:lnTo>
                  <a:pt x="34" y="120"/>
                </a:lnTo>
                <a:lnTo>
                  <a:pt x="32" y="110"/>
                </a:lnTo>
                <a:lnTo>
                  <a:pt x="31" y="106"/>
                </a:lnTo>
                <a:lnTo>
                  <a:pt x="36" y="101"/>
                </a:lnTo>
                <a:lnTo>
                  <a:pt x="41" y="100"/>
                </a:lnTo>
                <a:lnTo>
                  <a:pt x="47" y="101"/>
                </a:lnTo>
                <a:lnTo>
                  <a:pt x="49" y="105"/>
                </a:lnTo>
                <a:lnTo>
                  <a:pt x="47" y="111"/>
                </a:lnTo>
                <a:lnTo>
                  <a:pt x="46" y="117"/>
                </a:lnTo>
                <a:lnTo>
                  <a:pt x="46" y="118"/>
                </a:lnTo>
                <a:lnTo>
                  <a:pt x="46" y="120"/>
                </a:lnTo>
                <a:lnTo>
                  <a:pt x="59" y="132"/>
                </a:lnTo>
                <a:lnTo>
                  <a:pt x="58" y="138"/>
                </a:lnTo>
                <a:lnTo>
                  <a:pt x="58" y="145"/>
                </a:lnTo>
                <a:lnTo>
                  <a:pt x="59" y="147"/>
                </a:lnTo>
                <a:lnTo>
                  <a:pt x="63" y="149"/>
                </a:lnTo>
                <a:lnTo>
                  <a:pt x="68" y="149"/>
                </a:lnTo>
                <a:lnTo>
                  <a:pt x="69" y="142"/>
                </a:lnTo>
                <a:lnTo>
                  <a:pt x="73" y="138"/>
                </a:lnTo>
                <a:lnTo>
                  <a:pt x="79" y="138"/>
                </a:lnTo>
                <a:lnTo>
                  <a:pt x="84" y="138"/>
                </a:lnTo>
                <a:lnTo>
                  <a:pt x="84" y="135"/>
                </a:lnTo>
                <a:lnTo>
                  <a:pt x="84" y="133"/>
                </a:lnTo>
                <a:lnTo>
                  <a:pt x="78" y="130"/>
                </a:lnTo>
                <a:lnTo>
                  <a:pt x="74" y="123"/>
                </a:lnTo>
                <a:lnTo>
                  <a:pt x="73" y="120"/>
                </a:lnTo>
                <a:lnTo>
                  <a:pt x="76" y="110"/>
                </a:lnTo>
                <a:lnTo>
                  <a:pt x="63" y="91"/>
                </a:lnTo>
                <a:lnTo>
                  <a:pt x="58" y="86"/>
                </a:lnTo>
                <a:lnTo>
                  <a:pt x="54" y="85"/>
                </a:lnTo>
                <a:lnTo>
                  <a:pt x="54" y="81"/>
                </a:lnTo>
                <a:lnTo>
                  <a:pt x="54" y="79"/>
                </a:lnTo>
                <a:lnTo>
                  <a:pt x="59" y="81"/>
                </a:lnTo>
                <a:lnTo>
                  <a:pt x="61" y="83"/>
                </a:lnTo>
                <a:lnTo>
                  <a:pt x="63" y="81"/>
                </a:lnTo>
                <a:lnTo>
                  <a:pt x="64" y="79"/>
                </a:lnTo>
                <a:lnTo>
                  <a:pt x="76" y="74"/>
                </a:lnTo>
                <a:lnTo>
                  <a:pt x="79" y="69"/>
                </a:lnTo>
                <a:lnTo>
                  <a:pt x="83" y="64"/>
                </a:lnTo>
                <a:lnTo>
                  <a:pt x="86" y="61"/>
                </a:lnTo>
                <a:lnTo>
                  <a:pt x="91" y="63"/>
                </a:lnTo>
                <a:lnTo>
                  <a:pt x="96" y="64"/>
                </a:lnTo>
                <a:lnTo>
                  <a:pt x="96" y="58"/>
                </a:lnTo>
                <a:lnTo>
                  <a:pt x="96" y="56"/>
                </a:lnTo>
                <a:lnTo>
                  <a:pt x="91" y="52"/>
                </a:lnTo>
                <a:lnTo>
                  <a:pt x="90" y="54"/>
                </a:lnTo>
                <a:lnTo>
                  <a:pt x="86" y="56"/>
                </a:lnTo>
                <a:lnTo>
                  <a:pt x="73" y="59"/>
                </a:lnTo>
                <a:lnTo>
                  <a:pt x="71" y="63"/>
                </a:lnTo>
                <a:lnTo>
                  <a:pt x="66" y="63"/>
                </a:lnTo>
                <a:lnTo>
                  <a:pt x="63" y="59"/>
                </a:lnTo>
                <a:lnTo>
                  <a:pt x="59" y="59"/>
                </a:lnTo>
                <a:lnTo>
                  <a:pt x="52" y="69"/>
                </a:lnTo>
                <a:lnTo>
                  <a:pt x="51" y="73"/>
                </a:lnTo>
                <a:lnTo>
                  <a:pt x="42" y="71"/>
                </a:lnTo>
                <a:lnTo>
                  <a:pt x="41" y="71"/>
                </a:lnTo>
                <a:lnTo>
                  <a:pt x="39" y="69"/>
                </a:lnTo>
                <a:lnTo>
                  <a:pt x="36" y="63"/>
                </a:lnTo>
                <a:lnTo>
                  <a:pt x="34" y="61"/>
                </a:lnTo>
                <a:lnTo>
                  <a:pt x="31" y="59"/>
                </a:lnTo>
                <a:lnTo>
                  <a:pt x="29" y="58"/>
                </a:lnTo>
                <a:lnTo>
                  <a:pt x="25" y="52"/>
                </a:lnTo>
                <a:lnTo>
                  <a:pt x="25" y="47"/>
                </a:lnTo>
                <a:lnTo>
                  <a:pt x="27" y="41"/>
                </a:lnTo>
                <a:lnTo>
                  <a:pt x="31" y="32"/>
                </a:lnTo>
                <a:lnTo>
                  <a:pt x="36" y="29"/>
                </a:lnTo>
                <a:lnTo>
                  <a:pt x="39" y="27"/>
                </a:lnTo>
                <a:lnTo>
                  <a:pt x="46" y="27"/>
                </a:lnTo>
                <a:lnTo>
                  <a:pt x="51" y="29"/>
                </a:lnTo>
                <a:lnTo>
                  <a:pt x="91" y="29"/>
                </a:lnTo>
                <a:lnTo>
                  <a:pt x="96" y="32"/>
                </a:lnTo>
                <a:lnTo>
                  <a:pt x="101" y="34"/>
                </a:lnTo>
                <a:lnTo>
                  <a:pt x="118" y="31"/>
                </a:lnTo>
                <a:lnTo>
                  <a:pt x="122" y="26"/>
                </a:lnTo>
                <a:lnTo>
                  <a:pt x="132" y="14"/>
                </a:lnTo>
                <a:lnTo>
                  <a:pt x="132" y="12"/>
                </a:lnTo>
                <a:lnTo>
                  <a:pt x="132" y="10"/>
                </a:lnTo>
                <a:lnTo>
                  <a:pt x="133" y="7"/>
                </a:lnTo>
                <a:lnTo>
                  <a:pt x="135"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1" name="Freeform 30388"/>
          <p:cNvSpPr>
            <a:spLocks/>
          </p:cNvSpPr>
          <p:nvPr/>
        </p:nvSpPr>
        <p:spPr bwMode="auto">
          <a:xfrm>
            <a:off x="6404673" y="4662693"/>
            <a:ext cx="45098" cy="21358"/>
          </a:xfrm>
          <a:custGeom>
            <a:avLst/>
            <a:gdLst>
              <a:gd name="T0" fmla="*/ 36 w 51"/>
              <a:gd name="T1" fmla="*/ 3 h 24"/>
              <a:gd name="T2" fmla="*/ 32 w 51"/>
              <a:gd name="T3" fmla="*/ 5 h 24"/>
              <a:gd name="T4" fmla="*/ 31 w 51"/>
              <a:gd name="T5" fmla="*/ 3 h 24"/>
              <a:gd name="T6" fmla="*/ 31 w 51"/>
              <a:gd name="T7" fmla="*/ 2 h 24"/>
              <a:gd name="T8" fmla="*/ 29 w 51"/>
              <a:gd name="T9" fmla="*/ 0 h 24"/>
              <a:gd name="T10" fmla="*/ 26 w 51"/>
              <a:gd name="T11" fmla="*/ 0 h 24"/>
              <a:gd name="T12" fmla="*/ 24 w 51"/>
              <a:gd name="T13" fmla="*/ 2 h 24"/>
              <a:gd name="T14" fmla="*/ 22 w 51"/>
              <a:gd name="T15" fmla="*/ 5 h 24"/>
              <a:gd name="T16" fmla="*/ 24 w 51"/>
              <a:gd name="T17" fmla="*/ 7 h 24"/>
              <a:gd name="T18" fmla="*/ 26 w 51"/>
              <a:gd name="T19" fmla="*/ 8 h 24"/>
              <a:gd name="T20" fmla="*/ 29 w 51"/>
              <a:gd name="T21" fmla="*/ 8 h 24"/>
              <a:gd name="T22" fmla="*/ 31 w 51"/>
              <a:gd name="T23" fmla="*/ 10 h 24"/>
              <a:gd name="T24" fmla="*/ 31 w 51"/>
              <a:gd name="T25" fmla="*/ 12 h 24"/>
              <a:gd name="T26" fmla="*/ 27 w 51"/>
              <a:gd name="T27" fmla="*/ 12 h 24"/>
              <a:gd name="T28" fmla="*/ 26 w 51"/>
              <a:gd name="T29" fmla="*/ 15 h 24"/>
              <a:gd name="T30" fmla="*/ 22 w 51"/>
              <a:gd name="T31" fmla="*/ 15 h 24"/>
              <a:gd name="T32" fmla="*/ 21 w 51"/>
              <a:gd name="T33" fmla="*/ 14 h 24"/>
              <a:gd name="T34" fmla="*/ 19 w 51"/>
              <a:gd name="T35" fmla="*/ 10 h 24"/>
              <a:gd name="T36" fmla="*/ 16 w 51"/>
              <a:gd name="T37" fmla="*/ 8 h 24"/>
              <a:gd name="T38" fmla="*/ 11 w 51"/>
              <a:gd name="T39" fmla="*/ 8 h 24"/>
              <a:gd name="T40" fmla="*/ 7 w 51"/>
              <a:gd name="T41" fmla="*/ 8 h 24"/>
              <a:gd name="T42" fmla="*/ 4 w 51"/>
              <a:gd name="T43" fmla="*/ 12 h 24"/>
              <a:gd name="T44" fmla="*/ 2 w 51"/>
              <a:gd name="T45" fmla="*/ 12 h 24"/>
              <a:gd name="T46" fmla="*/ 2 w 51"/>
              <a:gd name="T47" fmla="*/ 15 h 24"/>
              <a:gd name="T48" fmla="*/ 0 w 51"/>
              <a:gd name="T49" fmla="*/ 17 h 24"/>
              <a:gd name="T50" fmla="*/ 2 w 51"/>
              <a:gd name="T51" fmla="*/ 20 h 24"/>
              <a:gd name="T52" fmla="*/ 4 w 51"/>
              <a:gd name="T53" fmla="*/ 24 h 24"/>
              <a:gd name="T54" fmla="*/ 7 w 51"/>
              <a:gd name="T55" fmla="*/ 24 h 24"/>
              <a:gd name="T56" fmla="*/ 11 w 51"/>
              <a:gd name="T57" fmla="*/ 22 h 24"/>
              <a:gd name="T58" fmla="*/ 14 w 51"/>
              <a:gd name="T59" fmla="*/ 24 h 24"/>
              <a:gd name="T60" fmla="*/ 26 w 51"/>
              <a:gd name="T61" fmla="*/ 19 h 24"/>
              <a:gd name="T62" fmla="*/ 29 w 51"/>
              <a:gd name="T63" fmla="*/ 19 h 24"/>
              <a:gd name="T64" fmla="*/ 34 w 51"/>
              <a:gd name="T65" fmla="*/ 14 h 24"/>
              <a:gd name="T66" fmla="*/ 34 w 51"/>
              <a:gd name="T67" fmla="*/ 14 h 24"/>
              <a:gd name="T68" fmla="*/ 34 w 51"/>
              <a:gd name="T69" fmla="*/ 17 h 24"/>
              <a:gd name="T70" fmla="*/ 36 w 51"/>
              <a:gd name="T71" fmla="*/ 17 h 24"/>
              <a:gd name="T72" fmla="*/ 44 w 51"/>
              <a:gd name="T73" fmla="*/ 15 h 24"/>
              <a:gd name="T74" fmla="*/ 43 w 51"/>
              <a:gd name="T75" fmla="*/ 15 h 24"/>
              <a:gd name="T76" fmla="*/ 44 w 51"/>
              <a:gd name="T77" fmla="*/ 14 h 24"/>
              <a:gd name="T78" fmla="*/ 48 w 51"/>
              <a:gd name="T79" fmla="*/ 15 h 24"/>
              <a:gd name="T80" fmla="*/ 51 w 51"/>
              <a:gd name="T81" fmla="*/ 17 h 24"/>
              <a:gd name="T82" fmla="*/ 51 w 51"/>
              <a:gd name="T83" fmla="*/ 12 h 24"/>
              <a:gd name="T84" fmla="*/ 49 w 51"/>
              <a:gd name="T85" fmla="*/ 12 h 24"/>
              <a:gd name="T86" fmla="*/ 48 w 51"/>
              <a:gd name="T87" fmla="*/ 12 h 24"/>
              <a:gd name="T88" fmla="*/ 48 w 51"/>
              <a:gd name="T89" fmla="*/ 7 h 24"/>
              <a:gd name="T90" fmla="*/ 46 w 51"/>
              <a:gd name="T91" fmla="*/ 5 h 24"/>
              <a:gd name="T92" fmla="*/ 43 w 51"/>
              <a:gd name="T93" fmla="*/ 5 h 24"/>
              <a:gd name="T94" fmla="*/ 41 w 51"/>
              <a:gd name="T95" fmla="*/ 8 h 24"/>
              <a:gd name="T96" fmla="*/ 39 w 51"/>
              <a:gd name="T97" fmla="*/ 10 h 24"/>
              <a:gd name="T98" fmla="*/ 39 w 51"/>
              <a:gd name="T99" fmla="*/ 5 h 24"/>
              <a:gd name="T100" fmla="*/ 39 w 51"/>
              <a:gd name="T101" fmla="*/ 3 h 24"/>
              <a:gd name="T102" fmla="*/ 36 w 51"/>
              <a:gd name="T103"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24">
                <a:moveTo>
                  <a:pt x="36" y="3"/>
                </a:moveTo>
                <a:lnTo>
                  <a:pt x="32" y="5"/>
                </a:lnTo>
                <a:lnTo>
                  <a:pt x="31" y="3"/>
                </a:lnTo>
                <a:lnTo>
                  <a:pt x="31" y="2"/>
                </a:lnTo>
                <a:lnTo>
                  <a:pt x="29" y="0"/>
                </a:lnTo>
                <a:lnTo>
                  <a:pt x="26" y="0"/>
                </a:lnTo>
                <a:lnTo>
                  <a:pt x="24" y="2"/>
                </a:lnTo>
                <a:lnTo>
                  <a:pt x="22" y="5"/>
                </a:lnTo>
                <a:lnTo>
                  <a:pt x="24" y="7"/>
                </a:lnTo>
                <a:lnTo>
                  <a:pt x="26" y="8"/>
                </a:lnTo>
                <a:lnTo>
                  <a:pt x="29" y="8"/>
                </a:lnTo>
                <a:lnTo>
                  <a:pt x="31" y="10"/>
                </a:lnTo>
                <a:lnTo>
                  <a:pt x="31" y="12"/>
                </a:lnTo>
                <a:lnTo>
                  <a:pt x="27" y="12"/>
                </a:lnTo>
                <a:lnTo>
                  <a:pt x="26" y="15"/>
                </a:lnTo>
                <a:lnTo>
                  <a:pt x="22" y="15"/>
                </a:lnTo>
                <a:lnTo>
                  <a:pt x="21" y="14"/>
                </a:lnTo>
                <a:lnTo>
                  <a:pt x="19" y="10"/>
                </a:lnTo>
                <a:lnTo>
                  <a:pt x="16" y="8"/>
                </a:lnTo>
                <a:lnTo>
                  <a:pt x="11" y="8"/>
                </a:lnTo>
                <a:lnTo>
                  <a:pt x="7" y="8"/>
                </a:lnTo>
                <a:lnTo>
                  <a:pt x="4" y="12"/>
                </a:lnTo>
                <a:lnTo>
                  <a:pt x="2" y="12"/>
                </a:lnTo>
                <a:lnTo>
                  <a:pt x="2" y="15"/>
                </a:lnTo>
                <a:lnTo>
                  <a:pt x="0" y="17"/>
                </a:lnTo>
                <a:lnTo>
                  <a:pt x="2" y="20"/>
                </a:lnTo>
                <a:lnTo>
                  <a:pt x="4" y="24"/>
                </a:lnTo>
                <a:lnTo>
                  <a:pt x="7" y="24"/>
                </a:lnTo>
                <a:lnTo>
                  <a:pt x="11" y="22"/>
                </a:lnTo>
                <a:lnTo>
                  <a:pt x="14" y="24"/>
                </a:lnTo>
                <a:lnTo>
                  <a:pt x="26" y="19"/>
                </a:lnTo>
                <a:lnTo>
                  <a:pt x="29" y="19"/>
                </a:lnTo>
                <a:lnTo>
                  <a:pt x="34" y="14"/>
                </a:lnTo>
                <a:lnTo>
                  <a:pt x="34" y="14"/>
                </a:lnTo>
                <a:lnTo>
                  <a:pt x="34" y="17"/>
                </a:lnTo>
                <a:lnTo>
                  <a:pt x="36" y="17"/>
                </a:lnTo>
                <a:lnTo>
                  <a:pt x="44" y="15"/>
                </a:lnTo>
                <a:lnTo>
                  <a:pt x="43" y="15"/>
                </a:lnTo>
                <a:lnTo>
                  <a:pt x="44" y="14"/>
                </a:lnTo>
                <a:lnTo>
                  <a:pt x="48" y="15"/>
                </a:lnTo>
                <a:lnTo>
                  <a:pt x="51" y="17"/>
                </a:lnTo>
                <a:lnTo>
                  <a:pt x="51" y="12"/>
                </a:lnTo>
                <a:lnTo>
                  <a:pt x="49" y="12"/>
                </a:lnTo>
                <a:lnTo>
                  <a:pt x="48" y="12"/>
                </a:lnTo>
                <a:lnTo>
                  <a:pt x="48" y="7"/>
                </a:lnTo>
                <a:lnTo>
                  <a:pt x="46" y="5"/>
                </a:lnTo>
                <a:lnTo>
                  <a:pt x="43" y="5"/>
                </a:lnTo>
                <a:lnTo>
                  <a:pt x="41" y="8"/>
                </a:lnTo>
                <a:lnTo>
                  <a:pt x="39" y="10"/>
                </a:lnTo>
                <a:lnTo>
                  <a:pt x="39" y="5"/>
                </a:lnTo>
                <a:lnTo>
                  <a:pt x="39" y="3"/>
                </a:lnTo>
                <a:lnTo>
                  <a:pt x="36" y="3"/>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2" name="Freeform 30389"/>
          <p:cNvSpPr>
            <a:spLocks/>
          </p:cNvSpPr>
          <p:nvPr/>
        </p:nvSpPr>
        <p:spPr bwMode="auto">
          <a:xfrm>
            <a:off x="6364881" y="4664474"/>
            <a:ext cx="19454" cy="10679"/>
          </a:xfrm>
          <a:custGeom>
            <a:avLst/>
            <a:gdLst>
              <a:gd name="T0" fmla="*/ 12 w 22"/>
              <a:gd name="T1" fmla="*/ 0 h 12"/>
              <a:gd name="T2" fmla="*/ 8 w 22"/>
              <a:gd name="T3" fmla="*/ 0 h 12"/>
              <a:gd name="T4" fmla="*/ 3 w 22"/>
              <a:gd name="T5" fmla="*/ 1 h 12"/>
              <a:gd name="T6" fmla="*/ 0 w 22"/>
              <a:gd name="T7" fmla="*/ 1 h 12"/>
              <a:gd name="T8" fmla="*/ 0 w 22"/>
              <a:gd name="T9" fmla="*/ 5 h 12"/>
              <a:gd name="T10" fmla="*/ 8 w 22"/>
              <a:gd name="T11" fmla="*/ 10 h 12"/>
              <a:gd name="T12" fmla="*/ 12 w 22"/>
              <a:gd name="T13" fmla="*/ 12 h 12"/>
              <a:gd name="T14" fmla="*/ 17 w 22"/>
              <a:gd name="T15" fmla="*/ 8 h 12"/>
              <a:gd name="T16" fmla="*/ 22 w 22"/>
              <a:gd name="T17" fmla="*/ 5 h 12"/>
              <a:gd name="T18" fmla="*/ 12 w 2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12" y="0"/>
                </a:moveTo>
                <a:lnTo>
                  <a:pt x="8" y="0"/>
                </a:lnTo>
                <a:lnTo>
                  <a:pt x="3" y="1"/>
                </a:lnTo>
                <a:lnTo>
                  <a:pt x="0" y="1"/>
                </a:lnTo>
                <a:lnTo>
                  <a:pt x="0" y="5"/>
                </a:lnTo>
                <a:lnTo>
                  <a:pt x="8" y="10"/>
                </a:lnTo>
                <a:lnTo>
                  <a:pt x="12" y="12"/>
                </a:lnTo>
                <a:lnTo>
                  <a:pt x="17" y="8"/>
                </a:lnTo>
                <a:lnTo>
                  <a:pt x="22" y="5"/>
                </a:lnTo>
                <a:lnTo>
                  <a:pt x="12"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3" name="Freeform 30390"/>
          <p:cNvSpPr>
            <a:spLocks/>
          </p:cNvSpPr>
          <p:nvPr/>
        </p:nvSpPr>
        <p:spPr bwMode="auto">
          <a:xfrm>
            <a:off x="6448002" y="4689390"/>
            <a:ext cx="31833" cy="18689"/>
          </a:xfrm>
          <a:custGeom>
            <a:avLst/>
            <a:gdLst>
              <a:gd name="T0" fmla="*/ 0 w 36"/>
              <a:gd name="T1" fmla="*/ 2 h 21"/>
              <a:gd name="T2" fmla="*/ 0 w 36"/>
              <a:gd name="T3" fmla="*/ 4 h 21"/>
              <a:gd name="T4" fmla="*/ 2 w 36"/>
              <a:gd name="T5" fmla="*/ 7 h 21"/>
              <a:gd name="T6" fmla="*/ 10 w 36"/>
              <a:gd name="T7" fmla="*/ 9 h 21"/>
              <a:gd name="T8" fmla="*/ 27 w 36"/>
              <a:gd name="T9" fmla="*/ 21 h 21"/>
              <a:gd name="T10" fmla="*/ 29 w 36"/>
              <a:gd name="T11" fmla="*/ 21 h 21"/>
              <a:gd name="T12" fmla="*/ 32 w 36"/>
              <a:gd name="T13" fmla="*/ 21 h 21"/>
              <a:gd name="T14" fmla="*/ 34 w 36"/>
              <a:gd name="T15" fmla="*/ 17 h 21"/>
              <a:gd name="T16" fmla="*/ 36 w 36"/>
              <a:gd name="T17" fmla="*/ 14 h 21"/>
              <a:gd name="T18" fmla="*/ 32 w 36"/>
              <a:gd name="T19" fmla="*/ 10 h 21"/>
              <a:gd name="T20" fmla="*/ 22 w 36"/>
              <a:gd name="T21" fmla="*/ 2 h 21"/>
              <a:gd name="T22" fmla="*/ 19 w 36"/>
              <a:gd name="T23" fmla="*/ 0 h 21"/>
              <a:gd name="T24" fmla="*/ 14 w 36"/>
              <a:gd name="T25" fmla="*/ 0 h 21"/>
              <a:gd name="T26" fmla="*/ 4 w 36"/>
              <a:gd name="T27" fmla="*/ 0 h 21"/>
              <a:gd name="T28" fmla="*/ 0 w 36"/>
              <a:gd name="T2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1">
                <a:moveTo>
                  <a:pt x="0" y="2"/>
                </a:moveTo>
                <a:lnTo>
                  <a:pt x="0" y="4"/>
                </a:lnTo>
                <a:lnTo>
                  <a:pt x="2" y="7"/>
                </a:lnTo>
                <a:lnTo>
                  <a:pt x="10" y="9"/>
                </a:lnTo>
                <a:lnTo>
                  <a:pt x="27" y="21"/>
                </a:lnTo>
                <a:lnTo>
                  <a:pt x="29" y="21"/>
                </a:lnTo>
                <a:lnTo>
                  <a:pt x="32" y="21"/>
                </a:lnTo>
                <a:lnTo>
                  <a:pt x="34" y="17"/>
                </a:lnTo>
                <a:lnTo>
                  <a:pt x="36" y="14"/>
                </a:lnTo>
                <a:lnTo>
                  <a:pt x="32" y="10"/>
                </a:lnTo>
                <a:lnTo>
                  <a:pt x="22" y="2"/>
                </a:lnTo>
                <a:lnTo>
                  <a:pt x="19" y="0"/>
                </a:lnTo>
                <a:lnTo>
                  <a:pt x="14" y="0"/>
                </a:lnTo>
                <a:lnTo>
                  <a:pt x="4" y="0"/>
                </a:lnTo>
                <a:lnTo>
                  <a:pt x="0"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4" name="Freeform 30391"/>
          <p:cNvSpPr>
            <a:spLocks/>
          </p:cNvSpPr>
          <p:nvPr/>
        </p:nvSpPr>
        <p:spPr bwMode="auto">
          <a:xfrm>
            <a:off x="6465689" y="4660914"/>
            <a:ext cx="58361" cy="19579"/>
          </a:xfrm>
          <a:custGeom>
            <a:avLst/>
            <a:gdLst>
              <a:gd name="T0" fmla="*/ 66 w 66"/>
              <a:gd name="T1" fmla="*/ 7 h 22"/>
              <a:gd name="T2" fmla="*/ 65 w 66"/>
              <a:gd name="T3" fmla="*/ 4 h 22"/>
              <a:gd name="T4" fmla="*/ 65 w 66"/>
              <a:gd name="T5" fmla="*/ 2 h 22"/>
              <a:gd name="T6" fmla="*/ 61 w 66"/>
              <a:gd name="T7" fmla="*/ 0 h 22"/>
              <a:gd name="T8" fmla="*/ 59 w 66"/>
              <a:gd name="T9" fmla="*/ 0 h 22"/>
              <a:gd name="T10" fmla="*/ 59 w 66"/>
              <a:gd name="T11" fmla="*/ 2 h 22"/>
              <a:gd name="T12" fmla="*/ 61 w 66"/>
              <a:gd name="T13" fmla="*/ 2 h 22"/>
              <a:gd name="T14" fmla="*/ 61 w 66"/>
              <a:gd name="T15" fmla="*/ 4 h 22"/>
              <a:gd name="T16" fmla="*/ 61 w 66"/>
              <a:gd name="T17" fmla="*/ 5 h 22"/>
              <a:gd name="T18" fmla="*/ 56 w 66"/>
              <a:gd name="T19" fmla="*/ 7 h 22"/>
              <a:gd name="T20" fmla="*/ 53 w 66"/>
              <a:gd name="T21" fmla="*/ 9 h 22"/>
              <a:gd name="T22" fmla="*/ 53 w 66"/>
              <a:gd name="T23" fmla="*/ 12 h 22"/>
              <a:gd name="T24" fmla="*/ 49 w 66"/>
              <a:gd name="T25" fmla="*/ 14 h 22"/>
              <a:gd name="T26" fmla="*/ 44 w 66"/>
              <a:gd name="T27" fmla="*/ 10 h 22"/>
              <a:gd name="T28" fmla="*/ 36 w 66"/>
              <a:gd name="T29" fmla="*/ 12 h 22"/>
              <a:gd name="T30" fmla="*/ 33 w 66"/>
              <a:gd name="T31" fmla="*/ 14 h 22"/>
              <a:gd name="T32" fmla="*/ 29 w 66"/>
              <a:gd name="T33" fmla="*/ 14 h 22"/>
              <a:gd name="T34" fmla="*/ 26 w 66"/>
              <a:gd name="T35" fmla="*/ 10 h 22"/>
              <a:gd name="T36" fmla="*/ 16 w 66"/>
              <a:gd name="T37" fmla="*/ 7 h 22"/>
              <a:gd name="T38" fmla="*/ 11 w 66"/>
              <a:gd name="T39" fmla="*/ 7 h 22"/>
              <a:gd name="T40" fmla="*/ 4 w 66"/>
              <a:gd name="T41" fmla="*/ 10 h 22"/>
              <a:gd name="T42" fmla="*/ 0 w 66"/>
              <a:gd name="T43" fmla="*/ 12 h 22"/>
              <a:gd name="T44" fmla="*/ 0 w 66"/>
              <a:gd name="T45" fmla="*/ 14 h 22"/>
              <a:gd name="T46" fmla="*/ 2 w 66"/>
              <a:gd name="T47" fmla="*/ 21 h 22"/>
              <a:gd name="T48" fmla="*/ 6 w 66"/>
              <a:gd name="T49" fmla="*/ 19 h 22"/>
              <a:gd name="T50" fmla="*/ 14 w 66"/>
              <a:gd name="T51" fmla="*/ 21 h 22"/>
              <a:gd name="T52" fmla="*/ 24 w 66"/>
              <a:gd name="T53" fmla="*/ 22 h 22"/>
              <a:gd name="T54" fmla="*/ 26 w 66"/>
              <a:gd name="T55" fmla="*/ 22 h 22"/>
              <a:gd name="T56" fmla="*/ 29 w 66"/>
              <a:gd name="T57" fmla="*/ 19 h 22"/>
              <a:gd name="T58" fmla="*/ 34 w 66"/>
              <a:gd name="T59" fmla="*/ 21 h 22"/>
              <a:gd name="T60" fmla="*/ 39 w 66"/>
              <a:gd name="T61" fmla="*/ 22 h 22"/>
              <a:gd name="T62" fmla="*/ 43 w 66"/>
              <a:gd name="T63" fmla="*/ 17 h 22"/>
              <a:gd name="T64" fmla="*/ 46 w 66"/>
              <a:gd name="T65" fmla="*/ 17 h 22"/>
              <a:gd name="T66" fmla="*/ 61 w 66"/>
              <a:gd name="T67" fmla="*/ 12 h 22"/>
              <a:gd name="T68" fmla="*/ 59 w 66"/>
              <a:gd name="T69" fmla="*/ 10 h 22"/>
              <a:gd name="T70" fmla="*/ 66 w 66"/>
              <a:gd name="T71"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22">
                <a:moveTo>
                  <a:pt x="66" y="7"/>
                </a:moveTo>
                <a:lnTo>
                  <a:pt x="65" y="4"/>
                </a:lnTo>
                <a:lnTo>
                  <a:pt x="65" y="2"/>
                </a:lnTo>
                <a:lnTo>
                  <a:pt x="61" y="0"/>
                </a:lnTo>
                <a:lnTo>
                  <a:pt x="59" y="0"/>
                </a:lnTo>
                <a:lnTo>
                  <a:pt x="59" y="2"/>
                </a:lnTo>
                <a:lnTo>
                  <a:pt x="61" y="2"/>
                </a:lnTo>
                <a:lnTo>
                  <a:pt x="61" y="4"/>
                </a:lnTo>
                <a:lnTo>
                  <a:pt x="61" y="5"/>
                </a:lnTo>
                <a:lnTo>
                  <a:pt x="56" y="7"/>
                </a:lnTo>
                <a:lnTo>
                  <a:pt x="53" y="9"/>
                </a:lnTo>
                <a:lnTo>
                  <a:pt x="53" y="12"/>
                </a:lnTo>
                <a:lnTo>
                  <a:pt x="49" y="14"/>
                </a:lnTo>
                <a:lnTo>
                  <a:pt x="44" y="10"/>
                </a:lnTo>
                <a:lnTo>
                  <a:pt x="36" y="12"/>
                </a:lnTo>
                <a:lnTo>
                  <a:pt x="33" y="14"/>
                </a:lnTo>
                <a:lnTo>
                  <a:pt x="29" y="14"/>
                </a:lnTo>
                <a:lnTo>
                  <a:pt x="26" y="10"/>
                </a:lnTo>
                <a:lnTo>
                  <a:pt x="16" y="7"/>
                </a:lnTo>
                <a:lnTo>
                  <a:pt x="11" y="7"/>
                </a:lnTo>
                <a:lnTo>
                  <a:pt x="4" y="10"/>
                </a:lnTo>
                <a:lnTo>
                  <a:pt x="0" y="12"/>
                </a:lnTo>
                <a:lnTo>
                  <a:pt x="0" y="14"/>
                </a:lnTo>
                <a:lnTo>
                  <a:pt x="2" y="21"/>
                </a:lnTo>
                <a:lnTo>
                  <a:pt x="6" y="19"/>
                </a:lnTo>
                <a:lnTo>
                  <a:pt x="14" y="21"/>
                </a:lnTo>
                <a:lnTo>
                  <a:pt x="24" y="22"/>
                </a:lnTo>
                <a:lnTo>
                  <a:pt x="26" y="22"/>
                </a:lnTo>
                <a:lnTo>
                  <a:pt x="29" y="19"/>
                </a:lnTo>
                <a:lnTo>
                  <a:pt x="34" y="21"/>
                </a:lnTo>
                <a:lnTo>
                  <a:pt x="39" y="22"/>
                </a:lnTo>
                <a:lnTo>
                  <a:pt x="43" y="17"/>
                </a:lnTo>
                <a:lnTo>
                  <a:pt x="46" y="17"/>
                </a:lnTo>
                <a:lnTo>
                  <a:pt x="61" y="12"/>
                </a:lnTo>
                <a:lnTo>
                  <a:pt x="59" y="10"/>
                </a:lnTo>
                <a:lnTo>
                  <a:pt x="66"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195" name="Freeform 30392"/>
          <p:cNvSpPr>
            <a:spLocks/>
          </p:cNvSpPr>
          <p:nvPr/>
        </p:nvSpPr>
        <p:spPr bwMode="auto">
          <a:xfrm>
            <a:off x="2859662" y="2219877"/>
            <a:ext cx="1123899" cy="910383"/>
          </a:xfrm>
          <a:custGeom>
            <a:avLst/>
            <a:gdLst>
              <a:gd name="T0" fmla="*/ 1038 w 1271"/>
              <a:gd name="T1" fmla="*/ 136 h 1023"/>
              <a:gd name="T2" fmla="*/ 947 w 1271"/>
              <a:gd name="T3" fmla="*/ 96 h 1023"/>
              <a:gd name="T4" fmla="*/ 922 w 1271"/>
              <a:gd name="T5" fmla="*/ 76 h 1023"/>
              <a:gd name="T6" fmla="*/ 978 w 1271"/>
              <a:gd name="T7" fmla="*/ 13 h 1023"/>
              <a:gd name="T8" fmla="*/ 720 w 1271"/>
              <a:gd name="T9" fmla="*/ 11 h 1023"/>
              <a:gd name="T10" fmla="*/ 590 w 1271"/>
              <a:gd name="T11" fmla="*/ 47 h 1023"/>
              <a:gd name="T12" fmla="*/ 458 w 1271"/>
              <a:gd name="T13" fmla="*/ 67 h 1023"/>
              <a:gd name="T14" fmla="*/ 398 w 1271"/>
              <a:gd name="T15" fmla="*/ 74 h 1023"/>
              <a:gd name="T16" fmla="*/ 248 w 1271"/>
              <a:gd name="T17" fmla="*/ 96 h 1023"/>
              <a:gd name="T18" fmla="*/ 115 w 1271"/>
              <a:gd name="T19" fmla="*/ 165 h 1023"/>
              <a:gd name="T20" fmla="*/ 153 w 1271"/>
              <a:gd name="T21" fmla="*/ 234 h 1023"/>
              <a:gd name="T22" fmla="*/ 0 w 1271"/>
              <a:gd name="T23" fmla="*/ 278 h 1023"/>
              <a:gd name="T24" fmla="*/ 76 w 1271"/>
              <a:gd name="T25" fmla="*/ 311 h 1023"/>
              <a:gd name="T26" fmla="*/ 101 w 1271"/>
              <a:gd name="T27" fmla="*/ 333 h 1023"/>
              <a:gd name="T28" fmla="*/ 93 w 1271"/>
              <a:gd name="T29" fmla="*/ 360 h 1023"/>
              <a:gd name="T30" fmla="*/ 163 w 1271"/>
              <a:gd name="T31" fmla="*/ 381 h 1023"/>
              <a:gd name="T32" fmla="*/ 313 w 1271"/>
              <a:gd name="T33" fmla="*/ 431 h 1023"/>
              <a:gd name="T34" fmla="*/ 369 w 1271"/>
              <a:gd name="T35" fmla="*/ 532 h 1023"/>
              <a:gd name="T36" fmla="*/ 396 w 1271"/>
              <a:gd name="T37" fmla="*/ 584 h 1023"/>
              <a:gd name="T38" fmla="*/ 438 w 1271"/>
              <a:gd name="T39" fmla="*/ 596 h 1023"/>
              <a:gd name="T40" fmla="*/ 401 w 1271"/>
              <a:gd name="T41" fmla="*/ 613 h 1023"/>
              <a:gd name="T42" fmla="*/ 469 w 1271"/>
              <a:gd name="T43" fmla="*/ 657 h 1023"/>
              <a:gd name="T44" fmla="*/ 457 w 1271"/>
              <a:gd name="T45" fmla="*/ 706 h 1023"/>
              <a:gd name="T46" fmla="*/ 467 w 1271"/>
              <a:gd name="T47" fmla="*/ 740 h 1023"/>
              <a:gd name="T48" fmla="*/ 403 w 1271"/>
              <a:gd name="T49" fmla="*/ 746 h 1023"/>
              <a:gd name="T50" fmla="*/ 411 w 1271"/>
              <a:gd name="T51" fmla="*/ 768 h 1023"/>
              <a:gd name="T52" fmla="*/ 420 w 1271"/>
              <a:gd name="T53" fmla="*/ 792 h 1023"/>
              <a:gd name="T54" fmla="*/ 437 w 1271"/>
              <a:gd name="T55" fmla="*/ 852 h 1023"/>
              <a:gd name="T56" fmla="*/ 477 w 1271"/>
              <a:gd name="T57" fmla="*/ 859 h 1023"/>
              <a:gd name="T58" fmla="*/ 465 w 1271"/>
              <a:gd name="T59" fmla="*/ 906 h 1023"/>
              <a:gd name="T60" fmla="*/ 490 w 1271"/>
              <a:gd name="T61" fmla="*/ 938 h 1023"/>
              <a:gd name="T62" fmla="*/ 528 w 1271"/>
              <a:gd name="T63" fmla="*/ 996 h 1023"/>
              <a:gd name="T64" fmla="*/ 571 w 1271"/>
              <a:gd name="T65" fmla="*/ 992 h 1023"/>
              <a:gd name="T66" fmla="*/ 624 w 1271"/>
              <a:gd name="T67" fmla="*/ 1021 h 1023"/>
              <a:gd name="T68" fmla="*/ 630 w 1271"/>
              <a:gd name="T69" fmla="*/ 981 h 1023"/>
              <a:gd name="T70" fmla="*/ 640 w 1271"/>
              <a:gd name="T71" fmla="*/ 920 h 1023"/>
              <a:gd name="T72" fmla="*/ 664 w 1271"/>
              <a:gd name="T73" fmla="*/ 900 h 1023"/>
              <a:gd name="T74" fmla="*/ 667 w 1271"/>
              <a:gd name="T75" fmla="*/ 863 h 1023"/>
              <a:gd name="T76" fmla="*/ 696 w 1271"/>
              <a:gd name="T77" fmla="*/ 834 h 1023"/>
              <a:gd name="T78" fmla="*/ 748 w 1271"/>
              <a:gd name="T79" fmla="*/ 790 h 1023"/>
              <a:gd name="T80" fmla="*/ 801 w 1271"/>
              <a:gd name="T81" fmla="*/ 792 h 1023"/>
              <a:gd name="T82" fmla="*/ 860 w 1271"/>
              <a:gd name="T83" fmla="*/ 709 h 1023"/>
              <a:gd name="T84" fmla="*/ 925 w 1271"/>
              <a:gd name="T85" fmla="*/ 714 h 1023"/>
              <a:gd name="T86" fmla="*/ 1021 w 1271"/>
              <a:gd name="T87" fmla="*/ 674 h 1023"/>
              <a:gd name="T88" fmla="*/ 956 w 1271"/>
              <a:gd name="T89" fmla="*/ 638 h 1023"/>
              <a:gd name="T90" fmla="*/ 989 w 1271"/>
              <a:gd name="T91" fmla="*/ 590 h 1023"/>
              <a:gd name="T92" fmla="*/ 1035 w 1271"/>
              <a:gd name="T93" fmla="*/ 623 h 1023"/>
              <a:gd name="T94" fmla="*/ 1062 w 1271"/>
              <a:gd name="T95" fmla="*/ 593 h 1023"/>
              <a:gd name="T96" fmla="*/ 957 w 1271"/>
              <a:gd name="T97" fmla="*/ 529 h 1023"/>
              <a:gd name="T98" fmla="*/ 1016 w 1271"/>
              <a:gd name="T99" fmla="*/ 495 h 1023"/>
              <a:gd name="T100" fmla="*/ 1107 w 1271"/>
              <a:gd name="T101" fmla="*/ 504 h 1023"/>
              <a:gd name="T102" fmla="*/ 1136 w 1271"/>
              <a:gd name="T103" fmla="*/ 460 h 1023"/>
              <a:gd name="T104" fmla="*/ 1122 w 1271"/>
              <a:gd name="T105" fmla="*/ 424 h 1023"/>
              <a:gd name="T106" fmla="*/ 1063 w 1271"/>
              <a:gd name="T107" fmla="*/ 359 h 1023"/>
              <a:gd name="T108" fmla="*/ 1158 w 1271"/>
              <a:gd name="T109" fmla="*/ 349 h 1023"/>
              <a:gd name="T110" fmla="*/ 1133 w 1271"/>
              <a:gd name="T111" fmla="*/ 313 h 1023"/>
              <a:gd name="T112" fmla="*/ 1077 w 1271"/>
              <a:gd name="T113" fmla="*/ 298 h 1023"/>
              <a:gd name="T114" fmla="*/ 1161 w 1271"/>
              <a:gd name="T115" fmla="*/ 205 h 1023"/>
              <a:gd name="T116" fmla="*/ 1180 w 1271"/>
              <a:gd name="T117" fmla="*/ 172 h 1023"/>
              <a:gd name="T118" fmla="*/ 1247 w 1271"/>
              <a:gd name="T119" fmla="*/ 101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1" h="1023">
                <a:moveTo>
                  <a:pt x="1156" y="114"/>
                </a:moveTo>
                <a:lnTo>
                  <a:pt x="1127" y="109"/>
                </a:lnTo>
                <a:lnTo>
                  <a:pt x="1112" y="114"/>
                </a:lnTo>
                <a:lnTo>
                  <a:pt x="1104" y="118"/>
                </a:lnTo>
                <a:lnTo>
                  <a:pt x="1089" y="126"/>
                </a:lnTo>
                <a:lnTo>
                  <a:pt x="1043" y="161"/>
                </a:lnTo>
                <a:lnTo>
                  <a:pt x="1031" y="165"/>
                </a:lnTo>
                <a:lnTo>
                  <a:pt x="1028" y="161"/>
                </a:lnTo>
                <a:lnTo>
                  <a:pt x="1026" y="153"/>
                </a:lnTo>
                <a:lnTo>
                  <a:pt x="1038" y="136"/>
                </a:lnTo>
                <a:lnTo>
                  <a:pt x="1048" y="128"/>
                </a:lnTo>
                <a:lnTo>
                  <a:pt x="1070" y="113"/>
                </a:lnTo>
                <a:lnTo>
                  <a:pt x="1075" y="101"/>
                </a:lnTo>
                <a:lnTo>
                  <a:pt x="1070" y="89"/>
                </a:lnTo>
                <a:lnTo>
                  <a:pt x="1052" y="92"/>
                </a:lnTo>
                <a:lnTo>
                  <a:pt x="1010" y="109"/>
                </a:lnTo>
                <a:lnTo>
                  <a:pt x="1003" y="108"/>
                </a:lnTo>
                <a:lnTo>
                  <a:pt x="986" y="97"/>
                </a:lnTo>
                <a:lnTo>
                  <a:pt x="979" y="96"/>
                </a:lnTo>
                <a:lnTo>
                  <a:pt x="947" y="96"/>
                </a:lnTo>
                <a:lnTo>
                  <a:pt x="925" y="99"/>
                </a:lnTo>
                <a:lnTo>
                  <a:pt x="888" y="97"/>
                </a:lnTo>
                <a:lnTo>
                  <a:pt x="875" y="101"/>
                </a:lnTo>
                <a:lnTo>
                  <a:pt x="851" y="108"/>
                </a:lnTo>
                <a:lnTo>
                  <a:pt x="843" y="101"/>
                </a:lnTo>
                <a:lnTo>
                  <a:pt x="846" y="89"/>
                </a:lnTo>
                <a:lnTo>
                  <a:pt x="860" y="84"/>
                </a:lnTo>
                <a:lnTo>
                  <a:pt x="863" y="81"/>
                </a:lnTo>
                <a:lnTo>
                  <a:pt x="878" y="77"/>
                </a:lnTo>
                <a:lnTo>
                  <a:pt x="922" y="76"/>
                </a:lnTo>
                <a:lnTo>
                  <a:pt x="935" y="70"/>
                </a:lnTo>
                <a:lnTo>
                  <a:pt x="998" y="76"/>
                </a:lnTo>
                <a:lnTo>
                  <a:pt x="1058" y="64"/>
                </a:lnTo>
                <a:lnTo>
                  <a:pt x="1067" y="57"/>
                </a:lnTo>
                <a:lnTo>
                  <a:pt x="1062" y="47"/>
                </a:lnTo>
                <a:lnTo>
                  <a:pt x="1038" y="40"/>
                </a:lnTo>
                <a:lnTo>
                  <a:pt x="1026" y="37"/>
                </a:lnTo>
                <a:lnTo>
                  <a:pt x="1013" y="38"/>
                </a:lnTo>
                <a:lnTo>
                  <a:pt x="1001" y="32"/>
                </a:lnTo>
                <a:lnTo>
                  <a:pt x="978" y="13"/>
                </a:lnTo>
                <a:lnTo>
                  <a:pt x="927" y="5"/>
                </a:lnTo>
                <a:lnTo>
                  <a:pt x="922" y="8"/>
                </a:lnTo>
                <a:lnTo>
                  <a:pt x="915" y="5"/>
                </a:lnTo>
                <a:lnTo>
                  <a:pt x="903" y="3"/>
                </a:lnTo>
                <a:lnTo>
                  <a:pt x="885" y="5"/>
                </a:lnTo>
                <a:lnTo>
                  <a:pt x="868" y="0"/>
                </a:lnTo>
                <a:lnTo>
                  <a:pt x="848" y="0"/>
                </a:lnTo>
                <a:lnTo>
                  <a:pt x="807" y="10"/>
                </a:lnTo>
                <a:lnTo>
                  <a:pt x="763" y="3"/>
                </a:lnTo>
                <a:lnTo>
                  <a:pt x="720" y="11"/>
                </a:lnTo>
                <a:lnTo>
                  <a:pt x="723" y="23"/>
                </a:lnTo>
                <a:lnTo>
                  <a:pt x="720" y="42"/>
                </a:lnTo>
                <a:lnTo>
                  <a:pt x="686" y="33"/>
                </a:lnTo>
                <a:lnTo>
                  <a:pt x="664" y="22"/>
                </a:lnTo>
                <a:lnTo>
                  <a:pt x="649" y="18"/>
                </a:lnTo>
                <a:lnTo>
                  <a:pt x="637" y="20"/>
                </a:lnTo>
                <a:lnTo>
                  <a:pt x="608" y="28"/>
                </a:lnTo>
                <a:lnTo>
                  <a:pt x="587" y="28"/>
                </a:lnTo>
                <a:lnTo>
                  <a:pt x="580" y="33"/>
                </a:lnTo>
                <a:lnTo>
                  <a:pt x="590" y="47"/>
                </a:lnTo>
                <a:lnTo>
                  <a:pt x="603" y="55"/>
                </a:lnTo>
                <a:lnTo>
                  <a:pt x="607" y="60"/>
                </a:lnTo>
                <a:lnTo>
                  <a:pt x="598" y="97"/>
                </a:lnTo>
                <a:lnTo>
                  <a:pt x="590" y="102"/>
                </a:lnTo>
                <a:lnTo>
                  <a:pt x="534" y="82"/>
                </a:lnTo>
                <a:lnTo>
                  <a:pt x="522" y="76"/>
                </a:lnTo>
                <a:lnTo>
                  <a:pt x="497" y="67"/>
                </a:lnTo>
                <a:lnTo>
                  <a:pt x="485" y="60"/>
                </a:lnTo>
                <a:lnTo>
                  <a:pt x="462" y="60"/>
                </a:lnTo>
                <a:lnTo>
                  <a:pt x="458" y="67"/>
                </a:lnTo>
                <a:lnTo>
                  <a:pt x="467" y="77"/>
                </a:lnTo>
                <a:lnTo>
                  <a:pt x="475" y="91"/>
                </a:lnTo>
                <a:lnTo>
                  <a:pt x="480" y="97"/>
                </a:lnTo>
                <a:lnTo>
                  <a:pt x="479" y="106"/>
                </a:lnTo>
                <a:lnTo>
                  <a:pt x="428" y="81"/>
                </a:lnTo>
                <a:lnTo>
                  <a:pt x="418" y="81"/>
                </a:lnTo>
                <a:lnTo>
                  <a:pt x="413" y="106"/>
                </a:lnTo>
                <a:lnTo>
                  <a:pt x="408" y="113"/>
                </a:lnTo>
                <a:lnTo>
                  <a:pt x="401" y="118"/>
                </a:lnTo>
                <a:lnTo>
                  <a:pt x="398" y="74"/>
                </a:lnTo>
                <a:lnTo>
                  <a:pt x="381" y="70"/>
                </a:lnTo>
                <a:lnTo>
                  <a:pt x="339" y="81"/>
                </a:lnTo>
                <a:lnTo>
                  <a:pt x="307" y="86"/>
                </a:lnTo>
                <a:lnTo>
                  <a:pt x="305" y="87"/>
                </a:lnTo>
                <a:lnTo>
                  <a:pt x="312" y="99"/>
                </a:lnTo>
                <a:lnTo>
                  <a:pt x="329" y="113"/>
                </a:lnTo>
                <a:lnTo>
                  <a:pt x="320" y="119"/>
                </a:lnTo>
                <a:lnTo>
                  <a:pt x="280" y="99"/>
                </a:lnTo>
                <a:lnTo>
                  <a:pt x="265" y="94"/>
                </a:lnTo>
                <a:lnTo>
                  <a:pt x="248" y="96"/>
                </a:lnTo>
                <a:lnTo>
                  <a:pt x="243" y="99"/>
                </a:lnTo>
                <a:lnTo>
                  <a:pt x="243" y="104"/>
                </a:lnTo>
                <a:lnTo>
                  <a:pt x="246" y="121"/>
                </a:lnTo>
                <a:lnTo>
                  <a:pt x="246" y="128"/>
                </a:lnTo>
                <a:lnTo>
                  <a:pt x="243" y="133"/>
                </a:lnTo>
                <a:lnTo>
                  <a:pt x="219" y="136"/>
                </a:lnTo>
                <a:lnTo>
                  <a:pt x="207" y="133"/>
                </a:lnTo>
                <a:lnTo>
                  <a:pt x="169" y="143"/>
                </a:lnTo>
                <a:lnTo>
                  <a:pt x="128" y="156"/>
                </a:lnTo>
                <a:lnTo>
                  <a:pt x="115" y="165"/>
                </a:lnTo>
                <a:lnTo>
                  <a:pt x="108" y="183"/>
                </a:lnTo>
                <a:lnTo>
                  <a:pt x="121" y="192"/>
                </a:lnTo>
                <a:lnTo>
                  <a:pt x="130" y="195"/>
                </a:lnTo>
                <a:lnTo>
                  <a:pt x="140" y="190"/>
                </a:lnTo>
                <a:lnTo>
                  <a:pt x="160" y="192"/>
                </a:lnTo>
                <a:lnTo>
                  <a:pt x="167" y="197"/>
                </a:lnTo>
                <a:lnTo>
                  <a:pt x="167" y="199"/>
                </a:lnTo>
                <a:lnTo>
                  <a:pt x="162" y="226"/>
                </a:lnTo>
                <a:lnTo>
                  <a:pt x="157" y="229"/>
                </a:lnTo>
                <a:lnTo>
                  <a:pt x="153" y="234"/>
                </a:lnTo>
                <a:lnTo>
                  <a:pt x="150" y="236"/>
                </a:lnTo>
                <a:lnTo>
                  <a:pt x="131" y="236"/>
                </a:lnTo>
                <a:lnTo>
                  <a:pt x="121" y="237"/>
                </a:lnTo>
                <a:lnTo>
                  <a:pt x="98" y="239"/>
                </a:lnTo>
                <a:lnTo>
                  <a:pt x="89" y="239"/>
                </a:lnTo>
                <a:lnTo>
                  <a:pt x="79" y="246"/>
                </a:lnTo>
                <a:lnTo>
                  <a:pt x="69" y="254"/>
                </a:lnTo>
                <a:lnTo>
                  <a:pt x="12" y="266"/>
                </a:lnTo>
                <a:lnTo>
                  <a:pt x="3" y="268"/>
                </a:lnTo>
                <a:lnTo>
                  <a:pt x="0" y="278"/>
                </a:lnTo>
                <a:lnTo>
                  <a:pt x="0" y="286"/>
                </a:lnTo>
                <a:lnTo>
                  <a:pt x="14" y="296"/>
                </a:lnTo>
                <a:lnTo>
                  <a:pt x="19" y="298"/>
                </a:lnTo>
                <a:lnTo>
                  <a:pt x="25" y="296"/>
                </a:lnTo>
                <a:lnTo>
                  <a:pt x="32" y="298"/>
                </a:lnTo>
                <a:lnTo>
                  <a:pt x="39" y="301"/>
                </a:lnTo>
                <a:lnTo>
                  <a:pt x="46" y="310"/>
                </a:lnTo>
                <a:lnTo>
                  <a:pt x="54" y="315"/>
                </a:lnTo>
                <a:lnTo>
                  <a:pt x="61" y="315"/>
                </a:lnTo>
                <a:lnTo>
                  <a:pt x="76" y="311"/>
                </a:lnTo>
                <a:lnTo>
                  <a:pt x="88" y="315"/>
                </a:lnTo>
                <a:lnTo>
                  <a:pt x="99" y="313"/>
                </a:lnTo>
                <a:lnTo>
                  <a:pt x="110" y="308"/>
                </a:lnTo>
                <a:lnTo>
                  <a:pt x="121" y="305"/>
                </a:lnTo>
                <a:lnTo>
                  <a:pt x="130" y="310"/>
                </a:lnTo>
                <a:lnTo>
                  <a:pt x="135" y="315"/>
                </a:lnTo>
                <a:lnTo>
                  <a:pt x="135" y="323"/>
                </a:lnTo>
                <a:lnTo>
                  <a:pt x="133" y="325"/>
                </a:lnTo>
                <a:lnTo>
                  <a:pt x="121" y="330"/>
                </a:lnTo>
                <a:lnTo>
                  <a:pt x="101" y="333"/>
                </a:lnTo>
                <a:lnTo>
                  <a:pt x="40" y="328"/>
                </a:lnTo>
                <a:lnTo>
                  <a:pt x="29" y="330"/>
                </a:lnTo>
                <a:lnTo>
                  <a:pt x="24" y="335"/>
                </a:lnTo>
                <a:lnTo>
                  <a:pt x="32" y="340"/>
                </a:lnTo>
                <a:lnTo>
                  <a:pt x="44" y="350"/>
                </a:lnTo>
                <a:lnTo>
                  <a:pt x="49" y="350"/>
                </a:lnTo>
                <a:lnTo>
                  <a:pt x="57" y="352"/>
                </a:lnTo>
                <a:lnTo>
                  <a:pt x="88" y="352"/>
                </a:lnTo>
                <a:lnTo>
                  <a:pt x="93" y="355"/>
                </a:lnTo>
                <a:lnTo>
                  <a:pt x="93" y="360"/>
                </a:lnTo>
                <a:lnTo>
                  <a:pt x="89" y="364"/>
                </a:lnTo>
                <a:lnTo>
                  <a:pt x="74" y="376"/>
                </a:lnTo>
                <a:lnTo>
                  <a:pt x="105" y="387"/>
                </a:lnTo>
                <a:lnTo>
                  <a:pt x="116" y="392"/>
                </a:lnTo>
                <a:lnTo>
                  <a:pt x="126" y="392"/>
                </a:lnTo>
                <a:lnTo>
                  <a:pt x="128" y="389"/>
                </a:lnTo>
                <a:lnTo>
                  <a:pt x="125" y="376"/>
                </a:lnTo>
                <a:lnTo>
                  <a:pt x="138" y="381"/>
                </a:lnTo>
                <a:lnTo>
                  <a:pt x="150" y="384"/>
                </a:lnTo>
                <a:lnTo>
                  <a:pt x="163" y="381"/>
                </a:lnTo>
                <a:lnTo>
                  <a:pt x="170" y="377"/>
                </a:lnTo>
                <a:lnTo>
                  <a:pt x="180" y="376"/>
                </a:lnTo>
                <a:lnTo>
                  <a:pt x="189" y="370"/>
                </a:lnTo>
                <a:lnTo>
                  <a:pt x="234" y="377"/>
                </a:lnTo>
                <a:lnTo>
                  <a:pt x="270" y="392"/>
                </a:lnTo>
                <a:lnTo>
                  <a:pt x="295" y="397"/>
                </a:lnTo>
                <a:lnTo>
                  <a:pt x="303" y="408"/>
                </a:lnTo>
                <a:lnTo>
                  <a:pt x="303" y="421"/>
                </a:lnTo>
                <a:lnTo>
                  <a:pt x="307" y="424"/>
                </a:lnTo>
                <a:lnTo>
                  <a:pt x="313" y="431"/>
                </a:lnTo>
                <a:lnTo>
                  <a:pt x="330" y="438"/>
                </a:lnTo>
                <a:lnTo>
                  <a:pt x="335" y="448"/>
                </a:lnTo>
                <a:lnTo>
                  <a:pt x="356" y="492"/>
                </a:lnTo>
                <a:lnTo>
                  <a:pt x="364" y="507"/>
                </a:lnTo>
                <a:lnTo>
                  <a:pt x="369" y="510"/>
                </a:lnTo>
                <a:lnTo>
                  <a:pt x="378" y="520"/>
                </a:lnTo>
                <a:lnTo>
                  <a:pt x="381" y="529"/>
                </a:lnTo>
                <a:lnTo>
                  <a:pt x="379" y="534"/>
                </a:lnTo>
                <a:lnTo>
                  <a:pt x="376" y="537"/>
                </a:lnTo>
                <a:lnTo>
                  <a:pt x="369" y="532"/>
                </a:lnTo>
                <a:lnTo>
                  <a:pt x="364" y="534"/>
                </a:lnTo>
                <a:lnTo>
                  <a:pt x="366" y="558"/>
                </a:lnTo>
                <a:lnTo>
                  <a:pt x="362" y="571"/>
                </a:lnTo>
                <a:lnTo>
                  <a:pt x="359" y="576"/>
                </a:lnTo>
                <a:lnTo>
                  <a:pt x="359" y="581"/>
                </a:lnTo>
                <a:lnTo>
                  <a:pt x="362" y="586"/>
                </a:lnTo>
                <a:lnTo>
                  <a:pt x="371" y="593"/>
                </a:lnTo>
                <a:lnTo>
                  <a:pt x="384" y="595"/>
                </a:lnTo>
                <a:lnTo>
                  <a:pt x="393" y="590"/>
                </a:lnTo>
                <a:lnTo>
                  <a:pt x="396" y="584"/>
                </a:lnTo>
                <a:lnTo>
                  <a:pt x="399" y="581"/>
                </a:lnTo>
                <a:lnTo>
                  <a:pt x="408" y="569"/>
                </a:lnTo>
                <a:lnTo>
                  <a:pt x="418" y="576"/>
                </a:lnTo>
                <a:lnTo>
                  <a:pt x="425" y="578"/>
                </a:lnTo>
                <a:lnTo>
                  <a:pt x="435" y="578"/>
                </a:lnTo>
                <a:lnTo>
                  <a:pt x="442" y="581"/>
                </a:lnTo>
                <a:lnTo>
                  <a:pt x="440" y="584"/>
                </a:lnTo>
                <a:lnTo>
                  <a:pt x="435" y="586"/>
                </a:lnTo>
                <a:lnTo>
                  <a:pt x="431" y="593"/>
                </a:lnTo>
                <a:lnTo>
                  <a:pt x="438" y="596"/>
                </a:lnTo>
                <a:lnTo>
                  <a:pt x="443" y="598"/>
                </a:lnTo>
                <a:lnTo>
                  <a:pt x="448" y="606"/>
                </a:lnTo>
                <a:lnTo>
                  <a:pt x="450" y="613"/>
                </a:lnTo>
                <a:lnTo>
                  <a:pt x="458" y="625"/>
                </a:lnTo>
                <a:lnTo>
                  <a:pt x="462" y="632"/>
                </a:lnTo>
                <a:lnTo>
                  <a:pt x="460" y="637"/>
                </a:lnTo>
                <a:lnTo>
                  <a:pt x="453" y="635"/>
                </a:lnTo>
                <a:lnTo>
                  <a:pt x="428" y="620"/>
                </a:lnTo>
                <a:lnTo>
                  <a:pt x="421" y="620"/>
                </a:lnTo>
                <a:lnTo>
                  <a:pt x="401" y="613"/>
                </a:lnTo>
                <a:lnTo>
                  <a:pt x="389" y="615"/>
                </a:lnTo>
                <a:lnTo>
                  <a:pt x="388" y="617"/>
                </a:lnTo>
                <a:lnTo>
                  <a:pt x="384" y="618"/>
                </a:lnTo>
                <a:lnTo>
                  <a:pt x="393" y="627"/>
                </a:lnTo>
                <a:lnTo>
                  <a:pt x="401" y="633"/>
                </a:lnTo>
                <a:lnTo>
                  <a:pt x="416" y="635"/>
                </a:lnTo>
                <a:lnTo>
                  <a:pt x="443" y="650"/>
                </a:lnTo>
                <a:lnTo>
                  <a:pt x="453" y="650"/>
                </a:lnTo>
                <a:lnTo>
                  <a:pt x="465" y="654"/>
                </a:lnTo>
                <a:lnTo>
                  <a:pt x="469" y="657"/>
                </a:lnTo>
                <a:lnTo>
                  <a:pt x="463" y="667"/>
                </a:lnTo>
                <a:lnTo>
                  <a:pt x="462" y="674"/>
                </a:lnTo>
                <a:lnTo>
                  <a:pt x="470" y="679"/>
                </a:lnTo>
                <a:lnTo>
                  <a:pt x="472" y="682"/>
                </a:lnTo>
                <a:lnTo>
                  <a:pt x="472" y="689"/>
                </a:lnTo>
                <a:lnTo>
                  <a:pt x="470" y="691"/>
                </a:lnTo>
                <a:lnTo>
                  <a:pt x="465" y="689"/>
                </a:lnTo>
                <a:lnTo>
                  <a:pt x="458" y="689"/>
                </a:lnTo>
                <a:lnTo>
                  <a:pt x="457" y="706"/>
                </a:lnTo>
                <a:lnTo>
                  <a:pt x="457" y="706"/>
                </a:lnTo>
                <a:lnTo>
                  <a:pt x="452" y="708"/>
                </a:lnTo>
                <a:lnTo>
                  <a:pt x="442" y="706"/>
                </a:lnTo>
                <a:lnTo>
                  <a:pt x="428" y="701"/>
                </a:lnTo>
                <a:lnTo>
                  <a:pt x="421" y="701"/>
                </a:lnTo>
                <a:lnTo>
                  <a:pt x="418" y="706"/>
                </a:lnTo>
                <a:lnTo>
                  <a:pt x="421" y="709"/>
                </a:lnTo>
                <a:lnTo>
                  <a:pt x="458" y="723"/>
                </a:lnTo>
                <a:lnTo>
                  <a:pt x="467" y="728"/>
                </a:lnTo>
                <a:lnTo>
                  <a:pt x="470" y="731"/>
                </a:lnTo>
                <a:lnTo>
                  <a:pt x="467" y="740"/>
                </a:lnTo>
                <a:lnTo>
                  <a:pt x="467" y="746"/>
                </a:lnTo>
                <a:lnTo>
                  <a:pt x="448" y="743"/>
                </a:lnTo>
                <a:lnTo>
                  <a:pt x="445" y="740"/>
                </a:lnTo>
                <a:lnTo>
                  <a:pt x="438" y="740"/>
                </a:lnTo>
                <a:lnTo>
                  <a:pt x="430" y="736"/>
                </a:lnTo>
                <a:lnTo>
                  <a:pt x="418" y="734"/>
                </a:lnTo>
                <a:lnTo>
                  <a:pt x="408" y="741"/>
                </a:lnTo>
                <a:lnTo>
                  <a:pt x="404" y="741"/>
                </a:lnTo>
                <a:lnTo>
                  <a:pt x="404" y="743"/>
                </a:lnTo>
                <a:lnTo>
                  <a:pt x="403" y="746"/>
                </a:lnTo>
                <a:lnTo>
                  <a:pt x="406" y="751"/>
                </a:lnTo>
                <a:lnTo>
                  <a:pt x="411" y="750"/>
                </a:lnTo>
                <a:lnTo>
                  <a:pt x="415" y="753"/>
                </a:lnTo>
                <a:lnTo>
                  <a:pt x="411" y="753"/>
                </a:lnTo>
                <a:lnTo>
                  <a:pt x="408" y="756"/>
                </a:lnTo>
                <a:lnTo>
                  <a:pt x="406" y="756"/>
                </a:lnTo>
                <a:lnTo>
                  <a:pt x="404" y="761"/>
                </a:lnTo>
                <a:lnTo>
                  <a:pt x="406" y="765"/>
                </a:lnTo>
                <a:lnTo>
                  <a:pt x="408" y="768"/>
                </a:lnTo>
                <a:lnTo>
                  <a:pt x="411" y="768"/>
                </a:lnTo>
                <a:lnTo>
                  <a:pt x="418" y="766"/>
                </a:lnTo>
                <a:lnTo>
                  <a:pt x="430" y="768"/>
                </a:lnTo>
                <a:lnTo>
                  <a:pt x="426" y="780"/>
                </a:lnTo>
                <a:lnTo>
                  <a:pt x="421" y="782"/>
                </a:lnTo>
                <a:lnTo>
                  <a:pt x="410" y="782"/>
                </a:lnTo>
                <a:lnTo>
                  <a:pt x="406" y="785"/>
                </a:lnTo>
                <a:lnTo>
                  <a:pt x="406" y="790"/>
                </a:lnTo>
                <a:lnTo>
                  <a:pt x="416" y="788"/>
                </a:lnTo>
                <a:lnTo>
                  <a:pt x="423" y="792"/>
                </a:lnTo>
                <a:lnTo>
                  <a:pt x="420" y="792"/>
                </a:lnTo>
                <a:lnTo>
                  <a:pt x="411" y="802"/>
                </a:lnTo>
                <a:lnTo>
                  <a:pt x="411" y="807"/>
                </a:lnTo>
                <a:lnTo>
                  <a:pt x="418" y="815"/>
                </a:lnTo>
                <a:lnTo>
                  <a:pt x="425" y="820"/>
                </a:lnTo>
                <a:lnTo>
                  <a:pt x="426" y="822"/>
                </a:lnTo>
                <a:lnTo>
                  <a:pt x="431" y="820"/>
                </a:lnTo>
                <a:lnTo>
                  <a:pt x="433" y="825"/>
                </a:lnTo>
                <a:lnTo>
                  <a:pt x="433" y="831"/>
                </a:lnTo>
                <a:lnTo>
                  <a:pt x="435" y="839"/>
                </a:lnTo>
                <a:lnTo>
                  <a:pt x="437" y="852"/>
                </a:lnTo>
                <a:lnTo>
                  <a:pt x="437" y="863"/>
                </a:lnTo>
                <a:lnTo>
                  <a:pt x="440" y="868"/>
                </a:lnTo>
                <a:lnTo>
                  <a:pt x="447" y="863"/>
                </a:lnTo>
                <a:lnTo>
                  <a:pt x="452" y="859"/>
                </a:lnTo>
                <a:lnTo>
                  <a:pt x="457" y="852"/>
                </a:lnTo>
                <a:lnTo>
                  <a:pt x="462" y="852"/>
                </a:lnTo>
                <a:lnTo>
                  <a:pt x="470" y="851"/>
                </a:lnTo>
                <a:lnTo>
                  <a:pt x="475" y="849"/>
                </a:lnTo>
                <a:lnTo>
                  <a:pt x="477" y="854"/>
                </a:lnTo>
                <a:lnTo>
                  <a:pt x="477" y="859"/>
                </a:lnTo>
                <a:lnTo>
                  <a:pt x="472" y="863"/>
                </a:lnTo>
                <a:lnTo>
                  <a:pt x="469" y="868"/>
                </a:lnTo>
                <a:lnTo>
                  <a:pt x="457" y="873"/>
                </a:lnTo>
                <a:lnTo>
                  <a:pt x="452" y="878"/>
                </a:lnTo>
                <a:lnTo>
                  <a:pt x="448" y="883"/>
                </a:lnTo>
                <a:lnTo>
                  <a:pt x="448" y="884"/>
                </a:lnTo>
                <a:lnTo>
                  <a:pt x="455" y="895"/>
                </a:lnTo>
                <a:lnTo>
                  <a:pt x="460" y="895"/>
                </a:lnTo>
                <a:lnTo>
                  <a:pt x="465" y="896"/>
                </a:lnTo>
                <a:lnTo>
                  <a:pt x="465" y="906"/>
                </a:lnTo>
                <a:lnTo>
                  <a:pt x="469" y="910"/>
                </a:lnTo>
                <a:lnTo>
                  <a:pt x="479" y="911"/>
                </a:lnTo>
                <a:lnTo>
                  <a:pt x="480" y="913"/>
                </a:lnTo>
                <a:lnTo>
                  <a:pt x="480" y="916"/>
                </a:lnTo>
                <a:lnTo>
                  <a:pt x="475" y="923"/>
                </a:lnTo>
                <a:lnTo>
                  <a:pt x="475" y="930"/>
                </a:lnTo>
                <a:lnTo>
                  <a:pt x="475" y="935"/>
                </a:lnTo>
                <a:lnTo>
                  <a:pt x="477" y="935"/>
                </a:lnTo>
                <a:lnTo>
                  <a:pt x="485" y="940"/>
                </a:lnTo>
                <a:lnTo>
                  <a:pt x="490" y="938"/>
                </a:lnTo>
                <a:lnTo>
                  <a:pt x="494" y="940"/>
                </a:lnTo>
                <a:lnTo>
                  <a:pt x="497" y="942"/>
                </a:lnTo>
                <a:lnTo>
                  <a:pt x="496" y="954"/>
                </a:lnTo>
                <a:lnTo>
                  <a:pt x="501" y="967"/>
                </a:lnTo>
                <a:lnTo>
                  <a:pt x="507" y="972"/>
                </a:lnTo>
                <a:lnTo>
                  <a:pt x="516" y="975"/>
                </a:lnTo>
                <a:lnTo>
                  <a:pt x="521" y="981"/>
                </a:lnTo>
                <a:lnTo>
                  <a:pt x="522" y="982"/>
                </a:lnTo>
                <a:lnTo>
                  <a:pt x="524" y="989"/>
                </a:lnTo>
                <a:lnTo>
                  <a:pt x="528" y="996"/>
                </a:lnTo>
                <a:lnTo>
                  <a:pt x="538" y="986"/>
                </a:lnTo>
                <a:lnTo>
                  <a:pt x="551" y="984"/>
                </a:lnTo>
                <a:lnTo>
                  <a:pt x="556" y="986"/>
                </a:lnTo>
                <a:lnTo>
                  <a:pt x="558" y="984"/>
                </a:lnTo>
                <a:lnTo>
                  <a:pt x="561" y="982"/>
                </a:lnTo>
                <a:lnTo>
                  <a:pt x="568" y="977"/>
                </a:lnTo>
                <a:lnTo>
                  <a:pt x="571" y="981"/>
                </a:lnTo>
                <a:lnTo>
                  <a:pt x="575" y="984"/>
                </a:lnTo>
                <a:lnTo>
                  <a:pt x="573" y="989"/>
                </a:lnTo>
                <a:lnTo>
                  <a:pt x="571" y="992"/>
                </a:lnTo>
                <a:lnTo>
                  <a:pt x="571" y="994"/>
                </a:lnTo>
                <a:lnTo>
                  <a:pt x="576" y="999"/>
                </a:lnTo>
                <a:lnTo>
                  <a:pt x="587" y="1002"/>
                </a:lnTo>
                <a:lnTo>
                  <a:pt x="590" y="1006"/>
                </a:lnTo>
                <a:lnTo>
                  <a:pt x="588" y="1014"/>
                </a:lnTo>
                <a:lnTo>
                  <a:pt x="595" y="1023"/>
                </a:lnTo>
                <a:lnTo>
                  <a:pt x="598" y="1014"/>
                </a:lnTo>
                <a:lnTo>
                  <a:pt x="603" y="1009"/>
                </a:lnTo>
                <a:lnTo>
                  <a:pt x="613" y="1016"/>
                </a:lnTo>
                <a:lnTo>
                  <a:pt x="624" y="1021"/>
                </a:lnTo>
                <a:lnTo>
                  <a:pt x="625" y="1021"/>
                </a:lnTo>
                <a:lnTo>
                  <a:pt x="627" y="1014"/>
                </a:lnTo>
                <a:lnTo>
                  <a:pt x="622" y="1004"/>
                </a:lnTo>
                <a:lnTo>
                  <a:pt x="615" y="999"/>
                </a:lnTo>
                <a:lnTo>
                  <a:pt x="622" y="997"/>
                </a:lnTo>
                <a:lnTo>
                  <a:pt x="629" y="997"/>
                </a:lnTo>
                <a:lnTo>
                  <a:pt x="630" y="997"/>
                </a:lnTo>
                <a:lnTo>
                  <a:pt x="632" y="992"/>
                </a:lnTo>
                <a:lnTo>
                  <a:pt x="630" y="987"/>
                </a:lnTo>
                <a:lnTo>
                  <a:pt x="630" y="981"/>
                </a:lnTo>
                <a:lnTo>
                  <a:pt x="625" y="970"/>
                </a:lnTo>
                <a:lnTo>
                  <a:pt x="634" y="972"/>
                </a:lnTo>
                <a:lnTo>
                  <a:pt x="637" y="970"/>
                </a:lnTo>
                <a:lnTo>
                  <a:pt x="640" y="955"/>
                </a:lnTo>
                <a:lnTo>
                  <a:pt x="642" y="940"/>
                </a:lnTo>
                <a:lnTo>
                  <a:pt x="639" y="937"/>
                </a:lnTo>
                <a:lnTo>
                  <a:pt x="629" y="930"/>
                </a:lnTo>
                <a:lnTo>
                  <a:pt x="622" y="923"/>
                </a:lnTo>
                <a:lnTo>
                  <a:pt x="632" y="922"/>
                </a:lnTo>
                <a:lnTo>
                  <a:pt x="640" y="920"/>
                </a:lnTo>
                <a:lnTo>
                  <a:pt x="642" y="920"/>
                </a:lnTo>
                <a:lnTo>
                  <a:pt x="649" y="922"/>
                </a:lnTo>
                <a:lnTo>
                  <a:pt x="651" y="922"/>
                </a:lnTo>
                <a:lnTo>
                  <a:pt x="652" y="916"/>
                </a:lnTo>
                <a:lnTo>
                  <a:pt x="649" y="910"/>
                </a:lnTo>
                <a:lnTo>
                  <a:pt x="649" y="906"/>
                </a:lnTo>
                <a:lnTo>
                  <a:pt x="654" y="908"/>
                </a:lnTo>
                <a:lnTo>
                  <a:pt x="659" y="910"/>
                </a:lnTo>
                <a:lnTo>
                  <a:pt x="664" y="903"/>
                </a:lnTo>
                <a:lnTo>
                  <a:pt x="664" y="900"/>
                </a:lnTo>
                <a:lnTo>
                  <a:pt x="661" y="893"/>
                </a:lnTo>
                <a:lnTo>
                  <a:pt x="666" y="891"/>
                </a:lnTo>
                <a:lnTo>
                  <a:pt x="671" y="893"/>
                </a:lnTo>
                <a:lnTo>
                  <a:pt x="674" y="891"/>
                </a:lnTo>
                <a:lnTo>
                  <a:pt x="679" y="883"/>
                </a:lnTo>
                <a:lnTo>
                  <a:pt x="676" y="878"/>
                </a:lnTo>
                <a:lnTo>
                  <a:pt x="671" y="874"/>
                </a:lnTo>
                <a:lnTo>
                  <a:pt x="666" y="873"/>
                </a:lnTo>
                <a:lnTo>
                  <a:pt x="659" y="866"/>
                </a:lnTo>
                <a:lnTo>
                  <a:pt x="667" y="863"/>
                </a:lnTo>
                <a:lnTo>
                  <a:pt x="679" y="863"/>
                </a:lnTo>
                <a:lnTo>
                  <a:pt x="683" y="859"/>
                </a:lnTo>
                <a:lnTo>
                  <a:pt x="683" y="856"/>
                </a:lnTo>
                <a:lnTo>
                  <a:pt x="679" y="851"/>
                </a:lnTo>
                <a:lnTo>
                  <a:pt x="667" y="839"/>
                </a:lnTo>
                <a:lnTo>
                  <a:pt x="684" y="841"/>
                </a:lnTo>
                <a:lnTo>
                  <a:pt x="689" y="841"/>
                </a:lnTo>
                <a:lnTo>
                  <a:pt x="693" y="841"/>
                </a:lnTo>
                <a:lnTo>
                  <a:pt x="696" y="839"/>
                </a:lnTo>
                <a:lnTo>
                  <a:pt x="696" y="834"/>
                </a:lnTo>
                <a:lnTo>
                  <a:pt x="694" y="827"/>
                </a:lnTo>
                <a:lnTo>
                  <a:pt x="689" y="820"/>
                </a:lnTo>
                <a:lnTo>
                  <a:pt x="711" y="819"/>
                </a:lnTo>
                <a:lnTo>
                  <a:pt x="721" y="815"/>
                </a:lnTo>
                <a:lnTo>
                  <a:pt x="730" y="809"/>
                </a:lnTo>
                <a:lnTo>
                  <a:pt x="733" y="802"/>
                </a:lnTo>
                <a:lnTo>
                  <a:pt x="733" y="795"/>
                </a:lnTo>
                <a:lnTo>
                  <a:pt x="731" y="788"/>
                </a:lnTo>
                <a:lnTo>
                  <a:pt x="742" y="790"/>
                </a:lnTo>
                <a:lnTo>
                  <a:pt x="748" y="790"/>
                </a:lnTo>
                <a:lnTo>
                  <a:pt x="750" y="790"/>
                </a:lnTo>
                <a:lnTo>
                  <a:pt x="742" y="819"/>
                </a:lnTo>
                <a:lnTo>
                  <a:pt x="752" y="812"/>
                </a:lnTo>
                <a:lnTo>
                  <a:pt x="758" y="810"/>
                </a:lnTo>
                <a:lnTo>
                  <a:pt x="767" y="814"/>
                </a:lnTo>
                <a:lnTo>
                  <a:pt x="775" y="809"/>
                </a:lnTo>
                <a:lnTo>
                  <a:pt x="779" y="799"/>
                </a:lnTo>
                <a:lnTo>
                  <a:pt x="780" y="788"/>
                </a:lnTo>
                <a:lnTo>
                  <a:pt x="790" y="793"/>
                </a:lnTo>
                <a:lnTo>
                  <a:pt x="801" y="792"/>
                </a:lnTo>
                <a:lnTo>
                  <a:pt x="807" y="788"/>
                </a:lnTo>
                <a:lnTo>
                  <a:pt x="834" y="746"/>
                </a:lnTo>
                <a:lnTo>
                  <a:pt x="839" y="740"/>
                </a:lnTo>
                <a:lnTo>
                  <a:pt x="853" y="731"/>
                </a:lnTo>
                <a:lnTo>
                  <a:pt x="856" y="731"/>
                </a:lnTo>
                <a:lnTo>
                  <a:pt x="858" y="728"/>
                </a:lnTo>
                <a:lnTo>
                  <a:pt x="851" y="709"/>
                </a:lnTo>
                <a:lnTo>
                  <a:pt x="851" y="706"/>
                </a:lnTo>
                <a:lnTo>
                  <a:pt x="853" y="706"/>
                </a:lnTo>
                <a:lnTo>
                  <a:pt x="860" y="709"/>
                </a:lnTo>
                <a:lnTo>
                  <a:pt x="866" y="718"/>
                </a:lnTo>
                <a:lnTo>
                  <a:pt x="873" y="724"/>
                </a:lnTo>
                <a:lnTo>
                  <a:pt x="880" y="728"/>
                </a:lnTo>
                <a:lnTo>
                  <a:pt x="886" y="729"/>
                </a:lnTo>
                <a:lnTo>
                  <a:pt x="895" y="728"/>
                </a:lnTo>
                <a:lnTo>
                  <a:pt x="902" y="711"/>
                </a:lnTo>
                <a:lnTo>
                  <a:pt x="905" y="709"/>
                </a:lnTo>
                <a:lnTo>
                  <a:pt x="913" y="718"/>
                </a:lnTo>
                <a:lnTo>
                  <a:pt x="920" y="718"/>
                </a:lnTo>
                <a:lnTo>
                  <a:pt x="925" y="714"/>
                </a:lnTo>
                <a:lnTo>
                  <a:pt x="935" y="709"/>
                </a:lnTo>
                <a:lnTo>
                  <a:pt x="940" y="709"/>
                </a:lnTo>
                <a:lnTo>
                  <a:pt x="945" y="708"/>
                </a:lnTo>
                <a:lnTo>
                  <a:pt x="966" y="706"/>
                </a:lnTo>
                <a:lnTo>
                  <a:pt x="979" y="701"/>
                </a:lnTo>
                <a:lnTo>
                  <a:pt x="991" y="692"/>
                </a:lnTo>
                <a:lnTo>
                  <a:pt x="999" y="684"/>
                </a:lnTo>
                <a:lnTo>
                  <a:pt x="1010" y="672"/>
                </a:lnTo>
                <a:lnTo>
                  <a:pt x="1016" y="674"/>
                </a:lnTo>
                <a:lnTo>
                  <a:pt x="1021" y="674"/>
                </a:lnTo>
                <a:lnTo>
                  <a:pt x="1057" y="657"/>
                </a:lnTo>
                <a:lnTo>
                  <a:pt x="1067" y="645"/>
                </a:lnTo>
                <a:lnTo>
                  <a:pt x="1062" y="643"/>
                </a:lnTo>
                <a:lnTo>
                  <a:pt x="1040" y="643"/>
                </a:lnTo>
                <a:lnTo>
                  <a:pt x="1038" y="643"/>
                </a:lnTo>
                <a:lnTo>
                  <a:pt x="1033" y="642"/>
                </a:lnTo>
                <a:lnTo>
                  <a:pt x="1016" y="635"/>
                </a:lnTo>
                <a:lnTo>
                  <a:pt x="998" y="635"/>
                </a:lnTo>
                <a:lnTo>
                  <a:pt x="981" y="640"/>
                </a:lnTo>
                <a:lnTo>
                  <a:pt x="956" y="638"/>
                </a:lnTo>
                <a:lnTo>
                  <a:pt x="945" y="635"/>
                </a:lnTo>
                <a:lnTo>
                  <a:pt x="935" y="628"/>
                </a:lnTo>
                <a:lnTo>
                  <a:pt x="939" y="622"/>
                </a:lnTo>
                <a:lnTo>
                  <a:pt x="942" y="610"/>
                </a:lnTo>
                <a:lnTo>
                  <a:pt x="945" y="606"/>
                </a:lnTo>
                <a:lnTo>
                  <a:pt x="952" y="603"/>
                </a:lnTo>
                <a:lnTo>
                  <a:pt x="979" y="601"/>
                </a:lnTo>
                <a:lnTo>
                  <a:pt x="984" y="598"/>
                </a:lnTo>
                <a:lnTo>
                  <a:pt x="993" y="596"/>
                </a:lnTo>
                <a:lnTo>
                  <a:pt x="989" y="590"/>
                </a:lnTo>
                <a:lnTo>
                  <a:pt x="971" y="583"/>
                </a:lnTo>
                <a:lnTo>
                  <a:pt x="979" y="581"/>
                </a:lnTo>
                <a:lnTo>
                  <a:pt x="984" y="579"/>
                </a:lnTo>
                <a:lnTo>
                  <a:pt x="994" y="581"/>
                </a:lnTo>
                <a:lnTo>
                  <a:pt x="1001" y="583"/>
                </a:lnTo>
                <a:lnTo>
                  <a:pt x="1010" y="590"/>
                </a:lnTo>
                <a:lnTo>
                  <a:pt x="1021" y="600"/>
                </a:lnTo>
                <a:lnTo>
                  <a:pt x="1025" y="605"/>
                </a:lnTo>
                <a:lnTo>
                  <a:pt x="1028" y="617"/>
                </a:lnTo>
                <a:lnTo>
                  <a:pt x="1035" y="623"/>
                </a:lnTo>
                <a:lnTo>
                  <a:pt x="1048" y="628"/>
                </a:lnTo>
                <a:lnTo>
                  <a:pt x="1067" y="628"/>
                </a:lnTo>
                <a:lnTo>
                  <a:pt x="1077" y="632"/>
                </a:lnTo>
                <a:lnTo>
                  <a:pt x="1080" y="630"/>
                </a:lnTo>
                <a:lnTo>
                  <a:pt x="1082" y="625"/>
                </a:lnTo>
                <a:lnTo>
                  <a:pt x="1080" y="598"/>
                </a:lnTo>
                <a:lnTo>
                  <a:pt x="1077" y="590"/>
                </a:lnTo>
                <a:lnTo>
                  <a:pt x="1074" y="586"/>
                </a:lnTo>
                <a:lnTo>
                  <a:pt x="1070" y="590"/>
                </a:lnTo>
                <a:lnTo>
                  <a:pt x="1062" y="593"/>
                </a:lnTo>
                <a:lnTo>
                  <a:pt x="1057" y="576"/>
                </a:lnTo>
                <a:lnTo>
                  <a:pt x="1053" y="571"/>
                </a:lnTo>
                <a:lnTo>
                  <a:pt x="1030" y="556"/>
                </a:lnTo>
                <a:lnTo>
                  <a:pt x="1026" y="552"/>
                </a:lnTo>
                <a:lnTo>
                  <a:pt x="1018" y="549"/>
                </a:lnTo>
                <a:lnTo>
                  <a:pt x="1006" y="539"/>
                </a:lnTo>
                <a:lnTo>
                  <a:pt x="991" y="539"/>
                </a:lnTo>
                <a:lnTo>
                  <a:pt x="976" y="534"/>
                </a:lnTo>
                <a:lnTo>
                  <a:pt x="964" y="534"/>
                </a:lnTo>
                <a:lnTo>
                  <a:pt x="957" y="529"/>
                </a:lnTo>
                <a:lnTo>
                  <a:pt x="954" y="519"/>
                </a:lnTo>
                <a:lnTo>
                  <a:pt x="954" y="515"/>
                </a:lnTo>
                <a:lnTo>
                  <a:pt x="956" y="510"/>
                </a:lnTo>
                <a:lnTo>
                  <a:pt x="959" y="507"/>
                </a:lnTo>
                <a:lnTo>
                  <a:pt x="969" y="505"/>
                </a:lnTo>
                <a:lnTo>
                  <a:pt x="978" y="507"/>
                </a:lnTo>
                <a:lnTo>
                  <a:pt x="991" y="507"/>
                </a:lnTo>
                <a:lnTo>
                  <a:pt x="998" y="504"/>
                </a:lnTo>
                <a:lnTo>
                  <a:pt x="1008" y="502"/>
                </a:lnTo>
                <a:lnTo>
                  <a:pt x="1016" y="495"/>
                </a:lnTo>
                <a:lnTo>
                  <a:pt x="1026" y="490"/>
                </a:lnTo>
                <a:lnTo>
                  <a:pt x="1031" y="492"/>
                </a:lnTo>
                <a:lnTo>
                  <a:pt x="1040" y="500"/>
                </a:lnTo>
                <a:lnTo>
                  <a:pt x="1053" y="509"/>
                </a:lnTo>
                <a:lnTo>
                  <a:pt x="1065" y="510"/>
                </a:lnTo>
                <a:lnTo>
                  <a:pt x="1077" y="510"/>
                </a:lnTo>
                <a:lnTo>
                  <a:pt x="1082" y="505"/>
                </a:lnTo>
                <a:lnTo>
                  <a:pt x="1095" y="504"/>
                </a:lnTo>
                <a:lnTo>
                  <a:pt x="1106" y="504"/>
                </a:lnTo>
                <a:lnTo>
                  <a:pt x="1107" y="504"/>
                </a:lnTo>
                <a:lnTo>
                  <a:pt x="1107" y="493"/>
                </a:lnTo>
                <a:lnTo>
                  <a:pt x="1106" y="487"/>
                </a:lnTo>
                <a:lnTo>
                  <a:pt x="1099" y="482"/>
                </a:lnTo>
                <a:lnTo>
                  <a:pt x="1089" y="478"/>
                </a:lnTo>
                <a:lnTo>
                  <a:pt x="1075" y="478"/>
                </a:lnTo>
                <a:lnTo>
                  <a:pt x="1070" y="475"/>
                </a:lnTo>
                <a:lnTo>
                  <a:pt x="1077" y="465"/>
                </a:lnTo>
                <a:lnTo>
                  <a:pt x="1119" y="470"/>
                </a:lnTo>
                <a:lnTo>
                  <a:pt x="1134" y="463"/>
                </a:lnTo>
                <a:lnTo>
                  <a:pt x="1136" y="460"/>
                </a:lnTo>
                <a:lnTo>
                  <a:pt x="1134" y="451"/>
                </a:lnTo>
                <a:lnTo>
                  <a:pt x="1126" y="448"/>
                </a:lnTo>
                <a:lnTo>
                  <a:pt x="1117" y="446"/>
                </a:lnTo>
                <a:lnTo>
                  <a:pt x="1111" y="441"/>
                </a:lnTo>
                <a:lnTo>
                  <a:pt x="1104" y="440"/>
                </a:lnTo>
                <a:lnTo>
                  <a:pt x="1101" y="436"/>
                </a:lnTo>
                <a:lnTo>
                  <a:pt x="1099" y="431"/>
                </a:lnTo>
                <a:lnTo>
                  <a:pt x="1099" y="421"/>
                </a:lnTo>
                <a:lnTo>
                  <a:pt x="1102" y="418"/>
                </a:lnTo>
                <a:lnTo>
                  <a:pt x="1122" y="424"/>
                </a:lnTo>
                <a:lnTo>
                  <a:pt x="1126" y="423"/>
                </a:lnTo>
                <a:lnTo>
                  <a:pt x="1131" y="414"/>
                </a:lnTo>
                <a:lnTo>
                  <a:pt x="1131" y="402"/>
                </a:lnTo>
                <a:lnTo>
                  <a:pt x="1127" y="394"/>
                </a:lnTo>
                <a:lnTo>
                  <a:pt x="1122" y="384"/>
                </a:lnTo>
                <a:lnTo>
                  <a:pt x="1116" y="381"/>
                </a:lnTo>
                <a:lnTo>
                  <a:pt x="1101" y="379"/>
                </a:lnTo>
                <a:lnTo>
                  <a:pt x="1089" y="376"/>
                </a:lnTo>
                <a:lnTo>
                  <a:pt x="1077" y="372"/>
                </a:lnTo>
                <a:lnTo>
                  <a:pt x="1063" y="359"/>
                </a:lnTo>
                <a:lnTo>
                  <a:pt x="1067" y="350"/>
                </a:lnTo>
                <a:lnTo>
                  <a:pt x="1075" y="350"/>
                </a:lnTo>
                <a:lnTo>
                  <a:pt x="1080" y="354"/>
                </a:lnTo>
                <a:lnTo>
                  <a:pt x="1089" y="357"/>
                </a:lnTo>
                <a:lnTo>
                  <a:pt x="1102" y="347"/>
                </a:lnTo>
                <a:lnTo>
                  <a:pt x="1114" y="345"/>
                </a:lnTo>
                <a:lnTo>
                  <a:pt x="1121" y="347"/>
                </a:lnTo>
                <a:lnTo>
                  <a:pt x="1138" y="347"/>
                </a:lnTo>
                <a:lnTo>
                  <a:pt x="1154" y="350"/>
                </a:lnTo>
                <a:lnTo>
                  <a:pt x="1158" y="349"/>
                </a:lnTo>
                <a:lnTo>
                  <a:pt x="1158" y="338"/>
                </a:lnTo>
                <a:lnTo>
                  <a:pt x="1156" y="332"/>
                </a:lnTo>
                <a:lnTo>
                  <a:pt x="1151" y="328"/>
                </a:lnTo>
                <a:lnTo>
                  <a:pt x="1134" y="330"/>
                </a:lnTo>
                <a:lnTo>
                  <a:pt x="1127" y="328"/>
                </a:lnTo>
                <a:lnTo>
                  <a:pt x="1112" y="323"/>
                </a:lnTo>
                <a:lnTo>
                  <a:pt x="1109" y="318"/>
                </a:lnTo>
                <a:lnTo>
                  <a:pt x="1109" y="313"/>
                </a:lnTo>
                <a:lnTo>
                  <a:pt x="1116" y="311"/>
                </a:lnTo>
                <a:lnTo>
                  <a:pt x="1133" y="313"/>
                </a:lnTo>
                <a:lnTo>
                  <a:pt x="1134" y="308"/>
                </a:lnTo>
                <a:lnTo>
                  <a:pt x="1131" y="303"/>
                </a:lnTo>
                <a:lnTo>
                  <a:pt x="1127" y="300"/>
                </a:lnTo>
                <a:lnTo>
                  <a:pt x="1106" y="295"/>
                </a:lnTo>
                <a:lnTo>
                  <a:pt x="1097" y="296"/>
                </a:lnTo>
                <a:lnTo>
                  <a:pt x="1090" y="303"/>
                </a:lnTo>
                <a:lnTo>
                  <a:pt x="1084" y="315"/>
                </a:lnTo>
                <a:lnTo>
                  <a:pt x="1080" y="311"/>
                </a:lnTo>
                <a:lnTo>
                  <a:pt x="1077" y="305"/>
                </a:lnTo>
                <a:lnTo>
                  <a:pt x="1077" y="298"/>
                </a:lnTo>
                <a:lnTo>
                  <a:pt x="1095" y="254"/>
                </a:lnTo>
                <a:lnTo>
                  <a:pt x="1102" y="252"/>
                </a:lnTo>
                <a:lnTo>
                  <a:pt x="1112" y="254"/>
                </a:lnTo>
                <a:lnTo>
                  <a:pt x="1119" y="251"/>
                </a:lnTo>
                <a:lnTo>
                  <a:pt x="1122" y="236"/>
                </a:lnTo>
                <a:lnTo>
                  <a:pt x="1124" y="222"/>
                </a:lnTo>
                <a:lnTo>
                  <a:pt x="1126" y="217"/>
                </a:lnTo>
                <a:lnTo>
                  <a:pt x="1131" y="214"/>
                </a:lnTo>
                <a:lnTo>
                  <a:pt x="1154" y="210"/>
                </a:lnTo>
                <a:lnTo>
                  <a:pt x="1161" y="205"/>
                </a:lnTo>
                <a:lnTo>
                  <a:pt x="1161" y="195"/>
                </a:lnTo>
                <a:lnTo>
                  <a:pt x="1143" y="193"/>
                </a:lnTo>
                <a:lnTo>
                  <a:pt x="1127" y="193"/>
                </a:lnTo>
                <a:lnTo>
                  <a:pt x="1109" y="202"/>
                </a:lnTo>
                <a:lnTo>
                  <a:pt x="1107" y="193"/>
                </a:lnTo>
                <a:lnTo>
                  <a:pt x="1112" y="182"/>
                </a:lnTo>
                <a:lnTo>
                  <a:pt x="1119" y="177"/>
                </a:lnTo>
                <a:lnTo>
                  <a:pt x="1134" y="172"/>
                </a:lnTo>
                <a:lnTo>
                  <a:pt x="1170" y="172"/>
                </a:lnTo>
                <a:lnTo>
                  <a:pt x="1180" y="172"/>
                </a:lnTo>
                <a:lnTo>
                  <a:pt x="1190" y="170"/>
                </a:lnTo>
                <a:lnTo>
                  <a:pt x="1203" y="156"/>
                </a:lnTo>
                <a:lnTo>
                  <a:pt x="1219" y="150"/>
                </a:lnTo>
                <a:lnTo>
                  <a:pt x="1225" y="143"/>
                </a:lnTo>
                <a:lnTo>
                  <a:pt x="1237" y="131"/>
                </a:lnTo>
                <a:lnTo>
                  <a:pt x="1269" y="121"/>
                </a:lnTo>
                <a:lnTo>
                  <a:pt x="1271" y="114"/>
                </a:lnTo>
                <a:lnTo>
                  <a:pt x="1267" y="108"/>
                </a:lnTo>
                <a:lnTo>
                  <a:pt x="1257" y="106"/>
                </a:lnTo>
                <a:lnTo>
                  <a:pt x="1247" y="101"/>
                </a:lnTo>
                <a:lnTo>
                  <a:pt x="1235" y="96"/>
                </a:lnTo>
                <a:lnTo>
                  <a:pt x="1208" y="92"/>
                </a:lnTo>
                <a:lnTo>
                  <a:pt x="1188" y="92"/>
                </a:lnTo>
                <a:lnTo>
                  <a:pt x="1178" y="99"/>
                </a:lnTo>
                <a:lnTo>
                  <a:pt x="1171" y="108"/>
                </a:lnTo>
                <a:lnTo>
                  <a:pt x="1156" y="11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96" name="Freeform 30393"/>
          <p:cNvSpPr>
            <a:spLocks/>
          </p:cNvSpPr>
          <p:nvPr/>
        </p:nvSpPr>
        <p:spPr bwMode="auto">
          <a:xfrm>
            <a:off x="3773106" y="2696870"/>
            <a:ext cx="37139" cy="24918"/>
          </a:xfrm>
          <a:custGeom>
            <a:avLst/>
            <a:gdLst>
              <a:gd name="T0" fmla="*/ 5 w 42"/>
              <a:gd name="T1" fmla="*/ 10 h 28"/>
              <a:gd name="T2" fmla="*/ 20 w 42"/>
              <a:gd name="T3" fmla="*/ 18 h 28"/>
              <a:gd name="T4" fmla="*/ 36 w 42"/>
              <a:gd name="T5" fmla="*/ 28 h 28"/>
              <a:gd name="T6" fmla="*/ 41 w 42"/>
              <a:gd name="T7" fmla="*/ 27 h 28"/>
              <a:gd name="T8" fmla="*/ 42 w 42"/>
              <a:gd name="T9" fmla="*/ 23 h 28"/>
              <a:gd name="T10" fmla="*/ 41 w 42"/>
              <a:gd name="T11" fmla="*/ 13 h 28"/>
              <a:gd name="T12" fmla="*/ 34 w 42"/>
              <a:gd name="T13" fmla="*/ 8 h 28"/>
              <a:gd name="T14" fmla="*/ 24 w 42"/>
              <a:gd name="T15" fmla="*/ 3 h 28"/>
              <a:gd name="T16" fmla="*/ 15 w 42"/>
              <a:gd name="T17" fmla="*/ 0 h 28"/>
              <a:gd name="T18" fmla="*/ 0 w 42"/>
              <a:gd name="T19" fmla="*/ 1 h 28"/>
              <a:gd name="T20" fmla="*/ 3 w 42"/>
              <a:gd name="T21" fmla="*/ 10 h 28"/>
              <a:gd name="T22" fmla="*/ 5 w 42"/>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28">
                <a:moveTo>
                  <a:pt x="5" y="10"/>
                </a:moveTo>
                <a:lnTo>
                  <a:pt x="20" y="18"/>
                </a:lnTo>
                <a:lnTo>
                  <a:pt x="36" y="28"/>
                </a:lnTo>
                <a:lnTo>
                  <a:pt x="41" y="27"/>
                </a:lnTo>
                <a:lnTo>
                  <a:pt x="42" y="23"/>
                </a:lnTo>
                <a:lnTo>
                  <a:pt x="41" y="13"/>
                </a:lnTo>
                <a:lnTo>
                  <a:pt x="34" y="8"/>
                </a:lnTo>
                <a:lnTo>
                  <a:pt x="24" y="3"/>
                </a:lnTo>
                <a:lnTo>
                  <a:pt x="15" y="0"/>
                </a:lnTo>
                <a:lnTo>
                  <a:pt x="0" y="1"/>
                </a:lnTo>
                <a:lnTo>
                  <a:pt x="3" y="10"/>
                </a:lnTo>
                <a:lnTo>
                  <a:pt x="5" y="1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97" name="Freeform 30394"/>
          <p:cNvSpPr>
            <a:spLocks/>
          </p:cNvSpPr>
          <p:nvPr/>
        </p:nvSpPr>
        <p:spPr bwMode="auto">
          <a:xfrm>
            <a:off x="3193912" y="2786754"/>
            <a:ext cx="54824" cy="33817"/>
          </a:xfrm>
          <a:custGeom>
            <a:avLst/>
            <a:gdLst>
              <a:gd name="T0" fmla="*/ 11 w 62"/>
              <a:gd name="T1" fmla="*/ 3 h 38"/>
              <a:gd name="T2" fmla="*/ 6 w 62"/>
              <a:gd name="T3" fmla="*/ 0 h 38"/>
              <a:gd name="T4" fmla="*/ 3 w 62"/>
              <a:gd name="T5" fmla="*/ 1 h 38"/>
              <a:gd name="T6" fmla="*/ 0 w 62"/>
              <a:gd name="T7" fmla="*/ 6 h 38"/>
              <a:gd name="T8" fmla="*/ 1 w 62"/>
              <a:gd name="T9" fmla="*/ 22 h 38"/>
              <a:gd name="T10" fmla="*/ 3 w 62"/>
              <a:gd name="T11" fmla="*/ 27 h 38"/>
              <a:gd name="T12" fmla="*/ 5 w 62"/>
              <a:gd name="T13" fmla="*/ 28 h 38"/>
              <a:gd name="T14" fmla="*/ 13 w 62"/>
              <a:gd name="T15" fmla="*/ 32 h 38"/>
              <a:gd name="T16" fmla="*/ 20 w 62"/>
              <a:gd name="T17" fmla="*/ 37 h 38"/>
              <a:gd name="T18" fmla="*/ 25 w 62"/>
              <a:gd name="T19" fmla="*/ 38 h 38"/>
              <a:gd name="T20" fmla="*/ 38 w 62"/>
              <a:gd name="T21" fmla="*/ 35 h 38"/>
              <a:gd name="T22" fmla="*/ 47 w 62"/>
              <a:gd name="T23" fmla="*/ 32 h 38"/>
              <a:gd name="T24" fmla="*/ 59 w 62"/>
              <a:gd name="T25" fmla="*/ 30 h 38"/>
              <a:gd name="T26" fmla="*/ 60 w 62"/>
              <a:gd name="T27" fmla="*/ 30 h 38"/>
              <a:gd name="T28" fmla="*/ 62 w 62"/>
              <a:gd name="T29" fmla="*/ 25 h 38"/>
              <a:gd name="T30" fmla="*/ 55 w 62"/>
              <a:gd name="T31" fmla="*/ 20 h 38"/>
              <a:gd name="T32" fmla="*/ 48 w 62"/>
              <a:gd name="T33" fmla="*/ 17 h 38"/>
              <a:gd name="T34" fmla="*/ 43 w 62"/>
              <a:gd name="T35" fmla="*/ 13 h 38"/>
              <a:gd name="T36" fmla="*/ 35 w 62"/>
              <a:gd name="T37" fmla="*/ 8 h 38"/>
              <a:gd name="T38" fmla="*/ 23 w 62"/>
              <a:gd name="T39" fmla="*/ 5 h 38"/>
              <a:gd name="T40" fmla="*/ 11 w 62"/>
              <a:gd name="T4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38">
                <a:moveTo>
                  <a:pt x="11" y="3"/>
                </a:moveTo>
                <a:lnTo>
                  <a:pt x="6" y="0"/>
                </a:lnTo>
                <a:lnTo>
                  <a:pt x="3" y="1"/>
                </a:lnTo>
                <a:lnTo>
                  <a:pt x="0" y="6"/>
                </a:lnTo>
                <a:lnTo>
                  <a:pt x="1" y="22"/>
                </a:lnTo>
                <a:lnTo>
                  <a:pt x="3" y="27"/>
                </a:lnTo>
                <a:lnTo>
                  <a:pt x="5" y="28"/>
                </a:lnTo>
                <a:lnTo>
                  <a:pt x="13" y="32"/>
                </a:lnTo>
                <a:lnTo>
                  <a:pt x="20" y="37"/>
                </a:lnTo>
                <a:lnTo>
                  <a:pt x="25" y="38"/>
                </a:lnTo>
                <a:lnTo>
                  <a:pt x="38" y="35"/>
                </a:lnTo>
                <a:lnTo>
                  <a:pt x="47" y="32"/>
                </a:lnTo>
                <a:lnTo>
                  <a:pt x="59" y="30"/>
                </a:lnTo>
                <a:lnTo>
                  <a:pt x="60" y="30"/>
                </a:lnTo>
                <a:lnTo>
                  <a:pt x="62" y="25"/>
                </a:lnTo>
                <a:lnTo>
                  <a:pt x="55" y="20"/>
                </a:lnTo>
                <a:lnTo>
                  <a:pt x="48" y="17"/>
                </a:lnTo>
                <a:lnTo>
                  <a:pt x="43" y="13"/>
                </a:lnTo>
                <a:lnTo>
                  <a:pt x="35" y="8"/>
                </a:lnTo>
                <a:lnTo>
                  <a:pt x="23" y="5"/>
                </a:lnTo>
                <a:lnTo>
                  <a:pt x="11" y="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98" name="Freeform 30395"/>
          <p:cNvSpPr>
            <a:spLocks/>
          </p:cNvSpPr>
          <p:nvPr/>
        </p:nvSpPr>
        <p:spPr bwMode="auto">
          <a:xfrm>
            <a:off x="2509492" y="2239455"/>
            <a:ext cx="551780" cy="315920"/>
          </a:xfrm>
          <a:custGeom>
            <a:avLst/>
            <a:gdLst>
              <a:gd name="T0" fmla="*/ 554 w 624"/>
              <a:gd name="T1" fmla="*/ 18 h 355"/>
              <a:gd name="T2" fmla="*/ 438 w 624"/>
              <a:gd name="T3" fmla="*/ 0 h 355"/>
              <a:gd name="T4" fmla="*/ 425 w 624"/>
              <a:gd name="T5" fmla="*/ 22 h 355"/>
              <a:gd name="T6" fmla="*/ 381 w 624"/>
              <a:gd name="T7" fmla="*/ 23 h 355"/>
              <a:gd name="T8" fmla="*/ 315 w 624"/>
              <a:gd name="T9" fmla="*/ 1 h 355"/>
              <a:gd name="T10" fmla="*/ 325 w 624"/>
              <a:gd name="T11" fmla="*/ 37 h 355"/>
              <a:gd name="T12" fmla="*/ 266 w 624"/>
              <a:gd name="T13" fmla="*/ 10 h 355"/>
              <a:gd name="T14" fmla="*/ 202 w 624"/>
              <a:gd name="T15" fmla="*/ 33 h 355"/>
              <a:gd name="T16" fmla="*/ 236 w 624"/>
              <a:gd name="T17" fmla="*/ 67 h 355"/>
              <a:gd name="T18" fmla="*/ 160 w 624"/>
              <a:gd name="T19" fmla="*/ 50 h 355"/>
              <a:gd name="T20" fmla="*/ 104 w 624"/>
              <a:gd name="T21" fmla="*/ 55 h 355"/>
              <a:gd name="T22" fmla="*/ 67 w 624"/>
              <a:gd name="T23" fmla="*/ 59 h 355"/>
              <a:gd name="T24" fmla="*/ 0 w 624"/>
              <a:gd name="T25" fmla="*/ 74 h 355"/>
              <a:gd name="T26" fmla="*/ 35 w 624"/>
              <a:gd name="T27" fmla="*/ 97 h 355"/>
              <a:gd name="T28" fmla="*/ 34 w 624"/>
              <a:gd name="T29" fmla="*/ 118 h 355"/>
              <a:gd name="T30" fmla="*/ 101 w 624"/>
              <a:gd name="T31" fmla="*/ 99 h 355"/>
              <a:gd name="T32" fmla="*/ 133 w 624"/>
              <a:gd name="T33" fmla="*/ 113 h 355"/>
              <a:gd name="T34" fmla="*/ 157 w 624"/>
              <a:gd name="T35" fmla="*/ 131 h 355"/>
              <a:gd name="T36" fmla="*/ 184 w 624"/>
              <a:gd name="T37" fmla="*/ 134 h 355"/>
              <a:gd name="T38" fmla="*/ 260 w 624"/>
              <a:gd name="T39" fmla="*/ 118 h 355"/>
              <a:gd name="T40" fmla="*/ 231 w 624"/>
              <a:gd name="T41" fmla="*/ 143 h 355"/>
              <a:gd name="T42" fmla="*/ 209 w 624"/>
              <a:gd name="T43" fmla="*/ 177 h 355"/>
              <a:gd name="T44" fmla="*/ 177 w 624"/>
              <a:gd name="T45" fmla="*/ 170 h 355"/>
              <a:gd name="T46" fmla="*/ 104 w 624"/>
              <a:gd name="T47" fmla="*/ 160 h 355"/>
              <a:gd name="T48" fmla="*/ 155 w 624"/>
              <a:gd name="T49" fmla="*/ 210 h 355"/>
              <a:gd name="T50" fmla="*/ 189 w 624"/>
              <a:gd name="T51" fmla="*/ 239 h 355"/>
              <a:gd name="T52" fmla="*/ 104 w 624"/>
              <a:gd name="T53" fmla="*/ 230 h 355"/>
              <a:gd name="T54" fmla="*/ 101 w 624"/>
              <a:gd name="T55" fmla="*/ 257 h 355"/>
              <a:gd name="T56" fmla="*/ 145 w 624"/>
              <a:gd name="T57" fmla="*/ 289 h 355"/>
              <a:gd name="T58" fmla="*/ 160 w 624"/>
              <a:gd name="T59" fmla="*/ 305 h 355"/>
              <a:gd name="T60" fmla="*/ 110 w 624"/>
              <a:gd name="T61" fmla="*/ 284 h 355"/>
              <a:gd name="T62" fmla="*/ 67 w 624"/>
              <a:gd name="T63" fmla="*/ 284 h 355"/>
              <a:gd name="T64" fmla="*/ 71 w 624"/>
              <a:gd name="T65" fmla="*/ 310 h 355"/>
              <a:gd name="T66" fmla="*/ 39 w 624"/>
              <a:gd name="T67" fmla="*/ 327 h 355"/>
              <a:gd name="T68" fmla="*/ 64 w 624"/>
              <a:gd name="T69" fmla="*/ 332 h 355"/>
              <a:gd name="T70" fmla="*/ 131 w 624"/>
              <a:gd name="T71" fmla="*/ 348 h 355"/>
              <a:gd name="T72" fmla="*/ 140 w 624"/>
              <a:gd name="T73" fmla="*/ 325 h 355"/>
              <a:gd name="T74" fmla="*/ 184 w 624"/>
              <a:gd name="T75" fmla="*/ 335 h 355"/>
              <a:gd name="T76" fmla="*/ 209 w 624"/>
              <a:gd name="T77" fmla="*/ 337 h 355"/>
              <a:gd name="T78" fmla="*/ 241 w 624"/>
              <a:gd name="T79" fmla="*/ 348 h 355"/>
              <a:gd name="T80" fmla="*/ 278 w 624"/>
              <a:gd name="T81" fmla="*/ 318 h 355"/>
              <a:gd name="T82" fmla="*/ 194 w 624"/>
              <a:gd name="T83" fmla="*/ 305 h 355"/>
              <a:gd name="T84" fmla="*/ 263 w 624"/>
              <a:gd name="T85" fmla="*/ 303 h 355"/>
              <a:gd name="T86" fmla="*/ 273 w 624"/>
              <a:gd name="T87" fmla="*/ 271 h 355"/>
              <a:gd name="T88" fmla="*/ 317 w 624"/>
              <a:gd name="T89" fmla="*/ 271 h 355"/>
              <a:gd name="T90" fmla="*/ 313 w 624"/>
              <a:gd name="T91" fmla="*/ 252 h 355"/>
              <a:gd name="T92" fmla="*/ 342 w 624"/>
              <a:gd name="T93" fmla="*/ 236 h 355"/>
              <a:gd name="T94" fmla="*/ 317 w 624"/>
              <a:gd name="T95" fmla="*/ 207 h 355"/>
              <a:gd name="T96" fmla="*/ 315 w 624"/>
              <a:gd name="T97" fmla="*/ 192 h 355"/>
              <a:gd name="T98" fmla="*/ 379 w 624"/>
              <a:gd name="T99" fmla="*/ 193 h 355"/>
              <a:gd name="T100" fmla="*/ 396 w 624"/>
              <a:gd name="T101" fmla="*/ 178 h 355"/>
              <a:gd name="T102" fmla="*/ 440 w 624"/>
              <a:gd name="T103" fmla="*/ 143 h 355"/>
              <a:gd name="T104" fmla="*/ 524 w 624"/>
              <a:gd name="T105" fmla="*/ 102 h 355"/>
              <a:gd name="T106" fmla="*/ 536 w 624"/>
              <a:gd name="T107" fmla="*/ 82 h 355"/>
              <a:gd name="T108" fmla="*/ 495 w 624"/>
              <a:gd name="T109" fmla="*/ 79 h 355"/>
              <a:gd name="T110" fmla="*/ 548 w 624"/>
              <a:gd name="T111" fmla="*/ 60 h 355"/>
              <a:gd name="T112" fmla="*/ 620 w 624"/>
              <a:gd name="T113" fmla="*/ 48 h 355"/>
              <a:gd name="T114" fmla="*/ 588 w 624"/>
              <a:gd name="T115" fmla="*/ 2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4" h="355">
                <a:moveTo>
                  <a:pt x="576" y="23"/>
                </a:moveTo>
                <a:lnTo>
                  <a:pt x="563" y="20"/>
                </a:lnTo>
                <a:lnTo>
                  <a:pt x="563" y="20"/>
                </a:lnTo>
                <a:lnTo>
                  <a:pt x="554" y="18"/>
                </a:lnTo>
                <a:lnTo>
                  <a:pt x="546" y="16"/>
                </a:lnTo>
                <a:lnTo>
                  <a:pt x="517" y="15"/>
                </a:lnTo>
                <a:lnTo>
                  <a:pt x="499" y="18"/>
                </a:lnTo>
                <a:lnTo>
                  <a:pt x="438" y="0"/>
                </a:lnTo>
                <a:lnTo>
                  <a:pt x="426" y="3"/>
                </a:lnTo>
                <a:lnTo>
                  <a:pt x="430" y="13"/>
                </a:lnTo>
                <a:lnTo>
                  <a:pt x="431" y="22"/>
                </a:lnTo>
                <a:lnTo>
                  <a:pt x="425" y="22"/>
                </a:lnTo>
                <a:lnTo>
                  <a:pt x="410" y="6"/>
                </a:lnTo>
                <a:lnTo>
                  <a:pt x="379" y="5"/>
                </a:lnTo>
                <a:lnTo>
                  <a:pt x="381" y="18"/>
                </a:lnTo>
                <a:lnTo>
                  <a:pt x="381" y="23"/>
                </a:lnTo>
                <a:lnTo>
                  <a:pt x="377" y="23"/>
                </a:lnTo>
                <a:lnTo>
                  <a:pt x="362" y="10"/>
                </a:lnTo>
                <a:lnTo>
                  <a:pt x="345" y="10"/>
                </a:lnTo>
                <a:lnTo>
                  <a:pt x="315" y="1"/>
                </a:lnTo>
                <a:lnTo>
                  <a:pt x="310" y="8"/>
                </a:lnTo>
                <a:lnTo>
                  <a:pt x="317" y="15"/>
                </a:lnTo>
                <a:lnTo>
                  <a:pt x="327" y="28"/>
                </a:lnTo>
                <a:lnTo>
                  <a:pt x="325" y="37"/>
                </a:lnTo>
                <a:lnTo>
                  <a:pt x="320" y="37"/>
                </a:lnTo>
                <a:lnTo>
                  <a:pt x="310" y="25"/>
                </a:lnTo>
                <a:lnTo>
                  <a:pt x="300" y="18"/>
                </a:lnTo>
                <a:lnTo>
                  <a:pt x="266" y="10"/>
                </a:lnTo>
                <a:lnTo>
                  <a:pt x="229" y="18"/>
                </a:lnTo>
                <a:lnTo>
                  <a:pt x="219" y="25"/>
                </a:lnTo>
                <a:lnTo>
                  <a:pt x="206" y="28"/>
                </a:lnTo>
                <a:lnTo>
                  <a:pt x="202" y="33"/>
                </a:lnTo>
                <a:lnTo>
                  <a:pt x="211" y="45"/>
                </a:lnTo>
                <a:lnTo>
                  <a:pt x="226" y="54"/>
                </a:lnTo>
                <a:lnTo>
                  <a:pt x="239" y="64"/>
                </a:lnTo>
                <a:lnTo>
                  <a:pt x="236" y="67"/>
                </a:lnTo>
                <a:lnTo>
                  <a:pt x="222" y="64"/>
                </a:lnTo>
                <a:lnTo>
                  <a:pt x="209" y="62"/>
                </a:lnTo>
                <a:lnTo>
                  <a:pt x="184" y="54"/>
                </a:lnTo>
                <a:lnTo>
                  <a:pt x="160" y="50"/>
                </a:lnTo>
                <a:lnTo>
                  <a:pt x="152" y="50"/>
                </a:lnTo>
                <a:lnTo>
                  <a:pt x="133" y="45"/>
                </a:lnTo>
                <a:lnTo>
                  <a:pt x="116" y="47"/>
                </a:lnTo>
                <a:lnTo>
                  <a:pt x="104" y="55"/>
                </a:lnTo>
                <a:lnTo>
                  <a:pt x="101" y="64"/>
                </a:lnTo>
                <a:lnTo>
                  <a:pt x="96" y="67"/>
                </a:lnTo>
                <a:lnTo>
                  <a:pt x="79" y="59"/>
                </a:lnTo>
                <a:lnTo>
                  <a:pt x="67" y="59"/>
                </a:lnTo>
                <a:lnTo>
                  <a:pt x="56" y="62"/>
                </a:lnTo>
                <a:lnTo>
                  <a:pt x="15" y="65"/>
                </a:lnTo>
                <a:lnTo>
                  <a:pt x="8" y="67"/>
                </a:lnTo>
                <a:lnTo>
                  <a:pt x="0" y="74"/>
                </a:lnTo>
                <a:lnTo>
                  <a:pt x="3" y="91"/>
                </a:lnTo>
                <a:lnTo>
                  <a:pt x="13" y="96"/>
                </a:lnTo>
                <a:lnTo>
                  <a:pt x="24" y="96"/>
                </a:lnTo>
                <a:lnTo>
                  <a:pt x="35" y="97"/>
                </a:lnTo>
                <a:lnTo>
                  <a:pt x="42" y="106"/>
                </a:lnTo>
                <a:lnTo>
                  <a:pt x="42" y="114"/>
                </a:lnTo>
                <a:lnTo>
                  <a:pt x="35" y="114"/>
                </a:lnTo>
                <a:lnTo>
                  <a:pt x="34" y="118"/>
                </a:lnTo>
                <a:lnTo>
                  <a:pt x="39" y="124"/>
                </a:lnTo>
                <a:lnTo>
                  <a:pt x="42" y="128"/>
                </a:lnTo>
                <a:lnTo>
                  <a:pt x="62" y="111"/>
                </a:lnTo>
                <a:lnTo>
                  <a:pt x="101" y="99"/>
                </a:lnTo>
                <a:lnTo>
                  <a:pt x="115" y="99"/>
                </a:lnTo>
                <a:lnTo>
                  <a:pt x="128" y="102"/>
                </a:lnTo>
                <a:lnTo>
                  <a:pt x="133" y="107"/>
                </a:lnTo>
                <a:lnTo>
                  <a:pt x="133" y="113"/>
                </a:lnTo>
                <a:lnTo>
                  <a:pt x="125" y="121"/>
                </a:lnTo>
                <a:lnTo>
                  <a:pt x="121" y="139"/>
                </a:lnTo>
                <a:lnTo>
                  <a:pt x="136" y="131"/>
                </a:lnTo>
                <a:lnTo>
                  <a:pt x="157" y="131"/>
                </a:lnTo>
                <a:lnTo>
                  <a:pt x="162" y="128"/>
                </a:lnTo>
                <a:lnTo>
                  <a:pt x="165" y="124"/>
                </a:lnTo>
                <a:lnTo>
                  <a:pt x="179" y="134"/>
                </a:lnTo>
                <a:lnTo>
                  <a:pt x="184" y="134"/>
                </a:lnTo>
                <a:lnTo>
                  <a:pt x="199" y="133"/>
                </a:lnTo>
                <a:lnTo>
                  <a:pt x="224" y="124"/>
                </a:lnTo>
                <a:lnTo>
                  <a:pt x="236" y="118"/>
                </a:lnTo>
                <a:lnTo>
                  <a:pt x="260" y="118"/>
                </a:lnTo>
                <a:lnTo>
                  <a:pt x="273" y="121"/>
                </a:lnTo>
                <a:lnTo>
                  <a:pt x="290" y="133"/>
                </a:lnTo>
                <a:lnTo>
                  <a:pt x="246" y="138"/>
                </a:lnTo>
                <a:lnTo>
                  <a:pt x="231" y="143"/>
                </a:lnTo>
                <a:lnTo>
                  <a:pt x="216" y="145"/>
                </a:lnTo>
                <a:lnTo>
                  <a:pt x="202" y="151"/>
                </a:lnTo>
                <a:lnTo>
                  <a:pt x="190" y="170"/>
                </a:lnTo>
                <a:lnTo>
                  <a:pt x="209" y="177"/>
                </a:lnTo>
                <a:lnTo>
                  <a:pt x="222" y="188"/>
                </a:lnTo>
                <a:lnTo>
                  <a:pt x="214" y="187"/>
                </a:lnTo>
                <a:lnTo>
                  <a:pt x="201" y="188"/>
                </a:lnTo>
                <a:lnTo>
                  <a:pt x="177" y="170"/>
                </a:lnTo>
                <a:lnTo>
                  <a:pt x="162" y="161"/>
                </a:lnTo>
                <a:lnTo>
                  <a:pt x="125" y="160"/>
                </a:lnTo>
                <a:lnTo>
                  <a:pt x="108" y="156"/>
                </a:lnTo>
                <a:lnTo>
                  <a:pt x="104" y="160"/>
                </a:lnTo>
                <a:lnTo>
                  <a:pt x="104" y="166"/>
                </a:lnTo>
                <a:lnTo>
                  <a:pt x="118" y="187"/>
                </a:lnTo>
                <a:lnTo>
                  <a:pt x="121" y="180"/>
                </a:lnTo>
                <a:lnTo>
                  <a:pt x="155" y="210"/>
                </a:lnTo>
                <a:lnTo>
                  <a:pt x="172" y="217"/>
                </a:lnTo>
                <a:lnTo>
                  <a:pt x="204" y="236"/>
                </a:lnTo>
                <a:lnTo>
                  <a:pt x="194" y="236"/>
                </a:lnTo>
                <a:lnTo>
                  <a:pt x="189" y="239"/>
                </a:lnTo>
                <a:lnTo>
                  <a:pt x="175" y="237"/>
                </a:lnTo>
                <a:lnTo>
                  <a:pt x="157" y="229"/>
                </a:lnTo>
                <a:lnTo>
                  <a:pt x="115" y="227"/>
                </a:lnTo>
                <a:lnTo>
                  <a:pt x="104" y="230"/>
                </a:lnTo>
                <a:lnTo>
                  <a:pt x="93" y="242"/>
                </a:lnTo>
                <a:lnTo>
                  <a:pt x="91" y="261"/>
                </a:lnTo>
                <a:lnTo>
                  <a:pt x="98" y="257"/>
                </a:lnTo>
                <a:lnTo>
                  <a:pt x="101" y="257"/>
                </a:lnTo>
                <a:lnTo>
                  <a:pt x="135" y="264"/>
                </a:lnTo>
                <a:lnTo>
                  <a:pt x="133" y="268"/>
                </a:lnTo>
                <a:lnTo>
                  <a:pt x="135" y="286"/>
                </a:lnTo>
                <a:lnTo>
                  <a:pt x="145" y="289"/>
                </a:lnTo>
                <a:lnTo>
                  <a:pt x="174" y="289"/>
                </a:lnTo>
                <a:lnTo>
                  <a:pt x="169" y="296"/>
                </a:lnTo>
                <a:lnTo>
                  <a:pt x="167" y="303"/>
                </a:lnTo>
                <a:lnTo>
                  <a:pt x="160" y="305"/>
                </a:lnTo>
                <a:lnTo>
                  <a:pt x="143" y="306"/>
                </a:lnTo>
                <a:lnTo>
                  <a:pt x="133" y="303"/>
                </a:lnTo>
                <a:lnTo>
                  <a:pt x="121" y="296"/>
                </a:lnTo>
                <a:lnTo>
                  <a:pt x="110" y="284"/>
                </a:lnTo>
                <a:lnTo>
                  <a:pt x="101" y="281"/>
                </a:lnTo>
                <a:lnTo>
                  <a:pt x="72" y="278"/>
                </a:lnTo>
                <a:lnTo>
                  <a:pt x="67" y="281"/>
                </a:lnTo>
                <a:lnTo>
                  <a:pt x="67" y="284"/>
                </a:lnTo>
                <a:lnTo>
                  <a:pt x="77" y="298"/>
                </a:lnTo>
                <a:lnTo>
                  <a:pt x="88" y="306"/>
                </a:lnTo>
                <a:lnTo>
                  <a:pt x="83" y="310"/>
                </a:lnTo>
                <a:lnTo>
                  <a:pt x="71" y="310"/>
                </a:lnTo>
                <a:lnTo>
                  <a:pt x="62" y="313"/>
                </a:lnTo>
                <a:lnTo>
                  <a:pt x="57" y="318"/>
                </a:lnTo>
                <a:lnTo>
                  <a:pt x="42" y="320"/>
                </a:lnTo>
                <a:lnTo>
                  <a:pt x="39" y="327"/>
                </a:lnTo>
                <a:lnTo>
                  <a:pt x="39" y="338"/>
                </a:lnTo>
                <a:lnTo>
                  <a:pt x="56" y="345"/>
                </a:lnTo>
                <a:lnTo>
                  <a:pt x="62" y="342"/>
                </a:lnTo>
                <a:lnTo>
                  <a:pt x="64" y="332"/>
                </a:lnTo>
                <a:lnTo>
                  <a:pt x="71" y="335"/>
                </a:lnTo>
                <a:lnTo>
                  <a:pt x="84" y="343"/>
                </a:lnTo>
                <a:lnTo>
                  <a:pt x="93" y="345"/>
                </a:lnTo>
                <a:lnTo>
                  <a:pt x="131" y="348"/>
                </a:lnTo>
                <a:lnTo>
                  <a:pt x="138" y="345"/>
                </a:lnTo>
                <a:lnTo>
                  <a:pt x="142" y="342"/>
                </a:lnTo>
                <a:lnTo>
                  <a:pt x="136" y="327"/>
                </a:lnTo>
                <a:lnTo>
                  <a:pt x="140" y="325"/>
                </a:lnTo>
                <a:lnTo>
                  <a:pt x="158" y="342"/>
                </a:lnTo>
                <a:lnTo>
                  <a:pt x="174" y="345"/>
                </a:lnTo>
                <a:lnTo>
                  <a:pt x="187" y="345"/>
                </a:lnTo>
                <a:lnTo>
                  <a:pt x="184" y="335"/>
                </a:lnTo>
                <a:lnTo>
                  <a:pt x="184" y="330"/>
                </a:lnTo>
                <a:lnTo>
                  <a:pt x="197" y="337"/>
                </a:lnTo>
                <a:lnTo>
                  <a:pt x="204" y="337"/>
                </a:lnTo>
                <a:lnTo>
                  <a:pt x="209" y="337"/>
                </a:lnTo>
                <a:lnTo>
                  <a:pt x="216" y="350"/>
                </a:lnTo>
                <a:lnTo>
                  <a:pt x="221" y="355"/>
                </a:lnTo>
                <a:lnTo>
                  <a:pt x="231" y="354"/>
                </a:lnTo>
                <a:lnTo>
                  <a:pt x="241" y="348"/>
                </a:lnTo>
                <a:lnTo>
                  <a:pt x="276" y="342"/>
                </a:lnTo>
                <a:lnTo>
                  <a:pt x="285" y="333"/>
                </a:lnTo>
                <a:lnTo>
                  <a:pt x="285" y="325"/>
                </a:lnTo>
                <a:lnTo>
                  <a:pt x="278" y="318"/>
                </a:lnTo>
                <a:lnTo>
                  <a:pt x="258" y="316"/>
                </a:lnTo>
                <a:lnTo>
                  <a:pt x="207" y="308"/>
                </a:lnTo>
                <a:lnTo>
                  <a:pt x="204" y="306"/>
                </a:lnTo>
                <a:lnTo>
                  <a:pt x="194" y="305"/>
                </a:lnTo>
                <a:lnTo>
                  <a:pt x="206" y="295"/>
                </a:lnTo>
                <a:lnTo>
                  <a:pt x="214" y="293"/>
                </a:lnTo>
                <a:lnTo>
                  <a:pt x="229" y="298"/>
                </a:lnTo>
                <a:lnTo>
                  <a:pt x="263" y="303"/>
                </a:lnTo>
                <a:lnTo>
                  <a:pt x="270" y="300"/>
                </a:lnTo>
                <a:lnTo>
                  <a:pt x="276" y="293"/>
                </a:lnTo>
                <a:lnTo>
                  <a:pt x="276" y="288"/>
                </a:lnTo>
                <a:lnTo>
                  <a:pt x="273" y="271"/>
                </a:lnTo>
                <a:lnTo>
                  <a:pt x="276" y="268"/>
                </a:lnTo>
                <a:lnTo>
                  <a:pt x="293" y="273"/>
                </a:lnTo>
                <a:lnTo>
                  <a:pt x="302" y="273"/>
                </a:lnTo>
                <a:lnTo>
                  <a:pt x="317" y="271"/>
                </a:lnTo>
                <a:lnTo>
                  <a:pt x="320" y="268"/>
                </a:lnTo>
                <a:lnTo>
                  <a:pt x="312" y="262"/>
                </a:lnTo>
                <a:lnTo>
                  <a:pt x="310" y="257"/>
                </a:lnTo>
                <a:lnTo>
                  <a:pt x="313" y="252"/>
                </a:lnTo>
                <a:lnTo>
                  <a:pt x="317" y="254"/>
                </a:lnTo>
                <a:lnTo>
                  <a:pt x="329" y="254"/>
                </a:lnTo>
                <a:lnTo>
                  <a:pt x="334" y="239"/>
                </a:lnTo>
                <a:lnTo>
                  <a:pt x="342" y="236"/>
                </a:lnTo>
                <a:lnTo>
                  <a:pt x="345" y="232"/>
                </a:lnTo>
                <a:lnTo>
                  <a:pt x="344" y="217"/>
                </a:lnTo>
                <a:lnTo>
                  <a:pt x="339" y="214"/>
                </a:lnTo>
                <a:lnTo>
                  <a:pt x="317" y="207"/>
                </a:lnTo>
                <a:lnTo>
                  <a:pt x="307" y="205"/>
                </a:lnTo>
                <a:lnTo>
                  <a:pt x="295" y="209"/>
                </a:lnTo>
                <a:lnTo>
                  <a:pt x="297" y="193"/>
                </a:lnTo>
                <a:lnTo>
                  <a:pt x="315" y="192"/>
                </a:lnTo>
                <a:lnTo>
                  <a:pt x="340" y="197"/>
                </a:lnTo>
                <a:lnTo>
                  <a:pt x="362" y="195"/>
                </a:lnTo>
                <a:lnTo>
                  <a:pt x="372" y="197"/>
                </a:lnTo>
                <a:lnTo>
                  <a:pt x="379" y="193"/>
                </a:lnTo>
                <a:lnTo>
                  <a:pt x="354" y="178"/>
                </a:lnTo>
                <a:lnTo>
                  <a:pt x="361" y="170"/>
                </a:lnTo>
                <a:lnTo>
                  <a:pt x="383" y="173"/>
                </a:lnTo>
                <a:lnTo>
                  <a:pt x="396" y="178"/>
                </a:lnTo>
                <a:lnTo>
                  <a:pt x="420" y="180"/>
                </a:lnTo>
                <a:lnTo>
                  <a:pt x="442" y="170"/>
                </a:lnTo>
                <a:lnTo>
                  <a:pt x="445" y="165"/>
                </a:lnTo>
                <a:lnTo>
                  <a:pt x="440" y="143"/>
                </a:lnTo>
                <a:lnTo>
                  <a:pt x="460" y="143"/>
                </a:lnTo>
                <a:lnTo>
                  <a:pt x="480" y="128"/>
                </a:lnTo>
                <a:lnTo>
                  <a:pt x="494" y="123"/>
                </a:lnTo>
                <a:lnTo>
                  <a:pt x="524" y="102"/>
                </a:lnTo>
                <a:lnTo>
                  <a:pt x="549" y="96"/>
                </a:lnTo>
                <a:lnTo>
                  <a:pt x="551" y="92"/>
                </a:lnTo>
                <a:lnTo>
                  <a:pt x="543" y="82"/>
                </a:lnTo>
                <a:lnTo>
                  <a:pt x="536" y="82"/>
                </a:lnTo>
                <a:lnTo>
                  <a:pt x="519" y="89"/>
                </a:lnTo>
                <a:lnTo>
                  <a:pt x="511" y="89"/>
                </a:lnTo>
                <a:lnTo>
                  <a:pt x="502" y="89"/>
                </a:lnTo>
                <a:lnTo>
                  <a:pt x="495" y="79"/>
                </a:lnTo>
                <a:lnTo>
                  <a:pt x="501" y="67"/>
                </a:lnTo>
                <a:lnTo>
                  <a:pt x="519" y="64"/>
                </a:lnTo>
                <a:lnTo>
                  <a:pt x="526" y="60"/>
                </a:lnTo>
                <a:lnTo>
                  <a:pt x="548" y="60"/>
                </a:lnTo>
                <a:lnTo>
                  <a:pt x="580" y="65"/>
                </a:lnTo>
                <a:lnTo>
                  <a:pt x="597" y="60"/>
                </a:lnTo>
                <a:lnTo>
                  <a:pt x="608" y="52"/>
                </a:lnTo>
                <a:lnTo>
                  <a:pt x="620" y="48"/>
                </a:lnTo>
                <a:lnTo>
                  <a:pt x="624" y="40"/>
                </a:lnTo>
                <a:lnTo>
                  <a:pt x="610" y="32"/>
                </a:lnTo>
                <a:lnTo>
                  <a:pt x="595" y="30"/>
                </a:lnTo>
                <a:lnTo>
                  <a:pt x="588" y="28"/>
                </a:lnTo>
                <a:lnTo>
                  <a:pt x="576" y="2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199" name="Freeform 30396"/>
          <p:cNvSpPr>
            <a:spLocks/>
          </p:cNvSpPr>
          <p:nvPr/>
        </p:nvSpPr>
        <p:spPr bwMode="auto">
          <a:xfrm>
            <a:off x="2475006" y="2539356"/>
            <a:ext cx="254668" cy="85432"/>
          </a:xfrm>
          <a:custGeom>
            <a:avLst/>
            <a:gdLst>
              <a:gd name="T0" fmla="*/ 275 w 288"/>
              <a:gd name="T1" fmla="*/ 50 h 96"/>
              <a:gd name="T2" fmla="*/ 251 w 288"/>
              <a:gd name="T3" fmla="*/ 43 h 96"/>
              <a:gd name="T4" fmla="*/ 241 w 288"/>
              <a:gd name="T5" fmla="*/ 35 h 96"/>
              <a:gd name="T6" fmla="*/ 182 w 288"/>
              <a:gd name="T7" fmla="*/ 38 h 96"/>
              <a:gd name="T8" fmla="*/ 154 w 288"/>
              <a:gd name="T9" fmla="*/ 47 h 96"/>
              <a:gd name="T10" fmla="*/ 137 w 288"/>
              <a:gd name="T11" fmla="*/ 55 h 96"/>
              <a:gd name="T12" fmla="*/ 123 w 288"/>
              <a:gd name="T13" fmla="*/ 45 h 96"/>
              <a:gd name="T14" fmla="*/ 106 w 288"/>
              <a:gd name="T15" fmla="*/ 47 h 96"/>
              <a:gd name="T16" fmla="*/ 95 w 288"/>
              <a:gd name="T17" fmla="*/ 49 h 96"/>
              <a:gd name="T18" fmla="*/ 91 w 288"/>
              <a:gd name="T19" fmla="*/ 57 h 96"/>
              <a:gd name="T20" fmla="*/ 78 w 288"/>
              <a:gd name="T21" fmla="*/ 45 h 96"/>
              <a:gd name="T22" fmla="*/ 69 w 288"/>
              <a:gd name="T23" fmla="*/ 33 h 96"/>
              <a:gd name="T24" fmla="*/ 51 w 288"/>
              <a:gd name="T25" fmla="*/ 32 h 96"/>
              <a:gd name="T26" fmla="*/ 44 w 288"/>
              <a:gd name="T27" fmla="*/ 22 h 96"/>
              <a:gd name="T28" fmla="*/ 63 w 288"/>
              <a:gd name="T29" fmla="*/ 17 h 96"/>
              <a:gd name="T30" fmla="*/ 49 w 288"/>
              <a:gd name="T31" fmla="*/ 1 h 96"/>
              <a:gd name="T32" fmla="*/ 17 w 288"/>
              <a:gd name="T33" fmla="*/ 1 h 96"/>
              <a:gd name="T34" fmla="*/ 0 w 288"/>
              <a:gd name="T35" fmla="*/ 5 h 96"/>
              <a:gd name="T36" fmla="*/ 17 w 288"/>
              <a:gd name="T37" fmla="*/ 32 h 96"/>
              <a:gd name="T38" fmla="*/ 20 w 288"/>
              <a:gd name="T39" fmla="*/ 47 h 96"/>
              <a:gd name="T40" fmla="*/ 19 w 288"/>
              <a:gd name="T41" fmla="*/ 70 h 96"/>
              <a:gd name="T42" fmla="*/ 36 w 288"/>
              <a:gd name="T43" fmla="*/ 86 h 96"/>
              <a:gd name="T44" fmla="*/ 54 w 288"/>
              <a:gd name="T45" fmla="*/ 87 h 96"/>
              <a:gd name="T46" fmla="*/ 63 w 288"/>
              <a:gd name="T47" fmla="*/ 92 h 96"/>
              <a:gd name="T48" fmla="*/ 81 w 288"/>
              <a:gd name="T49" fmla="*/ 89 h 96"/>
              <a:gd name="T50" fmla="*/ 88 w 288"/>
              <a:gd name="T51" fmla="*/ 79 h 96"/>
              <a:gd name="T52" fmla="*/ 100 w 288"/>
              <a:gd name="T53" fmla="*/ 89 h 96"/>
              <a:gd name="T54" fmla="*/ 118 w 288"/>
              <a:gd name="T55" fmla="*/ 96 h 96"/>
              <a:gd name="T56" fmla="*/ 145 w 288"/>
              <a:gd name="T57" fmla="*/ 84 h 96"/>
              <a:gd name="T58" fmla="*/ 155 w 288"/>
              <a:gd name="T59" fmla="*/ 87 h 96"/>
              <a:gd name="T60" fmla="*/ 181 w 288"/>
              <a:gd name="T61" fmla="*/ 92 h 96"/>
              <a:gd name="T62" fmla="*/ 196 w 288"/>
              <a:gd name="T63" fmla="*/ 91 h 96"/>
              <a:gd name="T64" fmla="*/ 201 w 288"/>
              <a:gd name="T65" fmla="*/ 74 h 96"/>
              <a:gd name="T66" fmla="*/ 213 w 288"/>
              <a:gd name="T67" fmla="*/ 77 h 96"/>
              <a:gd name="T68" fmla="*/ 219 w 288"/>
              <a:gd name="T69" fmla="*/ 92 h 96"/>
              <a:gd name="T70" fmla="*/ 234 w 288"/>
              <a:gd name="T71" fmla="*/ 96 h 96"/>
              <a:gd name="T72" fmla="*/ 270 w 288"/>
              <a:gd name="T73" fmla="*/ 92 h 96"/>
              <a:gd name="T74" fmla="*/ 266 w 288"/>
              <a:gd name="T75" fmla="*/ 74 h 96"/>
              <a:gd name="T76" fmla="*/ 288 w 288"/>
              <a:gd name="T77" fmla="*/ 62 h 96"/>
              <a:gd name="T78" fmla="*/ 282 w 288"/>
              <a:gd name="T79"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8" h="96">
                <a:moveTo>
                  <a:pt x="282" y="54"/>
                </a:moveTo>
                <a:lnTo>
                  <a:pt x="275" y="50"/>
                </a:lnTo>
                <a:lnTo>
                  <a:pt x="260" y="49"/>
                </a:lnTo>
                <a:lnTo>
                  <a:pt x="251" y="43"/>
                </a:lnTo>
                <a:lnTo>
                  <a:pt x="245" y="37"/>
                </a:lnTo>
                <a:lnTo>
                  <a:pt x="241" y="35"/>
                </a:lnTo>
                <a:lnTo>
                  <a:pt x="201" y="33"/>
                </a:lnTo>
                <a:lnTo>
                  <a:pt x="182" y="38"/>
                </a:lnTo>
                <a:lnTo>
                  <a:pt x="167" y="42"/>
                </a:lnTo>
                <a:lnTo>
                  <a:pt x="154" y="47"/>
                </a:lnTo>
                <a:lnTo>
                  <a:pt x="145" y="57"/>
                </a:lnTo>
                <a:lnTo>
                  <a:pt x="137" y="55"/>
                </a:lnTo>
                <a:lnTo>
                  <a:pt x="130" y="50"/>
                </a:lnTo>
                <a:lnTo>
                  <a:pt x="123" y="45"/>
                </a:lnTo>
                <a:lnTo>
                  <a:pt x="115" y="43"/>
                </a:lnTo>
                <a:lnTo>
                  <a:pt x="106" y="47"/>
                </a:lnTo>
                <a:lnTo>
                  <a:pt x="96" y="47"/>
                </a:lnTo>
                <a:lnTo>
                  <a:pt x="95" y="49"/>
                </a:lnTo>
                <a:lnTo>
                  <a:pt x="93" y="55"/>
                </a:lnTo>
                <a:lnTo>
                  <a:pt x="91" y="57"/>
                </a:lnTo>
                <a:lnTo>
                  <a:pt x="84" y="55"/>
                </a:lnTo>
                <a:lnTo>
                  <a:pt x="78" y="45"/>
                </a:lnTo>
                <a:lnTo>
                  <a:pt x="74" y="37"/>
                </a:lnTo>
                <a:lnTo>
                  <a:pt x="69" y="33"/>
                </a:lnTo>
                <a:lnTo>
                  <a:pt x="61" y="32"/>
                </a:lnTo>
                <a:lnTo>
                  <a:pt x="51" y="32"/>
                </a:lnTo>
                <a:lnTo>
                  <a:pt x="41" y="30"/>
                </a:lnTo>
                <a:lnTo>
                  <a:pt x="44" y="22"/>
                </a:lnTo>
                <a:lnTo>
                  <a:pt x="52" y="18"/>
                </a:lnTo>
                <a:lnTo>
                  <a:pt x="63" y="17"/>
                </a:lnTo>
                <a:lnTo>
                  <a:pt x="69" y="11"/>
                </a:lnTo>
                <a:lnTo>
                  <a:pt x="49" y="1"/>
                </a:lnTo>
                <a:lnTo>
                  <a:pt x="41" y="0"/>
                </a:lnTo>
                <a:lnTo>
                  <a:pt x="17" y="1"/>
                </a:lnTo>
                <a:lnTo>
                  <a:pt x="5" y="1"/>
                </a:lnTo>
                <a:lnTo>
                  <a:pt x="0" y="5"/>
                </a:lnTo>
                <a:lnTo>
                  <a:pt x="0" y="11"/>
                </a:lnTo>
                <a:lnTo>
                  <a:pt x="17" y="32"/>
                </a:lnTo>
                <a:lnTo>
                  <a:pt x="20" y="38"/>
                </a:lnTo>
                <a:lnTo>
                  <a:pt x="20" y="47"/>
                </a:lnTo>
                <a:lnTo>
                  <a:pt x="14" y="55"/>
                </a:lnTo>
                <a:lnTo>
                  <a:pt x="19" y="70"/>
                </a:lnTo>
                <a:lnTo>
                  <a:pt x="25" y="84"/>
                </a:lnTo>
                <a:lnTo>
                  <a:pt x="36" y="86"/>
                </a:lnTo>
                <a:lnTo>
                  <a:pt x="42" y="77"/>
                </a:lnTo>
                <a:lnTo>
                  <a:pt x="54" y="87"/>
                </a:lnTo>
                <a:lnTo>
                  <a:pt x="61" y="91"/>
                </a:lnTo>
                <a:lnTo>
                  <a:pt x="63" y="92"/>
                </a:lnTo>
                <a:lnTo>
                  <a:pt x="71" y="92"/>
                </a:lnTo>
                <a:lnTo>
                  <a:pt x="81" y="89"/>
                </a:lnTo>
                <a:lnTo>
                  <a:pt x="83" y="82"/>
                </a:lnTo>
                <a:lnTo>
                  <a:pt x="88" y="79"/>
                </a:lnTo>
                <a:lnTo>
                  <a:pt x="100" y="75"/>
                </a:lnTo>
                <a:lnTo>
                  <a:pt x="100" y="89"/>
                </a:lnTo>
                <a:lnTo>
                  <a:pt x="105" y="94"/>
                </a:lnTo>
                <a:lnTo>
                  <a:pt x="118" y="96"/>
                </a:lnTo>
                <a:lnTo>
                  <a:pt x="143" y="92"/>
                </a:lnTo>
                <a:lnTo>
                  <a:pt x="145" y="84"/>
                </a:lnTo>
                <a:lnTo>
                  <a:pt x="150" y="84"/>
                </a:lnTo>
                <a:lnTo>
                  <a:pt x="155" y="87"/>
                </a:lnTo>
                <a:lnTo>
                  <a:pt x="169" y="92"/>
                </a:lnTo>
                <a:lnTo>
                  <a:pt x="181" y="92"/>
                </a:lnTo>
                <a:lnTo>
                  <a:pt x="189" y="91"/>
                </a:lnTo>
                <a:lnTo>
                  <a:pt x="196" y="91"/>
                </a:lnTo>
                <a:lnTo>
                  <a:pt x="201" y="89"/>
                </a:lnTo>
                <a:lnTo>
                  <a:pt x="201" y="74"/>
                </a:lnTo>
                <a:lnTo>
                  <a:pt x="204" y="72"/>
                </a:lnTo>
                <a:lnTo>
                  <a:pt x="213" y="77"/>
                </a:lnTo>
                <a:lnTo>
                  <a:pt x="214" y="89"/>
                </a:lnTo>
                <a:lnTo>
                  <a:pt x="219" y="92"/>
                </a:lnTo>
                <a:lnTo>
                  <a:pt x="226" y="96"/>
                </a:lnTo>
                <a:lnTo>
                  <a:pt x="234" y="96"/>
                </a:lnTo>
                <a:lnTo>
                  <a:pt x="240" y="94"/>
                </a:lnTo>
                <a:lnTo>
                  <a:pt x="270" y="92"/>
                </a:lnTo>
                <a:lnTo>
                  <a:pt x="265" y="79"/>
                </a:lnTo>
                <a:lnTo>
                  <a:pt x="266" y="74"/>
                </a:lnTo>
                <a:lnTo>
                  <a:pt x="283" y="65"/>
                </a:lnTo>
                <a:lnTo>
                  <a:pt x="288" y="62"/>
                </a:lnTo>
                <a:lnTo>
                  <a:pt x="287" y="57"/>
                </a:lnTo>
                <a:lnTo>
                  <a:pt x="282" y="5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0" name="Freeform 30397"/>
          <p:cNvSpPr>
            <a:spLocks/>
          </p:cNvSpPr>
          <p:nvPr/>
        </p:nvSpPr>
        <p:spPr bwMode="auto">
          <a:xfrm>
            <a:off x="2531601" y="2651486"/>
            <a:ext cx="539401" cy="417370"/>
          </a:xfrm>
          <a:custGeom>
            <a:avLst/>
            <a:gdLst>
              <a:gd name="T0" fmla="*/ 400 w 610"/>
              <a:gd name="T1" fmla="*/ 120 h 469"/>
              <a:gd name="T2" fmla="*/ 371 w 610"/>
              <a:gd name="T3" fmla="*/ 96 h 469"/>
              <a:gd name="T4" fmla="*/ 332 w 610"/>
              <a:gd name="T5" fmla="*/ 96 h 469"/>
              <a:gd name="T6" fmla="*/ 334 w 610"/>
              <a:gd name="T7" fmla="*/ 83 h 469"/>
              <a:gd name="T8" fmla="*/ 295 w 610"/>
              <a:gd name="T9" fmla="*/ 56 h 469"/>
              <a:gd name="T10" fmla="*/ 243 w 610"/>
              <a:gd name="T11" fmla="*/ 83 h 469"/>
              <a:gd name="T12" fmla="*/ 214 w 610"/>
              <a:gd name="T13" fmla="*/ 66 h 469"/>
              <a:gd name="T14" fmla="*/ 202 w 610"/>
              <a:gd name="T15" fmla="*/ 35 h 469"/>
              <a:gd name="T16" fmla="*/ 110 w 610"/>
              <a:gd name="T17" fmla="*/ 22 h 469"/>
              <a:gd name="T18" fmla="*/ 105 w 610"/>
              <a:gd name="T19" fmla="*/ 59 h 469"/>
              <a:gd name="T20" fmla="*/ 103 w 610"/>
              <a:gd name="T21" fmla="*/ 89 h 469"/>
              <a:gd name="T22" fmla="*/ 90 w 610"/>
              <a:gd name="T23" fmla="*/ 111 h 469"/>
              <a:gd name="T24" fmla="*/ 81 w 610"/>
              <a:gd name="T25" fmla="*/ 61 h 469"/>
              <a:gd name="T26" fmla="*/ 93 w 610"/>
              <a:gd name="T27" fmla="*/ 0 h 469"/>
              <a:gd name="T28" fmla="*/ 41 w 610"/>
              <a:gd name="T29" fmla="*/ 10 h 469"/>
              <a:gd name="T30" fmla="*/ 15 w 610"/>
              <a:gd name="T31" fmla="*/ 73 h 469"/>
              <a:gd name="T32" fmla="*/ 17 w 610"/>
              <a:gd name="T33" fmla="*/ 105 h 469"/>
              <a:gd name="T34" fmla="*/ 27 w 610"/>
              <a:gd name="T35" fmla="*/ 121 h 469"/>
              <a:gd name="T36" fmla="*/ 63 w 610"/>
              <a:gd name="T37" fmla="*/ 147 h 469"/>
              <a:gd name="T38" fmla="*/ 142 w 610"/>
              <a:gd name="T39" fmla="*/ 165 h 469"/>
              <a:gd name="T40" fmla="*/ 192 w 610"/>
              <a:gd name="T41" fmla="*/ 165 h 469"/>
              <a:gd name="T42" fmla="*/ 236 w 610"/>
              <a:gd name="T43" fmla="*/ 165 h 469"/>
              <a:gd name="T44" fmla="*/ 202 w 610"/>
              <a:gd name="T45" fmla="*/ 128 h 469"/>
              <a:gd name="T46" fmla="*/ 261 w 610"/>
              <a:gd name="T47" fmla="*/ 157 h 469"/>
              <a:gd name="T48" fmla="*/ 287 w 610"/>
              <a:gd name="T49" fmla="*/ 212 h 469"/>
              <a:gd name="T50" fmla="*/ 332 w 610"/>
              <a:gd name="T51" fmla="*/ 216 h 469"/>
              <a:gd name="T52" fmla="*/ 376 w 610"/>
              <a:gd name="T53" fmla="*/ 270 h 469"/>
              <a:gd name="T54" fmla="*/ 334 w 610"/>
              <a:gd name="T55" fmla="*/ 315 h 469"/>
              <a:gd name="T56" fmla="*/ 326 w 610"/>
              <a:gd name="T57" fmla="*/ 342 h 469"/>
              <a:gd name="T58" fmla="*/ 272 w 610"/>
              <a:gd name="T59" fmla="*/ 340 h 469"/>
              <a:gd name="T60" fmla="*/ 253 w 610"/>
              <a:gd name="T61" fmla="*/ 372 h 469"/>
              <a:gd name="T62" fmla="*/ 326 w 610"/>
              <a:gd name="T63" fmla="*/ 376 h 469"/>
              <a:gd name="T64" fmla="*/ 358 w 610"/>
              <a:gd name="T65" fmla="*/ 378 h 469"/>
              <a:gd name="T66" fmla="*/ 391 w 610"/>
              <a:gd name="T67" fmla="*/ 418 h 469"/>
              <a:gd name="T68" fmla="*/ 433 w 610"/>
              <a:gd name="T69" fmla="*/ 437 h 469"/>
              <a:gd name="T70" fmla="*/ 496 w 610"/>
              <a:gd name="T71" fmla="*/ 442 h 469"/>
              <a:gd name="T72" fmla="*/ 462 w 610"/>
              <a:gd name="T73" fmla="*/ 403 h 469"/>
              <a:gd name="T74" fmla="*/ 514 w 610"/>
              <a:gd name="T75" fmla="*/ 425 h 469"/>
              <a:gd name="T76" fmla="*/ 536 w 610"/>
              <a:gd name="T77" fmla="*/ 428 h 469"/>
              <a:gd name="T78" fmla="*/ 545 w 610"/>
              <a:gd name="T79" fmla="*/ 411 h 469"/>
              <a:gd name="T80" fmla="*/ 518 w 610"/>
              <a:gd name="T81" fmla="*/ 369 h 469"/>
              <a:gd name="T82" fmla="*/ 476 w 610"/>
              <a:gd name="T83" fmla="*/ 332 h 469"/>
              <a:gd name="T84" fmla="*/ 482 w 610"/>
              <a:gd name="T85" fmla="*/ 320 h 469"/>
              <a:gd name="T86" fmla="*/ 497 w 610"/>
              <a:gd name="T87" fmla="*/ 300 h 469"/>
              <a:gd name="T88" fmla="*/ 534 w 610"/>
              <a:gd name="T89" fmla="*/ 340 h 469"/>
              <a:gd name="T90" fmla="*/ 565 w 610"/>
              <a:gd name="T91" fmla="*/ 354 h 469"/>
              <a:gd name="T92" fmla="*/ 593 w 610"/>
              <a:gd name="T93" fmla="*/ 320 h 469"/>
              <a:gd name="T94" fmla="*/ 605 w 610"/>
              <a:gd name="T95" fmla="*/ 305 h 469"/>
              <a:gd name="T96" fmla="*/ 578 w 610"/>
              <a:gd name="T97" fmla="*/ 285 h 469"/>
              <a:gd name="T98" fmla="*/ 553 w 610"/>
              <a:gd name="T99" fmla="*/ 265 h 469"/>
              <a:gd name="T100" fmla="*/ 494 w 610"/>
              <a:gd name="T101" fmla="*/ 244 h 469"/>
              <a:gd name="T102" fmla="*/ 450 w 610"/>
              <a:gd name="T103" fmla="*/ 209 h 469"/>
              <a:gd name="T104" fmla="*/ 486 w 610"/>
              <a:gd name="T105" fmla="*/ 196 h 469"/>
              <a:gd name="T106" fmla="*/ 464 w 610"/>
              <a:gd name="T107" fmla="*/ 179 h 469"/>
              <a:gd name="T108" fmla="*/ 467 w 610"/>
              <a:gd name="T109" fmla="*/ 150 h 469"/>
              <a:gd name="T110" fmla="*/ 433 w 610"/>
              <a:gd name="T111" fmla="*/ 15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69">
                <a:moveTo>
                  <a:pt x="445" y="130"/>
                </a:moveTo>
                <a:lnTo>
                  <a:pt x="432" y="132"/>
                </a:lnTo>
                <a:lnTo>
                  <a:pt x="423" y="137"/>
                </a:lnTo>
                <a:lnTo>
                  <a:pt x="418" y="137"/>
                </a:lnTo>
                <a:lnTo>
                  <a:pt x="411" y="132"/>
                </a:lnTo>
                <a:lnTo>
                  <a:pt x="410" y="118"/>
                </a:lnTo>
                <a:lnTo>
                  <a:pt x="400" y="120"/>
                </a:lnTo>
                <a:lnTo>
                  <a:pt x="396" y="123"/>
                </a:lnTo>
                <a:lnTo>
                  <a:pt x="385" y="125"/>
                </a:lnTo>
                <a:lnTo>
                  <a:pt x="391" y="115"/>
                </a:lnTo>
                <a:lnTo>
                  <a:pt x="398" y="108"/>
                </a:lnTo>
                <a:lnTo>
                  <a:pt x="398" y="108"/>
                </a:lnTo>
                <a:lnTo>
                  <a:pt x="390" y="99"/>
                </a:lnTo>
                <a:lnTo>
                  <a:pt x="371" y="96"/>
                </a:lnTo>
                <a:lnTo>
                  <a:pt x="359" y="111"/>
                </a:lnTo>
                <a:lnTo>
                  <a:pt x="356" y="115"/>
                </a:lnTo>
                <a:lnTo>
                  <a:pt x="351" y="108"/>
                </a:lnTo>
                <a:lnTo>
                  <a:pt x="347" y="98"/>
                </a:lnTo>
                <a:lnTo>
                  <a:pt x="342" y="94"/>
                </a:lnTo>
                <a:lnTo>
                  <a:pt x="337" y="93"/>
                </a:lnTo>
                <a:lnTo>
                  <a:pt x="332" y="96"/>
                </a:lnTo>
                <a:lnTo>
                  <a:pt x="322" y="105"/>
                </a:lnTo>
                <a:lnTo>
                  <a:pt x="319" y="103"/>
                </a:lnTo>
                <a:lnTo>
                  <a:pt x="314" y="98"/>
                </a:lnTo>
                <a:lnTo>
                  <a:pt x="317" y="93"/>
                </a:lnTo>
                <a:lnTo>
                  <a:pt x="324" y="89"/>
                </a:lnTo>
                <a:lnTo>
                  <a:pt x="329" y="83"/>
                </a:lnTo>
                <a:lnTo>
                  <a:pt x="334" y="83"/>
                </a:lnTo>
                <a:lnTo>
                  <a:pt x="334" y="79"/>
                </a:lnTo>
                <a:lnTo>
                  <a:pt x="327" y="71"/>
                </a:lnTo>
                <a:lnTo>
                  <a:pt x="322" y="67"/>
                </a:lnTo>
                <a:lnTo>
                  <a:pt x="315" y="61"/>
                </a:lnTo>
                <a:lnTo>
                  <a:pt x="312" y="57"/>
                </a:lnTo>
                <a:lnTo>
                  <a:pt x="305" y="54"/>
                </a:lnTo>
                <a:lnTo>
                  <a:pt x="295" y="56"/>
                </a:lnTo>
                <a:lnTo>
                  <a:pt x="273" y="51"/>
                </a:lnTo>
                <a:lnTo>
                  <a:pt x="267" y="49"/>
                </a:lnTo>
                <a:lnTo>
                  <a:pt x="258" y="51"/>
                </a:lnTo>
                <a:lnTo>
                  <a:pt x="248" y="56"/>
                </a:lnTo>
                <a:lnTo>
                  <a:pt x="243" y="64"/>
                </a:lnTo>
                <a:lnTo>
                  <a:pt x="241" y="67"/>
                </a:lnTo>
                <a:lnTo>
                  <a:pt x="243" y="83"/>
                </a:lnTo>
                <a:lnTo>
                  <a:pt x="241" y="86"/>
                </a:lnTo>
                <a:lnTo>
                  <a:pt x="233" y="83"/>
                </a:lnTo>
                <a:lnTo>
                  <a:pt x="231" y="73"/>
                </a:lnTo>
                <a:lnTo>
                  <a:pt x="231" y="67"/>
                </a:lnTo>
                <a:lnTo>
                  <a:pt x="228" y="64"/>
                </a:lnTo>
                <a:lnTo>
                  <a:pt x="219" y="64"/>
                </a:lnTo>
                <a:lnTo>
                  <a:pt x="214" y="66"/>
                </a:lnTo>
                <a:lnTo>
                  <a:pt x="211" y="74"/>
                </a:lnTo>
                <a:lnTo>
                  <a:pt x="201" y="79"/>
                </a:lnTo>
                <a:lnTo>
                  <a:pt x="194" y="79"/>
                </a:lnTo>
                <a:lnTo>
                  <a:pt x="191" y="78"/>
                </a:lnTo>
                <a:lnTo>
                  <a:pt x="191" y="64"/>
                </a:lnTo>
                <a:lnTo>
                  <a:pt x="204" y="39"/>
                </a:lnTo>
                <a:lnTo>
                  <a:pt x="202" y="35"/>
                </a:lnTo>
                <a:lnTo>
                  <a:pt x="181" y="7"/>
                </a:lnTo>
                <a:lnTo>
                  <a:pt x="172" y="5"/>
                </a:lnTo>
                <a:lnTo>
                  <a:pt x="167" y="3"/>
                </a:lnTo>
                <a:lnTo>
                  <a:pt x="155" y="3"/>
                </a:lnTo>
                <a:lnTo>
                  <a:pt x="140" y="10"/>
                </a:lnTo>
                <a:lnTo>
                  <a:pt x="118" y="17"/>
                </a:lnTo>
                <a:lnTo>
                  <a:pt x="110" y="22"/>
                </a:lnTo>
                <a:lnTo>
                  <a:pt x="130" y="34"/>
                </a:lnTo>
                <a:lnTo>
                  <a:pt x="117" y="35"/>
                </a:lnTo>
                <a:lnTo>
                  <a:pt x="105" y="34"/>
                </a:lnTo>
                <a:lnTo>
                  <a:pt x="96" y="39"/>
                </a:lnTo>
                <a:lnTo>
                  <a:pt x="96" y="51"/>
                </a:lnTo>
                <a:lnTo>
                  <a:pt x="96" y="54"/>
                </a:lnTo>
                <a:lnTo>
                  <a:pt x="105" y="59"/>
                </a:lnTo>
                <a:lnTo>
                  <a:pt x="110" y="61"/>
                </a:lnTo>
                <a:lnTo>
                  <a:pt x="122" y="69"/>
                </a:lnTo>
                <a:lnTo>
                  <a:pt x="115" y="71"/>
                </a:lnTo>
                <a:lnTo>
                  <a:pt x="105" y="67"/>
                </a:lnTo>
                <a:lnTo>
                  <a:pt x="95" y="76"/>
                </a:lnTo>
                <a:lnTo>
                  <a:pt x="95" y="79"/>
                </a:lnTo>
                <a:lnTo>
                  <a:pt x="103" y="89"/>
                </a:lnTo>
                <a:lnTo>
                  <a:pt x="106" y="93"/>
                </a:lnTo>
                <a:lnTo>
                  <a:pt x="113" y="94"/>
                </a:lnTo>
                <a:lnTo>
                  <a:pt x="117" y="99"/>
                </a:lnTo>
                <a:lnTo>
                  <a:pt x="118" y="108"/>
                </a:lnTo>
                <a:lnTo>
                  <a:pt x="111" y="118"/>
                </a:lnTo>
                <a:lnTo>
                  <a:pt x="88" y="116"/>
                </a:lnTo>
                <a:lnTo>
                  <a:pt x="90" y="111"/>
                </a:lnTo>
                <a:lnTo>
                  <a:pt x="101" y="105"/>
                </a:lnTo>
                <a:lnTo>
                  <a:pt x="101" y="103"/>
                </a:lnTo>
                <a:lnTo>
                  <a:pt x="86" y="91"/>
                </a:lnTo>
                <a:lnTo>
                  <a:pt x="78" y="81"/>
                </a:lnTo>
                <a:lnTo>
                  <a:pt x="76" y="74"/>
                </a:lnTo>
                <a:lnTo>
                  <a:pt x="78" y="67"/>
                </a:lnTo>
                <a:lnTo>
                  <a:pt x="81" y="61"/>
                </a:lnTo>
                <a:lnTo>
                  <a:pt x="69" y="51"/>
                </a:lnTo>
                <a:lnTo>
                  <a:pt x="68" y="44"/>
                </a:lnTo>
                <a:lnTo>
                  <a:pt x="73" y="34"/>
                </a:lnTo>
                <a:lnTo>
                  <a:pt x="85" y="20"/>
                </a:lnTo>
                <a:lnTo>
                  <a:pt x="93" y="12"/>
                </a:lnTo>
                <a:lnTo>
                  <a:pt x="101" y="3"/>
                </a:lnTo>
                <a:lnTo>
                  <a:pt x="93" y="0"/>
                </a:lnTo>
                <a:lnTo>
                  <a:pt x="81" y="0"/>
                </a:lnTo>
                <a:lnTo>
                  <a:pt x="68" y="2"/>
                </a:lnTo>
                <a:lnTo>
                  <a:pt x="59" y="3"/>
                </a:lnTo>
                <a:lnTo>
                  <a:pt x="56" y="5"/>
                </a:lnTo>
                <a:lnTo>
                  <a:pt x="49" y="5"/>
                </a:lnTo>
                <a:lnTo>
                  <a:pt x="46" y="8"/>
                </a:lnTo>
                <a:lnTo>
                  <a:pt x="41" y="10"/>
                </a:lnTo>
                <a:lnTo>
                  <a:pt x="34" y="17"/>
                </a:lnTo>
                <a:lnTo>
                  <a:pt x="26" y="24"/>
                </a:lnTo>
                <a:lnTo>
                  <a:pt x="20" y="29"/>
                </a:lnTo>
                <a:lnTo>
                  <a:pt x="9" y="47"/>
                </a:lnTo>
                <a:lnTo>
                  <a:pt x="4" y="62"/>
                </a:lnTo>
                <a:lnTo>
                  <a:pt x="5" y="66"/>
                </a:lnTo>
                <a:lnTo>
                  <a:pt x="15" y="73"/>
                </a:lnTo>
                <a:lnTo>
                  <a:pt x="14" y="78"/>
                </a:lnTo>
                <a:lnTo>
                  <a:pt x="9" y="79"/>
                </a:lnTo>
                <a:lnTo>
                  <a:pt x="5" y="81"/>
                </a:lnTo>
                <a:lnTo>
                  <a:pt x="2" y="91"/>
                </a:lnTo>
                <a:lnTo>
                  <a:pt x="0" y="99"/>
                </a:lnTo>
                <a:lnTo>
                  <a:pt x="14" y="103"/>
                </a:lnTo>
                <a:lnTo>
                  <a:pt x="17" y="105"/>
                </a:lnTo>
                <a:lnTo>
                  <a:pt x="26" y="103"/>
                </a:lnTo>
                <a:lnTo>
                  <a:pt x="44" y="108"/>
                </a:lnTo>
                <a:lnTo>
                  <a:pt x="52" y="111"/>
                </a:lnTo>
                <a:lnTo>
                  <a:pt x="61" y="121"/>
                </a:lnTo>
                <a:lnTo>
                  <a:pt x="58" y="125"/>
                </a:lnTo>
                <a:lnTo>
                  <a:pt x="49" y="125"/>
                </a:lnTo>
                <a:lnTo>
                  <a:pt x="27" y="121"/>
                </a:lnTo>
                <a:lnTo>
                  <a:pt x="19" y="123"/>
                </a:lnTo>
                <a:lnTo>
                  <a:pt x="17" y="128"/>
                </a:lnTo>
                <a:lnTo>
                  <a:pt x="22" y="135"/>
                </a:lnTo>
                <a:lnTo>
                  <a:pt x="34" y="143"/>
                </a:lnTo>
                <a:lnTo>
                  <a:pt x="44" y="147"/>
                </a:lnTo>
                <a:lnTo>
                  <a:pt x="56" y="147"/>
                </a:lnTo>
                <a:lnTo>
                  <a:pt x="63" y="147"/>
                </a:lnTo>
                <a:lnTo>
                  <a:pt x="66" y="140"/>
                </a:lnTo>
                <a:lnTo>
                  <a:pt x="74" y="140"/>
                </a:lnTo>
                <a:lnTo>
                  <a:pt x="78" y="143"/>
                </a:lnTo>
                <a:lnTo>
                  <a:pt x="78" y="153"/>
                </a:lnTo>
                <a:lnTo>
                  <a:pt x="86" y="157"/>
                </a:lnTo>
                <a:lnTo>
                  <a:pt x="110" y="157"/>
                </a:lnTo>
                <a:lnTo>
                  <a:pt x="142" y="165"/>
                </a:lnTo>
                <a:lnTo>
                  <a:pt x="150" y="162"/>
                </a:lnTo>
                <a:lnTo>
                  <a:pt x="157" y="164"/>
                </a:lnTo>
                <a:lnTo>
                  <a:pt x="165" y="169"/>
                </a:lnTo>
                <a:lnTo>
                  <a:pt x="174" y="164"/>
                </a:lnTo>
                <a:lnTo>
                  <a:pt x="179" y="164"/>
                </a:lnTo>
                <a:lnTo>
                  <a:pt x="196" y="174"/>
                </a:lnTo>
                <a:lnTo>
                  <a:pt x="192" y="165"/>
                </a:lnTo>
                <a:lnTo>
                  <a:pt x="189" y="162"/>
                </a:lnTo>
                <a:lnTo>
                  <a:pt x="189" y="158"/>
                </a:lnTo>
                <a:lnTo>
                  <a:pt x="191" y="155"/>
                </a:lnTo>
                <a:lnTo>
                  <a:pt x="197" y="157"/>
                </a:lnTo>
                <a:lnTo>
                  <a:pt x="218" y="165"/>
                </a:lnTo>
                <a:lnTo>
                  <a:pt x="229" y="167"/>
                </a:lnTo>
                <a:lnTo>
                  <a:pt x="236" y="165"/>
                </a:lnTo>
                <a:lnTo>
                  <a:pt x="240" y="162"/>
                </a:lnTo>
                <a:lnTo>
                  <a:pt x="240" y="157"/>
                </a:lnTo>
                <a:lnTo>
                  <a:pt x="236" y="152"/>
                </a:lnTo>
                <a:lnTo>
                  <a:pt x="209" y="138"/>
                </a:lnTo>
                <a:lnTo>
                  <a:pt x="204" y="137"/>
                </a:lnTo>
                <a:lnTo>
                  <a:pt x="199" y="132"/>
                </a:lnTo>
                <a:lnTo>
                  <a:pt x="202" y="128"/>
                </a:lnTo>
                <a:lnTo>
                  <a:pt x="226" y="138"/>
                </a:lnTo>
                <a:lnTo>
                  <a:pt x="233" y="137"/>
                </a:lnTo>
                <a:lnTo>
                  <a:pt x="236" y="138"/>
                </a:lnTo>
                <a:lnTo>
                  <a:pt x="241" y="143"/>
                </a:lnTo>
                <a:lnTo>
                  <a:pt x="251" y="150"/>
                </a:lnTo>
                <a:lnTo>
                  <a:pt x="255" y="150"/>
                </a:lnTo>
                <a:lnTo>
                  <a:pt x="261" y="157"/>
                </a:lnTo>
                <a:lnTo>
                  <a:pt x="263" y="167"/>
                </a:lnTo>
                <a:lnTo>
                  <a:pt x="268" y="170"/>
                </a:lnTo>
                <a:lnTo>
                  <a:pt x="277" y="170"/>
                </a:lnTo>
                <a:lnTo>
                  <a:pt x="307" y="194"/>
                </a:lnTo>
                <a:lnTo>
                  <a:pt x="305" y="199"/>
                </a:lnTo>
                <a:lnTo>
                  <a:pt x="283" y="201"/>
                </a:lnTo>
                <a:lnTo>
                  <a:pt x="287" y="212"/>
                </a:lnTo>
                <a:lnTo>
                  <a:pt x="299" y="211"/>
                </a:lnTo>
                <a:lnTo>
                  <a:pt x="304" y="209"/>
                </a:lnTo>
                <a:lnTo>
                  <a:pt x="307" y="207"/>
                </a:lnTo>
                <a:lnTo>
                  <a:pt x="315" y="207"/>
                </a:lnTo>
                <a:lnTo>
                  <a:pt x="324" y="201"/>
                </a:lnTo>
                <a:lnTo>
                  <a:pt x="329" y="207"/>
                </a:lnTo>
                <a:lnTo>
                  <a:pt x="332" y="216"/>
                </a:lnTo>
                <a:lnTo>
                  <a:pt x="341" y="224"/>
                </a:lnTo>
                <a:lnTo>
                  <a:pt x="354" y="229"/>
                </a:lnTo>
                <a:lnTo>
                  <a:pt x="358" y="229"/>
                </a:lnTo>
                <a:lnTo>
                  <a:pt x="363" y="236"/>
                </a:lnTo>
                <a:lnTo>
                  <a:pt x="366" y="244"/>
                </a:lnTo>
                <a:lnTo>
                  <a:pt x="374" y="260"/>
                </a:lnTo>
                <a:lnTo>
                  <a:pt x="376" y="270"/>
                </a:lnTo>
                <a:lnTo>
                  <a:pt x="364" y="285"/>
                </a:lnTo>
                <a:lnTo>
                  <a:pt x="361" y="293"/>
                </a:lnTo>
                <a:lnTo>
                  <a:pt x="347" y="303"/>
                </a:lnTo>
                <a:lnTo>
                  <a:pt x="341" y="307"/>
                </a:lnTo>
                <a:lnTo>
                  <a:pt x="336" y="308"/>
                </a:lnTo>
                <a:lnTo>
                  <a:pt x="332" y="312"/>
                </a:lnTo>
                <a:lnTo>
                  <a:pt x="334" y="315"/>
                </a:lnTo>
                <a:lnTo>
                  <a:pt x="341" y="322"/>
                </a:lnTo>
                <a:lnTo>
                  <a:pt x="352" y="335"/>
                </a:lnTo>
                <a:lnTo>
                  <a:pt x="351" y="339"/>
                </a:lnTo>
                <a:lnTo>
                  <a:pt x="342" y="339"/>
                </a:lnTo>
                <a:lnTo>
                  <a:pt x="339" y="339"/>
                </a:lnTo>
                <a:lnTo>
                  <a:pt x="332" y="339"/>
                </a:lnTo>
                <a:lnTo>
                  <a:pt x="326" y="342"/>
                </a:lnTo>
                <a:lnTo>
                  <a:pt x="310" y="346"/>
                </a:lnTo>
                <a:lnTo>
                  <a:pt x="310" y="347"/>
                </a:lnTo>
                <a:lnTo>
                  <a:pt x="312" y="351"/>
                </a:lnTo>
                <a:lnTo>
                  <a:pt x="310" y="357"/>
                </a:lnTo>
                <a:lnTo>
                  <a:pt x="302" y="347"/>
                </a:lnTo>
                <a:lnTo>
                  <a:pt x="297" y="346"/>
                </a:lnTo>
                <a:lnTo>
                  <a:pt x="272" y="340"/>
                </a:lnTo>
                <a:lnTo>
                  <a:pt x="268" y="340"/>
                </a:lnTo>
                <a:lnTo>
                  <a:pt x="270" y="349"/>
                </a:lnTo>
                <a:lnTo>
                  <a:pt x="268" y="352"/>
                </a:lnTo>
                <a:lnTo>
                  <a:pt x="258" y="354"/>
                </a:lnTo>
                <a:lnTo>
                  <a:pt x="255" y="361"/>
                </a:lnTo>
                <a:lnTo>
                  <a:pt x="253" y="367"/>
                </a:lnTo>
                <a:lnTo>
                  <a:pt x="253" y="372"/>
                </a:lnTo>
                <a:lnTo>
                  <a:pt x="261" y="376"/>
                </a:lnTo>
                <a:lnTo>
                  <a:pt x="287" y="383"/>
                </a:lnTo>
                <a:lnTo>
                  <a:pt x="299" y="381"/>
                </a:lnTo>
                <a:lnTo>
                  <a:pt x="304" y="376"/>
                </a:lnTo>
                <a:lnTo>
                  <a:pt x="307" y="371"/>
                </a:lnTo>
                <a:lnTo>
                  <a:pt x="309" y="371"/>
                </a:lnTo>
                <a:lnTo>
                  <a:pt x="326" y="376"/>
                </a:lnTo>
                <a:lnTo>
                  <a:pt x="329" y="376"/>
                </a:lnTo>
                <a:lnTo>
                  <a:pt x="331" y="374"/>
                </a:lnTo>
                <a:lnTo>
                  <a:pt x="329" y="362"/>
                </a:lnTo>
                <a:lnTo>
                  <a:pt x="336" y="362"/>
                </a:lnTo>
                <a:lnTo>
                  <a:pt x="347" y="369"/>
                </a:lnTo>
                <a:lnTo>
                  <a:pt x="358" y="371"/>
                </a:lnTo>
                <a:lnTo>
                  <a:pt x="358" y="378"/>
                </a:lnTo>
                <a:lnTo>
                  <a:pt x="368" y="389"/>
                </a:lnTo>
                <a:lnTo>
                  <a:pt x="374" y="396"/>
                </a:lnTo>
                <a:lnTo>
                  <a:pt x="385" y="398"/>
                </a:lnTo>
                <a:lnTo>
                  <a:pt x="398" y="406"/>
                </a:lnTo>
                <a:lnTo>
                  <a:pt x="393" y="415"/>
                </a:lnTo>
                <a:lnTo>
                  <a:pt x="390" y="415"/>
                </a:lnTo>
                <a:lnTo>
                  <a:pt x="391" y="418"/>
                </a:lnTo>
                <a:lnTo>
                  <a:pt x="396" y="425"/>
                </a:lnTo>
                <a:lnTo>
                  <a:pt x="408" y="428"/>
                </a:lnTo>
                <a:lnTo>
                  <a:pt x="410" y="431"/>
                </a:lnTo>
                <a:lnTo>
                  <a:pt x="411" y="428"/>
                </a:lnTo>
                <a:lnTo>
                  <a:pt x="418" y="431"/>
                </a:lnTo>
                <a:lnTo>
                  <a:pt x="423" y="435"/>
                </a:lnTo>
                <a:lnTo>
                  <a:pt x="433" y="437"/>
                </a:lnTo>
                <a:lnTo>
                  <a:pt x="442" y="447"/>
                </a:lnTo>
                <a:lnTo>
                  <a:pt x="454" y="450"/>
                </a:lnTo>
                <a:lnTo>
                  <a:pt x="467" y="453"/>
                </a:lnTo>
                <a:lnTo>
                  <a:pt x="511" y="469"/>
                </a:lnTo>
                <a:lnTo>
                  <a:pt x="506" y="458"/>
                </a:lnTo>
                <a:lnTo>
                  <a:pt x="502" y="450"/>
                </a:lnTo>
                <a:lnTo>
                  <a:pt x="496" y="442"/>
                </a:lnTo>
                <a:lnTo>
                  <a:pt x="482" y="431"/>
                </a:lnTo>
                <a:lnTo>
                  <a:pt x="465" y="421"/>
                </a:lnTo>
                <a:lnTo>
                  <a:pt x="457" y="415"/>
                </a:lnTo>
                <a:lnTo>
                  <a:pt x="450" y="403"/>
                </a:lnTo>
                <a:lnTo>
                  <a:pt x="449" y="399"/>
                </a:lnTo>
                <a:lnTo>
                  <a:pt x="457" y="399"/>
                </a:lnTo>
                <a:lnTo>
                  <a:pt x="462" y="403"/>
                </a:lnTo>
                <a:lnTo>
                  <a:pt x="474" y="411"/>
                </a:lnTo>
                <a:lnTo>
                  <a:pt x="472" y="398"/>
                </a:lnTo>
                <a:lnTo>
                  <a:pt x="482" y="408"/>
                </a:lnTo>
                <a:lnTo>
                  <a:pt x="486" y="413"/>
                </a:lnTo>
                <a:lnTo>
                  <a:pt x="499" y="423"/>
                </a:lnTo>
                <a:lnTo>
                  <a:pt x="508" y="426"/>
                </a:lnTo>
                <a:lnTo>
                  <a:pt x="514" y="425"/>
                </a:lnTo>
                <a:lnTo>
                  <a:pt x="516" y="426"/>
                </a:lnTo>
                <a:lnTo>
                  <a:pt x="524" y="437"/>
                </a:lnTo>
                <a:lnTo>
                  <a:pt x="531" y="442"/>
                </a:lnTo>
                <a:lnTo>
                  <a:pt x="536" y="445"/>
                </a:lnTo>
                <a:lnTo>
                  <a:pt x="528" y="430"/>
                </a:lnTo>
                <a:lnTo>
                  <a:pt x="528" y="426"/>
                </a:lnTo>
                <a:lnTo>
                  <a:pt x="536" y="428"/>
                </a:lnTo>
                <a:lnTo>
                  <a:pt x="536" y="425"/>
                </a:lnTo>
                <a:lnTo>
                  <a:pt x="526" y="403"/>
                </a:lnTo>
                <a:lnTo>
                  <a:pt x="524" y="399"/>
                </a:lnTo>
                <a:lnTo>
                  <a:pt x="526" y="396"/>
                </a:lnTo>
                <a:lnTo>
                  <a:pt x="531" y="399"/>
                </a:lnTo>
                <a:lnTo>
                  <a:pt x="543" y="418"/>
                </a:lnTo>
                <a:lnTo>
                  <a:pt x="545" y="411"/>
                </a:lnTo>
                <a:lnTo>
                  <a:pt x="541" y="399"/>
                </a:lnTo>
                <a:lnTo>
                  <a:pt x="538" y="396"/>
                </a:lnTo>
                <a:lnTo>
                  <a:pt x="524" y="384"/>
                </a:lnTo>
                <a:lnTo>
                  <a:pt x="523" y="381"/>
                </a:lnTo>
                <a:lnTo>
                  <a:pt x="524" y="378"/>
                </a:lnTo>
                <a:lnTo>
                  <a:pt x="531" y="376"/>
                </a:lnTo>
                <a:lnTo>
                  <a:pt x="518" y="369"/>
                </a:lnTo>
                <a:lnTo>
                  <a:pt x="511" y="364"/>
                </a:lnTo>
                <a:lnTo>
                  <a:pt x="506" y="359"/>
                </a:lnTo>
                <a:lnTo>
                  <a:pt x="502" y="357"/>
                </a:lnTo>
                <a:lnTo>
                  <a:pt x="497" y="362"/>
                </a:lnTo>
                <a:lnTo>
                  <a:pt x="492" y="356"/>
                </a:lnTo>
                <a:lnTo>
                  <a:pt x="482" y="332"/>
                </a:lnTo>
                <a:lnTo>
                  <a:pt x="476" y="332"/>
                </a:lnTo>
                <a:lnTo>
                  <a:pt x="470" y="332"/>
                </a:lnTo>
                <a:lnTo>
                  <a:pt x="462" y="315"/>
                </a:lnTo>
                <a:lnTo>
                  <a:pt x="459" y="307"/>
                </a:lnTo>
                <a:lnTo>
                  <a:pt x="465" y="310"/>
                </a:lnTo>
                <a:lnTo>
                  <a:pt x="472" y="317"/>
                </a:lnTo>
                <a:lnTo>
                  <a:pt x="476" y="320"/>
                </a:lnTo>
                <a:lnTo>
                  <a:pt x="482" y="320"/>
                </a:lnTo>
                <a:lnTo>
                  <a:pt x="486" y="317"/>
                </a:lnTo>
                <a:lnTo>
                  <a:pt x="472" y="303"/>
                </a:lnTo>
                <a:lnTo>
                  <a:pt x="472" y="300"/>
                </a:lnTo>
                <a:lnTo>
                  <a:pt x="479" y="298"/>
                </a:lnTo>
                <a:lnTo>
                  <a:pt x="482" y="295"/>
                </a:lnTo>
                <a:lnTo>
                  <a:pt x="491" y="295"/>
                </a:lnTo>
                <a:lnTo>
                  <a:pt x="497" y="300"/>
                </a:lnTo>
                <a:lnTo>
                  <a:pt x="509" y="310"/>
                </a:lnTo>
                <a:lnTo>
                  <a:pt x="516" y="315"/>
                </a:lnTo>
                <a:lnTo>
                  <a:pt x="528" y="317"/>
                </a:lnTo>
                <a:lnTo>
                  <a:pt x="531" y="319"/>
                </a:lnTo>
                <a:lnTo>
                  <a:pt x="528" y="325"/>
                </a:lnTo>
                <a:lnTo>
                  <a:pt x="528" y="330"/>
                </a:lnTo>
                <a:lnTo>
                  <a:pt x="534" y="340"/>
                </a:lnTo>
                <a:lnTo>
                  <a:pt x="543" y="335"/>
                </a:lnTo>
                <a:lnTo>
                  <a:pt x="546" y="340"/>
                </a:lnTo>
                <a:lnTo>
                  <a:pt x="546" y="344"/>
                </a:lnTo>
                <a:lnTo>
                  <a:pt x="548" y="347"/>
                </a:lnTo>
                <a:lnTo>
                  <a:pt x="555" y="351"/>
                </a:lnTo>
                <a:lnTo>
                  <a:pt x="561" y="354"/>
                </a:lnTo>
                <a:lnTo>
                  <a:pt x="565" y="354"/>
                </a:lnTo>
                <a:lnTo>
                  <a:pt x="563" y="339"/>
                </a:lnTo>
                <a:lnTo>
                  <a:pt x="565" y="320"/>
                </a:lnTo>
                <a:lnTo>
                  <a:pt x="573" y="330"/>
                </a:lnTo>
                <a:lnTo>
                  <a:pt x="577" y="332"/>
                </a:lnTo>
                <a:lnTo>
                  <a:pt x="580" y="327"/>
                </a:lnTo>
                <a:lnTo>
                  <a:pt x="583" y="324"/>
                </a:lnTo>
                <a:lnTo>
                  <a:pt x="593" y="320"/>
                </a:lnTo>
                <a:lnTo>
                  <a:pt x="592" y="315"/>
                </a:lnTo>
                <a:lnTo>
                  <a:pt x="590" y="312"/>
                </a:lnTo>
                <a:lnTo>
                  <a:pt x="580" y="305"/>
                </a:lnTo>
                <a:lnTo>
                  <a:pt x="588" y="302"/>
                </a:lnTo>
                <a:lnTo>
                  <a:pt x="590" y="302"/>
                </a:lnTo>
                <a:lnTo>
                  <a:pt x="597" y="305"/>
                </a:lnTo>
                <a:lnTo>
                  <a:pt x="605" y="305"/>
                </a:lnTo>
                <a:lnTo>
                  <a:pt x="605" y="300"/>
                </a:lnTo>
                <a:lnTo>
                  <a:pt x="609" y="297"/>
                </a:lnTo>
                <a:lnTo>
                  <a:pt x="610" y="293"/>
                </a:lnTo>
                <a:lnTo>
                  <a:pt x="609" y="292"/>
                </a:lnTo>
                <a:lnTo>
                  <a:pt x="592" y="278"/>
                </a:lnTo>
                <a:lnTo>
                  <a:pt x="583" y="285"/>
                </a:lnTo>
                <a:lnTo>
                  <a:pt x="578" y="285"/>
                </a:lnTo>
                <a:lnTo>
                  <a:pt x="570" y="281"/>
                </a:lnTo>
                <a:lnTo>
                  <a:pt x="573" y="273"/>
                </a:lnTo>
                <a:lnTo>
                  <a:pt x="565" y="271"/>
                </a:lnTo>
                <a:lnTo>
                  <a:pt x="560" y="275"/>
                </a:lnTo>
                <a:lnTo>
                  <a:pt x="540" y="275"/>
                </a:lnTo>
                <a:lnTo>
                  <a:pt x="540" y="268"/>
                </a:lnTo>
                <a:lnTo>
                  <a:pt x="553" y="265"/>
                </a:lnTo>
                <a:lnTo>
                  <a:pt x="550" y="258"/>
                </a:lnTo>
                <a:lnTo>
                  <a:pt x="534" y="243"/>
                </a:lnTo>
                <a:lnTo>
                  <a:pt x="528" y="243"/>
                </a:lnTo>
                <a:lnTo>
                  <a:pt x="519" y="246"/>
                </a:lnTo>
                <a:lnTo>
                  <a:pt x="506" y="241"/>
                </a:lnTo>
                <a:lnTo>
                  <a:pt x="501" y="241"/>
                </a:lnTo>
                <a:lnTo>
                  <a:pt x="494" y="244"/>
                </a:lnTo>
                <a:lnTo>
                  <a:pt x="491" y="238"/>
                </a:lnTo>
                <a:lnTo>
                  <a:pt x="491" y="233"/>
                </a:lnTo>
                <a:lnTo>
                  <a:pt x="487" y="229"/>
                </a:lnTo>
                <a:lnTo>
                  <a:pt x="462" y="217"/>
                </a:lnTo>
                <a:lnTo>
                  <a:pt x="457" y="216"/>
                </a:lnTo>
                <a:lnTo>
                  <a:pt x="454" y="214"/>
                </a:lnTo>
                <a:lnTo>
                  <a:pt x="450" y="209"/>
                </a:lnTo>
                <a:lnTo>
                  <a:pt x="465" y="207"/>
                </a:lnTo>
                <a:lnTo>
                  <a:pt x="467" y="202"/>
                </a:lnTo>
                <a:lnTo>
                  <a:pt x="455" y="192"/>
                </a:lnTo>
                <a:lnTo>
                  <a:pt x="459" y="189"/>
                </a:lnTo>
                <a:lnTo>
                  <a:pt x="467" y="190"/>
                </a:lnTo>
                <a:lnTo>
                  <a:pt x="476" y="194"/>
                </a:lnTo>
                <a:lnTo>
                  <a:pt x="486" y="196"/>
                </a:lnTo>
                <a:lnTo>
                  <a:pt x="492" y="196"/>
                </a:lnTo>
                <a:lnTo>
                  <a:pt x="496" y="196"/>
                </a:lnTo>
                <a:lnTo>
                  <a:pt x="492" y="189"/>
                </a:lnTo>
                <a:lnTo>
                  <a:pt x="487" y="185"/>
                </a:lnTo>
                <a:lnTo>
                  <a:pt x="479" y="182"/>
                </a:lnTo>
                <a:lnTo>
                  <a:pt x="465" y="182"/>
                </a:lnTo>
                <a:lnTo>
                  <a:pt x="464" y="179"/>
                </a:lnTo>
                <a:lnTo>
                  <a:pt x="462" y="174"/>
                </a:lnTo>
                <a:lnTo>
                  <a:pt x="465" y="172"/>
                </a:lnTo>
                <a:lnTo>
                  <a:pt x="487" y="170"/>
                </a:lnTo>
                <a:lnTo>
                  <a:pt x="482" y="160"/>
                </a:lnTo>
                <a:lnTo>
                  <a:pt x="477" y="155"/>
                </a:lnTo>
                <a:lnTo>
                  <a:pt x="472" y="152"/>
                </a:lnTo>
                <a:lnTo>
                  <a:pt x="467" y="150"/>
                </a:lnTo>
                <a:lnTo>
                  <a:pt x="464" y="152"/>
                </a:lnTo>
                <a:lnTo>
                  <a:pt x="460" y="157"/>
                </a:lnTo>
                <a:lnTo>
                  <a:pt x="447" y="160"/>
                </a:lnTo>
                <a:lnTo>
                  <a:pt x="440" y="164"/>
                </a:lnTo>
                <a:lnTo>
                  <a:pt x="437" y="164"/>
                </a:lnTo>
                <a:lnTo>
                  <a:pt x="432" y="160"/>
                </a:lnTo>
                <a:lnTo>
                  <a:pt x="433" y="153"/>
                </a:lnTo>
                <a:lnTo>
                  <a:pt x="452" y="147"/>
                </a:lnTo>
                <a:lnTo>
                  <a:pt x="455" y="143"/>
                </a:lnTo>
                <a:lnTo>
                  <a:pt x="457" y="140"/>
                </a:lnTo>
                <a:lnTo>
                  <a:pt x="452" y="135"/>
                </a:lnTo>
                <a:lnTo>
                  <a:pt x="445" y="13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1" name="Freeform 30398"/>
          <p:cNvSpPr>
            <a:spLocks/>
          </p:cNvSpPr>
          <p:nvPr/>
        </p:nvSpPr>
        <p:spPr bwMode="auto">
          <a:xfrm>
            <a:off x="2772119" y="2854387"/>
            <a:ext cx="39792" cy="37376"/>
          </a:xfrm>
          <a:custGeom>
            <a:avLst/>
            <a:gdLst>
              <a:gd name="T0" fmla="*/ 15 w 45"/>
              <a:gd name="T1" fmla="*/ 3 h 42"/>
              <a:gd name="T2" fmla="*/ 10 w 45"/>
              <a:gd name="T3" fmla="*/ 8 h 42"/>
              <a:gd name="T4" fmla="*/ 1 w 45"/>
              <a:gd name="T5" fmla="*/ 20 h 42"/>
              <a:gd name="T6" fmla="*/ 0 w 45"/>
              <a:gd name="T7" fmla="*/ 27 h 42"/>
              <a:gd name="T8" fmla="*/ 1 w 45"/>
              <a:gd name="T9" fmla="*/ 35 h 42"/>
              <a:gd name="T10" fmla="*/ 3 w 45"/>
              <a:gd name="T11" fmla="*/ 40 h 42"/>
              <a:gd name="T12" fmla="*/ 8 w 45"/>
              <a:gd name="T13" fmla="*/ 42 h 42"/>
              <a:gd name="T14" fmla="*/ 20 w 45"/>
              <a:gd name="T15" fmla="*/ 42 h 42"/>
              <a:gd name="T16" fmla="*/ 32 w 45"/>
              <a:gd name="T17" fmla="*/ 40 h 42"/>
              <a:gd name="T18" fmla="*/ 40 w 45"/>
              <a:gd name="T19" fmla="*/ 35 h 42"/>
              <a:gd name="T20" fmla="*/ 43 w 45"/>
              <a:gd name="T21" fmla="*/ 30 h 42"/>
              <a:gd name="T22" fmla="*/ 45 w 45"/>
              <a:gd name="T23" fmla="*/ 10 h 42"/>
              <a:gd name="T24" fmla="*/ 37 w 45"/>
              <a:gd name="T25" fmla="*/ 3 h 42"/>
              <a:gd name="T26" fmla="*/ 28 w 45"/>
              <a:gd name="T27" fmla="*/ 0 h 42"/>
              <a:gd name="T28" fmla="*/ 15 w 45"/>
              <a:gd name="T29"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42">
                <a:moveTo>
                  <a:pt x="15" y="3"/>
                </a:moveTo>
                <a:lnTo>
                  <a:pt x="10" y="8"/>
                </a:lnTo>
                <a:lnTo>
                  <a:pt x="1" y="20"/>
                </a:lnTo>
                <a:lnTo>
                  <a:pt x="0" y="27"/>
                </a:lnTo>
                <a:lnTo>
                  <a:pt x="1" y="35"/>
                </a:lnTo>
                <a:lnTo>
                  <a:pt x="3" y="40"/>
                </a:lnTo>
                <a:lnTo>
                  <a:pt x="8" y="42"/>
                </a:lnTo>
                <a:lnTo>
                  <a:pt x="20" y="42"/>
                </a:lnTo>
                <a:lnTo>
                  <a:pt x="32" y="40"/>
                </a:lnTo>
                <a:lnTo>
                  <a:pt x="40" y="35"/>
                </a:lnTo>
                <a:lnTo>
                  <a:pt x="43" y="30"/>
                </a:lnTo>
                <a:lnTo>
                  <a:pt x="45" y="10"/>
                </a:lnTo>
                <a:lnTo>
                  <a:pt x="37" y="3"/>
                </a:lnTo>
                <a:lnTo>
                  <a:pt x="28" y="0"/>
                </a:lnTo>
                <a:lnTo>
                  <a:pt x="15" y="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2" name="Freeform 30399"/>
          <p:cNvSpPr>
            <a:spLocks/>
          </p:cNvSpPr>
          <p:nvPr/>
        </p:nvSpPr>
        <p:spPr bwMode="auto">
          <a:xfrm>
            <a:off x="2587307" y="2938038"/>
            <a:ext cx="129102" cy="87212"/>
          </a:xfrm>
          <a:custGeom>
            <a:avLst/>
            <a:gdLst>
              <a:gd name="T0" fmla="*/ 111 w 146"/>
              <a:gd name="T1" fmla="*/ 54 h 98"/>
              <a:gd name="T2" fmla="*/ 109 w 146"/>
              <a:gd name="T3" fmla="*/ 49 h 98"/>
              <a:gd name="T4" fmla="*/ 106 w 146"/>
              <a:gd name="T5" fmla="*/ 45 h 98"/>
              <a:gd name="T6" fmla="*/ 86 w 146"/>
              <a:gd name="T7" fmla="*/ 37 h 98"/>
              <a:gd name="T8" fmla="*/ 79 w 146"/>
              <a:gd name="T9" fmla="*/ 34 h 98"/>
              <a:gd name="T10" fmla="*/ 70 w 146"/>
              <a:gd name="T11" fmla="*/ 24 h 98"/>
              <a:gd name="T12" fmla="*/ 62 w 146"/>
              <a:gd name="T13" fmla="*/ 20 h 98"/>
              <a:gd name="T14" fmla="*/ 57 w 146"/>
              <a:gd name="T15" fmla="*/ 18 h 98"/>
              <a:gd name="T16" fmla="*/ 52 w 146"/>
              <a:gd name="T17" fmla="*/ 25 h 98"/>
              <a:gd name="T18" fmla="*/ 47 w 146"/>
              <a:gd name="T19" fmla="*/ 25 h 98"/>
              <a:gd name="T20" fmla="*/ 40 w 146"/>
              <a:gd name="T21" fmla="*/ 18 h 98"/>
              <a:gd name="T22" fmla="*/ 43 w 146"/>
              <a:gd name="T23" fmla="*/ 10 h 98"/>
              <a:gd name="T24" fmla="*/ 32 w 146"/>
              <a:gd name="T25" fmla="*/ 0 h 98"/>
              <a:gd name="T26" fmla="*/ 28 w 146"/>
              <a:gd name="T27" fmla="*/ 8 h 98"/>
              <a:gd name="T28" fmla="*/ 27 w 146"/>
              <a:gd name="T29" fmla="*/ 18 h 98"/>
              <a:gd name="T30" fmla="*/ 23 w 146"/>
              <a:gd name="T31" fmla="*/ 29 h 98"/>
              <a:gd name="T32" fmla="*/ 18 w 146"/>
              <a:gd name="T33" fmla="*/ 42 h 98"/>
              <a:gd name="T34" fmla="*/ 18 w 146"/>
              <a:gd name="T35" fmla="*/ 49 h 98"/>
              <a:gd name="T36" fmla="*/ 18 w 146"/>
              <a:gd name="T37" fmla="*/ 56 h 98"/>
              <a:gd name="T38" fmla="*/ 22 w 146"/>
              <a:gd name="T39" fmla="*/ 64 h 98"/>
              <a:gd name="T40" fmla="*/ 6 w 146"/>
              <a:gd name="T41" fmla="*/ 72 h 98"/>
              <a:gd name="T42" fmla="*/ 1 w 146"/>
              <a:gd name="T43" fmla="*/ 77 h 98"/>
              <a:gd name="T44" fmla="*/ 0 w 146"/>
              <a:gd name="T45" fmla="*/ 84 h 98"/>
              <a:gd name="T46" fmla="*/ 32 w 146"/>
              <a:gd name="T47" fmla="*/ 77 h 98"/>
              <a:gd name="T48" fmla="*/ 35 w 146"/>
              <a:gd name="T49" fmla="*/ 83 h 98"/>
              <a:gd name="T50" fmla="*/ 33 w 146"/>
              <a:gd name="T51" fmla="*/ 98 h 98"/>
              <a:gd name="T52" fmla="*/ 40 w 146"/>
              <a:gd name="T53" fmla="*/ 98 h 98"/>
              <a:gd name="T54" fmla="*/ 52 w 146"/>
              <a:gd name="T55" fmla="*/ 93 h 98"/>
              <a:gd name="T56" fmla="*/ 57 w 146"/>
              <a:gd name="T57" fmla="*/ 89 h 98"/>
              <a:gd name="T58" fmla="*/ 64 w 146"/>
              <a:gd name="T59" fmla="*/ 81 h 98"/>
              <a:gd name="T60" fmla="*/ 75 w 146"/>
              <a:gd name="T61" fmla="*/ 77 h 98"/>
              <a:gd name="T62" fmla="*/ 77 w 146"/>
              <a:gd name="T63" fmla="*/ 76 h 98"/>
              <a:gd name="T64" fmla="*/ 75 w 146"/>
              <a:gd name="T65" fmla="*/ 67 h 98"/>
              <a:gd name="T66" fmla="*/ 77 w 146"/>
              <a:gd name="T67" fmla="*/ 62 h 98"/>
              <a:gd name="T68" fmla="*/ 82 w 146"/>
              <a:gd name="T69" fmla="*/ 62 h 98"/>
              <a:gd name="T70" fmla="*/ 92 w 146"/>
              <a:gd name="T71" fmla="*/ 66 h 98"/>
              <a:gd name="T72" fmla="*/ 97 w 146"/>
              <a:gd name="T73" fmla="*/ 71 h 98"/>
              <a:gd name="T74" fmla="*/ 104 w 146"/>
              <a:gd name="T75" fmla="*/ 79 h 98"/>
              <a:gd name="T76" fmla="*/ 107 w 146"/>
              <a:gd name="T77" fmla="*/ 81 h 98"/>
              <a:gd name="T78" fmla="*/ 119 w 146"/>
              <a:gd name="T79" fmla="*/ 84 h 98"/>
              <a:gd name="T80" fmla="*/ 126 w 146"/>
              <a:gd name="T81" fmla="*/ 86 h 98"/>
              <a:gd name="T82" fmla="*/ 136 w 146"/>
              <a:gd name="T83" fmla="*/ 86 h 98"/>
              <a:gd name="T84" fmla="*/ 139 w 146"/>
              <a:gd name="T85" fmla="*/ 83 h 98"/>
              <a:gd name="T86" fmla="*/ 143 w 146"/>
              <a:gd name="T87" fmla="*/ 81 h 98"/>
              <a:gd name="T88" fmla="*/ 146 w 146"/>
              <a:gd name="T89" fmla="*/ 79 h 98"/>
              <a:gd name="T90" fmla="*/ 136 w 146"/>
              <a:gd name="T91" fmla="*/ 71 h 98"/>
              <a:gd name="T92" fmla="*/ 129 w 146"/>
              <a:gd name="T93" fmla="*/ 69 h 98"/>
              <a:gd name="T94" fmla="*/ 121 w 146"/>
              <a:gd name="T95" fmla="*/ 69 h 98"/>
              <a:gd name="T96" fmla="*/ 116 w 146"/>
              <a:gd name="T97" fmla="*/ 71 h 98"/>
              <a:gd name="T98" fmla="*/ 111 w 146"/>
              <a:gd name="T99" fmla="*/ 69 h 98"/>
              <a:gd name="T100" fmla="*/ 111 w 146"/>
              <a:gd name="T101"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6" h="98">
                <a:moveTo>
                  <a:pt x="111" y="54"/>
                </a:moveTo>
                <a:lnTo>
                  <a:pt x="109" y="49"/>
                </a:lnTo>
                <a:lnTo>
                  <a:pt x="106" y="45"/>
                </a:lnTo>
                <a:lnTo>
                  <a:pt x="86" y="37"/>
                </a:lnTo>
                <a:lnTo>
                  <a:pt x="79" y="34"/>
                </a:lnTo>
                <a:lnTo>
                  <a:pt x="70" y="24"/>
                </a:lnTo>
                <a:lnTo>
                  <a:pt x="62" y="20"/>
                </a:lnTo>
                <a:lnTo>
                  <a:pt x="57" y="18"/>
                </a:lnTo>
                <a:lnTo>
                  <a:pt x="52" y="25"/>
                </a:lnTo>
                <a:lnTo>
                  <a:pt x="47" y="25"/>
                </a:lnTo>
                <a:lnTo>
                  <a:pt x="40" y="18"/>
                </a:lnTo>
                <a:lnTo>
                  <a:pt x="43" y="10"/>
                </a:lnTo>
                <a:lnTo>
                  <a:pt x="32" y="0"/>
                </a:lnTo>
                <a:lnTo>
                  <a:pt x="28" y="8"/>
                </a:lnTo>
                <a:lnTo>
                  <a:pt x="27" y="18"/>
                </a:lnTo>
                <a:lnTo>
                  <a:pt x="23" y="29"/>
                </a:lnTo>
                <a:lnTo>
                  <a:pt x="18" y="42"/>
                </a:lnTo>
                <a:lnTo>
                  <a:pt x="18" y="49"/>
                </a:lnTo>
                <a:lnTo>
                  <a:pt x="18" y="56"/>
                </a:lnTo>
                <a:lnTo>
                  <a:pt x="22" y="64"/>
                </a:lnTo>
                <a:lnTo>
                  <a:pt x="6" y="72"/>
                </a:lnTo>
                <a:lnTo>
                  <a:pt x="1" y="77"/>
                </a:lnTo>
                <a:lnTo>
                  <a:pt x="0" y="84"/>
                </a:lnTo>
                <a:lnTo>
                  <a:pt x="32" y="77"/>
                </a:lnTo>
                <a:lnTo>
                  <a:pt x="35" y="83"/>
                </a:lnTo>
                <a:lnTo>
                  <a:pt x="33" y="98"/>
                </a:lnTo>
                <a:lnTo>
                  <a:pt x="40" y="98"/>
                </a:lnTo>
                <a:lnTo>
                  <a:pt x="52" y="93"/>
                </a:lnTo>
                <a:lnTo>
                  <a:pt x="57" y="89"/>
                </a:lnTo>
                <a:lnTo>
                  <a:pt x="64" y="81"/>
                </a:lnTo>
                <a:lnTo>
                  <a:pt x="75" y="77"/>
                </a:lnTo>
                <a:lnTo>
                  <a:pt x="77" y="76"/>
                </a:lnTo>
                <a:lnTo>
                  <a:pt x="75" y="67"/>
                </a:lnTo>
                <a:lnTo>
                  <a:pt x="77" y="62"/>
                </a:lnTo>
                <a:lnTo>
                  <a:pt x="82" y="62"/>
                </a:lnTo>
                <a:lnTo>
                  <a:pt x="92" y="66"/>
                </a:lnTo>
                <a:lnTo>
                  <a:pt x="97" y="71"/>
                </a:lnTo>
                <a:lnTo>
                  <a:pt x="104" y="79"/>
                </a:lnTo>
                <a:lnTo>
                  <a:pt x="107" y="81"/>
                </a:lnTo>
                <a:lnTo>
                  <a:pt x="119" y="84"/>
                </a:lnTo>
                <a:lnTo>
                  <a:pt x="126" y="86"/>
                </a:lnTo>
                <a:lnTo>
                  <a:pt x="136" y="86"/>
                </a:lnTo>
                <a:lnTo>
                  <a:pt x="139" y="83"/>
                </a:lnTo>
                <a:lnTo>
                  <a:pt x="143" y="81"/>
                </a:lnTo>
                <a:lnTo>
                  <a:pt x="146" y="79"/>
                </a:lnTo>
                <a:lnTo>
                  <a:pt x="136" y="71"/>
                </a:lnTo>
                <a:lnTo>
                  <a:pt x="129" y="69"/>
                </a:lnTo>
                <a:lnTo>
                  <a:pt x="121" y="69"/>
                </a:lnTo>
                <a:lnTo>
                  <a:pt x="116" y="71"/>
                </a:lnTo>
                <a:lnTo>
                  <a:pt x="111" y="69"/>
                </a:lnTo>
                <a:lnTo>
                  <a:pt x="111" y="5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3" name="Freeform 30400"/>
          <p:cNvSpPr>
            <a:spLocks/>
          </p:cNvSpPr>
          <p:nvPr/>
        </p:nvSpPr>
        <p:spPr bwMode="auto">
          <a:xfrm>
            <a:off x="3107256" y="3360748"/>
            <a:ext cx="123797" cy="126368"/>
          </a:xfrm>
          <a:custGeom>
            <a:avLst/>
            <a:gdLst>
              <a:gd name="T0" fmla="*/ 55 w 140"/>
              <a:gd name="T1" fmla="*/ 12 h 142"/>
              <a:gd name="T2" fmla="*/ 32 w 140"/>
              <a:gd name="T3" fmla="*/ 47 h 142"/>
              <a:gd name="T4" fmla="*/ 25 w 140"/>
              <a:gd name="T5" fmla="*/ 63 h 142"/>
              <a:gd name="T6" fmla="*/ 28 w 140"/>
              <a:gd name="T7" fmla="*/ 74 h 142"/>
              <a:gd name="T8" fmla="*/ 23 w 140"/>
              <a:gd name="T9" fmla="*/ 73 h 142"/>
              <a:gd name="T10" fmla="*/ 13 w 140"/>
              <a:gd name="T11" fmla="*/ 84 h 142"/>
              <a:gd name="T12" fmla="*/ 18 w 140"/>
              <a:gd name="T13" fmla="*/ 93 h 142"/>
              <a:gd name="T14" fmla="*/ 3 w 140"/>
              <a:gd name="T15" fmla="*/ 105 h 142"/>
              <a:gd name="T16" fmla="*/ 3 w 140"/>
              <a:gd name="T17" fmla="*/ 113 h 142"/>
              <a:gd name="T18" fmla="*/ 27 w 140"/>
              <a:gd name="T19" fmla="*/ 111 h 142"/>
              <a:gd name="T20" fmla="*/ 64 w 140"/>
              <a:gd name="T21" fmla="*/ 116 h 142"/>
              <a:gd name="T22" fmla="*/ 69 w 140"/>
              <a:gd name="T23" fmla="*/ 110 h 142"/>
              <a:gd name="T24" fmla="*/ 76 w 140"/>
              <a:gd name="T25" fmla="*/ 115 h 142"/>
              <a:gd name="T26" fmla="*/ 81 w 140"/>
              <a:gd name="T27" fmla="*/ 116 h 142"/>
              <a:gd name="T28" fmla="*/ 89 w 140"/>
              <a:gd name="T29" fmla="*/ 111 h 142"/>
              <a:gd name="T30" fmla="*/ 91 w 140"/>
              <a:gd name="T31" fmla="*/ 118 h 142"/>
              <a:gd name="T32" fmla="*/ 74 w 140"/>
              <a:gd name="T33" fmla="*/ 130 h 142"/>
              <a:gd name="T34" fmla="*/ 76 w 140"/>
              <a:gd name="T35" fmla="*/ 135 h 142"/>
              <a:gd name="T36" fmla="*/ 87 w 140"/>
              <a:gd name="T37" fmla="*/ 130 h 142"/>
              <a:gd name="T38" fmla="*/ 98 w 140"/>
              <a:gd name="T39" fmla="*/ 122 h 142"/>
              <a:gd name="T40" fmla="*/ 104 w 140"/>
              <a:gd name="T41" fmla="*/ 116 h 142"/>
              <a:gd name="T42" fmla="*/ 111 w 140"/>
              <a:gd name="T43" fmla="*/ 111 h 142"/>
              <a:gd name="T44" fmla="*/ 114 w 140"/>
              <a:gd name="T45" fmla="*/ 122 h 142"/>
              <a:gd name="T46" fmla="*/ 111 w 140"/>
              <a:gd name="T47" fmla="*/ 135 h 142"/>
              <a:gd name="T48" fmla="*/ 121 w 140"/>
              <a:gd name="T49" fmla="*/ 128 h 142"/>
              <a:gd name="T50" fmla="*/ 124 w 140"/>
              <a:gd name="T51" fmla="*/ 138 h 142"/>
              <a:gd name="T52" fmla="*/ 133 w 140"/>
              <a:gd name="T53" fmla="*/ 142 h 142"/>
              <a:gd name="T54" fmla="*/ 140 w 140"/>
              <a:gd name="T55" fmla="*/ 118 h 142"/>
              <a:gd name="T56" fmla="*/ 131 w 140"/>
              <a:gd name="T57" fmla="*/ 115 h 142"/>
              <a:gd name="T58" fmla="*/ 126 w 140"/>
              <a:gd name="T59" fmla="*/ 106 h 142"/>
              <a:gd name="T60" fmla="*/ 123 w 140"/>
              <a:gd name="T61" fmla="*/ 113 h 142"/>
              <a:gd name="T62" fmla="*/ 118 w 140"/>
              <a:gd name="T63" fmla="*/ 105 h 142"/>
              <a:gd name="T64" fmla="*/ 118 w 140"/>
              <a:gd name="T65" fmla="*/ 98 h 142"/>
              <a:gd name="T66" fmla="*/ 130 w 140"/>
              <a:gd name="T67" fmla="*/ 93 h 142"/>
              <a:gd name="T68" fmla="*/ 131 w 140"/>
              <a:gd name="T69" fmla="*/ 88 h 142"/>
              <a:gd name="T70" fmla="*/ 121 w 140"/>
              <a:gd name="T71" fmla="*/ 91 h 142"/>
              <a:gd name="T72" fmla="*/ 113 w 140"/>
              <a:gd name="T73" fmla="*/ 86 h 142"/>
              <a:gd name="T74" fmla="*/ 121 w 140"/>
              <a:gd name="T75" fmla="*/ 73 h 142"/>
              <a:gd name="T76" fmla="*/ 118 w 140"/>
              <a:gd name="T77" fmla="*/ 66 h 142"/>
              <a:gd name="T78" fmla="*/ 103 w 140"/>
              <a:gd name="T79" fmla="*/ 63 h 142"/>
              <a:gd name="T80" fmla="*/ 96 w 140"/>
              <a:gd name="T81" fmla="*/ 68 h 142"/>
              <a:gd name="T82" fmla="*/ 74 w 140"/>
              <a:gd name="T83" fmla="*/ 59 h 142"/>
              <a:gd name="T84" fmla="*/ 81 w 140"/>
              <a:gd name="T85" fmla="*/ 49 h 142"/>
              <a:gd name="T86" fmla="*/ 64 w 140"/>
              <a:gd name="T87" fmla="*/ 46 h 142"/>
              <a:gd name="T88" fmla="*/ 55 w 140"/>
              <a:gd name="T89" fmla="*/ 56 h 142"/>
              <a:gd name="T90" fmla="*/ 54 w 140"/>
              <a:gd name="T91" fmla="*/ 52 h 142"/>
              <a:gd name="T92" fmla="*/ 76 w 140"/>
              <a:gd name="T93" fmla="*/ 15 h 142"/>
              <a:gd name="T94" fmla="*/ 76 w 140"/>
              <a:gd name="T95" fmla="*/ 9 h 142"/>
              <a:gd name="T96" fmla="*/ 82 w 140"/>
              <a:gd name="T97" fmla="*/ 5 h 142"/>
              <a:gd name="T98" fmla="*/ 81 w 140"/>
              <a:gd name="T99" fmla="*/ 0 h 142"/>
              <a:gd name="T100" fmla="*/ 62 w 140"/>
              <a:gd name="T101" fmla="*/ 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42">
                <a:moveTo>
                  <a:pt x="62" y="5"/>
                </a:moveTo>
                <a:lnTo>
                  <a:pt x="55" y="12"/>
                </a:lnTo>
                <a:lnTo>
                  <a:pt x="42" y="29"/>
                </a:lnTo>
                <a:lnTo>
                  <a:pt x="32" y="47"/>
                </a:lnTo>
                <a:lnTo>
                  <a:pt x="27" y="59"/>
                </a:lnTo>
                <a:lnTo>
                  <a:pt x="25" y="63"/>
                </a:lnTo>
                <a:lnTo>
                  <a:pt x="32" y="69"/>
                </a:lnTo>
                <a:lnTo>
                  <a:pt x="28" y="74"/>
                </a:lnTo>
                <a:lnTo>
                  <a:pt x="27" y="74"/>
                </a:lnTo>
                <a:lnTo>
                  <a:pt x="23" y="73"/>
                </a:lnTo>
                <a:lnTo>
                  <a:pt x="20" y="76"/>
                </a:lnTo>
                <a:lnTo>
                  <a:pt x="13" y="84"/>
                </a:lnTo>
                <a:lnTo>
                  <a:pt x="25" y="88"/>
                </a:lnTo>
                <a:lnTo>
                  <a:pt x="18" y="93"/>
                </a:lnTo>
                <a:lnTo>
                  <a:pt x="15" y="95"/>
                </a:lnTo>
                <a:lnTo>
                  <a:pt x="3" y="105"/>
                </a:lnTo>
                <a:lnTo>
                  <a:pt x="0" y="106"/>
                </a:lnTo>
                <a:lnTo>
                  <a:pt x="3" y="113"/>
                </a:lnTo>
                <a:lnTo>
                  <a:pt x="3" y="115"/>
                </a:lnTo>
                <a:lnTo>
                  <a:pt x="27" y="111"/>
                </a:lnTo>
                <a:lnTo>
                  <a:pt x="54" y="116"/>
                </a:lnTo>
                <a:lnTo>
                  <a:pt x="64" y="116"/>
                </a:lnTo>
                <a:lnTo>
                  <a:pt x="67" y="113"/>
                </a:lnTo>
                <a:lnTo>
                  <a:pt x="69" y="110"/>
                </a:lnTo>
                <a:lnTo>
                  <a:pt x="76" y="110"/>
                </a:lnTo>
                <a:lnTo>
                  <a:pt x="76" y="115"/>
                </a:lnTo>
                <a:lnTo>
                  <a:pt x="77" y="116"/>
                </a:lnTo>
                <a:lnTo>
                  <a:pt x="81" y="116"/>
                </a:lnTo>
                <a:lnTo>
                  <a:pt x="84" y="111"/>
                </a:lnTo>
                <a:lnTo>
                  <a:pt x="89" y="111"/>
                </a:lnTo>
                <a:lnTo>
                  <a:pt x="96" y="113"/>
                </a:lnTo>
                <a:lnTo>
                  <a:pt x="91" y="118"/>
                </a:lnTo>
                <a:lnTo>
                  <a:pt x="86" y="125"/>
                </a:lnTo>
                <a:lnTo>
                  <a:pt x="74" y="130"/>
                </a:lnTo>
                <a:lnTo>
                  <a:pt x="72" y="132"/>
                </a:lnTo>
                <a:lnTo>
                  <a:pt x="76" y="135"/>
                </a:lnTo>
                <a:lnTo>
                  <a:pt x="82" y="135"/>
                </a:lnTo>
                <a:lnTo>
                  <a:pt x="87" y="130"/>
                </a:lnTo>
                <a:lnTo>
                  <a:pt x="94" y="123"/>
                </a:lnTo>
                <a:lnTo>
                  <a:pt x="98" y="122"/>
                </a:lnTo>
                <a:lnTo>
                  <a:pt x="101" y="120"/>
                </a:lnTo>
                <a:lnTo>
                  <a:pt x="104" y="116"/>
                </a:lnTo>
                <a:lnTo>
                  <a:pt x="109" y="111"/>
                </a:lnTo>
                <a:lnTo>
                  <a:pt x="111" y="111"/>
                </a:lnTo>
                <a:lnTo>
                  <a:pt x="114" y="118"/>
                </a:lnTo>
                <a:lnTo>
                  <a:pt x="114" y="122"/>
                </a:lnTo>
                <a:lnTo>
                  <a:pt x="111" y="130"/>
                </a:lnTo>
                <a:lnTo>
                  <a:pt x="111" y="135"/>
                </a:lnTo>
                <a:lnTo>
                  <a:pt x="114" y="135"/>
                </a:lnTo>
                <a:lnTo>
                  <a:pt x="121" y="128"/>
                </a:lnTo>
                <a:lnTo>
                  <a:pt x="121" y="137"/>
                </a:lnTo>
                <a:lnTo>
                  <a:pt x="124" y="138"/>
                </a:lnTo>
                <a:lnTo>
                  <a:pt x="131" y="140"/>
                </a:lnTo>
                <a:lnTo>
                  <a:pt x="133" y="142"/>
                </a:lnTo>
                <a:lnTo>
                  <a:pt x="140" y="120"/>
                </a:lnTo>
                <a:lnTo>
                  <a:pt x="140" y="118"/>
                </a:lnTo>
                <a:lnTo>
                  <a:pt x="133" y="118"/>
                </a:lnTo>
                <a:lnTo>
                  <a:pt x="131" y="115"/>
                </a:lnTo>
                <a:lnTo>
                  <a:pt x="131" y="110"/>
                </a:lnTo>
                <a:lnTo>
                  <a:pt x="126" y="106"/>
                </a:lnTo>
                <a:lnTo>
                  <a:pt x="123" y="110"/>
                </a:lnTo>
                <a:lnTo>
                  <a:pt x="123" y="113"/>
                </a:lnTo>
                <a:lnTo>
                  <a:pt x="119" y="110"/>
                </a:lnTo>
                <a:lnTo>
                  <a:pt x="118" y="105"/>
                </a:lnTo>
                <a:lnTo>
                  <a:pt x="116" y="100"/>
                </a:lnTo>
                <a:lnTo>
                  <a:pt x="118" y="98"/>
                </a:lnTo>
                <a:lnTo>
                  <a:pt x="126" y="96"/>
                </a:lnTo>
                <a:lnTo>
                  <a:pt x="130" y="93"/>
                </a:lnTo>
                <a:lnTo>
                  <a:pt x="131" y="90"/>
                </a:lnTo>
                <a:lnTo>
                  <a:pt x="131" y="88"/>
                </a:lnTo>
                <a:lnTo>
                  <a:pt x="128" y="86"/>
                </a:lnTo>
                <a:lnTo>
                  <a:pt x="121" y="91"/>
                </a:lnTo>
                <a:lnTo>
                  <a:pt x="118" y="90"/>
                </a:lnTo>
                <a:lnTo>
                  <a:pt x="113" y="86"/>
                </a:lnTo>
                <a:lnTo>
                  <a:pt x="109" y="81"/>
                </a:lnTo>
                <a:lnTo>
                  <a:pt x="121" y="73"/>
                </a:lnTo>
                <a:lnTo>
                  <a:pt x="123" y="69"/>
                </a:lnTo>
                <a:lnTo>
                  <a:pt x="118" y="66"/>
                </a:lnTo>
                <a:lnTo>
                  <a:pt x="109" y="63"/>
                </a:lnTo>
                <a:lnTo>
                  <a:pt x="103" y="63"/>
                </a:lnTo>
                <a:lnTo>
                  <a:pt x="99" y="63"/>
                </a:lnTo>
                <a:lnTo>
                  <a:pt x="96" y="68"/>
                </a:lnTo>
                <a:lnTo>
                  <a:pt x="89" y="69"/>
                </a:lnTo>
                <a:lnTo>
                  <a:pt x="74" y="59"/>
                </a:lnTo>
                <a:lnTo>
                  <a:pt x="72" y="57"/>
                </a:lnTo>
                <a:lnTo>
                  <a:pt x="81" y="49"/>
                </a:lnTo>
                <a:lnTo>
                  <a:pt x="69" y="44"/>
                </a:lnTo>
                <a:lnTo>
                  <a:pt x="64" y="46"/>
                </a:lnTo>
                <a:lnTo>
                  <a:pt x="60" y="54"/>
                </a:lnTo>
                <a:lnTo>
                  <a:pt x="55" y="56"/>
                </a:lnTo>
                <a:lnTo>
                  <a:pt x="55" y="56"/>
                </a:lnTo>
                <a:lnTo>
                  <a:pt x="54" y="52"/>
                </a:lnTo>
                <a:lnTo>
                  <a:pt x="57" y="46"/>
                </a:lnTo>
                <a:lnTo>
                  <a:pt x="76" y="15"/>
                </a:lnTo>
                <a:lnTo>
                  <a:pt x="72" y="10"/>
                </a:lnTo>
                <a:lnTo>
                  <a:pt x="76" y="9"/>
                </a:lnTo>
                <a:lnTo>
                  <a:pt x="81" y="7"/>
                </a:lnTo>
                <a:lnTo>
                  <a:pt x="82" y="5"/>
                </a:lnTo>
                <a:lnTo>
                  <a:pt x="82" y="2"/>
                </a:lnTo>
                <a:lnTo>
                  <a:pt x="81" y="0"/>
                </a:lnTo>
                <a:lnTo>
                  <a:pt x="67" y="4"/>
                </a:lnTo>
                <a:lnTo>
                  <a:pt x="62" y="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04" name="Freeform 30401"/>
          <p:cNvSpPr>
            <a:spLocks/>
          </p:cNvSpPr>
          <p:nvPr/>
        </p:nvSpPr>
        <p:spPr bwMode="auto">
          <a:xfrm>
            <a:off x="3068349" y="3476436"/>
            <a:ext cx="30065" cy="37376"/>
          </a:xfrm>
          <a:custGeom>
            <a:avLst/>
            <a:gdLst>
              <a:gd name="T0" fmla="*/ 12 w 34"/>
              <a:gd name="T1" fmla="*/ 35 h 42"/>
              <a:gd name="T2" fmla="*/ 7 w 34"/>
              <a:gd name="T3" fmla="*/ 32 h 42"/>
              <a:gd name="T4" fmla="*/ 8 w 34"/>
              <a:gd name="T5" fmla="*/ 27 h 42"/>
              <a:gd name="T6" fmla="*/ 17 w 34"/>
              <a:gd name="T7" fmla="*/ 22 h 42"/>
              <a:gd name="T8" fmla="*/ 20 w 34"/>
              <a:gd name="T9" fmla="*/ 17 h 42"/>
              <a:gd name="T10" fmla="*/ 20 w 34"/>
              <a:gd name="T11" fmla="*/ 12 h 42"/>
              <a:gd name="T12" fmla="*/ 25 w 34"/>
              <a:gd name="T13" fmla="*/ 5 h 42"/>
              <a:gd name="T14" fmla="*/ 17 w 34"/>
              <a:gd name="T15" fmla="*/ 0 h 42"/>
              <a:gd name="T16" fmla="*/ 2 w 34"/>
              <a:gd name="T17" fmla="*/ 22 h 42"/>
              <a:gd name="T18" fmla="*/ 0 w 34"/>
              <a:gd name="T19" fmla="*/ 30 h 42"/>
              <a:gd name="T20" fmla="*/ 3 w 34"/>
              <a:gd name="T21" fmla="*/ 39 h 42"/>
              <a:gd name="T22" fmla="*/ 8 w 34"/>
              <a:gd name="T23" fmla="*/ 42 h 42"/>
              <a:gd name="T24" fmla="*/ 12 w 34"/>
              <a:gd name="T25" fmla="*/ 42 h 42"/>
              <a:gd name="T26" fmla="*/ 19 w 34"/>
              <a:gd name="T27" fmla="*/ 42 h 42"/>
              <a:gd name="T28" fmla="*/ 30 w 34"/>
              <a:gd name="T29" fmla="*/ 37 h 42"/>
              <a:gd name="T30" fmla="*/ 32 w 34"/>
              <a:gd name="T31" fmla="*/ 34 h 42"/>
              <a:gd name="T32" fmla="*/ 34 w 34"/>
              <a:gd name="T33" fmla="*/ 30 h 42"/>
              <a:gd name="T34" fmla="*/ 29 w 34"/>
              <a:gd name="T35" fmla="*/ 24 h 42"/>
              <a:gd name="T36" fmla="*/ 27 w 34"/>
              <a:gd name="T37" fmla="*/ 24 h 42"/>
              <a:gd name="T38" fmla="*/ 20 w 34"/>
              <a:gd name="T39" fmla="*/ 27 h 42"/>
              <a:gd name="T40" fmla="*/ 13 w 34"/>
              <a:gd name="T41" fmla="*/ 35 h 42"/>
              <a:gd name="T42" fmla="*/ 12 w 34"/>
              <a:gd name="T43" fmla="*/ 3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2">
                <a:moveTo>
                  <a:pt x="12" y="35"/>
                </a:moveTo>
                <a:lnTo>
                  <a:pt x="7" y="32"/>
                </a:lnTo>
                <a:lnTo>
                  <a:pt x="8" y="27"/>
                </a:lnTo>
                <a:lnTo>
                  <a:pt x="17" y="22"/>
                </a:lnTo>
                <a:lnTo>
                  <a:pt x="20" y="17"/>
                </a:lnTo>
                <a:lnTo>
                  <a:pt x="20" y="12"/>
                </a:lnTo>
                <a:lnTo>
                  <a:pt x="25" y="5"/>
                </a:lnTo>
                <a:lnTo>
                  <a:pt x="17" y="0"/>
                </a:lnTo>
                <a:lnTo>
                  <a:pt x="2" y="22"/>
                </a:lnTo>
                <a:lnTo>
                  <a:pt x="0" y="30"/>
                </a:lnTo>
                <a:lnTo>
                  <a:pt x="3" y="39"/>
                </a:lnTo>
                <a:lnTo>
                  <a:pt x="8" y="42"/>
                </a:lnTo>
                <a:lnTo>
                  <a:pt x="12" y="42"/>
                </a:lnTo>
                <a:lnTo>
                  <a:pt x="19" y="42"/>
                </a:lnTo>
                <a:lnTo>
                  <a:pt x="30" y="37"/>
                </a:lnTo>
                <a:lnTo>
                  <a:pt x="32" y="34"/>
                </a:lnTo>
                <a:lnTo>
                  <a:pt x="34" y="30"/>
                </a:lnTo>
                <a:lnTo>
                  <a:pt x="29" y="24"/>
                </a:lnTo>
                <a:lnTo>
                  <a:pt x="27" y="24"/>
                </a:lnTo>
                <a:lnTo>
                  <a:pt x="20" y="27"/>
                </a:lnTo>
                <a:lnTo>
                  <a:pt x="13" y="35"/>
                </a:lnTo>
                <a:lnTo>
                  <a:pt x="12" y="35"/>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05" name="Freeform 30402"/>
          <p:cNvSpPr>
            <a:spLocks/>
          </p:cNvSpPr>
          <p:nvPr/>
        </p:nvSpPr>
        <p:spPr bwMode="auto">
          <a:xfrm>
            <a:off x="2409571" y="2324888"/>
            <a:ext cx="211340" cy="145057"/>
          </a:xfrm>
          <a:custGeom>
            <a:avLst/>
            <a:gdLst>
              <a:gd name="T0" fmla="*/ 66 w 239"/>
              <a:gd name="T1" fmla="*/ 0 h 163"/>
              <a:gd name="T2" fmla="*/ 69 w 239"/>
              <a:gd name="T3" fmla="*/ 17 h 163"/>
              <a:gd name="T4" fmla="*/ 52 w 239"/>
              <a:gd name="T5" fmla="*/ 15 h 163"/>
              <a:gd name="T6" fmla="*/ 49 w 239"/>
              <a:gd name="T7" fmla="*/ 40 h 163"/>
              <a:gd name="T8" fmla="*/ 39 w 239"/>
              <a:gd name="T9" fmla="*/ 45 h 163"/>
              <a:gd name="T10" fmla="*/ 24 w 239"/>
              <a:gd name="T11" fmla="*/ 49 h 163"/>
              <a:gd name="T12" fmla="*/ 27 w 239"/>
              <a:gd name="T13" fmla="*/ 64 h 163"/>
              <a:gd name="T14" fmla="*/ 19 w 239"/>
              <a:gd name="T15" fmla="*/ 74 h 163"/>
              <a:gd name="T16" fmla="*/ 2 w 239"/>
              <a:gd name="T17" fmla="*/ 79 h 163"/>
              <a:gd name="T18" fmla="*/ 25 w 239"/>
              <a:gd name="T19" fmla="*/ 102 h 163"/>
              <a:gd name="T20" fmla="*/ 42 w 239"/>
              <a:gd name="T21" fmla="*/ 106 h 163"/>
              <a:gd name="T22" fmla="*/ 61 w 239"/>
              <a:gd name="T23" fmla="*/ 102 h 163"/>
              <a:gd name="T24" fmla="*/ 101 w 239"/>
              <a:gd name="T25" fmla="*/ 104 h 163"/>
              <a:gd name="T26" fmla="*/ 101 w 239"/>
              <a:gd name="T27" fmla="*/ 116 h 163"/>
              <a:gd name="T28" fmla="*/ 51 w 239"/>
              <a:gd name="T29" fmla="*/ 119 h 163"/>
              <a:gd name="T30" fmla="*/ 83 w 239"/>
              <a:gd name="T31" fmla="*/ 155 h 163"/>
              <a:gd name="T32" fmla="*/ 94 w 239"/>
              <a:gd name="T33" fmla="*/ 156 h 163"/>
              <a:gd name="T34" fmla="*/ 133 w 239"/>
              <a:gd name="T35" fmla="*/ 161 h 163"/>
              <a:gd name="T36" fmla="*/ 138 w 239"/>
              <a:gd name="T37" fmla="*/ 145 h 163"/>
              <a:gd name="T38" fmla="*/ 162 w 239"/>
              <a:gd name="T39" fmla="*/ 158 h 163"/>
              <a:gd name="T40" fmla="*/ 165 w 239"/>
              <a:gd name="T41" fmla="*/ 148 h 163"/>
              <a:gd name="T42" fmla="*/ 167 w 239"/>
              <a:gd name="T43" fmla="*/ 131 h 163"/>
              <a:gd name="T44" fmla="*/ 185 w 239"/>
              <a:gd name="T45" fmla="*/ 140 h 163"/>
              <a:gd name="T46" fmla="*/ 190 w 239"/>
              <a:gd name="T47" fmla="*/ 128 h 163"/>
              <a:gd name="T48" fmla="*/ 214 w 239"/>
              <a:gd name="T49" fmla="*/ 114 h 163"/>
              <a:gd name="T50" fmla="*/ 239 w 239"/>
              <a:gd name="T51" fmla="*/ 114 h 163"/>
              <a:gd name="T52" fmla="*/ 202 w 239"/>
              <a:gd name="T53" fmla="*/ 104 h 163"/>
              <a:gd name="T54" fmla="*/ 194 w 239"/>
              <a:gd name="T55" fmla="*/ 75 h 163"/>
              <a:gd name="T56" fmla="*/ 192 w 239"/>
              <a:gd name="T57" fmla="*/ 64 h 163"/>
              <a:gd name="T58" fmla="*/ 179 w 239"/>
              <a:gd name="T59" fmla="*/ 52 h 163"/>
              <a:gd name="T60" fmla="*/ 174 w 239"/>
              <a:gd name="T61" fmla="*/ 64 h 163"/>
              <a:gd name="T62" fmla="*/ 164 w 239"/>
              <a:gd name="T63" fmla="*/ 69 h 163"/>
              <a:gd name="T64" fmla="*/ 155 w 239"/>
              <a:gd name="T65" fmla="*/ 55 h 163"/>
              <a:gd name="T66" fmla="*/ 143 w 239"/>
              <a:gd name="T67" fmla="*/ 38 h 163"/>
              <a:gd name="T68" fmla="*/ 125 w 239"/>
              <a:gd name="T69" fmla="*/ 43 h 163"/>
              <a:gd name="T70" fmla="*/ 96 w 239"/>
              <a:gd name="T71" fmla="*/ 1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9" h="163">
                <a:moveTo>
                  <a:pt x="88" y="5"/>
                </a:moveTo>
                <a:lnTo>
                  <a:pt x="66" y="0"/>
                </a:lnTo>
                <a:lnTo>
                  <a:pt x="71" y="11"/>
                </a:lnTo>
                <a:lnTo>
                  <a:pt x="69" y="17"/>
                </a:lnTo>
                <a:lnTo>
                  <a:pt x="64" y="17"/>
                </a:lnTo>
                <a:lnTo>
                  <a:pt x="52" y="15"/>
                </a:lnTo>
                <a:lnTo>
                  <a:pt x="32" y="22"/>
                </a:lnTo>
                <a:lnTo>
                  <a:pt x="49" y="40"/>
                </a:lnTo>
                <a:lnTo>
                  <a:pt x="47" y="47"/>
                </a:lnTo>
                <a:lnTo>
                  <a:pt x="39" y="45"/>
                </a:lnTo>
                <a:lnTo>
                  <a:pt x="32" y="45"/>
                </a:lnTo>
                <a:lnTo>
                  <a:pt x="24" y="49"/>
                </a:lnTo>
                <a:lnTo>
                  <a:pt x="20" y="55"/>
                </a:lnTo>
                <a:lnTo>
                  <a:pt x="27" y="64"/>
                </a:lnTo>
                <a:lnTo>
                  <a:pt x="41" y="70"/>
                </a:lnTo>
                <a:lnTo>
                  <a:pt x="19" y="74"/>
                </a:lnTo>
                <a:lnTo>
                  <a:pt x="0" y="70"/>
                </a:lnTo>
                <a:lnTo>
                  <a:pt x="2" y="79"/>
                </a:lnTo>
                <a:lnTo>
                  <a:pt x="17" y="91"/>
                </a:lnTo>
                <a:lnTo>
                  <a:pt x="25" y="102"/>
                </a:lnTo>
                <a:lnTo>
                  <a:pt x="32" y="108"/>
                </a:lnTo>
                <a:lnTo>
                  <a:pt x="42" y="106"/>
                </a:lnTo>
                <a:lnTo>
                  <a:pt x="47" y="102"/>
                </a:lnTo>
                <a:lnTo>
                  <a:pt x="61" y="102"/>
                </a:lnTo>
                <a:lnTo>
                  <a:pt x="71" y="99"/>
                </a:lnTo>
                <a:lnTo>
                  <a:pt x="101" y="104"/>
                </a:lnTo>
                <a:lnTo>
                  <a:pt x="123" y="121"/>
                </a:lnTo>
                <a:lnTo>
                  <a:pt x="101" y="116"/>
                </a:lnTo>
                <a:lnTo>
                  <a:pt x="69" y="114"/>
                </a:lnTo>
                <a:lnTo>
                  <a:pt x="51" y="119"/>
                </a:lnTo>
                <a:lnTo>
                  <a:pt x="52" y="124"/>
                </a:lnTo>
                <a:lnTo>
                  <a:pt x="83" y="155"/>
                </a:lnTo>
                <a:lnTo>
                  <a:pt x="86" y="153"/>
                </a:lnTo>
                <a:lnTo>
                  <a:pt x="94" y="156"/>
                </a:lnTo>
                <a:lnTo>
                  <a:pt x="125" y="163"/>
                </a:lnTo>
                <a:lnTo>
                  <a:pt x="133" y="161"/>
                </a:lnTo>
                <a:lnTo>
                  <a:pt x="137" y="160"/>
                </a:lnTo>
                <a:lnTo>
                  <a:pt x="138" y="145"/>
                </a:lnTo>
                <a:lnTo>
                  <a:pt x="157" y="160"/>
                </a:lnTo>
                <a:lnTo>
                  <a:pt x="162" y="158"/>
                </a:lnTo>
                <a:lnTo>
                  <a:pt x="165" y="153"/>
                </a:lnTo>
                <a:lnTo>
                  <a:pt x="165" y="148"/>
                </a:lnTo>
                <a:lnTo>
                  <a:pt x="162" y="140"/>
                </a:lnTo>
                <a:lnTo>
                  <a:pt x="167" y="131"/>
                </a:lnTo>
                <a:lnTo>
                  <a:pt x="182" y="141"/>
                </a:lnTo>
                <a:lnTo>
                  <a:pt x="185" y="140"/>
                </a:lnTo>
                <a:lnTo>
                  <a:pt x="189" y="133"/>
                </a:lnTo>
                <a:lnTo>
                  <a:pt x="190" y="128"/>
                </a:lnTo>
                <a:lnTo>
                  <a:pt x="199" y="121"/>
                </a:lnTo>
                <a:lnTo>
                  <a:pt x="214" y="114"/>
                </a:lnTo>
                <a:lnTo>
                  <a:pt x="229" y="108"/>
                </a:lnTo>
                <a:lnTo>
                  <a:pt x="239" y="114"/>
                </a:lnTo>
                <a:lnTo>
                  <a:pt x="224" y="102"/>
                </a:lnTo>
                <a:lnTo>
                  <a:pt x="202" y="104"/>
                </a:lnTo>
                <a:lnTo>
                  <a:pt x="196" y="94"/>
                </a:lnTo>
                <a:lnTo>
                  <a:pt x="194" y="75"/>
                </a:lnTo>
                <a:lnTo>
                  <a:pt x="196" y="70"/>
                </a:lnTo>
                <a:lnTo>
                  <a:pt x="192" y="64"/>
                </a:lnTo>
                <a:lnTo>
                  <a:pt x="184" y="57"/>
                </a:lnTo>
                <a:lnTo>
                  <a:pt x="179" y="52"/>
                </a:lnTo>
                <a:lnTo>
                  <a:pt x="174" y="54"/>
                </a:lnTo>
                <a:lnTo>
                  <a:pt x="174" y="64"/>
                </a:lnTo>
                <a:lnTo>
                  <a:pt x="174" y="69"/>
                </a:lnTo>
                <a:lnTo>
                  <a:pt x="164" y="69"/>
                </a:lnTo>
                <a:lnTo>
                  <a:pt x="158" y="67"/>
                </a:lnTo>
                <a:lnTo>
                  <a:pt x="155" y="55"/>
                </a:lnTo>
                <a:lnTo>
                  <a:pt x="152" y="43"/>
                </a:lnTo>
                <a:lnTo>
                  <a:pt x="143" y="38"/>
                </a:lnTo>
                <a:lnTo>
                  <a:pt x="132" y="43"/>
                </a:lnTo>
                <a:lnTo>
                  <a:pt x="125" y="43"/>
                </a:lnTo>
                <a:lnTo>
                  <a:pt x="111" y="30"/>
                </a:lnTo>
                <a:lnTo>
                  <a:pt x="96" y="10"/>
                </a:lnTo>
                <a:lnTo>
                  <a:pt x="88"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6" name="Freeform 30403"/>
          <p:cNvSpPr>
            <a:spLocks/>
          </p:cNvSpPr>
          <p:nvPr/>
        </p:nvSpPr>
        <p:spPr bwMode="auto">
          <a:xfrm>
            <a:off x="2242446" y="2417437"/>
            <a:ext cx="121145" cy="72084"/>
          </a:xfrm>
          <a:custGeom>
            <a:avLst/>
            <a:gdLst>
              <a:gd name="T0" fmla="*/ 118 w 137"/>
              <a:gd name="T1" fmla="*/ 39 h 81"/>
              <a:gd name="T2" fmla="*/ 113 w 137"/>
              <a:gd name="T3" fmla="*/ 34 h 81"/>
              <a:gd name="T4" fmla="*/ 101 w 137"/>
              <a:gd name="T5" fmla="*/ 29 h 81"/>
              <a:gd name="T6" fmla="*/ 61 w 137"/>
              <a:gd name="T7" fmla="*/ 22 h 81"/>
              <a:gd name="T8" fmla="*/ 44 w 137"/>
              <a:gd name="T9" fmla="*/ 4 h 81"/>
              <a:gd name="T10" fmla="*/ 22 w 137"/>
              <a:gd name="T11" fmla="*/ 0 h 81"/>
              <a:gd name="T12" fmla="*/ 0 w 137"/>
              <a:gd name="T13" fmla="*/ 2 h 81"/>
              <a:gd name="T14" fmla="*/ 0 w 137"/>
              <a:gd name="T15" fmla="*/ 10 h 81"/>
              <a:gd name="T16" fmla="*/ 14 w 137"/>
              <a:gd name="T17" fmla="*/ 15 h 81"/>
              <a:gd name="T18" fmla="*/ 24 w 137"/>
              <a:gd name="T19" fmla="*/ 17 h 81"/>
              <a:gd name="T20" fmla="*/ 29 w 137"/>
              <a:gd name="T21" fmla="*/ 20 h 81"/>
              <a:gd name="T22" fmla="*/ 41 w 137"/>
              <a:gd name="T23" fmla="*/ 30 h 81"/>
              <a:gd name="T24" fmla="*/ 44 w 137"/>
              <a:gd name="T25" fmla="*/ 37 h 81"/>
              <a:gd name="T26" fmla="*/ 44 w 137"/>
              <a:gd name="T27" fmla="*/ 42 h 81"/>
              <a:gd name="T28" fmla="*/ 36 w 137"/>
              <a:gd name="T29" fmla="*/ 42 h 81"/>
              <a:gd name="T30" fmla="*/ 21 w 137"/>
              <a:gd name="T31" fmla="*/ 37 h 81"/>
              <a:gd name="T32" fmla="*/ 12 w 137"/>
              <a:gd name="T33" fmla="*/ 37 h 81"/>
              <a:gd name="T34" fmla="*/ 9 w 137"/>
              <a:gd name="T35" fmla="*/ 41 h 81"/>
              <a:gd name="T36" fmla="*/ 10 w 137"/>
              <a:gd name="T37" fmla="*/ 46 h 81"/>
              <a:gd name="T38" fmla="*/ 21 w 137"/>
              <a:gd name="T39" fmla="*/ 54 h 81"/>
              <a:gd name="T40" fmla="*/ 27 w 137"/>
              <a:gd name="T41" fmla="*/ 57 h 81"/>
              <a:gd name="T42" fmla="*/ 41 w 137"/>
              <a:gd name="T43" fmla="*/ 59 h 81"/>
              <a:gd name="T44" fmla="*/ 47 w 137"/>
              <a:gd name="T45" fmla="*/ 59 h 81"/>
              <a:gd name="T46" fmla="*/ 63 w 137"/>
              <a:gd name="T47" fmla="*/ 56 h 81"/>
              <a:gd name="T48" fmla="*/ 91 w 137"/>
              <a:gd name="T49" fmla="*/ 59 h 81"/>
              <a:gd name="T50" fmla="*/ 98 w 137"/>
              <a:gd name="T51" fmla="*/ 62 h 81"/>
              <a:gd name="T52" fmla="*/ 106 w 137"/>
              <a:gd name="T53" fmla="*/ 78 h 81"/>
              <a:gd name="T54" fmla="*/ 112 w 137"/>
              <a:gd name="T55" fmla="*/ 81 h 81"/>
              <a:gd name="T56" fmla="*/ 123 w 137"/>
              <a:gd name="T57" fmla="*/ 81 h 81"/>
              <a:gd name="T58" fmla="*/ 132 w 137"/>
              <a:gd name="T59" fmla="*/ 79 h 81"/>
              <a:gd name="T60" fmla="*/ 137 w 137"/>
              <a:gd name="T61" fmla="*/ 74 h 81"/>
              <a:gd name="T62" fmla="*/ 135 w 137"/>
              <a:gd name="T63" fmla="*/ 66 h 81"/>
              <a:gd name="T64" fmla="*/ 118 w 137"/>
              <a:gd name="T65" fmla="*/ 3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 h="81">
                <a:moveTo>
                  <a:pt x="118" y="39"/>
                </a:moveTo>
                <a:lnTo>
                  <a:pt x="113" y="34"/>
                </a:lnTo>
                <a:lnTo>
                  <a:pt x="101" y="29"/>
                </a:lnTo>
                <a:lnTo>
                  <a:pt x="61" y="22"/>
                </a:lnTo>
                <a:lnTo>
                  <a:pt x="44" y="4"/>
                </a:lnTo>
                <a:lnTo>
                  <a:pt x="22" y="0"/>
                </a:lnTo>
                <a:lnTo>
                  <a:pt x="0" y="2"/>
                </a:lnTo>
                <a:lnTo>
                  <a:pt x="0" y="10"/>
                </a:lnTo>
                <a:lnTo>
                  <a:pt x="14" y="15"/>
                </a:lnTo>
                <a:lnTo>
                  <a:pt x="24" y="17"/>
                </a:lnTo>
                <a:lnTo>
                  <a:pt x="29" y="20"/>
                </a:lnTo>
                <a:lnTo>
                  <a:pt x="41" y="30"/>
                </a:lnTo>
                <a:lnTo>
                  <a:pt x="44" y="37"/>
                </a:lnTo>
                <a:lnTo>
                  <a:pt x="44" y="42"/>
                </a:lnTo>
                <a:lnTo>
                  <a:pt x="36" y="42"/>
                </a:lnTo>
                <a:lnTo>
                  <a:pt x="21" y="37"/>
                </a:lnTo>
                <a:lnTo>
                  <a:pt x="12" y="37"/>
                </a:lnTo>
                <a:lnTo>
                  <a:pt x="9" y="41"/>
                </a:lnTo>
                <a:lnTo>
                  <a:pt x="10" y="46"/>
                </a:lnTo>
                <a:lnTo>
                  <a:pt x="21" y="54"/>
                </a:lnTo>
                <a:lnTo>
                  <a:pt x="27" y="57"/>
                </a:lnTo>
                <a:lnTo>
                  <a:pt x="41" y="59"/>
                </a:lnTo>
                <a:lnTo>
                  <a:pt x="47" y="59"/>
                </a:lnTo>
                <a:lnTo>
                  <a:pt x="63" y="56"/>
                </a:lnTo>
                <a:lnTo>
                  <a:pt x="91" y="59"/>
                </a:lnTo>
                <a:lnTo>
                  <a:pt x="98" y="62"/>
                </a:lnTo>
                <a:lnTo>
                  <a:pt x="106" y="78"/>
                </a:lnTo>
                <a:lnTo>
                  <a:pt x="112" y="81"/>
                </a:lnTo>
                <a:lnTo>
                  <a:pt x="123" y="81"/>
                </a:lnTo>
                <a:lnTo>
                  <a:pt x="132" y="79"/>
                </a:lnTo>
                <a:lnTo>
                  <a:pt x="137" y="74"/>
                </a:lnTo>
                <a:lnTo>
                  <a:pt x="135" y="66"/>
                </a:lnTo>
                <a:lnTo>
                  <a:pt x="118" y="39"/>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7" name="Freeform 30404"/>
          <p:cNvSpPr>
            <a:spLocks/>
          </p:cNvSpPr>
          <p:nvPr/>
        </p:nvSpPr>
        <p:spPr bwMode="auto">
          <a:xfrm>
            <a:off x="2374201" y="2445915"/>
            <a:ext cx="61898" cy="34707"/>
          </a:xfrm>
          <a:custGeom>
            <a:avLst/>
            <a:gdLst>
              <a:gd name="T0" fmla="*/ 1 w 70"/>
              <a:gd name="T1" fmla="*/ 0 h 39"/>
              <a:gd name="T2" fmla="*/ 0 w 70"/>
              <a:gd name="T3" fmla="*/ 4 h 39"/>
              <a:gd name="T4" fmla="*/ 0 w 70"/>
              <a:gd name="T5" fmla="*/ 7 h 39"/>
              <a:gd name="T6" fmla="*/ 11 w 70"/>
              <a:gd name="T7" fmla="*/ 24 h 39"/>
              <a:gd name="T8" fmla="*/ 20 w 70"/>
              <a:gd name="T9" fmla="*/ 36 h 39"/>
              <a:gd name="T10" fmla="*/ 28 w 70"/>
              <a:gd name="T11" fmla="*/ 39 h 39"/>
              <a:gd name="T12" fmla="*/ 38 w 70"/>
              <a:gd name="T13" fmla="*/ 39 h 39"/>
              <a:gd name="T14" fmla="*/ 69 w 70"/>
              <a:gd name="T15" fmla="*/ 34 h 39"/>
              <a:gd name="T16" fmla="*/ 70 w 70"/>
              <a:gd name="T17" fmla="*/ 25 h 39"/>
              <a:gd name="T18" fmla="*/ 70 w 70"/>
              <a:gd name="T19" fmla="*/ 19 h 39"/>
              <a:gd name="T20" fmla="*/ 23 w 70"/>
              <a:gd name="T21" fmla="*/ 0 h 39"/>
              <a:gd name="T22" fmla="*/ 1 w 70"/>
              <a:gd name="T2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39">
                <a:moveTo>
                  <a:pt x="1" y="0"/>
                </a:moveTo>
                <a:lnTo>
                  <a:pt x="0" y="4"/>
                </a:lnTo>
                <a:lnTo>
                  <a:pt x="0" y="7"/>
                </a:lnTo>
                <a:lnTo>
                  <a:pt x="11" y="24"/>
                </a:lnTo>
                <a:lnTo>
                  <a:pt x="20" y="36"/>
                </a:lnTo>
                <a:lnTo>
                  <a:pt x="28" y="39"/>
                </a:lnTo>
                <a:lnTo>
                  <a:pt x="38" y="39"/>
                </a:lnTo>
                <a:lnTo>
                  <a:pt x="69" y="34"/>
                </a:lnTo>
                <a:lnTo>
                  <a:pt x="70" y="25"/>
                </a:lnTo>
                <a:lnTo>
                  <a:pt x="70" y="19"/>
                </a:lnTo>
                <a:lnTo>
                  <a:pt x="23" y="0"/>
                </a:lnTo>
                <a:lnTo>
                  <a:pt x="1"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8" name="Freeform 30405"/>
          <p:cNvSpPr>
            <a:spLocks/>
          </p:cNvSpPr>
          <p:nvPr/>
        </p:nvSpPr>
        <p:spPr bwMode="auto">
          <a:xfrm>
            <a:off x="2298154" y="2537577"/>
            <a:ext cx="90194" cy="65854"/>
          </a:xfrm>
          <a:custGeom>
            <a:avLst/>
            <a:gdLst>
              <a:gd name="T0" fmla="*/ 15 w 102"/>
              <a:gd name="T1" fmla="*/ 7 h 74"/>
              <a:gd name="T2" fmla="*/ 13 w 102"/>
              <a:gd name="T3" fmla="*/ 17 h 74"/>
              <a:gd name="T4" fmla="*/ 18 w 102"/>
              <a:gd name="T5" fmla="*/ 29 h 74"/>
              <a:gd name="T6" fmla="*/ 11 w 102"/>
              <a:gd name="T7" fmla="*/ 30 h 74"/>
              <a:gd name="T8" fmla="*/ 6 w 102"/>
              <a:gd name="T9" fmla="*/ 35 h 74"/>
              <a:gd name="T10" fmla="*/ 0 w 102"/>
              <a:gd name="T11" fmla="*/ 35 h 74"/>
              <a:gd name="T12" fmla="*/ 0 w 102"/>
              <a:gd name="T13" fmla="*/ 42 h 74"/>
              <a:gd name="T14" fmla="*/ 8 w 102"/>
              <a:gd name="T15" fmla="*/ 49 h 74"/>
              <a:gd name="T16" fmla="*/ 40 w 102"/>
              <a:gd name="T17" fmla="*/ 42 h 74"/>
              <a:gd name="T18" fmla="*/ 50 w 102"/>
              <a:gd name="T19" fmla="*/ 42 h 74"/>
              <a:gd name="T20" fmla="*/ 55 w 102"/>
              <a:gd name="T21" fmla="*/ 49 h 74"/>
              <a:gd name="T22" fmla="*/ 54 w 102"/>
              <a:gd name="T23" fmla="*/ 54 h 74"/>
              <a:gd name="T24" fmla="*/ 50 w 102"/>
              <a:gd name="T25" fmla="*/ 56 h 74"/>
              <a:gd name="T26" fmla="*/ 43 w 102"/>
              <a:gd name="T27" fmla="*/ 64 h 74"/>
              <a:gd name="T28" fmla="*/ 45 w 102"/>
              <a:gd name="T29" fmla="*/ 69 h 74"/>
              <a:gd name="T30" fmla="*/ 54 w 102"/>
              <a:gd name="T31" fmla="*/ 74 h 74"/>
              <a:gd name="T32" fmla="*/ 69 w 102"/>
              <a:gd name="T33" fmla="*/ 74 h 74"/>
              <a:gd name="T34" fmla="*/ 77 w 102"/>
              <a:gd name="T35" fmla="*/ 71 h 74"/>
              <a:gd name="T36" fmla="*/ 92 w 102"/>
              <a:gd name="T37" fmla="*/ 72 h 74"/>
              <a:gd name="T38" fmla="*/ 96 w 102"/>
              <a:gd name="T39" fmla="*/ 71 h 74"/>
              <a:gd name="T40" fmla="*/ 92 w 102"/>
              <a:gd name="T41" fmla="*/ 57 h 74"/>
              <a:gd name="T42" fmla="*/ 92 w 102"/>
              <a:gd name="T43" fmla="*/ 51 h 74"/>
              <a:gd name="T44" fmla="*/ 101 w 102"/>
              <a:gd name="T45" fmla="*/ 42 h 74"/>
              <a:gd name="T46" fmla="*/ 102 w 102"/>
              <a:gd name="T47" fmla="*/ 39 h 74"/>
              <a:gd name="T48" fmla="*/ 102 w 102"/>
              <a:gd name="T49" fmla="*/ 25 h 74"/>
              <a:gd name="T50" fmla="*/ 99 w 102"/>
              <a:gd name="T51" fmla="*/ 10 h 74"/>
              <a:gd name="T52" fmla="*/ 96 w 102"/>
              <a:gd name="T53" fmla="*/ 7 h 74"/>
              <a:gd name="T54" fmla="*/ 89 w 102"/>
              <a:gd name="T55" fmla="*/ 3 h 74"/>
              <a:gd name="T56" fmla="*/ 82 w 102"/>
              <a:gd name="T57" fmla="*/ 0 h 74"/>
              <a:gd name="T58" fmla="*/ 77 w 102"/>
              <a:gd name="T59" fmla="*/ 3 h 74"/>
              <a:gd name="T60" fmla="*/ 77 w 102"/>
              <a:gd name="T61" fmla="*/ 12 h 74"/>
              <a:gd name="T62" fmla="*/ 74 w 102"/>
              <a:gd name="T63" fmla="*/ 12 h 74"/>
              <a:gd name="T64" fmla="*/ 59 w 102"/>
              <a:gd name="T65" fmla="*/ 3 h 74"/>
              <a:gd name="T66" fmla="*/ 52 w 102"/>
              <a:gd name="T67" fmla="*/ 0 h 74"/>
              <a:gd name="T68" fmla="*/ 42 w 102"/>
              <a:gd name="T69" fmla="*/ 2 h 74"/>
              <a:gd name="T70" fmla="*/ 38 w 102"/>
              <a:gd name="T71" fmla="*/ 3 h 74"/>
              <a:gd name="T72" fmla="*/ 42 w 102"/>
              <a:gd name="T73" fmla="*/ 10 h 74"/>
              <a:gd name="T74" fmla="*/ 45 w 102"/>
              <a:gd name="T75" fmla="*/ 13 h 74"/>
              <a:gd name="T76" fmla="*/ 55 w 102"/>
              <a:gd name="T77" fmla="*/ 24 h 74"/>
              <a:gd name="T78" fmla="*/ 55 w 102"/>
              <a:gd name="T79" fmla="*/ 29 h 74"/>
              <a:gd name="T80" fmla="*/ 50 w 102"/>
              <a:gd name="T81" fmla="*/ 30 h 74"/>
              <a:gd name="T82" fmla="*/ 28 w 102"/>
              <a:gd name="T83" fmla="*/ 12 h 74"/>
              <a:gd name="T84" fmla="*/ 22 w 102"/>
              <a:gd name="T85" fmla="*/ 7 h 74"/>
              <a:gd name="T86" fmla="*/ 15 w 102"/>
              <a:gd name="T87"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74">
                <a:moveTo>
                  <a:pt x="15" y="7"/>
                </a:moveTo>
                <a:lnTo>
                  <a:pt x="13" y="17"/>
                </a:lnTo>
                <a:lnTo>
                  <a:pt x="18" y="29"/>
                </a:lnTo>
                <a:lnTo>
                  <a:pt x="11" y="30"/>
                </a:lnTo>
                <a:lnTo>
                  <a:pt x="6" y="35"/>
                </a:lnTo>
                <a:lnTo>
                  <a:pt x="0" y="35"/>
                </a:lnTo>
                <a:lnTo>
                  <a:pt x="0" y="42"/>
                </a:lnTo>
                <a:lnTo>
                  <a:pt x="8" y="49"/>
                </a:lnTo>
                <a:lnTo>
                  <a:pt x="40" y="42"/>
                </a:lnTo>
                <a:lnTo>
                  <a:pt x="50" y="42"/>
                </a:lnTo>
                <a:lnTo>
                  <a:pt x="55" y="49"/>
                </a:lnTo>
                <a:lnTo>
                  <a:pt x="54" y="54"/>
                </a:lnTo>
                <a:lnTo>
                  <a:pt x="50" y="56"/>
                </a:lnTo>
                <a:lnTo>
                  <a:pt x="43" y="64"/>
                </a:lnTo>
                <a:lnTo>
                  <a:pt x="45" y="69"/>
                </a:lnTo>
                <a:lnTo>
                  <a:pt x="54" y="74"/>
                </a:lnTo>
                <a:lnTo>
                  <a:pt x="69" y="74"/>
                </a:lnTo>
                <a:lnTo>
                  <a:pt x="77" y="71"/>
                </a:lnTo>
                <a:lnTo>
                  <a:pt x="92" y="72"/>
                </a:lnTo>
                <a:lnTo>
                  <a:pt x="96" y="71"/>
                </a:lnTo>
                <a:lnTo>
                  <a:pt x="92" y="57"/>
                </a:lnTo>
                <a:lnTo>
                  <a:pt x="92" y="51"/>
                </a:lnTo>
                <a:lnTo>
                  <a:pt x="101" y="42"/>
                </a:lnTo>
                <a:lnTo>
                  <a:pt x="102" y="39"/>
                </a:lnTo>
                <a:lnTo>
                  <a:pt x="102" y="25"/>
                </a:lnTo>
                <a:lnTo>
                  <a:pt x="99" y="10"/>
                </a:lnTo>
                <a:lnTo>
                  <a:pt x="96" y="7"/>
                </a:lnTo>
                <a:lnTo>
                  <a:pt x="89" y="3"/>
                </a:lnTo>
                <a:lnTo>
                  <a:pt x="82" y="0"/>
                </a:lnTo>
                <a:lnTo>
                  <a:pt x="77" y="3"/>
                </a:lnTo>
                <a:lnTo>
                  <a:pt x="77" y="12"/>
                </a:lnTo>
                <a:lnTo>
                  <a:pt x="74" y="12"/>
                </a:lnTo>
                <a:lnTo>
                  <a:pt x="59" y="3"/>
                </a:lnTo>
                <a:lnTo>
                  <a:pt x="52" y="0"/>
                </a:lnTo>
                <a:lnTo>
                  <a:pt x="42" y="2"/>
                </a:lnTo>
                <a:lnTo>
                  <a:pt x="38" y="3"/>
                </a:lnTo>
                <a:lnTo>
                  <a:pt x="42" y="10"/>
                </a:lnTo>
                <a:lnTo>
                  <a:pt x="45" y="13"/>
                </a:lnTo>
                <a:lnTo>
                  <a:pt x="55" y="24"/>
                </a:lnTo>
                <a:lnTo>
                  <a:pt x="55" y="29"/>
                </a:lnTo>
                <a:lnTo>
                  <a:pt x="50" y="30"/>
                </a:lnTo>
                <a:lnTo>
                  <a:pt x="28" y="12"/>
                </a:lnTo>
                <a:lnTo>
                  <a:pt x="22" y="7"/>
                </a:lnTo>
                <a:lnTo>
                  <a:pt x="15" y="7"/>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09" name="Freeform 30406"/>
          <p:cNvSpPr>
            <a:spLocks/>
          </p:cNvSpPr>
          <p:nvPr/>
        </p:nvSpPr>
        <p:spPr bwMode="auto">
          <a:xfrm>
            <a:off x="2018727" y="2530456"/>
            <a:ext cx="223719" cy="95222"/>
          </a:xfrm>
          <a:custGeom>
            <a:avLst/>
            <a:gdLst>
              <a:gd name="T0" fmla="*/ 230 w 253"/>
              <a:gd name="T1" fmla="*/ 33 h 107"/>
              <a:gd name="T2" fmla="*/ 225 w 253"/>
              <a:gd name="T3" fmla="*/ 42 h 107"/>
              <a:gd name="T4" fmla="*/ 209 w 253"/>
              <a:gd name="T5" fmla="*/ 42 h 107"/>
              <a:gd name="T6" fmla="*/ 196 w 253"/>
              <a:gd name="T7" fmla="*/ 40 h 107"/>
              <a:gd name="T8" fmla="*/ 191 w 253"/>
              <a:gd name="T9" fmla="*/ 16 h 107"/>
              <a:gd name="T10" fmla="*/ 179 w 253"/>
              <a:gd name="T11" fmla="*/ 0 h 107"/>
              <a:gd name="T12" fmla="*/ 162 w 253"/>
              <a:gd name="T13" fmla="*/ 5 h 107"/>
              <a:gd name="T14" fmla="*/ 149 w 253"/>
              <a:gd name="T15" fmla="*/ 20 h 107"/>
              <a:gd name="T16" fmla="*/ 171 w 253"/>
              <a:gd name="T17" fmla="*/ 35 h 107"/>
              <a:gd name="T18" fmla="*/ 176 w 253"/>
              <a:gd name="T19" fmla="*/ 53 h 107"/>
              <a:gd name="T20" fmla="*/ 159 w 253"/>
              <a:gd name="T21" fmla="*/ 57 h 107"/>
              <a:gd name="T22" fmla="*/ 135 w 253"/>
              <a:gd name="T23" fmla="*/ 57 h 107"/>
              <a:gd name="T24" fmla="*/ 118 w 253"/>
              <a:gd name="T25" fmla="*/ 48 h 107"/>
              <a:gd name="T26" fmla="*/ 97 w 253"/>
              <a:gd name="T27" fmla="*/ 30 h 107"/>
              <a:gd name="T28" fmla="*/ 76 w 253"/>
              <a:gd name="T29" fmla="*/ 30 h 107"/>
              <a:gd name="T30" fmla="*/ 65 w 253"/>
              <a:gd name="T31" fmla="*/ 18 h 107"/>
              <a:gd name="T32" fmla="*/ 34 w 253"/>
              <a:gd name="T33" fmla="*/ 23 h 107"/>
              <a:gd name="T34" fmla="*/ 24 w 253"/>
              <a:gd name="T35" fmla="*/ 28 h 107"/>
              <a:gd name="T36" fmla="*/ 48 w 253"/>
              <a:gd name="T37" fmla="*/ 50 h 107"/>
              <a:gd name="T38" fmla="*/ 19 w 253"/>
              <a:gd name="T39" fmla="*/ 53 h 107"/>
              <a:gd name="T40" fmla="*/ 0 w 253"/>
              <a:gd name="T41" fmla="*/ 65 h 107"/>
              <a:gd name="T42" fmla="*/ 9 w 253"/>
              <a:gd name="T43" fmla="*/ 74 h 107"/>
              <a:gd name="T44" fmla="*/ 26 w 253"/>
              <a:gd name="T45" fmla="*/ 75 h 107"/>
              <a:gd name="T46" fmla="*/ 48 w 253"/>
              <a:gd name="T47" fmla="*/ 79 h 107"/>
              <a:gd name="T48" fmla="*/ 66 w 253"/>
              <a:gd name="T49" fmla="*/ 75 h 107"/>
              <a:gd name="T50" fmla="*/ 98 w 253"/>
              <a:gd name="T51" fmla="*/ 67 h 107"/>
              <a:gd name="T52" fmla="*/ 129 w 253"/>
              <a:gd name="T53" fmla="*/ 80 h 107"/>
              <a:gd name="T54" fmla="*/ 112 w 253"/>
              <a:gd name="T55" fmla="*/ 84 h 107"/>
              <a:gd name="T56" fmla="*/ 85 w 253"/>
              <a:gd name="T57" fmla="*/ 89 h 107"/>
              <a:gd name="T58" fmla="*/ 68 w 253"/>
              <a:gd name="T59" fmla="*/ 92 h 107"/>
              <a:gd name="T60" fmla="*/ 85 w 253"/>
              <a:gd name="T61" fmla="*/ 106 h 107"/>
              <a:gd name="T62" fmla="*/ 110 w 253"/>
              <a:gd name="T63" fmla="*/ 107 h 107"/>
              <a:gd name="T64" fmla="*/ 156 w 253"/>
              <a:gd name="T65" fmla="*/ 89 h 107"/>
              <a:gd name="T66" fmla="*/ 183 w 253"/>
              <a:gd name="T67" fmla="*/ 79 h 107"/>
              <a:gd name="T68" fmla="*/ 226 w 253"/>
              <a:gd name="T69" fmla="*/ 82 h 107"/>
              <a:gd name="T70" fmla="*/ 242 w 253"/>
              <a:gd name="T71" fmla="*/ 80 h 107"/>
              <a:gd name="T72" fmla="*/ 250 w 253"/>
              <a:gd name="T73" fmla="*/ 65 h 107"/>
              <a:gd name="T74" fmla="*/ 253 w 253"/>
              <a:gd name="T75" fmla="*/ 4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3" h="107">
                <a:moveTo>
                  <a:pt x="243" y="38"/>
                </a:moveTo>
                <a:lnTo>
                  <a:pt x="230" y="33"/>
                </a:lnTo>
                <a:lnTo>
                  <a:pt x="225" y="35"/>
                </a:lnTo>
                <a:lnTo>
                  <a:pt x="225" y="42"/>
                </a:lnTo>
                <a:lnTo>
                  <a:pt x="226" y="50"/>
                </a:lnTo>
                <a:lnTo>
                  <a:pt x="209" y="42"/>
                </a:lnTo>
                <a:lnTo>
                  <a:pt x="201" y="42"/>
                </a:lnTo>
                <a:lnTo>
                  <a:pt x="196" y="40"/>
                </a:lnTo>
                <a:lnTo>
                  <a:pt x="191" y="27"/>
                </a:lnTo>
                <a:lnTo>
                  <a:pt x="191" y="16"/>
                </a:lnTo>
                <a:lnTo>
                  <a:pt x="184" y="3"/>
                </a:lnTo>
                <a:lnTo>
                  <a:pt x="179" y="0"/>
                </a:lnTo>
                <a:lnTo>
                  <a:pt x="169" y="1"/>
                </a:lnTo>
                <a:lnTo>
                  <a:pt x="162" y="5"/>
                </a:lnTo>
                <a:lnTo>
                  <a:pt x="157" y="13"/>
                </a:lnTo>
                <a:lnTo>
                  <a:pt x="149" y="20"/>
                </a:lnTo>
                <a:lnTo>
                  <a:pt x="162" y="27"/>
                </a:lnTo>
                <a:lnTo>
                  <a:pt x="171" y="35"/>
                </a:lnTo>
                <a:lnTo>
                  <a:pt x="176" y="47"/>
                </a:lnTo>
                <a:lnTo>
                  <a:pt x="176" y="53"/>
                </a:lnTo>
                <a:lnTo>
                  <a:pt x="164" y="57"/>
                </a:lnTo>
                <a:lnTo>
                  <a:pt x="159" y="57"/>
                </a:lnTo>
                <a:lnTo>
                  <a:pt x="145" y="55"/>
                </a:lnTo>
                <a:lnTo>
                  <a:pt x="135" y="57"/>
                </a:lnTo>
                <a:lnTo>
                  <a:pt x="129" y="55"/>
                </a:lnTo>
                <a:lnTo>
                  <a:pt x="118" y="48"/>
                </a:lnTo>
                <a:lnTo>
                  <a:pt x="103" y="33"/>
                </a:lnTo>
                <a:lnTo>
                  <a:pt x="97" y="30"/>
                </a:lnTo>
                <a:lnTo>
                  <a:pt x="81" y="33"/>
                </a:lnTo>
                <a:lnTo>
                  <a:pt x="76" y="30"/>
                </a:lnTo>
                <a:lnTo>
                  <a:pt x="70" y="21"/>
                </a:lnTo>
                <a:lnTo>
                  <a:pt x="65" y="18"/>
                </a:lnTo>
                <a:lnTo>
                  <a:pt x="53" y="18"/>
                </a:lnTo>
                <a:lnTo>
                  <a:pt x="34" y="23"/>
                </a:lnTo>
                <a:lnTo>
                  <a:pt x="29" y="28"/>
                </a:lnTo>
                <a:lnTo>
                  <a:pt x="24" y="28"/>
                </a:lnTo>
                <a:lnTo>
                  <a:pt x="26" y="43"/>
                </a:lnTo>
                <a:lnTo>
                  <a:pt x="48" y="50"/>
                </a:lnTo>
                <a:lnTo>
                  <a:pt x="39" y="53"/>
                </a:lnTo>
                <a:lnTo>
                  <a:pt x="19" y="53"/>
                </a:lnTo>
                <a:lnTo>
                  <a:pt x="9" y="55"/>
                </a:lnTo>
                <a:lnTo>
                  <a:pt x="0" y="65"/>
                </a:lnTo>
                <a:lnTo>
                  <a:pt x="0" y="67"/>
                </a:lnTo>
                <a:lnTo>
                  <a:pt x="9" y="74"/>
                </a:lnTo>
                <a:lnTo>
                  <a:pt x="17" y="75"/>
                </a:lnTo>
                <a:lnTo>
                  <a:pt x="26" y="75"/>
                </a:lnTo>
                <a:lnTo>
                  <a:pt x="31" y="72"/>
                </a:lnTo>
                <a:lnTo>
                  <a:pt x="48" y="79"/>
                </a:lnTo>
                <a:lnTo>
                  <a:pt x="54" y="75"/>
                </a:lnTo>
                <a:lnTo>
                  <a:pt x="66" y="75"/>
                </a:lnTo>
                <a:lnTo>
                  <a:pt x="83" y="72"/>
                </a:lnTo>
                <a:lnTo>
                  <a:pt x="98" y="67"/>
                </a:lnTo>
                <a:lnTo>
                  <a:pt x="134" y="69"/>
                </a:lnTo>
                <a:lnTo>
                  <a:pt x="129" y="80"/>
                </a:lnTo>
                <a:lnTo>
                  <a:pt x="117" y="84"/>
                </a:lnTo>
                <a:lnTo>
                  <a:pt x="112" y="84"/>
                </a:lnTo>
                <a:lnTo>
                  <a:pt x="93" y="85"/>
                </a:lnTo>
                <a:lnTo>
                  <a:pt x="85" y="89"/>
                </a:lnTo>
                <a:lnTo>
                  <a:pt x="75" y="91"/>
                </a:lnTo>
                <a:lnTo>
                  <a:pt x="68" y="92"/>
                </a:lnTo>
                <a:lnTo>
                  <a:pt x="70" y="101"/>
                </a:lnTo>
                <a:lnTo>
                  <a:pt x="85" y="106"/>
                </a:lnTo>
                <a:lnTo>
                  <a:pt x="92" y="107"/>
                </a:lnTo>
                <a:lnTo>
                  <a:pt x="110" y="107"/>
                </a:lnTo>
                <a:lnTo>
                  <a:pt x="139" y="97"/>
                </a:lnTo>
                <a:lnTo>
                  <a:pt x="156" y="89"/>
                </a:lnTo>
                <a:lnTo>
                  <a:pt x="176" y="79"/>
                </a:lnTo>
                <a:lnTo>
                  <a:pt x="183" y="79"/>
                </a:lnTo>
                <a:lnTo>
                  <a:pt x="211" y="85"/>
                </a:lnTo>
                <a:lnTo>
                  <a:pt x="226" y="82"/>
                </a:lnTo>
                <a:lnTo>
                  <a:pt x="235" y="82"/>
                </a:lnTo>
                <a:lnTo>
                  <a:pt x="242" y="80"/>
                </a:lnTo>
                <a:lnTo>
                  <a:pt x="247" y="75"/>
                </a:lnTo>
                <a:lnTo>
                  <a:pt x="250" y="65"/>
                </a:lnTo>
                <a:lnTo>
                  <a:pt x="250" y="55"/>
                </a:lnTo>
                <a:lnTo>
                  <a:pt x="253" y="47"/>
                </a:lnTo>
                <a:lnTo>
                  <a:pt x="243" y="38"/>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0" name="Freeform 30407"/>
          <p:cNvSpPr>
            <a:spLocks/>
          </p:cNvSpPr>
          <p:nvPr/>
        </p:nvSpPr>
        <p:spPr bwMode="auto">
          <a:xfrm>
            <a:off x="2405151" y="2522448"/>
            <a:ext cx="56593" cy="26697"/>
          </a:xfrm>
          <a:custGeom>
            <a:avLst/>
            <a:gdLst>
              <a:gd name="T0" fmla="*/ 39 w 64"/>
              <a:gd name="T1" fmla="*/ 5 h 30"/>
              <a:gd name="T2" fmla="*/ 25 w 64"/>
              <a:gd name="T3" fmla="*/ 0 h 30"/>
              <a:gd name="T4" fmla="*/ 2 w 64"/>
              <a:gd name="T5" fmla="*/ 0 h 30"/>
              <a:gd name="T6" fmla="*/ 0 w 64"/>
              <a:gd name="T7" fmla="*/ 5 h 30"/>
              <a:gd name="T8" fmla="*/ 12 w 64"/>
              <a:gd name="T9" fmla="*/ 14 h 30"/>
              <a:gd name="T10" fmla="*/ 20 w 64"/>
              <a:gd name="T11" fmla="*/ 24 h 30"/>
              <a:gd name="T12" fmla="*/ 24 w 64"/>
              <a:gd name="T13" fmla="*/ 27 h 30"/>
              <a:gd name="T14" fmla="*/ 27 w 64"/>
              <a:gd name="T15" fmla="*/ 25 h 30"/>
              <a:gd name="T16" fmla="*/ 61 w 64"/>
              <a:gd name="T17" fmla="*/ 30 h 30"/>
              <a:gd name="T18" fmla="*/ 62 w 64"/>
              <a:gd name="T19" fmla="*/ 27 h 30"/>
              <a:gd name="T20" fmla="*/ 61 w 64"/>
              <a:gd name="T21" fmla="*/ 20 h 30"/>
              <a:gd name="T22" fmla="*/ 64 w 64"/>
              <a:gd name="T23" fmla="*/ 14 h 30"/>
              <a:gd name="T24" fmla="*/ 56 w 64"/>
              <a:gd name="T25" fmla="*/ 7 h 30"/>
              <a:gd name="T26" fmla="*/ 54 w 64"/>
              <a:gd name="T27" fmla="*/ 7 h 30"/>
              <a:gd name="T28" fmla="*/ 39 w 64"/>
              <a:gd name="T2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30">
                <a:moveTo>
                  <a:pt x="39" y="5"/>
                </a:moveTo>
                <a:lnTo>
                  <a:pt x="25" y="0"/>
                </a:lnTo>
                <a:lnTo>
                  <a:pt x="2" y="0"/>
                </a:lnTo>
                <a:lnTo>
                  <a:pt x="0" y="5"/>
                </a:lnTo>
                <a:lnTo>
                  <a:pt x="12" y="14"/>
                </a:lnTo>
                <a:lnTo>
                  <a:pt x="20" y="24"/>
                </a:lnTo>
                <a:lnTo>
                  <a:pt x="24" y="27"/>
                </a:lnTo>
                <a:lnTo>
                  <a:pt x="27" y="25"/>
                </a:lnTo>
                <a:lnTo>
                  <a:pt x="61" y="30"/>
                </a:lnTo>
                <a:lnTo>
                  <a:pt x="62" y="27"/>
                </a:lnTo>
                <a:lnTo>
                  <a:pt x="61" y="20"/>
                </a:lnTo>
                <a:lnTo>
                  <a:pt x="64" y="14"/>
                </a:lnTo>
                <a:lnTo>
                  <a:pt x="56" y="7"/>
                </a:lnTo>
                <a:lnTo>
                  <a:pt x="54" y="7"/>
                </a:lnTo>
                <a:lnTo>
                  <a:pt x="39"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1" name="Freeform 30408"/>
          <p:cNvSpPr>
            <a:spLocks/>
          </p:cNvSpPr>
          <p:nvPr/>
        </p:nvSpPr>
        <p:spPr bwMode="auto">
          <a:xfrm>
            <a:off x="1919688" y="2500200"/>
            <a:ext cx="132640" cy="67634"/>
          </a:xfrm>
          <a:custGeom>
            <a:avLst/>
            <a:gdLst>
              <a:gd name="T0" fmla="*/ 64 w 150"/>
              <a:gd name="T1" fmla="*/ 12 h 76"/>
              <a:gd name="T2" fmla="*/ 54 w 150"/>
              <a:gd name="T3" fmla="*/ 17 h 76"/>
              <a:gd name="T4" fmla="*/ 48 w 150"/>
              <a:gd name="T5" fmla="*/ 23 h 76"/>
              <a:gd name="T6" fmla="*/ 33 w 150"/>
              <a:gd name="T7" fmla="*/ 32 h 76"/>
              <a:gd name="T8" fmla="*/ 23 w 150"/>
              <a:gd name="T9" fmla="*/ 40 h 76"/>
              <a:gd name="T10" fmla="*/ 16 w 150"/>
              <a:gd name="T11" fmla="*/ 44 h 76"/>
              <a:gd name="T12" fmla="*/ 11 w 150"/>
              <a:gd name="T13" fmla="*/ 47 h 76"/>
              <a:gd name="T14" fmla="*/ 1 w 150"/>
              <a:gd name="T15" fmla="*/ 49 h 76"/>
              <a:gd name="T16" fmla="*/ 0 w 150"/>
              <a:gd name="T17" fmla="*/ 54 h 76"/>
              <a:gd name="T18" fmla="*/ 1 w 150"/>
              <a:gd name="T19" fmla="*/ 61 h 76"/>
              <a:gd name="T20" fmla="*/ 10 w 150"/>
              <a:gd name="T21" fmla="*/ 67 h 76"/>
              <a:gd name="T22" fmla="*/ 20 w 150"/>
              <a:gd name="T23" fmla="*/ 66 h 76"/>
              <a:gd name="T24" fmla="*/ 27 w 150"/>
              <a:gd name="T25" fmla="*/ 61 h 76"/>
              <a:gd name="T26" fmla="*/ 30 w 150"/>
              <a:gd name="T27" fmla="*/ 61 h 76"/>
              <a:gd name="T28" fmla="*/ 33 w 150"/>
              <a:gd name="T29" fmla="*/ 62 h 76"/>
              <a:gd name="T30" fmla="*/ 42 w 150"/>
              <a:gd name="T31" fmla="*/ 72 h 76"/>
              <a:gd name="T32" fmla="*/ 47 w 150"/>
              <a:gd name="T33" fmla="*/ 76 h 76"/>
              <a:gd name="T34" fmla="*/ 55 w 150"/>
              <a:gd name="T35" fmla="*/ 74 h 76"/>
              <a:gd name="T36" fmla="*/ 62 w 150"/>
              <a:gd name="T37" fmla="*/ 67 h 76"/>
              <a:gd name="T38" fmla="*/ 64 w 150"/>
              <a:gd name="T39" fmla="*/ 61 h 76"/>
              <a:gd name="T40" fmla="*/ 70 w 150"/>
              <a:gd name="T41" fmla="*/ 55 h 76"/>
              <a:gd name="T42" fmla="*/ 77 w 150"/>
              <a:gd name="T43" fmla="*/ 44 h 76"/>
              <a:gd name="T44" fmla="*/ 82 w 150"/>
              <a:gd name="T45" fmla="*/ 35 h 76"/>
              <a:gd name="T46" fmla="*/ 84 w 150"/>
              <a:gd name="T47" fmla="*/ 30 h 76"/>
              <a:gd name="T48" fmla="*/ 87 w 150"/>
              <a:gd name="T49" fmla="*/ 30 h 76"/>
              <a:gd name="T50" fmla="*/ 94 w 150"/>
              <a:gd name="T51" fmla="*/ 32 h 76"/>
              <a:gd name="T52" fmla="*/ 102 w 150"/>
              <a:gd name="T53" fmla="*/ 54 h 76"/>
              <a:gd name="T54" fmla="*/ 112 w 150"/>
              <a:gd name="T55" fmla="*/ 54 h 76"/>
              <a:gd name="T56" fmla="*/ 121 w 150"/>
              <a:gd name="T57" fmla="*/ 40 h 76"/>
              <a:gd name="T58" fmla="*/ 129 w 150"/>
              <a:gd name="T59" fmla="*/ 37 h 76"/>
              <a:gd name="T60" fmla="*/ 136 w 150"/>
              <a:gd name="T61" fmla="*/ 37 h 76"/>
              <a:gd name="T62" fmla="*/ 133 w 150"/>
              <a:gd name="T63" fmla="*/ 27 h 76"/>
              <a:gd name="T64" fmla="*/ 131 w 150"/>
              <a:gd name="T65" fmla="*/ 22 h 76"/>
              <a:gd name="T66" fmla="*/ 133 w 150"/>
              <a:gd name="T67" fmla="*/ 17 h 76"/>
              <a:gd name="T68" fmla="*/ 141 w 150"/>
              <a:gd name="T69" fmla="*/ 10 h 76"/>
              <a:gd name="T70" fmla="*/ 150 w 150"/>
              <a:gd name="T71" fmla="*/ 8 h 76"/>
              <a:gd name="T72" fmla="*/ 134 w 150"/>
              <a:gd name="T73" fmla="*/ 0 h 76"/>
              <a:gd name="T74" fmla="*/ 124 w 150"/>
              <a:gd name="T75" fmla="*/ 2 h 76"/>
              <a:gd name="T76" fmla="*/ 116 w 150"/>
              <a:gd name="T77" fmla="*/ 7 h 76"/>
              <a:gd name="T78" fmla="*/ 101 w 150"/>
              <a:gd name="T79" fmla="*/ 7 h 76"/>
              <a:gd name="T80" fmla="*/ 64 w 150"/>
              <a:gd name="T81" fmla="*/ 1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76">
                <a:moveTo>
                  <a:pt x="64" y="12"/>
                </a:moveTo>
                <a:lnTo>
                  <a:pt x="54" y="17"/>
                </a:lnTo>
                <a:lnTo>
                  <a:pt x="48" y="23"/>
                </a:lnTo>
                <a:lnTo>
                  <a:pt x="33" y="32"/>
                </a:lnTo>
                <a:lnTo>
                  <a:pt x="23" y="40"/>
                </a:lnTo>
                <a:lnTo>
                  <a:pt x="16" y="44"/>
                </a:lnTo>
                <a:lnTo>
                  <a:pt x="11" y="47"/>
                </a:lnTo>
                <a:lnTo>
                  <a:pt x="1" y="49"/>
                </a:lnTo>
                <a:lnTo>
                  <a:pt x="0" y="54"/>
                </a:lnTo>
                <a:lnTo>
                  <a:pt x="1" y="61"/>
                </a:lnTo>
                <a:lnTo>
                  <a:pt x="10" y="67"/>
                </a:lnTo>
                <a:lnTo>
                  <a:pt x="20" y="66"/>
                </a:lnTo>
                <a:lnTo>
                  <a:pt x="27" y="61"/>
                </a:lnTo>
                <a:lnTo>
                  <a:pt x="30" y="61"/>
                </a:lnTo>
                <a:lnTo>
                  <a:pt x="33" y="62"/>
                </a:lnTo>
                <a:lnTo>
                  <a:pt x="42" y="72"/>
                </a:lnTo>
                <a:lnTo>
                  <a:pt x="47" y="76"/>
                </a:lnTo>
                <a:lnTo>
                  <a:pt x="55" y="74"/>
                </a:lnTo>
                <a:lnTo>
                  <a:pt x="62" y="67"/>
                </a:lnTo>
                <a:lnTo>
                  <a:pt x="64" y="61"/>
                </a:lnTo>
                <a:lnTo>
                  <a:pt x="70" y="55"/>
                </a:lnTo>
                <a:lnTo>
                  <a:pt x="77" y="44"/>
                </a:lnTo>
                <a:lnTo>
                  <a:pt x="82" y="35"/>
                </a:lnTo>
                <a:lnTo>
                  <a:pt x="84" y="30"/>
                </a:lnTo>
                <a:lnTo>
                  <a:pt x="87" y="30"/>
                </a:lnTo>
                <a:lnTo>
                  <a:pt x="94" y="32"/>
                </a:lnTo>
                <a:lnTo>
                  <a:pt x="102" y="54"/>
                </a:lnTo>
                <a:lnTo>
                  <a:pt x="112" y="54"/>
                </a:lnTo>
                <a:lnTo>
                  <a:pt x="121" y="40"/>
                </a:lnTo>
                <a:lnTo>
                  <a:pt x="129" y="37"/>
                </a:lnTo>
                <a:lnTo>
                  <a:pt x="136" y="37"/>
                </a:lnTo>
                <a:lnTo>
                  <a:pt x="133" y="27"/>
                </a:lnTo>
                <a:lnTo>
                  <a:pt x="131" y="22"/>
                </a:lnTo>
                <a:lnTo>
                  <a:pt x="133" y="17"/>
                </a:lnTo>
                <a:lnTo>
                  <a:pt x="141" y="10"/>
                </a:lnTo>
                <a:lnTo>
                  <a:pt x="150" y="8"/>
                </a:lnTo>
                <a:lnTo>
                  <a:pt x="134" y="0"/>
                </a:lnTo>
                <a:lnTo>
                  <a:pt x="124" y="2"/>
                </a:lnTo>
                <a:lnTo>
                  <a:pt x="116" y="7"/>
                </a:lnTo>
                <a:lnTo>
                  <a:pt x="101" y="7"/>
                </a:lnTo>
                <a:lnTo>
                  <a:pt x="64" y="1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2" name="Freeform 30409"/>
          <p:cNvSpPr>
            <a:spLocks/>
          </p:cNvSpPr>
          <p:nvPr/>
        </p:nvSpPr>
        <p:spPr bwMode="auto">
          <a:xfrm>
            <a:off x="1859560" y="2623010"/>
            <a:ext cx="192770" cy="130817"/>
          </a:xfrm>
          <a:custGeom>
            <a:avLst/>
            <a:gdLst>
              <a:gd name="T0" fmla="*/ 61 w 218"/>
              <a:gd name="T1" fmla="*/ 7 h 147"/>
              <a:gd name="T2" fmla="*/ 37 w 218"/>
              <a:gd name="T3" fmla="*/ 5 h 147"/>
              <a:gd name="T4" fmla="*/ 22 w 218"/>
              <a:gd name="T5" fmla="*/ 7 h 147"/>
              <a:gd name="T6" fmla="*/ 24 w 218"/>
              <a:gd name="T7" fmla="*/ 15 h 147"/>
              <a:gd name="T8" fmla="*/ 37 w 218"/>
              <a:gd name="T9" fmla="*/ 29 h 147"/>
              <a:gd name="T10" fmla="*/ 39 w 218"/>
              <a:gd name="T11" fmla="*/ 32 h 147"/>
              <a:gd name="T12" fmla="*/ 41 w 218"/>
              <a:gd name="T13" fmla="*/ 39 h 147"/>
              <a:gd name="T14" fmla="*/ 36 w 218"/>
              <a:gd name="T15" fmla="*/ 51 h 147"/>
              <a:gd name="T16" fmla="*/ 24 w 218"/>
              <a:gd name="T17" fmla="*/ 61 h 147"/>
              <a:gd name="T18" fmla="*/ 22 w 218"/>
              <a:gd name="T19" fmla="*/ 67 h 147"/>
              <a:gd name="T20" fmla="*/ 17 w 218"/>
              <a:gd name="T21" fmla="*/ 71 h 147"/>
              <a:gd name="T22" fmla="*/ 12 w 218"/>
              <a:gd name="T23" fmla="*/ 71 h 147"/>
              <a:gd name="T24" fmla="*/ 17 w 218"/>
              <a:gd name="T25" fmla="*/ 86 h 147"/>
              <a:gd name="T26" fmla="*/ 15 w 218"/>
              <a:gd name="T27" fmla="*/ 93 h 147"/>
              <a:gd name="T28" fmla="*/ 5 w 218"/>
              <a:gd name="T29" fmla="*/ 103 h 147"/>
              <a:gd name="T30" fmla="*/ 0 w 218"/>
              <a:gd name="T31" fmla="*/ 106 h 147"/>
              <a:gd name="T32" fmla="*/ 2 w 218"/>
              <a:gd name="T33" fmla="*/ 108 h 147"/>
              <a:gd name="T34" fmla="*/ 5 w 218"/>
              <a:gd name="T35" fmla="*/ 113 h 147"/>
              <a:gd name="T36" fmla="*/ 15 w 218"/>
              <a:gd name="T37" fmla="*/ 115 h 147"/>
              <a:gd name="T38" fmla="*/ 29 w 218"/>
              <a:gd name="T39" fmla="*/ 116 h 147"/>
              <a:gd name="T40" fmla="*/ 39 w 218"/>
              <a:gd name="T41" fmla="*/ 123 h 147"/>
              <a:gd name="T42" fmla="*/ 44 w 218"/>
              <a:gd name="T43" fmla="*/ 128 h 147"/>
              <a:gd name="T44" fmla="*/ 49 w 218"/>
              <a:gd name="T45" fmla="*/ 137 h 147"/>
              <a:gd name="T46" fmla="*/ 51 w 218"/>
              <a:gd name="T47" fmla="*/ 145 h 147"/>
              <a:gd name="T48" fmla="*/ 63 w 218"/>
              <a:gd name="T49" fmla="*/ 147 h 147"/>
              <a:gd name="T50" fmla="*/ 71 w 218"/>
              <a:gd name="T51" fmla="*/ 147 h 147"/>
              <a:gd name="T52" fmla="*/ 79 w 218"/>
              <a:gd name="T53" fmla="*/ 142 h 147"/>
              <a:gd name="T54" fmla="*/ 84 w 218"/>
              <a:gd name="T55" fmla="*/ 133 h 147"/>
              <a:gd name="T56" fmla="*/ 96 w 218"/>
              <a:gd name="T57" fmla="*/ 133 h 147"/>
              <a:gd name="T58" fmla="*/ 108 w 218"/>
              <a:gd name="T59" fmla="*/ 131 h 147"/>
              <a:gd name="T60" fmla="*/ 113 w 218"/>
              <a:gd name="T61" fmla="*/ 126 h 147"/>
              <a:gd name="T62" fmla="*/ 116 w 218"/>
              <a:gd name="T63" fmla="*/ 116 h 147"/>
              <a:gd name="T64" fmla="*/ 115 w 218"/>
              <a:gd name="T65" fmla="*/ 99 h 147"/>
              <a:gd name="T66" fmla="*/ 130 w 218"/>
              <a:gd name="T67" fmla="*/ 96 h 147"/>
              <a:gd name="T68" fmla="*/ 140 w 218"/>
              <a:gd name="T69" fmla="*/ 84 h 147"/>
              <a:gd name="T70" fmla="*/ 155 w 218"/>
              <a:gd name="T71" fmla="*/ 71 h 147"/>
              <a:gd name="T72" fmla="*/ 165 w 218"/>
              <a:gd name="T73" fmla="*/ 64 h 147"/>
              <a:gd name="T74" fmla="*/ 209 w 218"/>
              <a:gd name="T75" fmla="*/ 47 h 147"/>
              <a:gd name="T76" fmla="*/ 211 w 218"/>
              <a:gd name="T77" fmla="*/ 46 h 147"/>
              <a:gd name="T78" fmla="*/ 214 w 218"/>
              <a:gd name="T79" fmla="*/ 46 h 147"/>
              <a:gd name="T80" fmla="*/ 218 w 218"/>
              <a:gd name="T81" fmla="*/ 42 h 147"/>
              <a:gd name="T82" fmla="*/ 194 w 218"/>
              <a:gd name="T83" fmla="*/ 25 h 147"/>
              <a:gd name="T84" fmla="*/ 182 w 218"/>
              <a:gd name="T85" fmla="*/ 19 h 147"/>
              <a:gd name="T86" fmla="*/ 174 w 218"/>
              <a:gd name="T87" fmla="*/ 17 h 147"/>
              <a:gd name="T88" fmla="*/ 162 w 218"/>
              <a:gd name="T89" fmla="*/ 17 h 147"/>
              <a:gd name="T90" fmla="*/ 143 w 218"/>
              <a:gd name="T91" fmla="*/ 20 h 147"/>
              <a:gd name="T92" fmla="*/ 135 w 218"/>
              <a:gd name="T93" fmla="*/ 19 h 147"/>
              <a:gd name="T94" fmla="*/ 100 w 218"/>
              <a:gd name="T95" fmla="*/ 0 h 147"/>
              <a:gd name="T96" fmla="*/ 61 w 218"/>
              <a:gd name="T97" fmla="*/ 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8" h="147">
                <a:moveTo>
                  <a:pt x="61" y="7"/>
                </a:moveTo>
                <a:lnTo>
                  <a:pt x="37" y="5"/>
                </a:lnTo>
                <a:lnTo>
                  <a:pt x="22" y="7"/>
                </a:lnTo>
                <a:lnTo>
                  <a:pt x="24" y="15"/>
                </a:lnTo>
                <a:lnTo>
                  <a:pt x="37" y="29"/>
                </a:lnTo>
                <a:lnTo>
                  <a:pt x="39" y="32"/>
                </a:lnTo>
                <a:lnTo>
                  <a:pt x="41" y="39"/>
                </a:lnTo>
                <a:lnTo>
                  <a:pt x="36" y="51"/>
                </a:lnTo>
                <a:lnTo>
                  <a:pt x="24" y="61"/>
                </a:lnTo>
                <a:lnTo>
                  <a:pt x="22" y="67"/>
                </a:lnTo>
                <a:lnTo>
                  <a:pt x="17" y="71"/>
                </a:lnTo>
                <a:lnTo>
                  <a:pt x="12" y="71"/>
                </a:lnTo>
                <a:lnTo>
                  <a:pt x="17" y="86"/>
                </a:lnTo>
                <a:lnTo>
                  <a:pt x="15" y="93"/>
                </a:lnTo>
                <a:lnTo>
                  <a:pt x="5" y="103"/>
                </a:lnTo>
                <a:lnTo>
                  <a:pt x="0" y="106"/>
                </a:lnTo>
                <a:lnTo>
                  <a:pt x="2" y="108"/>
                </a:lnTo>
                <a:lnTo>
                  <a:pt x="5" y="113"/>
                </a:lnTo>
                <a:lnTo>
                  <a:pt x="15" y="115"/>
                </a:lnTo>
                <a:lnTo>
                  <a:pt x="29" y="116"/>
                </a:lnTo>
                <a:lnTo>
                  <a:pt x="39" y="123"/>
                </a:lnTo>
                <a:lnTo>
                  <a:pt x="44" y="128"/>
                </a:lnTo>
                <a:lnTo>
                  <a:pt x="49" y="137"/>
                </a:lnTo>
                <a:lnTo>
                  <a:pt x="51" y="145"/>
                </a:lnTo>
                <a:lnTo>
                  <a:pt x="63" y="147"/>
                </a:lnTo>
                <a:lnTo>
                  <a:pt x="71" y="147"/>
                </a:lnTo>
                <a:lnTo>
                  <a:pt x="79" y="142"/>
                </a:lnTo>
                <a:lnTo>
                  <a:pt x="84" y="133"/>
                </a:lnTo>
                <a:lnTo>
                  <a:pt x="96" y="133"/>
                </a:lnTo>
                <a:lnTo>
                  <a:pt x="108" y="131"/>
                </a:lnTo>
                <a:lnTo>
                  <a:pt x="113" y="126"/>
                </a:lnTo>
                <a:lnTo>
                  <a:pt x="116" y="116"/>
                </a:lnTo>
                <a:lnTo>
                  <a:pt x="115" y="99"/>
                </a:lnTo>
                <a:lnTo>
                  <a:pt x="130" y="96"/>
                </a:lnTo>
                <a:lnTo>
                  <a:pt x="140" y="84"/>
                </a:lnTo>
                <a:lnTo>
                  <a:pt x="155" y="71"/>
                </a:lnTo>
                <a:lnTo>
                  <a:pt x="165" y="64"/>
                </a:lnTo>
                <a:lnTo>
                  <a:pt x="209" y="47"/>
                </a:lnTo>
                <a:lnTo>
                  <a:pt x="211" y="46"/>
                </a:lnTo>
                <a:lnTo>
                  <a:pt x="214" y="46"/>
                </a:lnTo>
                <a:lnTo>
                  <a:pt x="218" y="42"/>
                </a:lnTo>
                <a:lnTo>
                  <a:pt x="194" y="25"/>
                </a:lnTo>
                <a:lnTo>
                  <a:pt x="182" y="19"/>
                </a:lnTo>
                <a:lnTo>
                  <a:pt x="174" y="17"/>
                </a:lnTo>
                <a:lnTo>
                  <a:pt x="162" y="17"/>
                </a:lnTo>
                <a:lnTo>
                  <a:pt x="143" y="20"/>
                </a:lnTo>
                <a:lnTo>
                  <a:pt x="135" y="19"/>
                </a:lnTo>
                <a:lnTo>
                  <a:pt x="100" y="0"/>
                </a:lnTo>
                <a:lnTo>
                  <a:pt x="61" y="7"/>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13" name="Freeform 30410"/>
          <p:cNvSpPr>
            <a:spLocks/>
          </p:cNvSpPr>
          <p:nvPr/>
        </p:nvSpPr>
        <p:spPr bwMode="auto">
          <a:xfrm>
            <a:off x="2098312" y="2480621"/>
            <a:ext cx="65435" cy="22248"/>
          </a:xfrm>
          <a:custGeom>
            <a:avLst/>
            <a:gdLst>
              <a:gd name="T0" fmla="*/ 74 w 74"/>
              <a:gd name="T1" fmla="*/ 3 h 25"/>
              <a:gd name="T2" fmla="*/ 52 w 74"/>
              <a:gd name="T3" fmla="*/ 0 h 25"/>
              <a:gd name="T4" fmla="*/ 47 w 74"/>
              <a:gd name="T5" fmla="*/ 0 h 25"/>
              <a:gd name="T6" fmla="*/ 25 w 74"/>
              <a:gd name="T7" fmla="*/ 2 h 25"/>
              <a:gd name="T8" fmla="*/ 17 w 74"/>
              <a:gd name="T9" fmla="*/ 0 h 25"/>
              <a:gd name="T10" fmla="*/ 3 w 74"/>
              <a:gd name="T11" fmla="*/ 5 h 25"/>
              <a:gd name="T12" fmla="*/ 0 w 74"/>
              <a:gd name="T13" fmla="*/ 10 h 25"/>
              <a:gd name="T14" fmla="*/ 3 w 74"/>
              <a:gd name="T15" fmla="*/ 20 h 25"/>
              <a:gd name="T16" fmla="*/ 8 w 74"/>
              <a:gd name="T17" fmla="*/ 22 h 25"/>
              <a:gd name="T18" fmla="*/ 27 w 74"/>
              <a:gd name="T19" fmla="*/ 25 h 25"/>
              <a:gd name="T20" fmla="*/ 37 w 74"/>
              <a:gd name="T21" fmla="*/ 24 h 25"/>
              <a:gd name="T22" fmla="*/ 54 w 74"/>
              <a:gd name="T23" fmla="*/ 24 h 25"/>
              <a:gd name="T24" fmla="*/ 74 w 74"/>
              <a:gd name="T25"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4" h="25">
                <a:moveTo>
                  <a:pt x="74" y="3"/>
                </a:moveTo>
                <a:lnTo>
                  <a:pt x="52" y="0"/>
                </a:lnTo>
                <a:lnTo>
                  <a:pt x="47" y="0"/>
                </a:lnTo>
                <a:lnTo>
                  <a:pt x="25" y="2"/>
                </a:lnTo>
                <a:lnTo>
                  <a:pt x="17" y="0"/>
                </a:lnTo>
                <a:lnTo>
                  <a:pt x="3" y="5"/>
                </a:lnTo>
                <a:lnTo>
                  <a:pt x="0" y="10"/>
                </a:lnTo>
                <a:lnTo>
                  <a:pt x="3" y="20"/>
                </a:lnTo>
                <a:lnTo>
                  <a:pt x="8" y="22"/>
                </a:lnTo>
                <a:lnTo>
                  <a:pt x="27" y="25"/>
                </a:lnTo>
                <a:lnTo>
                  <a:pt x="37" y="24"/>
                </a:lnTo>
                <a:lnTo>
                  <a:pt x="54" y="24"/>
                </a:lnTo>
                <a:lnTo>
                  <a:pt x="74" y="3"/>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4" name="Freeform 30411"/>
          <p:cNvSpPr>
            <a:spLocks/>
          </p:cNvSpPr>
          <p:nvPr/>
        </p:nvSpPr>
        <p:spPr bwMode="auto">
          <a:xfrm>
            <a:off x="1989547" y="2669286"/>
            <a:ext cx="339557" cy="175313"/>
          </a:xfrm>
          <a:custGeom>
            <a:avLst/>
            <a:gdLst>
              <a:gd name="T0" fmla="*/ 231 w 384"/>
              <a:gd name="T1" fmla="*/ 34 h 197"/>
              <a:gd name="T2" fmla="*/ 231 w 384"/>
              <a:gd name="T3" fmla="*/ 69 h 197"/>
              <a:gd name="T4" fmla="*/ 214 w 384"/>
              <a:gd name="T5" fmla="*/ 34 h 197"/>
              <a:gd name="T6" fmla="*/ 194 w 384"/>
              <a:gd name="T7" fmla="*/ 19 h 197"/>
              <a:gd name="T8" fmla="*/ 189 w 384"/>
              <a:gd name="T9" fmla="*/ 36 h 197"/>
              <a:gd name="T10" fmla="*/ 165 w 384"/>
              <a:gd name="T11" fmla="*/ 44 h 197"/>
              <a:gd name="T12" fmla="*/ 155 w 384"/>
              <a:gd name="T13" fmla="*/ 29 h 197"/>
              <a:gd name="T14" fmla="*/ 121 w 384"/>
              <a:gd name="T15" fmla="*/ 19 h 197"/>
              <a:gd name="T16" fmla="*/ 96 w 384"/>
              <a:gd name="T17" fmla="*/ 34 h 197"/>
              <a:gd name="T18" fmla="*/ 101 w 384"/>
              <a:gd name="T19" fmla="*/ 7 h 197"/>
              <a:gd name="T20" fmla="*/ 74 w 384"/>
              <a:gd name="T21" fmla="*/ 9 h 197"/>
              <a:gd name="T22" fmla="*/ 45 w 384"/>
              <a:gd name="T23" fmla="*/ 20 h 197"/>
              <a:gd name="T24" fmla="*/ 0 w 384"/>
              <a:gd name="T25" fmla="*/ 59 h 197"/>
              <a:gd name="T26" fmla="*/ 13 w 384"/>
              <a:gd name="T27" fmla="*/ 68 h 197"/>
              <a:gd name="T28" fmla="*/ 32 w 384"/>
              <a:gd name="T29" fmla="*/ 81 h 197"/>
              <a:gd name="T30" fmla="*/ 72 w 384"/>
              <a:gd name="T31" fmla="*/ 85 h 197"/>
              <a:gd name="T32" fmla="*/ 33 w 384"/>
              <a:gd name="T33" fmla="*/ 93 h 197"/>
              <a:gd name="T34" fmla="*/ 10 w 384"/>
              <a:gd name="T35" fmla="*/ 100 h 197"/>
              <a:gd name="T36" fmla="*/ 111 w 384"/>
              <a:gd name="T37" fmla="*/ 112 h 197"/>
              <a:gd name="T38" fmla="*/ 158 w 384"/>
              <a:gd name="T39" fmla="*/ 130 h 197"/>
              <a:gd name="T40" fmla="*/ 72 w 384"/>
              <a:gd name="T41" fmla="*/ 133 h 197"/>
              <a:gd name="T42" fmla="*/ 52 w 384"/>
              <a:gd name="T43" fmla="*/ 137 h 197"/>
              <a:gd name="T44" fmla="*/ 30 w 384"/>
              <a:gd name="T45" fmla="*/ 142 h 197"/>
              <a:gd name="T46" fmla="*/ 66 w 384"/>
              <a:gd name="T47" fmla="*/ 169 h 197"/>
              <a:gd name="T48" fmla="*/ 111 w 384"/>
              <a:gd name="T49" fmla="*/ 174 h 197"/>
              <a:gd name="T50" fmla="*/ 113 w 384"/>
              <a:gd name="T51" fmla="*/ 184 h 197"/>
              <a:gd name="T52" fmla="*/ 131 w 384"/>
              <a:gd name="T53" fmla="*/ 197 h 197"/>
              <a:gd name="T54" fmla="*/ 180 w 384"/>
              <a:gd name="T55" fmla="*/ 196 h 197"/>
              <a:gd name="T56" fmla="*/ 242 w 384"/>
              <a:gd name="T57" fmla="*/ 181 h 197"/>
              <a:gd name="T58" fmla="*/ 263 w 384"/>
              <a:gd name="T59" fmla="*/ 162 h 197"/>
              <a:gd name="T60" fmla="*/ 276 w 384"/>
              <a:gd name="T61" fmla="*/ 172 h 197"/>
              <a:gd name="T62" fmla="*/ 325 w 384"/>
              <a:gd name="T63" fmla="*/ 187 h 197"/>
              <a:gd name="T64" fmla="*/ 354 w 384"/>
              <a:gd name="T65" fmla="*/ 184 h 197"/>
              <a:gd name="T66" fmla="*/ 364 w 384"/>
              <a:gd name="T67" fmla="*/ 172 h 197"/>
              <a:gd name="T68" fmla="*/ 332 w 384"/>
              <a:gd name="T69" fmla="*/ 169 h 197"/>
              <a:gd name="T70" fmla="*/ 344 w 384"/>
              <a:gd name="T71" fmla="*/ 154 h 197"/>
              <a:gd name="T72" fmla="*/ 381 w 384"/>
              <a:gd name="T73" fmla="*/ 157 h 197"/>
              <a:gd name="T74" fmla="*/ 371 w 384"/>
              <a:gd name="T75" fmla="*/ 133 h 197"/>
              <a:gd name="T76" fmla="*/ 325 w 384"/>
              <a:gd name="T77" fmla="*/ 117 h 197"/>
              <a:gd name="T78" fmla="*/ 305 w 384"/>
              <a:gd name="T79" fmla="*/ 100 h 197"/>
              <a:gd name="T80" fmla="*/ 308 w 384"/>
              <a:gd name="T81" fmla="*/ 74 h 197"/>
              <a:gd name="T82" fmla="*/ 290 w 384"/>
              <a:gd name="T83" fmla="*/ 32 h 197"/>
              <a:gd name="T84" fmla="*/ 264 w 384"/>
              <a:gd name="T85" fmla="*/ 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4" h="197">
                <a:moveTo>
                  <a:pt x="229" y="0"/>
                </a:moveTo>
                <a:lnTo>
                  <a:pt x="226" y="9"/>
                </a:lnTo>
                <a:lnTo>
                  <a:pt x="231" y="34"/>
                </a:lnTo>
                <a:lnTo>
                  <a:pt x="242" y="59"/>
                </a:lnTo>
                <a:lnTo>
                  <a:pt x="241" y="64"/>
                </a:lnTo>
                <a:lnTo>
                  <a:pt x="231" y="69"/>
                </a:lnTo>
                <a:lnTo>
                  <a:pt x="226" y="64"/>
                </a:lnTo>
                <a:lnTo>
                  <a:pt x="216" y="44"/>
                </a:lnTo>
                <a:lnTo>
                  <a:pt x="214" y="34"/>
                </a:lnTo>
                <a:lnTo>
                  <a:pt x="212" y="29"/>
                </a:lnTo>
                <a:lnTo>
                  <a:pt x="205" y="24"/>
                </a:lnTo>
                <a:lnTo>
                  <a:pt x="194" y="19"/>
                </a:lnTo>
                <a:lnTo>
                  <a:pt x="180" y="17"/>
                </a:lnTo>
                <a:lnTo>
                  <a:pt x="178" y="17"/>
                </a:lnTo>
                <a:lnTo>
                  <a:pt x="189" y="36"/>
                </a:lnTo>
                <a:lnTo>
                  <a:pt x="185" y="37"/>
                </a:lnTo>
                <a:lnTo>
                  <a:pt x="178" y="37"/>
                </a:lnTo>
                <a:lnTo>
                  <a:pt x="165" y="44"/>
                </a:lnTo>
                <a:lnTo>
                  <a:pt x="158" y="44"/>
                </a:lnTo>
                <a:lnTo>
                  <a:pt x="153" y="46"/>
                </a:lnTo>
                <a:lnTo>
                  <a:pt x="155" y="29"/>
                </a:lnTo>
                <a:lnTo>
                  <a:pt x="146" y="24"/>
                </a:lnTo>
                <a:lnTo>
                  <a:pt x="130" y="19"/>
                </a:lnTo>
                <a:lnTo>
                  <a:pt x="121" y="19"/>
                </a:lnTo>
                <a:lnTo>
                  <a:pt x="111" y="31"/>
                </a:lnTo>
                <a:lnTo>
                  <a:pt x="103" y="32"/>
                </a:lnTo>
                <a:lnTo>
                  <a:pt x="96" y="34"/>
                </a:lnTo>
                <a:lnTo>
                  <a:pt x="96" y="17"/>
                </a:lnTo>
                <a:lnTo>
                  <a:pt x="101" y="10"/>
                </a:lnTo>
                <a:lnTo>
                  <a:pt x="101" y="7"/>
                </a:lnTo>
                <a:lnTo>
                  <a:pt x="91" y="2"/>
                </a:lnTo>
                <a:lnTo>
                  <a:pt x="81" y="4"/>
                </a:lnTo>
                <a:lnTo>
                  <a:pt x="74" y="9"/>
                </a:lnTo>
                <a:lnTo>
                  <a:pt x="62" y="12"/>
                </a:lnTo>
                <a:lnTo>
                  <a:pt x="49" y="17"/>
                </a:lnTo>
                <a:lnTo>
                  <a:pt x="45" y="20"/>
                </a:lnTo>
                <a:lnTo>
                  <a:pt x="37" y="24"/>
                </a:lnTo>
                <a:lnTo>
                  <a:pt x="12" y="41"/>
                </a:lnTo>
                <a:lnTo>
                  <a:pt x="0" y="59"/>
                </a:lnTo>
                <a:lnTo>
                  <a:pt x="0" y="64"/>
                </a:lnTo>
                <a:lnTo>
                  <a:pt x="7" y="68"/>
                </a:lnTo>
                <a:lnTo>
                  <a:pt x="13" y="68"/>
                </a:lnTo>
                <a:lnTo>
                  <a:pt x="20" y="71"/>
                </a:lnTo>
                <a:lnTo>
                  <a:pt x="27" y="78"/>
                </a:lnTo>
                <a:lnTo>
                  <a:pt x="32" y="81"/>
                </a:lnTo>
                <a:lnTo>
                  <a:pt x="35" y="81"/>
                </a:lnTo>
                <a:lnTo>
                  <a:pt x="69" y="78"/>
                </a:lnTo>
                <a:lnTo>
                  <a:pt x="72" y="85"/>
                </a:lnTo>
                <a:lnTo>
                  <a:pt x="69" y="90"/>
                </a:lnTo>
                <a:lnTo>
                  <a:pt x="42" y="95"/>
                </a:lnTo>
                <a:lnTo>
                  <a:pt x="33" y="93"/>
                </a:lnTo>
                <a:lnTo>
                  <a:pt x="20" y="98"/>
                </a:lnTo>
                <a:lnTo>
                  <a:pt x="13" y="98"/>
                </a:lnTo>
                <a:lnTo>
                  <a:pt x="10" y="100"/>
                </a:lnTo>
                <a:lnTo>
                  <a:pt x="10" y="103"/>
                </a:lnTo>
                <a:lnTo>
                  <a:pt x="25" y="113"/>
                </a:lnTo>
                <a:lnTo>
                  <a:pt x="111" y="112"/>
                </a:lnTo>
                <a:lnTo>
                  <a:pt x="130" y="117"/>
                </a:lnTo>
                <a:lnTo>
                  <a:pt x="151" y="125"/>
                </a:lnTo>
                <a:lnTo>
                  <a:pt x="158" y="130"/>
                </a:lnTo>
                <a:lnTo>
                  <a:pt x="153" y="132"/>
                </a:lnTo>
                <a:lnTo>
                  <a:pt x="81" y="132"/>
                </a:lnTo>
                <a:lnTo>
                  <a:pt x="72" y="133"/>
                </a:lnTo>
                <a:lnTo>
                  <a:pt x="64" y="133"/>
                </a:lnTo>
                <a:lnTo>
                  <a:pt x="59" y="133"/>
                </a:lnTo>
                <a:lnTo>
                  <a:pt x="52" y="137"/>
                </a:lnTo>
                <a:lnTo>
                  <a:pt x="39" y="137"/>
                </a:lnTo>
                <a:lnTo>
                  <a:pt x="33" y="142"/>
                </a:lnTo>
                <a:lnTo>
                  <a:pt x="30" y="142"/>
                </a:lnTo>
                <a:lnTo>
                  <a:pt x="42" y="152"/>
                </a:lnTo>
                <a:lnTo>
                  <a:pt x="49" y="162"/>
                </a:lnTo>
                <a:lnTo>
                  <a:pt x="66" y="169"/>
                </a:lnTo>
                <a:lnTo>
                  <a:pt x="77" y="170"/>
                </a:lnTo>
                <a:lnTo>
                  <a:pt x="108" y="172"/>
                </a:lnTo>
                <a:lnTo>
                  <a:pt x="111" y="174"/>
                </a:lnTo>
                <a:lnTo>
                  <a:pt x="116" y="177"/>
                </a:lnTo>
                <a:lnTo>
                  <a:pt x="116" y="184"/>
                </a:lnTo>
                <a:lnTo>
                  <a:pt x="113" y="184"/>
                </a:lnTo>
                <a:lnTo>
                  <a:pt x="114" y="194"/>
                </a:lnTo>
                <a:lnTo>
                  <a:pt x="123" y="197"/>
                </a:lnTo>
                <a:lnTo>
                  <a:pt x="131" y="197"/>
                </a:lnTo>
                <a:lnTo>
                  <a:pt x="136" y="197"/>
                </a:lnTo>
                <a:lnTo>
                  <a:pt x="157" y="197"/>
                </a:lnTo>
                <a:lnTo>
                  <a:pt x="180" y="196"/>
                </a:lnTo>
                <a:lnTo>
                  <a:pt x="207" y="189"/>
                </a:lnTo>
                <a:lnTo>
                  <a:pt x="219" y="182"/>
                </a:lnTo>
                <a:lnTo>
                  <a:pt x="242" y="181"/>
                </a:lnTo>
                <a:lnTo>
                  <a:pt x="253" y="170"/>
                </a:lnTo>
                <a:lnTo>
                  <a:pt x="258" y="164"/>
                </a:lnTo>
                <a:lnTo>
                  <a:pt x="263" y="162"/>
                </a:lnTo>
                <a:lnTo>
                  <a:pt x="268" y="162"/>
                </a:lnTo>
                <a:lnTo>
                  <a:pt x="271" y="169"/>
                </a:lnTo>
                <a:lnTo>
                  <a:pt x="276" y="172"/>
                </a:lnTo>
                <a:lnTo>
                  <a:pt x="298" y="182"/>
                </a:lnTo>
                <a:lnTo>
                  <a:pt x="313" y="186"/>
                </a:lnTo>
                <a:lnTo>
                  <a:pt x="325" y="187"/>
                </a:lnTo>
                <a:lnTo>
                  <a:pt x="335" y="187"/>
                </a:lnTo>
                <a:lnTo>
                  <a:pt x="349" y="186"/>
                </a:lnTo>
                <a:lnTo>
                  <a:pt x="354" y="184"/>
                </a:lnTo>
                <a:lnTo>
                  <a:pt x="359" y="181"/>
                </a:lnTo>
                <a:lnTo>
                  <a:pt x="364" y="177"/>
                </a:lnTo>
                <a:lnTo>
                  <a:pt x="364" y="172"/>
                </a:lnTo>
                <a:lnTo>
                  <a:pt x="355" y="162"/>
                </a:lnTo>
                <a:lnTo>
                  <a:pt x="344" y="169"/>
                </a:lnTo>
                <a:lnTo>
                  <a:pt x="332" y="169"/>
                </a:lnTo>
                <a:lnTo>
                  <a:pt x="330" y="157"/>
                </a:lnTo>
                <a:lnTo>
                  <a:pt x="333" y="155"/>
                </a:lnTo>
                <a:lnTo>
                  <a:pt x="344" y="154"/>
                </a:lnTo>
                <a:lnTo>
                  <a:pt x="354" y="147"/>
                </a:lnTo>
                <a:lnTo>
                  <a:pt x="371" y="155"/>
                </a:lnTo>
                <a:lnTo>
                  <a:pt x="381" y="157"/>
                </a:lnTo>
                <a:lnTo>
                  <a:pt x="384" y="155"/>
                </a:lnTo>
                <a:lnTo>
                  <a:pt x="381" y="140"/>
                </a:lnTo>
                <a:lnTo>
                  <a:pt x="371" y="133"/>
                </a:lnTo>
                <a:lnTo>
                  <a:pt x="350" y="123"/>
                </a:lnTo>
                <a:lnTo>
                  <a:pt x="335" y="122"/>
                </a:lnTo>
                <a:lnTo>
                  <a:pt x="325" y="117"/>
                </a:lnTo>
                <a:lnTo>
                  <a:pt x="320" y="113"/>
                </a:lnTo>
                <a:lnTo>
                  <a:pt x="307" y="101"/>
                </a:lnTo>
                <a:lnTo>
                  <a:pt x="305" y="100"/>
                </a:lnTo>
                <a:lnTo>
                  <a:pt x="303" y="95"/>
                </a:lnTo>
                <a:lnTo>
                  <a:pt x="308" y="78"/>
                </a:lnTo>
                <a:lnTo>
                  <a:pt x="308" y="74"/>
                </a:lnTo>
                <a:lnTo>
                  <a:pt x="296" y="58"/>
                </a:lnTo>
                <a:lnTo>
                  <a:pt x="291" y="46"/>
                </a:lnTo>
                <a:lnTo>
                  <a:pt x="290" y="32"/>
                </a:lnTo>
                <a:lnTo>
                  <a:pt x="286" y="27"/>
                </a:lnTo>
                <a:lnTo>
                  <a:pt x="283" y="24"/>
                </a:lnTo>
                <a:lnTo>
                  <a:pt x="264" y="9"/>
                </a:lnTo>
                <a:lnTo>
                  <a:pt x="229" y="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5" name="Freeform 30412"/>
          <p:cNvSpPr>
            <a:spLocks/>
          </p:cNvSpPr>
          <p:nvPr/>
        </p:nvSpPr>
        <p:spPr bwMode="auto">
          <a:xfrm>
            <a:off x="2427258" y="2639918"/>
            <a:ext cx="97269" cy="74753"/>
          </a:xfrm>
          <a:custGeom>
            <a:avLst/>
            <a:gdLst>
              <a:gd name="T0" fmla="*/ 91 w 110"/>
              <a:gd name="T1" fmla="*/ 40 h 84"/>
              <a:gd name="T2" fmla="*/ 100 w 110"/>
              <a:gd name="T3" fmla="*/ 25 h 84"/>
              <a:gd name="T4" fmla="*/ 106 w 110"/>
              <a:gd name="T5" fmla="*/ 16 h 84"/>
              <a:gd name="T6" fmla="*/ 110 w 110"/>
              <a:gd name="T7" fmla="*/ 13 h 84"/>
              <a:gd name="T8" fmla="*/ 110 w 110"/>
              <a:gd name="T9" fmla="*/ 11 h 84"/>
              <a:gd name="T10" fmla="*/ 103 w 110"/>
              <a:gd name="T11" fmla="*/ 6 h 84"/>
              <a:gd name="T12" fmla="*/ 96 w 110"/>
              <a:gd name="T13" fmla="*/ 5 h 84"/>
              <a:gd name="T14" fmla="*/ 86 w 110"/>
              <a:gd name="T15" fmla="*/ 5 h 84"/>
              <a:gd name="T16" fmla="*/ 74 w 110"/>
              <a:gd name="T17" fmla="*/ 8 h 84"/>
              <a:gd name="T18" fmla="*/ 63 w 110"/>
              <a:gd name="T19" fmla="*/ 6 h 84"/>
              <a:gd name="T20" fmla="*/ 47 w 110"/>
              <a:gd name="T21" fmla="*/ 1 h 84"/>
              <a:gd name="T22" fmla="*/ 36 w 110"/>
              <a:gd name="T23" fmla="*/ 0 h 84"/>
              <a:gd name="T24" fmla="*/ 15 w 110"/>
              <a:gd name="T25" fmla="*/ 1 h 84"/>
              <a:gd name="T26" fmla="*/ 12 w 110"/>
              <a:gd name="T27" fmla="*/ 5 h 84"/>
              <a:gd name="T28" fmla="*/ 14 w 110"/>
              <a:gd name="T29" fmla="*/ 10 h 84"/>
              <a:gd name="T30" fmla="*/ 17 w 110"/>
              <a:gd name="T31" fmla="*/ 15 h 84"/>
              <a:gd name="T32" fmla="*/ 19 w 110"/>
              <a:gd name="T33" fmla="*/ 18 h 84"/>
              <a:gd name="T34" fmla="*/ 5 w 110"/>
              <a:gd name="T35" fmla="*/ 16 h 84"/>
              <a:gd name="T36" fmla="*/ 2 w 110"/>
              <a:gd name="T37" fmla="*/ 23 h 84"/>
              <a:gd name="T38" fmla="*/ 0 w 110"/>
              <a:gd name="T39" fmla="*/ 37 h 84"/>
              <a:gd name="T40" fmla="*/ 0 w 110"/>
              <a:gd name="T41" fmla="*/ 45 h 84"/>
              <a:gd name="T42" fmla="*/ 0 w 110"/>
              <a:gd name="T43" fmla="*/ 55 h 84"/>
              <a:gd name="T44" fmla="*/ 10 w 110"/>
              <a:gd name="T45" fmla="*/ 70 h 84"/>
              <a:gd name="T46" fmla="*/ 12 w 110"/>
              <a:gd name="T47" fmla="*/ 80 h 84"/>
              <a:gd name="T48" fmla="*/ 22 w 110"/>
              <a:gd name="T49" fmla="*/ 84 h 84"/>
              <a:gd name="T50" fmla="*/ 32 w 110"/>
              <a:gd name="T51" fmla="*/ 84 h 84"/>
              <a:gd name="T52" fmla="*/ 39 w 110"/>
              <a:gd name="T53" fmla="*/ 77 h 84"/>
              <a:gd name="T54" fmla="*/ 42 w 110"/>
              <a:gd name="T55" fmla="*/ 70 h 84"/>
              <a:gd name="T56" fmla="*/ 29 w 110"/>
              <a:gd name="T57" fmla="*/ 57 h 84"/>
              <a:gd name="T58" fmla="*/ 41 w 110"/>
              <a:gd name="T59" fmla="*/ 55 h 84"/>
              <a:gd name="T60" fmla="*/ 63 w 110"/>
              <a:gd name="T61" fmla="*/ 59 h 84"/>
              <a:gd name="T62" fmla="*/ 76 w 110"/>
              <a:gd name="T63" fmla="*/ 57 h 84"/>
              <a:gd name="T64" fmla="*/ 91 w 110"/>
              <a:gd name="T65" fmla="*/ 4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84">
                <a:moveTo>
                  <a:pt x="91" y="40"/>
                </a:moveTo>
                <a:lnTo>
                  <a:pt x="100" y="25"/>
                </a:lnTo>
                <a:lnTo>
                  <a:pt x="106" y="16"/>
                </a:lnTo>
                <a:lnTo>
                  <a:pt x="110" y="13"/>
                </a:lnTo>
                <a:lnTo>
                  <a:pt x="110" y="11"/>
                </a:lnTo>
                <a:lnTo>
                  <a:pt x="103" y="6"/>
                </a:lnTo>
                <a:lnTo>
                  <a:pt x="96" y="5"/>
                </a:lnTo>
                <a:lnTo>
                  <a:pt x="86" y="5"/>
                </a:lnTo>
                <a:lnTo>
                  <a:pt x="74" y="8"/>
                </a:lnTo>
                <a:lnTo>
                  <a:pt x="63" y="6"/>
                </a:lnTo>
                <a:lnTo>
                  <a:pt x="47" y="1"/>
                </a:lnTo>
                <a:lnTo>
                  <a:pt x="36" y="0"/>
                </a:lnTo>
                <a:lnTo>
                  <a:pt x="15" y="1"/>
                </a:lnTo>
                <a:lnTo>
                  <a:pt x="12" y="5"/>
                </a:lnTo>
                <a:lnTo>
                  <a:pt x="14" y="10"/>
                </a:lnTo>
                <a:lnTo>
                  <a:pt x="17" y="15"/>
                </a:lnTo>
                <a:lnTo>
                  <a:pt x="19" y="18"/>
                </a:lnTo>
                <a:lnTo>
                  <a:pt x="5" y="16"/>
                </a:lnTo>
                <a:lnTo>
                  <a:pt x="2" y="23"/>
                </a:lnTo>
                <a:lnTo>
                  <a:pt x="0" y="37"/>
                </a:lnTo>
                <a:lnTo>
                  <a:pt x="0" y="45"/>
                </a:lnTo>
                <a:lnTo>
                  <a:pt x="0" y="55"/>
                </a:lnTo>
                <a:lnTo>
                  <a:pt x="10" y="70"/>
                </a:lnTo>
                <a:lnTo>
                  <a:pt x="12" y="80"/>
                </a:lnTo>
                <a:lnTo>
                  <a:pt x="22" y="84"/>
                </a:lnTo>
                <a:lnTo>
                  <a:pt x="32" y="84"/>
                </a:lnTo>
                <a:lnTo>
                  <a:pt x="39" y="77"/>
                </a:lnTo>
                <a:lnTo>
                  <a:pt x="42" y="70"/>
                </a:lnTo>
                <a:lnTo>
                  <a:pt x="29" y="57"/>
                </a:lnTo>
                <a:lnTo>
                  <a:pt x="41" y="55"/>
                </a:lnTo>
                <a:lnTo>
                  <a:pt x="63" y="59"/>
                </a:lnTo>
                <a:lnTo>
                  <a:pt x="76" y="57"/>
                </a:lnTo>
                <a:lnTo>
                  <a:pt x="91" y="40"/>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6" name="Freeform 30413"/>
          <p:cNvSpPr>
            <a:spLocks/>
          </p:cNvSpPr>
          <p:nvPr/>
        </p:nvSpPr>
        <p:spPr bwMode="auto">
          <a:xfrm>
            <a:off x="2294616" y="2648816"/>
            <a:ext cx="119376" cy="98781"/>
          </a:xfrm>
          <a:custGeom>
            <a:avLst/>
            <a:gdLst>
              <a:gd name="T0" fmla="*/ 122 w 135"/>
              <a:gd name="T1" fmla="*/ 6 h 111"/>
              <a:gd name="T2" fmla="*/ 113 w 135"/>
              <a:gd name="T3" fmla="*/ 1 h 111"/>
              <a:gd name="T4" fmla="*/ 100 w 135"/>
              <a:gd name="T5" fmla="*/ 0 h 111"/>
              <a:gd name="T6" fmla="*/ 90 w 135"/>
              <a:gd name="T7" fmla="*/ 3 h 111"/>
              <a:gd name="T8" fmla="*/ 85 w 135"/>
              <a:gd name="T9" fmla="*/ 8 h 111"/>
              <a:gd name="T10" fmla="*/ 79 w 135"/>
              <a:gd name="T11" fmla="*/ 8 h 111"/>
              <a:gd name="T12" fmla="*/ 73 w 135"/>
              <a:gd name="T13" fmla="*/ 8 h 111"/>
              <a:gd name="T14" fmla="*/ 64 w 135"/>
              <a:gd name="T15" fmla="*/ 0 h 111"/>
              <a:gd name="T16" fmla="*/ 59 w 135"/>
              <a:gd name="T17" fmla="*/ 0 h 111"/>
              <a:gd name="T18" fmla="*/ 54 w 135"/>
              <a:gd name="T19" fmla="*/ 5 h 111"/>
              <a:gd name="T20" fmla="*/ 37 w 135"/>
              <a:gd name="T21" fmla="*/ 3 h 111"/>
              <a:gd name="T22" fmla="*/ 36 w 135"/>
              <a:gd name="T23" fmla="*/ 5 h 111"/>
              <a:gd name="T24" fmla="*/ 37 w 135"/>
              <a:gd name="T25" fmla="*/ 10 h 111"/>
              <a:gd name="T26" fmla="*/ 47 w 135"/>
              <a:gd name="T27" fmla="*/ 18 h 111"/>
              <a:gd name="T28" fmla="*/ 58 w 135"/>
              <a:gd name="T29" fmla="*/ 28 h 111"/>
              <a:gd name="T30" fmla="*/ 58 w 135"/>
              <a:gd name="T31" fmla="*/ 33 h 111"/>
              <a:gd name="T32" fmla="*/ 54 w 135"/>
              <a:gd name="T33" fmla="*/ 33 h 111"/>
              <a:gd name="T34" fmla="*/ 46 w 135"/>
              <a:gd name="T35" fmla="*/ 47 h 111"/>
              <a:gd name="T36" fmla="*/ 39 w 135"/>
              <a:gd name="T37" fmla="*/ 52 h 111"/>
              <a:gd name="T38" fmla="*/ 36 w 135"/>
              <a:gd name="T39" fmla="*/ 50 h 111"/>
              <a:gd name="T40" fmla="*/ 26 w 135"/>
              <a:gd name="T41" fmla="*/ 47 h 111"/>
              <a:gd name="T42" fmla="*/ 15 w 135"/>
              <a:gd name="T43" fmla="*/ 37 h 111"/>
              <a:gd name="T44" fmla="*/ 9 w 135"/>
              <a:gd name="T45" fmla="*/ 33 h 111"/>
              <a:gd name="T46" fmla="*/ 0 w 135"/>
              <a:gd name="T47" fmla="*/ 47 h 111"/>
              <a:gd name="T48" fmla="*/ 22 w 135"/>
              <a:gd name="T49" fmla="*/ 67 h 111"/>
              <a:gd name="T50" fmla="*/ 27 w 135"/>
              <a:gd name="T51" fmla="*/ 70 h 111"/>
              <a:gd name="T52" fmla="*/ 41 w 135"/>
              <a:gd name="T53" fmla="*/ 72 h 111"/>
              <a:gd name="T54" fmla="*/ 51 w 135"/>
              <a:gd name="T55" fmla="*/ 77 h 111"/>
              <a:gd name="T56" fmla="*/ 59 w 135"/>
              <a:gd name="T57" fmla="*/ 86 h 111"/>
              <a:gd name="T58" fmla="*/ 69 w 135"/>
              <a:gd name="T59" fmla="*/ 97 h 111"/>
              <a:gd name="T60" fmla="*/ 79 w 135"/>
              <a:gd name="T61" fmla="*/ 108 h 111"/>
              <a:gd name="T62" fmla="*/ 85 w 135"/>
              <a:gd name="T63" fmla="*/ 111 h 111"/>
              <a:gd name="T64" fmla="*/ 91 w 135"/>
              <a:gd name="T65" fmla="*/ 109 h 111"/>
              <a:gd name="T66" fmla="*/ 100 w 135"/>
              <a:gd name="T67" fmla="*/ 102 h 111"/>
              <a:gd name="T68" fmla="*/ 90 w 135"/>
              <a:gd name="T69" fmla="*/ 92 h 111"/>
              <a:gd name="T70" fmla="*/ 90 w 135"/>
              <a:gd name="T71" fmla="*/ 87 h 111"/>
              <a:gd name="T72" fmla="*/ 95 w 135"/>
              <a:gd name="T73" fmla="*/ 89 h 111"/>
              <a:gd name="T74" fmla="*/ 103 w 135"/>
              <a:gd name="T75" fmla="*/ 96 h 111"/>
              <a:gd name="T76" fmla="*/ 108 w 135"/>
              <a:gd name="T77" fmla="*/ 97 h 111"/>
              <a:gd name="T78" fmla="*/ 115 w 135"/>
              <a:gd name="T79" fmla="*/ 97 h 111"/>
              <a:gd name="T80" fmla="*/ 118 w 135"/>
              <a:gd name="T81" fmla="*/ 96 h 111"/>
              <a:gd name="T82" fmla="*/ 123 w 135"/>
              <a:gd name="T83" fmla="*/ 89 h 111"/>
              <a:gd name="T84" fmla="*/ 128 w 135"/>
              <a:gd name="T85" fmla="*/ 69 h 111"/>
              <a:gd name="T86" fmla="*/ 135 w 135"/>
              <a:gd name="T87" fmla="*/ 62 h 111"/>
              <a:gd name="T88" fmla="*/ 132 w 135"/>
              <a:gd name="T89" fmla="*/ 54 h 111"/>
              <a:gd name="T90" fmla="*/ 127 w 135"/>
              <a:gd name="T91" fmla="*/ 49 h 111"/>
              <a:gd name="T92" fmla="*/ 123 w 135"/>
              <a:gd name="T93" fmla="*/ 49 h 111"/>
              <a:gd name="T94" fmla="*/ 115 w 135"/>
              <a:gd name="T95" fmla="*/ 43 h 111"/>
              <a:gd name="T96" fmla="*/ 105 w 135"/>
              <a:gd name="T97" fmla="*/ 40 h 111"/>
              <a:gd name="T98" fmla="*/ 98 w 135"/>
              <a:gd name="T99" fmla="*/ 42 h 111"/>
              <a:gd name="T100" fmla="*/ 93 w 135"/>
              <a:gd name="T101" fmla="*/ 38 h 111"/>
              <a:gd name="T102" fmla="*/ 91 w 135"/>
              <a:gd name="T103" fmla="*/ 35 h 111"/>
              <a:gd name="T104" fmla="*/ 91 w 135"/>
              <a:gd name="T105" fmla="*/ 32 h 111"/>
              <a:gd name="T106" fmla="*/ 95 w 135"/>
              <a:gd name="T107" fmla="*/ 28 h 111"/>
              <a:gd name="T108" fmla="*/ 110 w 135"/>
              <a:gd name="T109" fmla="*/ 22 h 111"/>
              <a:gd name="T110" fmla="*/ 113 w 135"/>
              <a:gd name="T111" fmla="*/ 13 h 111"/>
              <a:gd name="T112" fmla="*/ 118 w 135"/>
              <a:gd name="T113" fmla="*/ 11 h 111"/>
              <a:gd name="T114" fmla="*/ 122 w 135"/>
              <a:gd name="T115" fmla="*/ 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111">
                <a:moveTo>
                  <a:pt x="122" y="6"/>
                </a:moveTo>
                <a:lnTo>
                  <a:pt x="113" y="1"/>
                </a:lnTo>
                <a:lnTo>
                  <a:pt x="100" y="0"/>
                </a:lnTo>
                <a:lnTo>
                  <a:pt x="90" y="3"/>
                </a:lnTo>
                <a:lnTo>
                  <a:pt x="85" y="8"/>
                </a:lnTo>
                <a:lnTo>
                  <a:pt x="79" y="8"/>
                </a:lnTo>
                <a:lnTo>
                  <a:pt x="73" y="8"/>
                </a:lnTo>
                <a:lnTo>
                  <a:pt x="64" y="0"/>
                </a:lnTo>
                <a:lnTo>
                  <a:pt x="59" y="0"/>
                </a:lnTo>
                <a:lnTo>
                  <a:pt x="54" y="5"/>
                </a:lnTo>
                <a:lnTo>
                  <a:pt x="37" y="3"/>
                </a:lnTo>
                <a:lnTo>
                  <a:pt x="36" y="5"/>
                </a:lnTo>
                <a:lnTo>
                  <a:pt x="37" y="10"/>
                </a:lnTo>
                <a:lnTo>
                  <a:pt x="47" y="18"/>
                </a:lnTo>
                <a:lnTo>
                  <a:pt x="58" y="28"/>
                </a:lnTo>
                <a:lnTo>
                  <a:pt x="58" y="33"/>
                </a:lnTo>
                <a:lnTo>
                  <a:pt x="54" y="33"/>
                </a:lnTo>
                <a:lnTo>
                  <a:pt x="46" y="47"/>
                </a:lnTo>
                <a:lnTo>
                  <a:pt x="39" y="52"/>
                </a:lnTo>
                <a:lnTo>
                  <a:pt x="36" y="50"/>
                </a:lnTo>
                <a:lnTo>
                  <a:pt x="26" y="47"/>
                </a:lnTo>
                <a:lnTo>
                  <a:pt x="15" y="37"/>
                </a:lnTo>
                <a:lnTo>
                  <a:pt x="9" y="33"/>
                </a:lnTo>
                <a:lnTo>
                  <a:pt x="0" y="47"/>
                </a:lnTo>
                <a:lnTo>
                  <a:pt x="22" y="67"/>
                </a:lnTo>
                <a:lnTo>
                  <a:pt x="27" y="70"/>
                </a:lnTo>
                <a:lnTo>
                  <a:pt x="41" y="72"/>
                </a:lnTo>
                <a:lnTo>
                  <a:pt x="51" y="77"/>
                </a:lnTo>
                <a:lnTo>
                  <a:pt x="59" y="86"/>
                </a:lnTo>
                <a:lnTo>
                  <a:pt x="69" y="97"/>
                </a:lnTo>
                <a:lnTo>
                  <a:pt x="79" y="108"/>
                </a:lnTo>
                <a:lnTo>
                  <a:pt x="85" y="111"/>
                </a:lnTo>
                <a:lnTo>
                  <a:pt x="91" y="109"/>
                </a:lnTo>
                <a:lnTo>
                  <a:pt x="100" y="102"/>
                </a:lnTo>
                <a:lnTo>
                  <a:pt x="90" y="92"/>
                </a:lnTo>
                <a:lnTo>
                  <a:pt x="90" y="87"/>
                </a:lnTo>
                <a:lnTo>
                  <a:pt x="95" y="89"/>
                </a:lnTo>
                <a:lnTo>
                  <a:pt x="103" y="96"/>
                </a:lnTo>
                <a:lnTo>
                  <a:pt x="108" y="97"/>
                </a:lnTo>
                <a:lnTo>
                  <a:pt x="115" y="97"/>
                </a:lnTo>
                <a:lnTo>
                  <a:pt x="118" y="96"/>
                </a:lnTo>
                <a:lnTo>
                  <a:pt x="123" y="89"/>
                </a:lnTo>
                <a:lnTo>
                  <a:pt x="128" y="69"/>
                </a:lnTo>
                <a:lnTo>
                  <a:pt x="135" y="62"/>
                </a:lnTo>
                <a:lnTo>
                  <a:pt x="132" y="54"/>
                </a:lnTo>
                <a:lnTo>
                  <a:pt x="127" y="49"/>
                </a:lnTo>
                <a:lnTo>
                  <a:pt x="123" y="49"/>
                </a:lnTo>
                <a:lnTo>
                  <a:pt x="115" y="43"/>
                </a:lnTo>
                <a:lnTo>
                  <a:pt x="105" y="40"/>
                </a:lnTo>
                <a:lnTo>
                  <a:pt x="98" y="42"/>
                </a:lnTo>
                <a:lnTo>
                  <a:pt x="93" y="38"/>
                </a:lnTo>
                <a:lnTo>
                  <a:pt x="91" y="35"/>
                </a:lnTo>
                <a:lnTo>
                  <a:pt x="91" y="32"/>
                </a:lnTo>
                <a:lnTo>
                  <a:pt x="95" y="28"/>
                </a:lnTo>
                <a:lnTo>
                  <a:pt x="110" y="22"/>
                </a:lnTo>
                <a:lnTo>
                  <a:pt x="113" y="13"/>
                </a:lnTo>
                <a:lnTo>
                  <a:pt x="118" y="11"/>
                </a:lnTo>
                <a:lnTo>
                  <a:pt x="122" y="6"/>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7" name="Freeform 30414"/>
          <p:cNvSpPr>
            <a:spLocks/>
          </p:cNvSpPr>
          <p:nvPr/>
        </p:nvSpPr>
        <p:spPr bwMode="auto">
          <a:xfrm>
            <a:off x="2357400" y="2801880"/>
            <a:ext cx="71626" cy="46276"/>
          </a:xfrm>
          <a:custGeom>
            <a:avLst/>
            <a:gdLst>
              <a:gd name="T0" fmla="*/ 54 w 81"/>
              <a:gd name="T1" fmla="*/ 15 h 52"/>
              <a:gd name="T2" fmla="*/ 41 w 81"/>
              <a:gd name="T3" fmla="*/ 3 h 52"/>
              <a:gd name="T4" fmla="*/ 34 w 81"/>
              <a:gd name="T5" fmla="*/ 0 h 52"/>
              <a:gd name="T6" fmla="*/ 25 w 81"/>
              <a:gd name="T7" fmla="*/ 1 h 52"/>
              <a:gd name="T8" fmla="*/ 24 w 81"/>
              <a:gd name="T9" fmla="*/ 6 h 52"/>
              <a:gd name="T10" fmla="*/ 22 w 81"/>
              <a:gd name="T11" fmla="*/ 18 h 52"/>
              <a:gd name="T12" fmla="*/ 19 w 81"/>
              <a:gd name="T13" fmla="*/ 21 h 52"/>
              <a:gd name="T14" fmla="*/ 3 w 81"/>
              <a:gd name="T15" fmla="*/ 28 h 52"/>
              <a:gd name="T16" fmla="*/ 0 w 81"/>
              <a:gd name="T17" fmla="*/ 35 h 52"/>
              <a:gd name="T18" fmla="*/ 10 w 81"/>
              <a:gd name="T19" fmla="*/ 38 h 52"/>
              <a:gd name="T20" fmla="*/ 15 w 81"/>
              <a:gd name="T21" fmla="*/ 38 h 52"/>
              <a:gd name="T22" fmla="*/ 37 w 81"/>
              <a:gd name="T23" fmla="*/ 47 h 52"/>
              <a:gd name="T24" fmla="*/ 46 w 81"/>
              <a:gd name="T25" fmla="*/ 48 h 52"/>
              <a:gd name="T26" fmla="*/ 54 w 81"/>
              <a:gd name="T27" fmla="*/ 52 h 52"/>
              <a:gd name="T28" fmla="*/ 61 w 81"/>
              <a:gd name="T29" fmla="*/ 52 h 52"/>
              <a:gd name="T30" fmla="*/ 66 w 81"/>
              <a:gd name="T31" fmla="*/ 52 h 52"/>
              <a:gd name="T32" fmla="*/ 81 w 81"/>
              <a:gd name="T33" fmla="*/ 42 h 52"/>
              <a:gd name="T34" fmla="*/ 71 w 81"/>
              <a:gd name="T35" fmla="*/ 32 h 52"/>
              <a:gd name="T36" fmla="*/ 67 w 81"/>
              <a:gd name="T37" fmla="*/ 27 h 52"/>
              <a:gd name="T38" fmla="*/ 67 w 81"/>
              <a:gd name="T39" fmla="*/ 21 h 52"/>
              <a:gd name="T40" fmla="*/ 54 w 81"/>
              <a:gd name="T41" fmla="*/ 1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52">
                <a:moveTo>
                  <a:pt x="54" y="15"/>
                </a:moveTo>
                <a:lnTo>
                  <a:pt x="41" y="3"/>
                </a:lnTo>
                <a:lnTo>
                  <a:pt x="34" y="0"/>
                </a:lnTo>
                <a:lnTo>
                  <a:pt x="25" y="1"/>
                </a:lnTo>
                <a:lnTo>
                  <a:pt x="24" y="6"/>
                </a:lnTo>
                <a:lnTo>
                  <a:pt x="22" y="18"/>
                </a:lnTo>
                <a:lnTo>
                  <a:pt x="19" y="21"/>
                </a:lnTo>
                <a:lnTo>
                  <a:pt x="3" y="28"/>
                </a:lnTo>
                <a:lnTo>
                  <a:pt x="0" y="35"/>
                </a:lnTo>
                <a:lnTo>
                  <a:pt x="10" y="38"/>
                </a:lnTo>
                <a:lnTo>
                  <a:pt x="15" y="38"/>
                </a:lnTo>
                <a:lnTo>
                  <a:pt x="37" y="47"/>
                </a:lnTo>
                <a:lnTo>
                  <a:pt x="46" y="48"/>
                </a:lnTo>
                <a:lnTo>
                  <a:pt x="54" y="52"/>
                </a:lnTo>
                <a:lnTo>
                  <a:pt x="61" y="52"/>
                </a:lnTo>
                <a:lnTo>
                  <a:pt x="66" y="52"/>
                </a:lnTo>
                <a:lnTo>
                  <a:pt x="81" y="42"/>
                </a:lnTo>
                <a:lnTo>
                  <a:pt x="71" y="32"/>
                </a:lnTo>
                <a:lnTo>
                  <a:pt x="67" y="27"/>
                </a:lnTo>
                <a:lnTo>
                  <a:pt x="67" y="21"/>
                </a:lnTo>
                <a:lnTo>
                  <a:pt x="54" y="1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18" name="Freeform 30415"/>
          <p:cNvSpPr>
            <a:spLocks/>
          </p:cNvSpPr>
          <p:nvPr/>
        </p:nvSpPr>
        <p:spPr bwMode="auto">
          <a:xfrm>
            <a:off x="1725153" y="3293114"/>
            <a:ext cx="22991" cy="21358"/>
          </a:xfrm>
          <a:custGeom>
            <a:avLst/>
            <a:gdLst>
              <a:gd name="T0" fmla="*/ 0 w 26"/>
              <a:gd name="T1" fmla="*/ 9 h 24"/>
              <a:gd name="T2" fmla="*/ 2 w 26"/>
              <a:gd name="T3" fmla="*/ 14 h 24"/>
              <a:gd name="T4" fmla="*/ 11 w 26"/>
              <a:gd name="T5" fmla="*/ 24 h 24"/>
              <a:gd name="T6" fmla="*/ 16 w 26"/>
              <a:gd name="T7" fmla="*/ 22 h 24"/>
              <a:gd name="T8" fmla="*/ 21 w 26"/>
              <a:gd name="T9" fmla="*/ 21 h 24"/>
              <a:gd name="T10" fmla="*/ 21 w 26"/>
              <a:gd name="T11" fmla="*/ 17 h 24"/>
              <a:gd name="T12" fmla="*/ 22 w 26"/>
              <a:gd name="T13" fmla="*/ 9 h 24"/>
              <a:gd name="T14" fmla="*/ 26 w 26"/>
              <a:gd name="T15" fmla="*/ 5 h 24"/>
              <a:gd name="T16" fmla="*/ 24 w 26"/>
              <a:gd name="T17" fmla="*/ 4 h 24"/>
              <a:gd name="T18" fmla="*/ 21 w 26"/>
              <a:gd name="T19" fmla="*/ 2 h 24"/>
              <a:gd name="T20" fmla="*/ 16 w 26"/>
              <a:gd name="T21" fmla="*/ 4 h 24"/>
              <a:gd name="T22" fmla="*/ 7 w 26"/>
              <a:gd name="T23" fmla="*/ 0 h 24"/>
              <a:gd name="T24" fmla="*/ 4 w 26"/>
              <a:gd name="T25" fmla="*/ 0 h 24"/>
              <a:gd name="T26" fmla="*/ 0 w 26"/>
              <a:gd name="T27" fmla="*/ 0 h 24"/>
              <a:gd name="T28" fmla="*/ 0 w 26"/>
              <a:gd name="T29" fmla="*/ 2 h 24"/>
              <a:gd name="T30" fmla="*/ 0 w 26"/>
              <a:gd name="T31"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4">
                <a:moveTo>
                  <a:pt x="0" y="9"/>
                </a:moveTo>
                <a:lnTo>
                  <a:pt x="2" y="14"/>
                </a:lnTo>
                <a:lnTo>
                  <a:pt x="11" y="24"/>
                </a:lnTo>
                <a:lnTo>
                  <a:pt x="16" y="22"/>
                </a:lnTo>
                <a:lnTo>
                  <a:pt x="21" y="21"/>
                </a:lnTo>
                <a:lnTo>
                  <a:pt x="21" y="17"/>
                </a:lnTo>
                <a:lnTo>
                  <a:pt x="22" y="9"/>
                </a:lnTo>
                <a:lnTo>
                  <a:pt x="26" y="5"/>
                </a:lnTo>
                <a:lnTo>
                  <a:pt x="24" y="4"/>
                </a:lnTo>
                <a:lnTo>
                  <a:pt x="21" y="2"/>
                </a:lnTo>
                <a:lnTo>
                  <a:pt x="16" y="4"/>
                </a:lnTo>
                <a:lnTo>
                  <a:pt x="7" y="0"/>
                </a:lnTo>
                <a:lnTo>
                  <a:pt x="4" y="0"/>
                </a:lnTo>
                <a:lnTo>
                  <a:pt x="0" y="0"/>
                </a:lnTo>
                <a:lnTo>
                  <a:pt x="0" y="2"/>
                </a:lnTo>
                <a:lnTo>
                  <a:pt x="0" y="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19" name="Freeform 30416"/>
          <p:cNvSpPr>
            <a:spLocks/>
          </p:cNvSpPr>
          <p:nvPr/>
        </p:nvSpPr>
        <p:spPr bwMode="auto">
          <a:xfrm>
            <a:off x="1811809" y="3378546"/>
            <a:ext cx="91080" cy="63184"/>
          </a:xfrm>
          <a:custGeom>
            <a:avLst/>
            <a:gdLst>
              <a:gd name="T0" fmla="*/ 0 w 103"/>
              <a:gd name="T1" fmla="*/ 2 h 71"/>
              <a:gd name="T2" fmla="*/ 0 w 103"/>
              <a:gd name="T3" fmla="*/ 4 h 71"/>
              <a:gd name="T4" fmla="*/ 2 w 103"/>
              <a:gd name="T5" fmla="*/ 7 h 71"/>
              <a:gd name="T6" fmla="*/ 22 w 103"/>
              <a:gd name="T7" fmla="*/ 26 h 71"/>
              <a:gd name="T8" fmla="*/ 26 w 103"/>
              <a:gd name="T9" fmla="*/ 27 h 71"/>
              <a:gd name="T10" fmla="*/ 32 w 103"/>
              <a:gd name="T11" fmla="*/ 26 h 71"/>
              <a:gd name="T12" fmla="*/ 41 w 103"/>
              <a:gd name="T13" fmla="*/ 32 h 71"/>
              <a:gd name="T14" fmla="*/ 39 w 103"/>
              <a:gd name="T15" fmla="*/ 36 h 71"/>
              <a:gd name="T16" fmla="*/ 41 w 103"/>
              <a:gd name="T17" fmla="*/ 39 h 71"/>
              <a:gd name="T18" fmla="*/ 47 w 103"/>
              <a:gd name="T19" fmla="*/ 41 h 71"/>
              <a:gd name="T20" fmla="*/ 49 w 103"/>
              <a:gd name="T21" fmla="*/ 41 h 71"/>
              <a:gd name="T22" fmla="*/ 54 w 103"/>
              <a:gd name="T23" fmla="*/ 46 h 71"/>
              <a:gd name="T24" fmla="*/ 52 w 103"/>
              <a:gd name="T25" fmla="*/ 51 h 71"/>
              <a:gd name="T26" fmla="*/ 58 w 103"/>
              <a:gd name="T27" fmla="*/ 54 h 71"/>
              <a:gd name="T28" fmla="*/ 59 w 103"/>
              <a:gd name="T29" fmla="*/ 54 h 71"/>
              <a:gd name="T30" fmla="*/ 63 w 103"/>
              <a:gd name="T31" fmla="*/ 51 h 71"/>
              <a:gd name="T32" fmla="*/ 73 w 103"/>
              <a:gd name="T33" fmla="*/ 51 h 71"/>
              <a:gd name="T34" fmla="*/ 69 w 103"/>
              <a:gd name="T35" fmla="*/ 58 h 71"/>
              <a:gd name="T36" fmla="*/ 69 w 103"/>
              <a:gd name="T37" fmla="*/ 59 h 71"/>
              <a:gd name="T38" fmla="*/ 71 w 103"/>
              <a:gd name="T39" fmla="*/ 63 h 71"/>
              <a:gd name="T40" fmla="*/ 85 w 103"/>
              <a:gd name="T41" fmla="*/ 68 h 71"/>
              <a:gd name="T42" fmla="*/ 96 w 103"/>
              <a:gd name="T43" fmla="*/ 71 h 71"/>
              <a:gd name="T44" fmla="*/ 100 w 103"/>
              <a:gd name="T45" fmla="*/ 71 h 71"/>
              <a:gd name="T46" fmla="*/ 103 w 103"/>
              <a:gd name="T47" fmla="*/ 68 h 71"/>
              <a:gd name="T48" fmla="*/ 101 w 103"/>
              <a:gd name="T49" fmla="*/ 61 h 71"/>
              <a:gd name="T50" fmla="*/ 98 w 103"/>
              <a:gd name="T51" fmla="*/ 53 h 71"/>
              <a:gd name="T52" fmla="*/ 95 w 103"/>
              <a:gd name="T53" fmla="*/ 49 h 71"/>
              <a:gd name="T54" fmla="*/ 79 w 103"/>
              <a:gd name="T55" fmla="*/ 43 h 71"/>
              <a:gd name="T56" fmla="*/ 76 w 103"/>
              <a:gd name="T57" fmla="*/ 39 h 71"/>
              <a:gd name="T58" fmla="*/ 71 w 103"/>
              <a:gd name="T59" fmla="*/ 34 h 71"/>
              <a:gd name="T60" fmla="*/ 68 w 103"/>
              <a:gd name="T61" fmla="*/ 26 h 71"/>
              <a:gd name="T62" fmla="*/ 58 w 103"/>
              <a:gd name="T63" fmla="*/ 14 h 71"/>
              <a:gd name="T64" fmla="*/ 41 w 103"/>
              <a:gd name="T65" fmla="*/ 12 h 71"/>
              <a:gd name="T66" fmla="*/ 32 w 103"/>
              <a:gd name="T67" fmla="*/ 9 h 71"/>
              <a:gd name="T68" fmla="*/ 12 w 103"/>
              <a:gd name="T69" fmla="*/ 2 h 71"/>
              <a:gd name="T70" fmla="*/ 9 w 103"/>
              <a:gd name="T71" fmla="*/ 0 h 71"/>
              <a:gd name="T72" fmla="*/ 0 w 103"/>
              <a:gd name="T73"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3" h="71">
                <a:moveTo>
                  <a:pt x="0" y="2"/>
                </a:moveTo>
                <a:lnTo>
                  <a:pt x="0" y="4"/>
                </a:lnTo>
                <a:lnTo>
                  <a:pt x="2" y="7"/>
                </a:lnTo>
                <a:lnTo>
                  <a:pt x="22" y="26"/>
                </a:lnTo>
                <a:lnTo>
                  <a:pt x="26" y="27"/>
                </a:lnTo>
                <a:lnTo>
                  <a:pt x="32" y="26"/>
                </a:lnTo>
                <a:lnTo>
                  <a:pt x="41" y="32"/>
                </a:lnTo>
                <a:lnTo>
                  <a:pt x="39" y="36"/>
                </a:lnTo>
                <a:lnTo>
                  <a:pt x="41" y="39"/>
                </a:lnTo>
                <a:lnTo>
                  <a:pt x="47" y="41"/>
                </a:lnTo>
                <a:lnTo>
                  <a:pt x="49" y="41"/>
                </a:lnTo>
                <a:lnTo>
                  <a:pt x="54" y="46"/>
                </a:lnTo>
                <a:lnTo>
                  <a:pt x="52" y="51"/>
                </a:lnTo>
                <a:lnTo>
                  <a:pt x="58" y="54"/>
                </a:lnTo>
                <a:lnTo>
                  <a:pt x="59" y="54"/>
                </a:lnTo>
                <a:lnTo>
                  <a:pt x="63" y="51"/>
                </a:lnTo>
                <a:lnTo>
                  <a:pt x="73" y="51"/>
                </a:lnTo>
                <a:lnTo>
                  <a:pt x="69" y="58"/>
                </a:lnTo>
                <a:lnTo>
                  <a:pt x="69" y="59"/>
                </a:lnTo>
                <a:lnTo>
                  <a:pt x="71" y="63"/>
                </a:lnTo>
                <a:lnTo>
                  <a:pt x="85" y="68"/>
                </a:lnTo>
                <a:lnTo>
                  <a:pt x="96" y="71"/>
                </a:lnTo>
                <a:lnTo>
                  <a:pt x="100" y="71"/>
                </a:lnTo>
                <a:lnTo>
                  <a:pt x="103" y="68"/>
                </a:lnTo>
                <a:lnTo>
                  <a:pt x="101" y="61"/>
                </a:lnTo>
                <a:lnTo>
                  <a:pt x="98" y="53"/>
                </a:lnTo>
                <a:lnTo>
                  <a:pt x="95" y="49"/>
                </a:lnTo>
                <a:lnTo>
                  <a:pt x="79" y="43"/>
                </a:lnTo>
                <a:lnTo>
                  <a:pt x="76" y="39"/>
                </a:lnTo>
                <a:lnTo>
                  <a:pt x="71" y="34"/>
                </a:lnTo>
                <a:lnTo>
                  <a:pt x="68" y="26"/>
                </a:lnTo>
                <a:lnTo>
                  <a:pt x="58" y="14"/>
                </a:lnTo>
                <a:lnTo>
                  <a:pt x="41" y="12"/>
                </a:lnTo>
                <a:lnTo>
                  <a:pt x="32" y="9"/>
                </a:lnTo>
                <a:lnTo>
                  <a:pt x="12" y="2"/>
                </a:lnTo>
                <a:lnTo>
                  <a:pt x="9" y="0"/>
                </a:lnTo>
                <a:lnTo>
                  <a:pt x="0" y="2"/>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20" name="Freeform 30417"/>
          <p:cNvSpPr>
            <a:spLocks/>
          </p:cNvSpPr>
          <p:nvPr/>
        </p:nvSpPr>
        <p:spPr bwMode="auto">
          <a:xfrm>
            <a:off x="4562753" y="2363152"/>
            <a:ext cx="165358" cy="67634"/>
          </a:xfrm>
          <a:custGeom>
            <a:avLst/>
            <a:gdLst>
              <a:gd name="T0" fmla="*/ 164 w 187"/>
              <a:gd name="T1" fmla="*/ 54 h 76"/>
              <a:gd name="T2" fmla="*/ 182 w 187"/>
              <a:gd name="T3" fmla="*/ 41 h 76"/>
              <a:gd name="T4" fmla="*/ 187 w 187"/>
              <a:gd name="T5" fmla="*/ 36 h 76"/>
              <a:gd name="T6" fmla="*/ 182 w 187"/>
              <a:gd name="T7" fmla="*/ 27 h 76"/>
              <a:gd name="T8" fmla="*/ 169 w 187"/>
              <a:gd name="T9" fmla="*/ 22 h 76"/>
              <a:gd name="T10" fmla="*/ 149 w 187"/>
              <a:gd name="T11" fmla="*/ 24 h 76"/>
              <a:gd name="T12" fmla="*/ 142 w 187"/>
              <a:gd name="T13" fmla="*/ 24 h 76"/>
              <a:gd name="T14" fmla="*/ 137 w 187"/>
              <a:gd name="T15" fmla="*/ 14 h 76"/>
              <a:gd name="T16" fmla="*/ 128 w 187"/>
              <a:gd name="T17" fmla="*/ 11 h 76"/>
              <a:gd name="T18" fmla="*/ 118 w 187"/>
              <a:gd name="T19" fmla="*/ 16 h 76"/>
              <a:gd name="T20" fmla="*/ 110 w 187"/>
              <a:gd name="T21" fmla="*/ 27 h 76"/>
              <a:gd name="T22" fmla="*/ 101 w 187"/>
              <a:gd name="T23" fmla="*/ 27 h 76"/>
              <a:gd name="T24" fmla="*/ 101 w 187"/>
              <a:gd name="T25" fmla="*/ 21 h 76"/>
              <a:gd name="T26" fmla="*/ 103 w 187"/>
              <a:gd name="T27" fmla="*/ 0 h 76"/>
              <a:gd name="T28" fmla="*/ 95 w 187"/>
              <a:gd name="T29" fmla="*/ 9 h 76"/>
              <a:gd name="T30" fmla="*/ 90 w 187"/>
              <a:gd name="T31" fmla="*/ 19 h 76"/>
              <a:gd name="T32" fmla="*/ 83 w 187"/>
              <a:gd name="T33" fmla="*/ 26 h 76"/>
              <a:gd name="T34" fmla="*/ 74 w 187"/>
              <a:gd name="T35" fmla="*/ 19 h 76"/>
              <a:gd name="T36" fmla="*/ 66 w 187"/>
              <a:gd name="T37" fmla="*/ 17 h 76"/>
              <a:gd name="T38" fmla="*/ 56 w 187"/>
              <a:gd name="T39" fmla="*/ 19 h 76"/>
              <a:gd name="T40" fmla="*/ 46 w 187"/>
              <a:gd name="T41" fmla="*/ 16 h 76"/>
              <a:gd name="T42" fmla="*/ 34 w 187"/>
              <a:gd name="T43" fmla="*/ 0 h 76"/>
              <a:gd name="T44" fmla="*/ 16 w 187"/>
              <a:gd name="T45" fmla="*/ 24 h 76"/>
              <a:gd name="T46" fmla="*/ 9 w 187"/>
              <a:gd name="T47" fmla="*/ 27 h 76"/>
              <a:gd name="T48" fmla="*/ 0 w 187"/>
              <a:gd name="T49" fmla="*/ 39 h 76"/>
              <a:gd name="T50" fmla="*/ 19 w 187"/>
              <a:gd name="T51" fmla="*/ 46 h 76"/>
              <a:gd name="T52" fmla="*/ 26 w 187"/>
              <a:gd name="T53" fmla="*/ 44 h 76"/>
              <a:gd name="T54" fmla="*/ 78 w 187"/>
              <a:gd name="T55" fmla="*/ 44 h 76"/>
              <a:gd name="T56" fmla="*/ 71 w 187"/>
              <a:gd name="T57" fmla="*/ 59 h 76"/>
              <a:gd name="T58" fmla="*/ 56 w 187"/>
              <a:gd name="T59" fmla="*/ 65 h 76"/>
              <a:gd name="T60" fmla="*/ 56 w 187"/>
              <a:gd name="T61" fmla="*/ 75 h 76"/>
              <a:gd name="T62" fmla="*/ 117 w 187"/>
              <a:gd name="T63" fmla="*/ 76 h 76"/>
              <a:gd name="T64" fmla="*/ 128 w 187"/>
              <a:gd name="T65" fmla="*/ 68 h 76"/>
              <a:gd name="T66" fmla="*/ 139 w 187"/>
              <a:gd name="T67" fmla="*/ 65 h 76"/>
              <a:gd name="T68" fmla="*/ 149 w 187"/>
              <a:gd name="T69" fmla="*/ 63 h 76"/>
              <a:gd name="T70" fmla="*/ 164 w 187"/>
              <a:gd name="T71"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76">
                <a:moveTo>
                  <a:pt x="164" y="54"/>
                </a:moveTo>
                <a:lnTo>
                  <a:pt x="182" y="41"/>
                </a:lnTo>
                <a:lnTo>
                  <a:pt x="187" y="36"/>
                </a:lnTo>
                <a:lnTo>
                  <a:pt x="182" y="27"/>
                </a:lnTo>
                <a:lnTo>
                  <a:pt x="169" y="22"/>
                </a:lnTo>
                <a:lnTo>
                  <a:pt x="149" y="24"/>
                </a:lnTo>
                <a:lnTo>
                  <a:pt x="142" y="24"/>
                </a:lnTo>
                <a:lnTo>
                  <a:pt x="137" y="14"/>
                </a:lnTo>
                <a:lnTo>
                  <a:pt x="128" y="11"/>
                </a:lnTo>
                <a:lnTo>
                  <a:pt x="118" y="16"/>
                </a:lnTo>
                <a:lnTo>
                  <a:pt x="110" y="27"/>
                </a:lnTo>
                <a:lnTo>
                  <a:pt x="101" y="27"/>
                </a:lnTo>
                <a:lnTo>
                  <a:pt x="101" y="21"/>
                </a:lnTo>
                <a:lnTo>
                  <a:pt x="103" y="0"/>
                </a:lnTo>
                <a:lnTo>
                  <a:pt x="95" y="9"/>
                </a:lnTo>
                <a:lnTo>
                  <a:pt x="90" y="19"/>
                </a:lnTo>
                <a:lnTo>
                  <a:pt x="83" y="26"/>
                </a:lnTo>
                <a:lnTo>
                  <a:pt x="74" y="19"/>
                </a:lnTo>
                <a:lnTo>
                  <a:pt x="66" y="17"/>
                </a:lnTo>
                <a:lnTo>
                  <a:pt x="56" y="19"/>
                </a:lnTo>
                <a:lnTo>
                  <a:pt x="46" y="16"/>
                </a:lnTo>
                <a:lnTo>
                  <a:pt x="34" y="0"/>
                </a:lnTo>
                <a:lnTo>
                  <a:pt x="16" y="24"/>
                </a:lnTo>
                <a:lnTo>
                  <a:pt x="9" y="27"/>
                </a:lnTo>
                <a:lnTo>
                  <a:pt x="0" y="39"/>
                </a:lnTo>
                <a:lnTo>
                  <a:pt x="19" y="46"/>
                </a:lnTo>
                <a:lnTo>
                  <a:pt x="26" y="44"/>
                </a:lnTo>
                <a:lnTo>
                  <a:pt x="78" y="44"/>
                </a:lnTo>
                <a:lnTo>
                  <a:pt x="71" y="59"/>
                </a:lnTo>
                <a:lnTo>
                  <a:pt x="56" y="65"/>
                </a:lnTo>
                <a:lnTo>
                  <a:pt x="56" y="75"/>
                </a:lnTo>
                <a:lnTo>
                  <a:pt x="117" y="76"/>
                </a:lnTo>
                <a:lnTo>
                  <a:pt x="128" y="68"/>
                </a:lnTo>
                <a:lnTo>
                  <a:pt x="139" y="65"/>
                </a:lnTo>
                <a:lnTo>
                  <a:pt x="149" y="63"/>
                </a:lnTo>
                <a:lnTo>
                  <a:pt x="164" y="5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1" name="Freeform 30418"/>
          <p:cNvSpPr>
            <a:spLocks/>
          </p:cNvSpPr>
          <p:nvPr/>
        </p:nvSpPr>
        <p:spPr bwMode="auto">
          <a:xfrm>
            <a:off x="4424806" y="2391630"/>
            <a:ext cx="185696" cy="144166"/>
          </a:xfrm>
          <a:custGeom>
            <a:avLst/>
            <a:gdLst>
              <a:gd name="T0" fmla="*/ 107 w 210"/>
              <a:gd name="T1" fmla="*/ 24 h 162"/>
              <a:gd name="T2" fmla="*/ 114 w 210"/>
              <a:gd name="T3" fmla="*/ 39 h 162"/>
              <a:gd name="T4" fmla="*/ 102 w 210"/>
              <a:gd name="T5" fmla="*/ 39 h 162"/>
              <a:gd name="T6" fmla="*/ 81 w 210"/>
              <a:gd name="T7" fmla="*/ 11 h 162"/>
              <a:gd name="T8" fmla="*/ 70 w 210"/>
              <a:gd name="T9" fmla="*/ 14 h 162"/>
              <a:gd name="T10" fmla="*/ 67 w 210"/>
              <a:gd name="T11" fmla="*/ 33 h 162"/>
              <a:gd name="T12" fmla="*/ 48 w 210"/>
              <a:gd name="T13" fmla="*/ 27 h 162"/>
              <a:gd name="T14" fmla="*/ 37 w 210"/>
              <a:gd name="T15" fmla="*/ 12 h 162"/>
              <a:gd name="T16" fmla="*/ 22 w 210"/>
              <a:gd name="T17" fmla="*/ 12 h 162"/>
              <a:gd name="T18" fmla="*/ 6 w 210"/>
              <a:gd name="T19" fmla="*/ 16 h 162"/>
              <a:gd name="T20" fmla="*/ 8 w 210"/>
              <a:gd name="T21" fmla="*/ 41 h 162"/>
              <a:gd name="T22" fmla="*/ 25 w 210"/>
              <a:gd name="T23" fmla="*/ 36 h 162"/>
              <a:gd name="T24" fmla="*/ 16 w 210"/>
              <a:gd name="T25" fmla="*/ 58 h 162"/>
              <a:gd name="T26" fmla="*/ 42 w 210"/>
              <a:gd name="T27" fmla="*/ 80 h 162"/>
              <a:gd name="T28" fmla="*/ 57 w 210"/>
              <a:gd name="T29" fmla="*/ 88 h 162"/>
              <a:gd name="T30" fmla="*/ 72 w 210"/>
              <a:gd name="T31" fmla="*/ 80 h 162"/>
              <a:gd name="T32" fmla="*/ 87 w 210"/>
              <a:gd name="T33" fmla="*/ 63 h 162"/>
              <a:gd name="T34" fmla="*/ 119 w 210"/>
              <a:gd name="T35" fmla="*/ 78 h 162"/>
              <a:gd name="T36" fmla="*/ 72 w 210"/>
              <a:gd name="T37" fmla="*/ 100 h 162"/>
              <a:gd name="T38" fmla="*/ 67 w 210"/>
              <a:gd name="T39" fmla="*/ 112 h 162"/>
              <a:gd name="T40" fmla="*/ 116 w 210"/>
              <a:gd name="T41" fmla="*/ 105 h 162"/>
              <a:gd name="T42" fmla="*/ 113 w 210"/>
              <a:gd name="T43" fmla="*/ 120 h 162"/>
              <a:gd name="T44" fmla="*/ 81 w 210"/>
              <a:gd name="T45" fmla="*/ 124 h 162"/>
              <a:gd name="T46" fmla="*/ 87 w 210"/>
              <a:gd name="T47" fmla="*/ 144 h 162"/>
              <a:gd name="T48" fmla="*/ 126 w 210"/>
              <a:gd name="T49" fmla="*/ 162 h 162"/>
              <a:gd name="T50" fmla="*/ 134 w 210"/>
              <a:gd name="T51" fmla="*/ 149 h 162"/>
              <a:gd name="T52" fmla="*/ 145 w 210"/>
              <a:gd name="T53" fmla="*/ 125 h 162"/>
              <a:gd name="T54" fmla="*/ 166 w 210"/>
              <a:gd name="T55" fmla="*/ 103 h 162"/>
              <a:gd name="T56" fmla="*/ 180 w 210"/>
              <a:gd name="T57" fmla="*/ 71 h 162"/>
              <a:gd name="T58" fmla="*/ 210 w 210"/>
              <a:gd name="T59" fmla="*/ 61 h 162"/>
              <a:gd name="T60" fmla="*/ 190 w 210"/>
              <a:gd name="T61" fmla="*/ 46 h 162"/>
              <a:gd name="T62" fmla="*/ 173 w 210"/>
              <a:gd name="T63" fmla="*/ 39 h 162"/>
              <a:gd name="T64" fmla="*/ 156 w 210"/>
              <a:gd name="T65" fmla="*/ 26 h 162"/>
              <a:gd name="T66" fmla="*/ 145 w 210"/>
              <a:gd name="T67" fmla="*/ 31 h 162"/>
              <a:gd name="T68" fmla="*/ 145 w 210"/>
              <a:gd name="T69" fmla="*/ 21 h 162"/>
              <a:gd name="T70" fmla="*/ 139 w 210"/>
              <a:gd name="T71" fmla="*/ 7 h 162"/>
              <a:gd name="T72" fmla="*/ 123 w 210"/>
              <a:gd name="T73" fmla="*/ 2 h 162"/>
              <a:gd name="T74" fmla="*/ 106 w 210"/>
              <a:gd name="T75" fmla="*/ 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0" h="162">
                <a:moveTo>
                  <a:pt x="106" y="14"/>
                </a:moveTo>
                <a:lnTo>
                  <a:pt x="107" y="24"/>
                </a:lnTo>
                <a:lnTo>
                  <a:pt x="113" y="33"/>
                </a:lnTo>
                <a:lnTo>
                  <a:pt x="114" y="39"/>
                </a:lnTo>
                <a:lnTo>
                  <a:pt x="109" y="44"/>
                </a:lnTo>
                <a:lnTo>
                  <a:pt x="102" y="39"/>
                </a:lnTo>
                <a:lnTo>
                  <a:pt x="91" y="21"/>
                </a:lnTo>
                <a:lnTo>
                  <a:pt x="81" y="11"/>
                </a:lnTo>
                <a:lnTo>
                  <a:pt x="75" y="12"/>
                </a:lnTo>
                <a:lnTo>
                  <a:pt x="70" y="14"/>
                </a:lnTo>
                <a:lnTo>
                  <a:pt x="70" y="24"/>
                </a:lnTo>
                <a:lnTo>
                  <a:pt x="67" y="33"/>
                </a:lnTo>
                <a:lnTo>
                  <a:pt x="52" y="29"/>
                </a:lnTo>
                <a:lnTo>
                  <a:pt x="48" y="27"/>
                </a:lnTo>
                <a:lnTo>
                  <a:pt x="48" y="11"/>
                </a:lnTo>
                <a:lnTo>
                  <a:pt x="37" y="12"/>
                </a:lnTo>
                <a:lnTo>
                  <a:pt x="32" y="14"/>
                </a:lnTo>
                <a:lnTo>
                  <a:pt x="22" y="12"/>
                </a:lnTo>
                <a:lnTo>
                  <a:pt x="11" y="16"/>
                </a:lnTo>
                <a:lnTo>
                  <a:pt x="6" y="16"/>
                </a:lnTo>
                <a:lnTo>
                  <a:pt x="0" y="24"/>
                </a:lnTo>
                <a:lnTo>
                  <a:pt x="8" y="41"/>
                </a:lnTo>
                <a:lnTo>
                  <a:pt x="11" y="43"/>
                </a:lnTo>
                <a:lnTo>
                  <a:pt x="25" y="36"/>
                </a:lnTo>
                <a:lnTo>
                  <a:pt x="33" y="49"/>
                </a:lnTo>
                <a:lnTo>
                  <a:pt x="16" y="58"/>
                </a:lnTo>
                <a:lnTo>
                  <a:pt x="23" y="66"/>
                </a:lnTo>
                <a:lnTo>
                  <a:pt x="42" y="80"/>
                </a:lnTo>
                <a:lnTo>
                  <a:pt x="43" y="83"/>
                </a:lnTo>
                <a:lnTo>
                  <a:pt x="57" y="88"/>
                </a:lnTo>
                <a:lnTo>
                  <a:pt x="62" y="86"/>
                </a:lnTo>
                <a:lnTo>
                  <a:pt x="72" y="80"/>
                </a:lnTo>
                <a:lnTo>
                  <a:pt x="82" y="66"/>
                </a:lnTo>
                <a:lnTo>
                  <a:pt x="87" y="63"/>
                </a:lnTo>
                <a:lnTo>
                  <a:pt x="96" y="70"/>
                </a:lnTo>
                <a:lnTo>
                  <a:pt x="119" y="78"/>
                </a:lnTo>
                <a:lnTo>
                  <a:pt x="106" y="88"/>
                </a:lnTo>
                <a:lnTo>
                  <a:pt x="72" y="100"/>
                </a:lnTo>
                <a:lnTo>
                  <a:pt x="62" y="100"/>
                </a:lnTo>
                <a:lnTo>
                  <a:pt x="67" y="112"/>
                </a:lnTo>
                <a:lnTo>
                  <a:pt x="84" y="112"/>
                </a:lnTo>
                <a:lnTo>
                  <a:pt x="116" y="105"/>
                </a:lnTo>
                <a:lnTo>
                  <a:pt x="121" y="110"/>
                </a:lnTo>
                <a:lnTo>
                  <a:pt x="113" y="120"/>
                </a:lnTo>
                <a:lnTo>
                  <a:pt x="96" y="122"/>
                </a:lnTo>
                <a:lnTo>
                  <a:pt x="81" y="124"/>
                </a:lnTo>
                <a:lnTo>
                  <a:pt x="75" y="132"/>
                </a:lnTo>
                <a:lnTo>
                  <a:pt x="87" y="144"/>
                </a:lnTo>
                <a:lnTo>
                  <a:pt x="121" y="162"/>
                </a:lnTo>
                <a:lnTo>
                  <a:pt x="126" y="162"/>
                </a:lnTo>
                <a:lnTo>
                  <a:pt x="134" y="157"/>
                </a:lnTo>
                <a:lnTo>
                  <a:pt x="134" y="149"/>
                </a:lnTo>
                <a:lnTo>
                  <a:pt x="138" y="137"/>
                </a:lnTo>
                <a:lnTo>
                  <a:pt x="145" y="125"/>
                </a:lnTo>
                <a:lnTo>
                  <a:pt x="158" y="124"/>
                </a:lnTo>
                <a:lnTo>
                  <a:pt x="166" y="103"/>
                </a:lnTo>
                <a:lnTo>
                  <a:pt x="173" y="78"/>
                </a:lnTo>
                <a:lnTo>
                  <a:pt x="180" y="71"/>
                </a:lnTo>
                <a:lnTo>
                  <a:pt x="198" y="68"/>
                </a:lnTo>
                <a:lnTo>
                  <a:pt x="210" y="61"/>
                </a:lnTo>
                <a:lnTo>
                  <a:pt x="207" y="56"/>
                </a:lnTo>
                <a:lnTo>
                  <a:pt x="190" y="46"/>
                </a:lnTo>
                <a:lnTo>
                  <a:pt x="182" y="43"/>
                </a:lnTo>
                <a:lnTo>
                  <a:pt x="173" y="39"/>
                </a:lnTo>
                <a:lnTo>
                  <a:pt x="161" y="24"/>
                </a:lnTo>
                <a:lnTo>
                  <a:pt x="156" y="26"/>
                </a:lnTo>
                <a:lnTo>
                  <a:pt x="150" y="33"/>
                </a:lnTo>
                <a:lnTo>
                  <a:pt x="145" y="31"/>
                </a:lnTo>
                <a:lnTo>
                  <a:pt x="143" y="27"/>
                </a:lnTo>
                <a:lnTo>
                  <a:pt x="145" y="21"/>
                </a:lnTo>
                <a:lnTo>
                  <a:pt x="145" y="11"/>
                </a:lnTo>
                <a:lnTo>
                  <a:pt x="139" y="7"/>
                </a:lnTo>
                <a:lnTo>
                  <a:pt x="128" y="6"/>
                </a:lnTo>
                <a:lnTo>
                  <a:pt x="123" y="2"/>
                </a:lnTo>
                <a:lnTo>
                  <a:pt x="113" y="0"/>
                </a:lnTo>
                <a:lnTo>
                  <a:pt x="106" y="9"/>
                </a:lnTo>
                <a:lnTo>
                  <a:pt x="106" y="14"/>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2" name="Freeform 30419"/>
          <p:cNvSpPr>
            <a:spLocks/>
          </p:cNvSpPr>
          <p:nvPr/>
        </p:nvSpPr>
        <p:spPr bwMode="auto">
          <a:xfrm>
            <a:off x="4312506" y="2759166"/>
            <a:ext cx="488998" cy="423599"/>
          </a:xfrm>
          <a:custGeom>
            <a:avLst/>
            <a:gdLst>
              <a:gd name="T0" fmla="*/ 465 w 553"/>
              <a:gd name="T1" fmla="*/ 22 h 476"/>
              <a:gd name="T2" fmla="*/ 427 w 553"/>
              <a:gd name="T3" fmla="*/ 36 h 476"/>
              <a:gd name="T4" fmla="*/ 415 w 553"/>
              <a:gd name="T5" fmla="*/ 11 h 476"/>
              <a:gd name="T6" fmla="*/ 388 w 553"/>
              <a:gd name="T7" fmla="*/ 41 h 476"/>
              <a:gd name="T8" fmla="*/ 352 w 553"/>
              <a:gd name="T9" fmla="*/ 43 h 476"/>
              <a:gd name="T10" fmla="*/ 324 w 553"/>
              <a:gd name="T11" fmla="*/ 58 h 476"/>
              <a:gd name="T12" fmla="*/ 304 w 553"/>
              <a:gd name="T13" fmla="*/ 73 h 476"/>
              <a:gd name="T14" fmla="*/ 275 w 553"/>
              <a:gd name="T15" fmla="*/ 81 h 476"/>
              <a:gd name="T16" fmla="*/ 251 w 553"/>
              <a:gd name="T17" fmla="*/ 98 h 476"/>
              <a:gd name="T18" fmla="*/ 243 w 553"/>
              <a:gd name="T19" fmla="*/ 125 h 476"/>
              <a:gd name="T20" fmla="*/ 229 w 553"/>
              <a:gd name="T21" fmla="*/ 132 h 476"/>
              <a:gd name="T22" fmla="*/ 206 w 553"/>
              <a:gd name="T23" fmla="*/ 144 h 476"/>
              <a:gd name="T24" fmla="*/ 192 w 553"/>
              <a:gd name="T25" fmla="*/ 160 h 476"/>
              <a:gd name="T26" fmla="*/ 175 w 553"/>
              <a:gd name="T27" fmla="*/ 176 h 476"/>
              <a:gd name="T28" fmla="*/ 172 w 553"/>
              <a:gd name="T29" fmla="*/ 201 h 476"/>
              <a:gd name="T30" fmla="*/ 154 w 553"/>
              <a:gd name="T31" fmla="*/ 230 h 476"/>
              <a:gd name="T32" fmla="*/ 138 w 553"/>
              <a:gd name="T33" fmla="*/ 251 h 476"/>
              <a:gd name="T34" fmla="*/ 108 w 553"/>
              <a:gd name="T35" fmla="*/ 268 h 476"/>
              <a:gd name="T36" fmla="*/ 84 w 553"/>
              <a:gd name="T37" fmla="*/ 290 h 476"/>
              <a:gd name="T38" fmla="*/ 56 w 553"/>
              <a:gd name="T39" fmla="*/ 309 h 476"/>
              <a:gd name="T40" fmla="*/ 42 w 553"/>
              <a:gd name="T41" fmla="*/ 322 h 476"/>
              <a:gd name="T42" fmla="*/ 12 w 553"/>
              <a:gd name="T43" fmla="*/ 336 h 476"/>
              <a:gd name="T44" fmla="*/ 17 w 553"/>
              <a:gd name="T45" fmla="*/ 348 h 476"/>
              <a:gd name="T46" fmla="*/ 0 w 553"/>
              <a:gd name="T47" fmla="*/ 364 h 476"/>
              <a:gd name="T48" fmla="*/ 5 w 553"/>
              <a:gd name="T49" fmla="*/ 390 h 476"/>
              <a:gd name="T50" fmla="*/ 12 w 553"/>
              <a:gd name="T51" fmla="*/ 403 h 476"/>
              <a:gd name="T52" fmla="*/ 20 w 553"/>
              <a:gd name="T53" fmla="*/ 417 h 476"/>
              <a:gd name="T54" fmla="*/ 10 w 553"/>
              <a:gd name="T55" fmla="*/ 420 h 476"/>
              <a:gd name="T56" fmla="*/ 7 w 553"/>
              <a:gd name="T57" fmla="*/ 428 h 476"/>
              <a:gd name="T58" fmla="*/ 17 w 553"/>
              <a:gd name="T59" fmla="*/ 428 h 476"/>
              <a:gd name="T60" fmla="*/ 27 w 553"/>
              <a:gd name="T61" fmla="*/ 432 h 476"/>
              <a:gd name="T62" fmla="*/ 22 w 553"/>
              <a:gd name="T63" fmla="*/ 444 h 476"/>
              <a:gd name="T64" fmla="*/ 10 w 553"/>
              <a:gd name="T65" fmla="*/ 444 h 476"/>
              <a:gd name="T66" fmla="*/ 36 w 553"/>
              <a:gd name="T67" fmla="*/ 469 h 476"/>
              <a:gd name="T68" fmla="*/ 63 w 553"/>
              <a:gd name="T69" fmla="*/ 472 h 476"/>
              <a:gd name="T70" fmla="*/ 100 w 553"/>
              <a:gd name="T71" fmla="*/ 442 h 476"/>
              <a:gd name="T72" fmla="*/ 115 w 553"/>
              <a:gd name="T73" fmla="*/ 430 h 476"/>
              <a:gd name="T74" fmla="*/ 123 w 553"/>
              <a:gd name="T75" fmla="*/ 439 h 476"/>
              <a:gd name="T76" fmla="*/ 140 w 553"/>
              <a:gd name="T77" fmla="*/ 447 h 476"/>
              <a:gd name="T78" fmla="*/ 157 w 553"/>
              <a:gd name="T79" fmla="*/ 407 h 476"/>
              <a:gd name="T80" fmla="*/ 165 w 553"/>
              <a:gd name="T81" fmla="*/ 364 h 476"/>
              <a:gd name="T82" fmla="*/ 150 w 553"/>
              <a:gd name="T83" fmla="*/ 304 h 476"/>
              <a:gd name="T84" fmla="*/ 182 w 553"/>
              <a:gd name="T85" fmla="*/ 272 h 476"/>
              <a:gd name="T86" fmla="*/ 186 w 553"/>
              <a:gd name="T87" fmla="*/ 250 h 476"/>
              <a:gd name="T88" fmla="*/ 213 w 553"/>
              <a:gd name="T89" fmla="*/ 194 h 476"/>
              <a:gd name="T90" fmla="*/ 256 w 553"/>
              <a:gd name="T91" fmla="*/ 123 h 476"/>
              <a:gd name="T92" fmla="*/ 280 w 553"/>
              <a:gd name="T93" fmla="*/ 102 h 476"/>
              <a:gd name="T94" fmla="*/ 331 w 553"/>
              <a:gd name="T95" fmla="*/ 83 h 476"/>
              <a:gd name="T96" fmla="*/ 371 w 553"/>
              <a:gd name="T97" fmla="*/ 93 h 476"/>
              <a:gd name="T98" fmla="*/ 438 w 553"/>
              <a:gd name="T99" fmla="*/ 90 h 476"/>
              <a:gd name="T100" fmla="*/ 475 w 553"/>
              <a:gd name="T101" fmla="*/ 48 h 476"/>
              <a:gd name="T102" fmla="*/ 513 w 553"/>
              <a:gd name="T103" fmla="*/ 66 h 476"/>
              <a:gd name="T104" fmla="*/ 529 w 553"/>
              <a:gd name="T105" fmla="*/ 68 h 476"/>
              <a:gd name="T106" fmla="*/ 538 w 553"/>
              <a:gd name="T107" fmla="*/ 51 h 476"/>
              <a:gd name="T108" fmla="*/ 536 w 553"/>
              <a:gd name="T109" fmla="*/ 36 h 476"/>
              <a:gd name="T110" fmla="*/ 509 w 553"/>
              <a:gd name="T111" fmla="*/ 7 h 476"/>
              <a:gd name="T112" fmla="*/ 487 w 553"/>
              <a:gd name="T113" fmla="*/ 1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3" h="476">
                <a:moveTo>
                  <a:pt x="494" y="2"/>
                </a:moveTo>
                <a:lnTo>
                  <a:pt x="492" y="0"/>
                </a:lnTo>
                <a:lnTo>
                  <a:pt x="487" y="0"/>
                </a:lnTo>
                <a:lnTo>
                  <a:pt x="477" y="2"/>
                </a:lnTo>
                <a:lnTo>
                  <a:pt x="470" y="19"/>
                </a:lnTo>
                <a:lnTo>
                  <a:pt x="465" y="22"/>
                </a:lnTo>
                <a:lnTo>
                  <a:pt x="459" y="26"/>
                </a:lnTo>
                <a:lnTo>
                  <a:pt x="459" y="4"/>
                </a:lnTo>
                <a:lnTo>
                  <a:pt x="452" y="9"/>
                </a:lnTo>
                <a:lnTo>
                  <a:pt x="437" y="26"/>
                </a:lnTo>
                <a:lnTo>
                  <a:pt x="430" y="37"/>
                </a:lnTo>
                <a:lnTo>
                  <a:pt x="427" y="36"/>
                </a:lnTo>
                <a:lnTo>
                  <a:pt x="427" y="24"/>
                </a:lnTo>
                <a:lnTo>
                  <a:pt x="430" y="19"/>
                </a:lnTo>
                <a:lnTo>
                  <a:pt x="442" y="4"/>
                </a:lnTo>
                <a:lnTo>
                  <a:pt x="433" y="4"/>
                </a:lnTo>
                <a:lnTo>
                  <a:pt x="422" y="7"/>
                </a:lnTo>
                <a:lnTo>
                  <a:pt x="415" y="11"/>
                </a:lnTo>
                <a:lnTo>
                  <a:pt x="411" y="17"/>
                </a:lnTo>
                <a:lnTo>
                  <a:pt x="408" y="22"/>
                </a:lnTo>
                <a:lnTo>
                  <a:pt x="403" y="21"/>
                </a:lnTo>
                <a:lnTo>
                  <a:pt x="400" y="22"/>
                </a:lnTo>
                <a:lnTo>
                  <a:pt x="393" y="29"/>
                </a:lnTo>
                <a:lnTo>
                  <a:pt x="388" y="41"/>
                </a:lnTo>
                <a:lnTo>
                  <a:pt x="386" y="44"/>
                </a:lnTo>
                <a:lnTo>
                  <a:pt x="376" y="34"/>
                </a:lnTo>
                <a:lnTo>
                  <a:pt x="368" y="32"/>
                </a:lnTo>
                <a:lnTo>
                  <a:pt x="364" y="37"/>
                </a:lnTo>
                <a:lnTo>
                  <a:pt x="359" y="49"/>
                </a:lnTo>
                <a:lnTo>
                  <a:pt x="352" y="43"/>
                </a:lnTo>
                <a:lnTo>
                  <a:pt x="349" y="41"/>
                </a:lnTo>
                <a:lnTo>
                  <a:pt x="342" y="49"/>
                </a:lnTo>
                <a:lnTo>
                  <a:pt x="334" y="51"/>
                </a:lnTo>
                <a:lnTo>
                  <a:pt x="331" y="61"/>
                </a:lnTo>
                <a:lnTo>
                  <a:pt x="322" y="68"/>
                </a:lnTo>
                <a:lnTo>
                  <a:pt x="324" y="58"/>
                </a:lnTo>
                <a:lnTo>
                  <a:pt x="325" y="53"/>
                </a:lnTo>
                <a:lnTo>
                  <a:pt x="324" y="51"/>
                </a:lnTo>
                <a:lnTo>
                  <a:pt x="322" y="51"/>
                </a:lnTo>
                <a:lnTo>
                  <a:pt x="315" y="66"/>
                </a:lnTo>
                <a:lnTo>
                  <a:pt x="310" y="75"/>
                </a:lnTo>
                <a:lnTo>
                  <a:pt x="304" y="73"/>
                </a:lnTo>
                <a:lnTo>
                  <a:pt x="297" y="68"/>
                </a:lnTo>
                <a:lnTo>
                  <a:pt x="288" y="71"/>
                </a:lnTo>
                <a:lnTo>
                  <a:pt x="283" y="68"/>
                </a:lnTo>
                <a:lnTo>
                  <a:pt x="278" y="80"/>
                </a:lnTo>
                <a:lnTo>
                  <a:pt x="277" y="80"/>
                </a:lnTo>
                <a:lnTo>
                  <a:pt x="275" y="81"/>
                </a:lnTo>
                <a:lnTo>
                  <a:pt x="273" y="80"/>
                </a:lnTo>
                <a:lnTo>
                  <a:pt x="266" y="83"/>
                </a:lnTo>
                <a:lnTo>
                  <a:pt x="265" y="86"/>
                </a:lnTo>
                <a:lnTo>
                  <a:pt x="263" y="90"/>
                </a:lnTo>
                <a:lnTo>
                  <a:pt x="256" y="95"/>
                </a:lnTo>
                <a:lnTo>
                  <a:pt x="251" y="98"/>
                </a:lnTo>
                <a:lnTo>
                  <a:pt x="258" y="103"/>
                </a:lnTo>
                <a:lnTo>
                  <a:pt x="256" y="108"/>
                </a:lnTo>
                <a:lnTo>
                  <a:pt x="248" y="108"/>
                </a:lnTo>
                <a:lnTo>
                  <a:pt x="245" y="108"/>
                </a:lnTo>
                <a:lnTo>
                  <a:pt x="248" y="118"/>
                </a:lnTo>
                <a:lnTo>
                  <a:pt x="243" y="125"/>
                </a:lnTo>
                <a:lnTo>
                  <a:pt x="238" y="123"/>
                </a:lnTo>
                <a:lnTo>
                  <a:pt x="234" y="118"/>
                </a:lnTo>
                <a:lnTo>
                  <a:pt x="233" y="118"/>
                </a:lnTo>
                <a:lnTo>
                  <a:pt x="231" y="123"/>
                </a:lnTo>
                <a:lnTo>
                  <a:pt x="224" y="127"/>
                </a:lnTo>
                <a:lnTo>
                  <a:pt x="229" y="132"/>
                </a:lnTo>
                <a:lnTo>
                  <a:pt x="228" y="137"/>
                </a:lnTo>
                <a:lnTo>
                  <a:pt x="224" y="137"/>
                </a:lnTo>
                <a:lnTo>
                  <a:pt x="221" y="140"/>
                </a:lnTo>
                <a:lnTo>
                  <a:pt x="218" y="140"/>
                </a:lnTo>
                <a:lnTo>
                  <a:pt x="213" y="139"/>
                </a:lnTo>
                <a:lnTo>
                  <a:pt x="206" y="144"/>
                </a:lnTo>
                <a:lnTo>
                  <a:pt x="202" y="147"/>
                </a:lnTo>
                <a:lnTo>
                  <a:pt x="204" y="150"/>
                </a:lnTo>
                <a:lnTo>
                  <a:pt x="208" y="150"/>
                </a:lnTo>
                <a:lnTo>
                  <a:pt x="206" y="154"/>
                </a:lnTo>
                <a:lnTo>
                  <a:pt x="199" y="155"/>
                </a:lnTo>
                <a:lnTo>
                  <a:pt x="192" y="160"/>
                </a:lnTo>
                <a:lnTo>
                  <a:pt x="189" y="160"/>
                </a:lnTo>
                <a:lnTo>
                  <a:pt x="186" y="162"/>
                </a:lnTo>
                <a:lnTo>
                  <a:pt x="191" y="171"/>
                </a:lnTo>
                <a:lnTo>
                  <a:pt x="182" y="172"/>
                </a:lnTo>
                <a:lnTo>
                  <a:pt x="179" y="171"/>
                </a:lnTo>
                <a:lnTo>
                  <a:pt x="175" y="176"/>
                </a:lnTo>
                <a:lnTo>
                  <a:pt x="174" y="179"/>
                </a:lnTo>
                <a:lnTo>
                  <a:pt x="175" y="182"/>
                </a:lnTo>
                <a:lnTo>
                  <a:pt x="179" y="182"/>
                </a:lnTo>
                <a:lnTo>
                  <a:pt x="182" y="189"/>
                </a:lnTo>
                <a:lnTo>
                  <a:pt x="174" y="191"/>
                </a:lnTo>
                <a:lnTo>
                  <a:pt x="172" y="201"/>
                </a:lnTo>
                <a:lnTo>
                  <a:pt x="164" y="199"/>
                </a:lnTo>
                <a:lnTo>
                  <a:pt x="159" y="211"/>
                </a:lnTo>
                <a:lnTo>
                  <a:pt x="155" y="218"/>
                </a:lnTo>
                <a:lnTo>
                  <a:pt x="160" y="219"/>
                </a:lnTo>
                <a:lnTo>
                  <a:pt x="160" y="230"/>
                </a:lnTo>
                <a:lnTo>
                  <a:pt x="154" y="230"/>
                </a:lnTo>
                <a:lnTo>
                  <a:pt x="152" y="230"/>
                </a:lnTo>
                <a:lnTo>
                  <a:pt x="147" y="236"/>
                </a:lnTo>
                <a:lnTo>
                  <a:pt x="142" y="241"/>
                </a:lnTo>
                <a:lnTo>
                  <a:pt x="138" y="245"/>
                </a:lnTo>
                <a:lnTo>
                  <a:pt x="137" y="246"/>
                </a:lnTo>
                <a:lnTo>
                  <a:pt x="138" y="251"/>
                </a:lnTo>
                <a:lnTo>
                  <a:pt x="135" y="255"/>
                </a:lnTo>
                <a:lnTo>
                  <a:pt x="132" y="255"/>
                </a:lnTo>
                <a:lnTo>
                  <a:pt x="128" y="251"/>
                </a:lnTo>
                <a:lnTo>
                  <a:pt x="125" y="253"/>
                </a:lnTo>
                <a:lnTo>
                  <a:pt x="122" y="257"/>
                </a:lnTo>
                <a:lnTo>
                  <a:pt x="108" y="268"/>
                </a:lnTo>
                <a:lnTo>
                  <a:pt x="103" y="273"/>
                </a:lnTo>
                <a:lnTo>
                  <a:pt x="103" y="282"/>
                </a:lnTo>
                <a:lnTo>
                  <a:pt x="95" y="287"/>
                </a:lnTo>
                <a:lnTo>
                  <a:pt x="90" y="295"/>
                </a:lnTo>
                <a:lnTo>
                  <a:pt x="88" y="294"/>
                </a:lnTo>
                <a:lnTo>
                  <a:pt x="84" y="290"/>
                </a:lnTo>
                <a:lnTo>
                  <a:pt x="76" y="294"/>
                </a:lnTo>
                <a:lnTo>
                  <a:pt x="74" y="299"/>
                </a:lnTo>
                <a:lnTo>
                  <a:pt x="69" y="304"/>
                </a:lnTo>
                <a:lnTo>
                  <a:pt x="69" y="310"/>
                </a:lnTo>
                <a:lnTo>
                  <a:pt x="64" y="307"/>
                </a:lnTo>
                <a:lnTo>
                  <a:pt x="56" y="309"/>
                </a:lnTo>
                <a:lnTo>
                  <a:pt x="44" y="309"/>
                </a:lnTo>
                <a:lnTo>
                  <a:pt x="42" y="310"/>
                </a:lnTo>
                <a:lnTo>
                  <a:pt x="44" y="316"/>
                </a:lnTo>
                <a:lnTo>
                  <a:pt x="54" y="319"/>
                </a:lnTo>
                <a:lnTo>
                  <a:pt x="49" y="324"/>
                </a:lnTo>
                <a:lnTo>
                  <a:pt x="42" y="322"/>
                </a:lnTo>
                <a:lnTo>
                  <a:pt x="34" y="321"/>
                </a:lnTo>
                <a:lnTo>
                  <a:pt x="34" y="329"/>
                </a:lnTo>
                <a:lnTo>
                  <a:pt x="29" y="331"/>
                </a:lnTo>
                <a:lnTo>
                  <a:pt x="24" y="329"/>
                </a:lnTo>
                <a:lnTo>
                  <a:pt x="17" y="334"/>
                </a:lnTo>
                <a:lnTo>
                  <a:pt x="12" y="336"/>
                </a:lnTo>
                <a:lnTo>
                  <a:pt x="10" y="337"/>
                </a:lnTo>
                <a:lnTo>
                  <a:pt x="10" y="339"/>
                </a:lnTo>
                <a:lnTo>
                  <a:pt x="12" y="343"/>
                </a:lnTo>
                <a:lnTo>
                  <a:pt x="15" y="344"/>
                </a:lnTo>
                <a:lnTo>
                  <a:pt x="17" y="346"/>
                </a:lnTo>
                <a:lnTo>
                  <a:pt x="17" y="348"/>
                </a:lnTo>
                <a:lnTo>
                  <a:pt x="12" y="348"/>
                </a:lnTo>
                <a:lnTo>
                  <a:pt x="10" y="349"/>
                </a:lnTo>
                <a:lnTo>
                  <a:pt x="4" y="349"/>
                </a:lnTo>
                <a:lnTo>
                  <a:pt x="2" y="351"/>
                </a:lnTo>
                <a:lnTo>
                  <a:pt x="4" y="361"/>
                </a:lnTo>
                <a:lnTo>
                  <a:pt x="0" y="364"/>
                </a:lnTo>
                <a:lnTo>
                  <a:pt x="4" y="369"/>
                </a:lnTo>
                <a:lnTo>
                  <a:pt x="9" y="375"/>
                </a:lnTo>
                <a:lnTo>
                  <a:pt x="2" y="378"/>
                </a:lnTo>
                <a:lnTo>
                  <a:pt x="0" y="386"/>
                </a:lnTo>
                <a:lnTo>
                  <a:pt x="2" y="390"/>
                </a:lnTo>
                <a:lnTo>
                  <a:pt x="5" y="390"/>
                </a:lnTo>
                <a:lnTo>
                  <a:pt x="10" y="390"/>
                </a:lnTo>
                <a:lnTo>
                  <a:pt x="12" y="391"/>
                </a:lnTo>
                <a:lnTo>
                  <a:pt x="7" y="398"/>
                </a:lnTo>
                <a:lnTo>
                  <a:pt x="2" y="400"/>
                </a:lnTo>
                <a:lnTo>
                  <a:pt x="7" y="405"/>
                </a:lnTo>
                <a:lnTo>
                  <a:pt x="12" y="403"/>
                </a:lnTo>
                <a:lnTo>
                  <a:pt x="19" y="403"/>
                </a:lnTo>
                <a:lnTo>
                  <a:pt x="17" y="410"/>
                </a:lnTo>
                <a:lnTo>
                  <a:pt x="14" y="413"/>
                </a:lnTo>
                <a:lnTo>
                  <a:pt x="12" y="415"/>
                </a:lnTo>
                <a:lnTo>
                  <a:pt x="15" y="417"/>
                </a:lnTo>
                <a:lnTo>
                  <a:pt x="20" y="417"/>
                </a:lnTo>
                <a:lnTo>
                  <a:pt x="25" y="415"/>
                </a:lnTo>
                <a:lnTo>
                  <a:pt x="20" y="418"/>
                </a:lnTo>
                <a:lnTo>
                  <a:pt x="15" y="420"/>
                </a:lnTo>
                <a:lnTo>
                  <a:pt x="15" y="422"/>
                </a:lnTo>
                <a:lnTo>
                  <a:pt x="14" y="423"/>
                </a:lnTo>
                <a:lnTo>
                  <a:pt x="10" y="420"/>
                </a:lnTo>
                <a:lnTo>
                  <a:pt x="10" y="425"/>
                </a:lnTo>
                <a:lnTo>
                  <a:pt x="9" y="418"/>
                </a:lnTo>
                <a:lnTo>
                  <a:pt x="2" y="425"/>
                </a:lnTo>
                <a:lnTo>
                  <a:pt x="5" y="432"/>
                </a:lnTo>
                <a:lnTo>
                  <a:pt x="7" y="434"/>
                </a:lnTo>
                <a:lnTo>
                  <a:pt x="7" y="428"/>
                </a:lnTo>
                <a:lnTo>
                  <a:pt x="7" y="434"/>
                </a:lnTo>
                <a:lnTo>
                  <a:pt x="12" y="434"/>
                </a:lnTo>
                <a:lnTo>
                  <a:pt x="15" y="432"/>
                </a:lnTo>
                <a:lnTo>
                  <a:pt x="15" y="428"/>
                </a:lnTo>
                <a:lnTo>
                  <a:pt x="15" y="425"/>
                </a:lnTo>
                <a:lnTo>
                  <a:pt x="17" y="428"/>
                </a:lnTo>
                <a:lnTo>
                  <a:pt x="17" y="432"/>
                </a:lnTo>
                <a:lnTo>
                  <a:pt x="24" y="425"/>
                </a:lnTo>
                <a:lnTo>
                  <a:pt x="24" y="428"/>
                </a:lnTo>
                <a:lnTo>
                  <a:pt x="19" y="432"/>
                </a:lnTo>
                <a:lnTo>
                  <a:pt x="22" y="434"/>
                </a:lnTo>
                <a:lnTo>
                  <a:pt x="27" y="432"/>
                </a:lnTo>
                <a:lnTo>
                  <a:pt x="22" y="435"/>
                </a:lnTo>
                <a:lnTo>
                  <a:pt x="17" y="440"/>
                </a:lnTo>
                <a:lnTo>
                  <a:pt x="20" y="444"/>
                </a:lnTo>
                <a:lnTo>
                  <a:pt x="24" y="444"/>
                </a:lnTo>
                <a:lnTo>
                  <a:pt x="27" y="444"/>
                </a:lnTo>
                <a:lnTo>
                  <a:pt x="22" y="444"/>
                </a:lnTo>
                <a:lnTo>
                  <a:pt x="20" y="447"/>
                </a:lnTo>
                <a:lnTo>
                  <a:pt x="24" y="449"/>
                </a:lnTo>
                <a:lnTo>
                  <a:pt x="17" y="445"/>
                </a:lnTo>
                <a:lnTo>
                  <a:pt x="15" y="449"/>
                </a:lnTo>
                <a:lnTo>
                  <a:pt x="14" y="444"/>
                </a:lnTo>
                <a:lnTo>
                  <a:pt x="10" y="444"/>
                </a:lnTo>
                <a:lnTo>
                  <a:pt x="12" y="447"/>
                </a:lnTo>
                <a:lnTo>
                  <a:pt x="9" y="452"/>
                </a:lnTo>
                <a:lnTo>
                  <a:pt x="14" y="460"/>
                </a:lnTo>
                <a:lnTo>
                  <a:pt x="19" y="460"/>
                </a:lnTo>
                <a:lnTo>
                  <a:pt x="27" y="466"/>
                </a:lnTo>
                <a:lnTo>
                  <a:pt x="36" y="469"/>
                </a:lnTo>
                <a:lnTo>
                  <a:pt x="32" y="472"/>
                </a:lnTo>
                <a:lnTo>
                  <a:pt x="36" y="474"/>
                </a:lnTo>
                <a:lnTo>
                  <a:pt x="37" y="471"/>
                </a:lnTo>
                <a:lnTo>
                  <a:pt x="41" y="472"/>
                </a:lnTo>
                <a:lnTo>
                  <a:pt x="42" y="476"/>
                </a:lnTo>
                <a:lnTo>
                  <a:pt x="63" y="472"/>
                </a:lnTo>
                <a:lnTo>
                  <a:pt x="64" y="472"/>
                </a:lnTo>
                <a:lnTo>
                  <a:pt x="68" y="472"/>
                </a:lnTo>
                <a:lnTo>
                  <a:pt x="68" y="469"/>
                </a:lnTo>
                <a:lnTo>
                  <a:pt x="93" y="450"/>
                </a:lnTo>
                <a:lnTo>
                  <a:pt x="93" y="447"/>
                </a:lnTo>
                <a:lnTo>
                  <a:pt x="100" y="442"/>
                </a:lnTo>
                <a:lnTo>
                  <a:pt x="105" y="444"/>
                </a:lnTo>
                <a:lnTo>
                  <a:pt x="110" y="444"/>
                </a:lnTo>
                <a:lnTo>
                  <a:pt x="111" y="440"/>
                </a:lnTo>
                <a:lnTo>
                  <a:pt x="115" y="435"/>
                </a:lnTo>
                <a:lnTo>
                  <a:pt x="115" y="434"/>
                </a:lnTo>
                <a:lnTo>
                  <a:pt x="115" y="430"/>
                </a:lnTo>
                <a:lnTo>
                  <a:pt x="115" y="425"/>
                </a:lnTo>
                <a:lnTo>
                  <a:pt x="118" y="423"/>
                </a:lnTo>
                <a:lnTo>
                  <a:pt x="120" y="427"/>
                </a:lnTo>
                <a:lnTo>
                  <a:pt x="118" y="430"/>
                </a:lnTo>
                <a:lnTo>
                  <a:pt x="120" y="435"/>
                </a:lnTo>
                <a:lnTo>
                  <a:pt x="123" y="439"/>
                </a:lnTo>
                <a:lnTo>
                  <a:pt x="125" y="439"/>
                </a:lnTo>
                <a:lnTo>
                  <a:pt x="130" y="437"/>
                </a:lnTo>
                <a:lnTo>
                  <a:pt x="132" y="440"/>
                </a:lnTo>
                <a:lnTo>
                  <a:pt x="135" y="442"/>
                </a:lnTo>
                <a:lnTo>
                  <a:pt x="135" y="447"/>
                </a:lnTo>
                <a:lnTo>
                  <a:pt x="140" y="447"/>
                </a:lnTo>
                <a:lnTo>
                  <a:pt x="143" y="435"/>
                </a:lnTo>
                <a:lnTo>
                  <a:pt x="140" y="423"/>
                </a:lnTo>
                <a:lnTo>
                  <a:pt x="145" y="420"/>
                </a:lnTo>
                <a:lnTo>
                  <a:pt x="147" y="413"/>
                </a:lnTo>
                <a:lnTo>
                  <a:pt x="150" y="413"/>
                </a:lnTo>
                <a:lnTo>
                  <a:pt x="157" y="407"/>
                </a:lnTo>
                <a:lnTo>
                  <a:pt x="159" y="400"/>
                </a:lnTo>
                <a:lnTo>
                  <a:pt x="160" y="395"/>
                </a:lnTo>
                <a:lnTo>
                  <a:pt x="159" y="388"/>
                </a:lnTo>
                <a:lnTo>
                  <a:pt x="152" y="376"/>
                </a:lnTo>
                <a:lnTo>
                  <a:pt x="162" y="375"/>
                </a:lnTo>
                <a:lnTo>
                  <a:pt x="165" y="364"/>
                </a:lnTo>
                <a:lnTo>
                  <a:pt x="162" y="359"/>
                </a:lnTo>
                <a:lnTo>
                  <a:pt x="155" y="358"/>
                </a:lnTo>
                <a:lnTo>
                  <a:pt x="150" y="351"/>
                </a:lnTo>
                <a:lnTo>
                  <a:pt x="154" y="332"/>
                </a:lnTo>
                <a:lnTo>
                  <a:pt x="147" y="321"/>
                </a:lnTo>
                <a:lnTo>
                  <a:pt x="150" y="304"/>
                </a:lnTo>
                <a:lnTo>
                  <a:pt x="152" y="294"/>
                </a:lnTo>
                <a:lnTo>
                  <a:pt x="155" y="285"/>
                </a:lnTo>
                <a:lnTo>
                  <a:pt x="160" y="277"/>
                </a:lnTo>
                <a:lnTo>
                  <a:pt x="167" y="273"/>
                </a:lnTo>
                <a:lnTo>
                  <a:pt x="174" y="272"/>
                </a:lnTo>
                <a:lnTo>
                  <a:pt x="182" y="272"/>
                </a:lnTo>
                <a:lnTo>
                  <a:pt x="189" y="272"/>
                </a:lnTo>
                <a:lnTo>
                  <a:pt x="192" y="268"/>
                </a:lnTo>
                <a:lnTo>
                  <a:pt x="194" y="265"/>
                </a:lnTo>
                <a:lnTo>
                  <a:pt x="192" y="257"/>
                </a:lnTo>
                <a:lnTo>
                  <a:pt x="189" y="251"/>
                </a:lnTo>
                <a:lnTo>
                  <a:pt x="186" y="250"/>
                </a:lnTo>
                <a:lnTo>
                  <a:pt x="196" y="233"/>
                </a:lnTo>
                <a:lnTo>
                  <a:pt x="199" y="225"/>
                </a:lnTo>
                <a:lnTo>
                  <a:pt x="202" y="214"/>
                </a:lnTo>
                <a:lnTo>
                  <a:pt x="202" y="199"/>
                </a:lnTo>
                <a:lnTo>
                  <a:pt x="204" y="194"/>
                </a:lnTo>
                <a:lnTo>
                  <a:pt x="213" y="194"/>
                </a:lnTo>
                <a:lnTo>
                  <a:pt x="233" y="171"/>
                </a:lnTo>
                <a:lnTo>
                  <a:pt x="238" y="166"/>
                </a:lnTo>
                <a:lnTo>
                  <a:pt x="240" y="159"/>
                </a:lnTo>
                <a:lnTo>
                  <a:pt x="238" y="147"/>
                </a:lnTo>
                <a:lnTo>
                  <a:pt x="253" y="127"/>
                </a:lnTo>
                <a:lnTo>
                  <a:pt x="256" y="123"/>
                </a:lnTo>
                <a:lnTo>
                  <a:pt x="268" y="125"/>
                </a:lnTo>
                <a:lnTo>
                  <a:pt x="275" y="125"/>
                </a:lnTo>
                <a:lnTo>
                  <a:pt x="278" y="120"/>
                </a:lnTo>
                <a:lnTo>
                  <a:pt x="278" y="117"/>
                </a:lnTo>
                <a:lnTo>
                  <a:pt x="278" y="105"/>
                </a:lnTo>
                <a:lnTo>
                  <a:pt x="280" y="102"/>
                </a:lnTo>
                <a:lnTo>
                  <a:pt x="297" y="108"/>
                </a:lnTo>
                <a:lnTo>
                  <a:pt x="312" y="113"/>
                </a:lnTo>
                <a:lnTo>
                  <a:pt x="315" y="115"/>
                </a:lnTo>
                <a:lnTo>
                  <a:pt x="317" y="110"/>
                </a:lnTo>
                <a:lnTo>
                  <a:pt x="322" y="83"/>
                </a:lnTo>
                <a:lnTo>
                  <a:pt x="331" y="83"/>
                </a:lnTo>
                <a:lnTo>
                  <a:pt x="334" y="83"/>
                </a:lnTo>
                <a:lnTo>
                  <a:pt x="336" y="83"/>
                </a:lnTo>
                <a:lnTo>
                  <a:pt x="344" y="71"/>
                </a:lnTo>
                <a:lnTo>
                  <a:pt x="347" y="71"/>
                </a:lnTo>
                <a:lnTo>
                  <a:pt x="352" y="71"/>
                </a:lnTo>
                <a:lnTo>
                  <a:pt x="371" y="93"/>
                </a:lnTo>
                <a:lnTo>
                  <a:pt x="376" y="96"/>
                </a:lnTo>
                <a:lnTo>
                  <a:pt x="390" y="96"/>
                </a:lnTo>
                <a:lnTo>
                  <a:pt x="405" y="93"/>
                </a:lnTo>
                <a:lnTo>
                  <a:pt x="420" y="103"/>
                </a:lnTo>
                <a:lnTo>
                  <a:pt x="425" y="96"/>
                </a:lnTo>
                <a:lnTo>
                  <a:pt x="438" y="90"/>
                </a:lnTo>
                <a:lnTo>
                  <a:pt x="440" y="80"/>
                </a:lnTo>
                <a:lnTo>
                  <a:pt x="440" y="71"/>
                </a:lnTo>
                <a:lnTo>
                  <a:pt x="443" y="63"/>
                </a:lnTo>
                <a:lnTo>
                  <a:pt x="449" y="56"/>
                </a:lnTo>
                <a:lnTo>
                  <a:pt x="457" y="49"/>
                </a:lnTo>
                <a:lnTo>
                  <a:pt x="475" y="48"/>
                </a:lnTo>
                <a:lnTo>
                  <a:pt x="481" y="46"/>
                </a:lnTo>
                <a:lnTo>
                  <a:pt x="486" y="46"/>
                </a:lnTo>
                <a:lnTo>
                  <a:pt x="497" y="54"/>
                </a:lnTo>
                <a:lnTo>
                  <a:pt x="502" y="56"/>
                </a:lnTo>
                <a:lnTo>
                  <a:pt x="511" y="61"/>
                </a:lnTo>
                <a:lnTo>
                  <a:pt x="513" y="66"/>
                </a:lnTo>
                <a:lnTo>
                  <a:pt x="504" y="83"/>
                </a:lnTo>
                <a:lnTo>
                  <a:pt x="502" y="90"/>
                </a:lnTo>
                <a:lnTo>
                  <a:pt x="502" y="93"/>
                </a:lnTo>
                <a:lnTo>
                  <a:pt x="509" y="88"/>
                </a:lnTo>
                <a:lnTo>
                  <a:pt x="519" y="76"/>
                </a:lnTo>
                <a:lnTo>
                  <a:pt x="529" y="68"/>
                </a:lnTo>
                <a:lnTo>
                  <a:pt x="536" y="64"/>
                </a:lnTo>
                <a:lnTo>
                  <a:pt x="545" y="64"/>
                </a:lnTo>
                <a:lnTo>
                  <a:pt x="548" y="61"/>
                </a:lnTo>
                <a:lnTo>
                  <a:pt x="553" y="56"/>
                </a:lnTo>
                <a:lnTo>
                  <a:pt x="546" y="51"/>
                </a:lnTo>
                <a:lnTo>
                  <a:pt x="538" y="51"/>
                </a:lnTo>
                <a:lnTo>
                  <a:pt x="524" y="54"/>
                </a:lnTo>
                <a:lnTo>
                  <a:pt x="521" y="48"/>
                </a:lnTo>
                <a:lnTo>
                  <a:pt x="511" y="43"/>
                </a:lnTo>
                <a:lnTo>
                  <a:pt x="504" y="36"/>
                </a:lnTo>
                <a:lnTo>
                  <a:pt x="524" y="36"/>
                </a:lnTo>
                <a:lnTo>
                  <a:pt x="536" y="36"/>
                </a:lnTo>
                <a:lnTo>
                  <a:pt x="548" y="29"/>
                </a:lnTo>
                <a:lnTo>
                  <a:pt x="546" y="24"/>
                </a:lnTo>
                <a:lnTo>
                  <a:pt x="540" y="19"/>
                </a:lnTo>
                <a:lnTo>
                  <a:pt x="531" y="19"/>
                </a:lnTo>
                <a:lnTo>
                  <a:pt x="524" y="17"/>
                </a:lnTo>
                <a:lnTo>
                  <a:pt x="509" y="7"/>
                </a:lnTo>
                <a:lnTo>
                  <a:pt x="506" y="5"/>
                </a:lnTo>
                <a:lnTo>
                  <a:pt x="496" y="19"/>
                </a:lnTo>
                <a:lnTo>
                  <a:pt x="494" y="26"/>
                </a:lnTo>
                <a:lnTo>
                  <a:pt x="486" y="24"/>
                </a:lnTo>
                <a:lnTo>
                  <a:pt x="489" y="17"/>
                </a:lnTo>
                <a:lnTo>
                  <a:pt x="487" y="12"/>
                </a:lnTo>
                <a:lnTo>
                  <a:pt x="494" y="2"/>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3" name="Freeform 30420"/>
          <p:cNvSpPr>
            <a:spLocks/>
          </p:cNvSpPr>
          <p:nvPr/>
        </p:nvSpPr>
        <p:spPr bwMode="auto">
          <a:xfrm>
            <a:off x="4609620" y="2800101"/>
            <a:ext cx="198075" cy="328379"/>
          </a:xfrm>
          <a:custGeom>
            <a:avLst/>
            <a:gdLst>
              <a:gd name="T0" fmla="*/ 161 w 224"/>
              <a:gd name="T1" fmla="*/ 8 h 369"/>
              <a:gd name="T2" fmla="*/ 139 w 224"/>
              <a:gd name="T3" fmla="*/ 2 h 369"/>
              <a:gd name="T4" fmla="*/ 107 w 224"/>
              <a:gd name="T5" fmla="*/ 17 h 369"/>
              <a:gd name="T6" fmla="*/ 102 w 224"/>
              <a:gd name="T7" fmla="*/ 44 h 369"/>
              <a:gd name="T8" fmla="*/ 69 w 224"/>
              <a:gd name="T9" fmla="*/ 47 h 369"/>
              <a:gd name="T10" fmla="*/ 35 w 224"/>
              <a:gd name="T11" fmla="*/ 47 h 369"/>
              <a:gd name="T12" fmla="*/ 8 w 224"/>
              <a:gd name="T13" fmla="*/ 25 h 369"/>
              <a:gd name="T14" fmla="*/ 6 w 224"/>
              <a:gd name="T15" fmla="*/ 47 h 369"/>
              <a:gd name="T16" fmla="*/ 43 w 224"/>
              <a:gd name="T17" fmla="*/ 67 h 369"/>
              <a:gd name="T18" fmla="*/ 55 w 224"/>
              <a:gd name="T19" fmla="*/ 98 h 369"/>
              <a:gd name="T20" fmla="*/ 60 w 224"/>
              <a:gd name="T21" fmla="*/ 140 h 369"/>
              <a:gd name="T22" fmla="*/ 65 w 224"/>
              <a:gd name="T23" fmla="*/ 158 h 369"/>
              <a:gd name="T24" fmla="*/ 91 w 224"/>
              <a:gd name="T25" fmla="*/ 168 h 369"/>
              <a:gd name="T26" fmla="*/ 94 w 224"/>
              <a:gd name="T27" fmla="*/ 187 h 369"/>
              <a:gd name="T28" fmla="*/ 87 w 224"/>
              <a:gd name="T29" fmla="*/ 194 h 369"/>
              <a:gd name="T30" fmla="*/ 40 w 224"/>
              <a:gd name="T31" fmla="*/ 239 h 369"/>
              <a:gd name="T32" fmla="*/ 33 w 224"/>
              <a:gd name="T33" fmla="*/ 246 h 369"/>
              <a:gd name="T34" fmla="*/ 18 w 224"/>
              <a:gd name="T35" fmla="*/ 253 h 369"/>
              <a:gd name="T36" fmla="*/ 13 w 224"/>
              <a:gd name="T37" fmla="*/ 263 h 369"/>
              <a:gd name="T38" fmla="*/ 5 w 224"/>
              <a:gd name="T39" fmla="*/ 278 h 369"/>
              <a:gd name="T40" fmla="*/ 11 w 224"/>
              <a:gd name="T41" fmla="*/ 288 h 369"/>
              <a:gd name="T42" fmla="*/ 16 w 224"/>
              <a:gd name="T43" fmla="*/ 312 h 369"/>
              <a:gd name="T44" fmla="*/ 13 w 224"/>
              <a:gd name="T45" fmla="*/ 329 h 369"/>
              <a:gd name="T46" fmla="*/ 20 w 224"/>
              <a:gd name="T47" fmla="*/ 349 h 369"/>
              <a:gd name="T48" fmla="*/ 33 w 224"/>
              <a:gd name="T49" fmla="*/ 354 h 369"/>
              <a:gd name="T50" fmla="*/ 47 w 224"/>
              <a:gd name="T51" fmla="*/ 355 h 369"/>
              <a:gd name="T52" fmla="*/ 50 w 224"/>
              <a:gd name="T53" fmla="*/ 369 h 369"/>
              <a:gd name="T54" fmla="*/ 67 w 224"/>
              <a:gd name="T55" fmla="*/ 367 h 369"/>
              <a:gd name="T56" fmla="*/ 79 w 224"/>
              <a:gd name="T57" fmla="*/ 364 h 369"/>
              <a:gd name="T58" fmla="*/ 92 w 224"/>
              <a:gd name="T59" fmla="*/ 359 h 369"/>
              <a:gd name="T60" fmla="*/ 106 w 224"/>
              <a:gd name="T61" fmla="*/ 359 h 369"/>
              <a:gd name="T62" fmla="*/ 119 w 224"/>
              <a:gd name="T63" fmla="*/ 352 h 369"/>
              <a:gd name="T64" fmla="*/ 123 w 224"/>
              <a:gd name="T65" fmla="*/ 350 h 369"/>
              <a:gd name="T66" fmla="*/ 134 w 224"/>
              <a:gd name="T67" fmla="*/ 347 h 369"/>
              <a:gd name="T68" fmla="*/ 161 w 224"/>
              <a:gd name="T69" fmla="*/ 342 h 369"/>
              <a:gd name="T70" fmla="*/ 219 w 224"/>
              <a:gd name="T71" fmla="*/ 281 h 369"/>
              <a:gd name="T72" fmla="*/ 222 w 224"/>
              <a:gd name="T73" fmla="*/ 261 h 369"/>
              <a:gd name="T74" fmla="*/ 195 w 224"/>
              <a:gd name="T75" fmla="*/ 238 h 369"/>
              <a:gd name="T76" fmla="*/ 202 w 224"/>
              <a:gd name="T77" fmla="*/ 219 h 369"/>
              <a:gd name="T78" fmla="*/ 187 w 224"/>
              <a:gd name="T79" fmla="*/ 182 h 369"/>
              <a:gd name="T80" fmla="*/ 195 w 224"/>
              <a:gd name="T81" fmla="*/ 162 h 369"/>
              <a:gd name="T82" fmla="*/ 177 w 224"/>
              <a:gd name="T83" fmla="*/ 111 h 369"/>
              <a:gd name="T84" fmla="*/ 188 w 224"/>
              <a:gd name="T85" fmla="*/ 86 h 369"/>
              <a:gd name="T86" fmla="*/ 165 w 224"/>
              <a:gd name="T87" fmla="*/ 69 h 369"/>
              <a:gd name="T88" fmla="*/ 166 w 224"/>
              <a:gd name="T89" fmla="*/ 44 h 369"/>
              <a:gd name="T90" fmla="*/ 175 w 224"/>
              <a:gd name="T91" fmla="*/ 1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 h="369">
                <a:moveTo>
                  <a:pt x="175" y="15"/>
                </a:moveTo>
                <a:lnTo>
                  <a:pt x="166" y="10"/>
                </a:lnTo>
                <a:lnTo>
                  <a:pt x="161" y="8"/>
                </a:lnTo>
                <a:lnTo>
                  <a:pt x="150" y="0"/>
                </a:lnTo>
                <a:lnTo>
                  <a:pt x="145" y="0"/>
                </a:lnTo>
                <a:lnTo>
                  <a:pt x="139" y="2"/>
                </a:lnTo>
                <a:lnTo>
                  <a:pt x="121" y="3"/>
                </a:lnTo>
                <a:lnTo>
                  <a:pt x="113" y="10"/>
                </a:lnTo>
                <a:lnTo>
                  <a:pt x="107" y="17"/>
                </a:lnTo>
                <a:lnTo>
                  <a:pt x="104" y="25"/>
                </a:lnTo>
                <a:lnTo>
                  <a:pt x="104" y="34"/>
                </a:lnTo>
                <a:lnTo>
                  <a:pt x="102" y="44"/>
                </a:lnTo>
                <a:lnTo>
                  <a:pt x="89" y="50"/>
                </a:lnTo>
                <a:lnTo>
                  <a:pt x="84" y="57"/>
                </a:lnTo>
                <a:lnTo>
                  <a:pt x="69" y="47"/>
                </a:lnTo>
                <a:lnTo>
                  <a:pt x="54" y="50"/>
                </a:lnTo>
                <a:lnTo>
                  <a:pt x="40" y="50"/>
                </a:lnTo>
                <a:lnTo>
                  <a:pt x="35" y="47"/>
                </a:lnTo>
                <a:lnTo>
                  <a:pt x="16" y="25"/>
                </a:lnTo>
                <a:lnTo>
                  <a:pt x="11" y="25"/>
                </a:lnTo>
                <a:lnTo>
                  <a:pt x="8" y="25"/>
                </a:lnTo>
                <a:lnTo>
                  <a:pt x="0" y="37"/>
                </a:lnTo>
                <a:lnTo>
                  <a:pt x="1" y="39"/>
                </a:lnTo>
                <a:lnTo>
                  <a:pt x="6" y="47"/>
                </a:lnTo>
                <a:lnTo>
                  <a:pt x="20" y="57"/>
                </a:lnTo>
                <a:lnTo>
                  <a:pt x="30" y="64"/>
                </a:lnTo>
                <a:lnTo>
                  <a:pt x="43" y="67"/>
                </a:lnTo>
                <a:lnTo>
                  <a:pt x="48" y="71"/>
                </a:lnTo>
                <a:lnTo>
                  <a:pt x="57" y="81"/>
                </a:lnTo>
                <a:lnTo>
                  <a:pt x="55" y="98"/>
                </a:lnTo>
                <a:lnTo>
                  <a:pt x="65" y="120"/>
                </a:lnTo>
                <a:lnTo>
                  <a:pt x="65" y="126"/>
                </a:lnTo>
                <a:lnTo>
                  <a:pt x="60" y="140"/>
                </a:lnTo>
                <a:lnTo>
                  <a:pt x="62" y="148"/>
                </a:lnTo>
                <a:lnTo>
                  <a:pt x="65" y="155"/>
                </a:lnTo>
                <a:lnTo>
                  <a:pt x="65" y="158"/>
                </a:lnTo>
                <a:lnTo>
                  <a:pt x="72" y="158"/>
                </a:lnTo>
                <a:lnTo>
                  <a:pt x="80" y="165"/>
                </a:lnTo>
                <a:lnTo>
                  <a:pt x="91" y="168"/>
                </a:lnTo>
                <a:lnTo>
                  <a:pt x="94" y="172"/>
                </a:lnTo>
                <a:lnTo>
                  <a:pt x="92" y="185"/>
                </a:lnTo>
                <a:lnTo>
                  <a:pt x="94" y="187"/>
                </a:lnTo>
                <a:lnTo>
                  <a:pt x="96" y="190"/>
                </a:lnTo>
                <a:lnTo>
                  <a:pt x="96" y="194"/>
                </a:lnTo>
                <a:lnTo>
                  <a:pt x="87" y="194"/>
                </a:lnTo>
                <a:lnTo>
                  <a:pt x="77" y="200"/>
                </a:lnTo>
                <a:lnTo>
                  <a:pt x="42" y="239"/>
                </a:lnTo>
                <a:lnTo>
                  <a:pt x="40" y="239"/>
                </a:lnTo>
                <a:lnTo>
                  <a:pt x="37" y="234"/>
                </a:lnTo>
                <a:lnTo>
                  <a:pt x="35" y="238"/>
                </a:lnTo>
                <a:lnTo>
                  <a:pt x="33" y="246"/>
                </a:lnTo>
                <a:lnTo>
                  <a:pt x="32" y="253"/>
                </a:lnTo>
                <a:lnTo>
                  <a:pt x="27" y="256"/>
                </a:lnTo>
                <a:lnTo>
                  <a:pt x="18" y="253"/>
                </a:lnTo>
                <a:lnTo>
                  <a:pt x="13" y="254"/>
                </a:lnTo>
                <a:lnTo>
                  <a:pt x="15" y="261"/>
                </a:lnTo>
                <a:lnTo>
                  <a:pt x="13" y="263"/>
                </a:lnTo>
                <a:lnTo>
                  <a:pt x="8" y="268"/>
                </a:lnTo>
                <a:lnTo>
                  <a:pt x="5" y="273"/>
                </a:lnTo>
                <a:lnTo>
                  <a:pt x="5" y="278"/>
                </a:lnTo>
                <a:lnTo>
                  <a:pt x="8" y="280"/>
                </a:lnTo>
                <a:lnTo>
                  <a:pt x="11" y="283"/>
                </a:lnTo>
                <a:lnTo>
                  <a:pt x="11" y="288"/>
                </a:lnTo>
                <a:lnTo>
                  <a:pt x="8" y="298"/>
                </a:lnTo>
                <a:lnTo>
                  <a:pt x="11" y="305"/>
                </a:lnTo>
                <a:lnTo>
                  <a:pt x="16" y="312"/>
                </a:lnTo>
                <a:lnTo>
                  <a:pt x="15" y="315"/>
                </a:lnTo>
                <a:lnTo>
                  <a:pt x="13" y="322"/>
                </a:lnTo>
                <a:lnTo>
                  <a:pt x="13" y="329"/>
                </a:lnTo>
                <a:lnTo>
                  <a:pt x="13" y="340"/>
                </a:lnTo>
                <a:lnTo>
                  <a:pt x="16" y="345"/>
                </a:lnTo>
                <a:lnTo>
                  <a:pt x="20" y="349"/>
                </a:lnTo>
                <a:lnTo>
                  <a:pt x="23" y="350"/>
                </a:lnTo>
                <a:lnTo>
                  <a:pt x="30" y="354"/>
                </a:lnTo>
                <a:lnTo>
                  <a:pt x="33" y="354"/>
                </a:lnTo>
                <a:lnTo>
                  <a:pt x="33" y="359"/>
                </a:lnTo>
                <a:lnTo>
                  <a:pt x="38" y="355"/>
                </a:lnTo>
                <a:lnTo>
                  <a:pt x="47" y="355"/>
                </a:lnTo>
                <a:lnTo>
                  <a:pt x="43" y="361"/>
                </a:lnTo>
                <a:lnTo>
                  <a:pt x="47" y="366"/>
                </a:lnTo>
                <a:lnTo>
                  <a:pt x="50" y="369"/>
                </a:lnTo>
                <a:lnTo>
                  <a:pt x="60" y="369"/>
                </a:lnTo>
                <a:lnTo>
                  <a:pt x="67" y="366"/>
                </a:lnTo>
                <a:lnTo>
                  <a:pt x="67" y="367"/>
                </a:lnTo>
                <a:lnTo>
                  <a:pt x="72" y="364"/>
                </a:lnTo>
                <a:lnTo>
                  <a:pt x="75" y="367"/>
                </a:lnTo>
                <a:lnTo>
                  <a:pt x="79" y="364"/>
                </a:lnTo>
                <a:lnTo>
                  <a:pt x="87" y="361"/>
                </a:lnTo>
                <a:lnTo>
                  <a:pt x="89" y="362"/>
                </a:lnTo>
                <a:lnTo>
                  <a:pt x="92" y="359"/>
                </a:lnTo>
                <a:lnTo>
                  <a:pt x="97" y="357"/>
                </a:lnTo>
                <a:lnTo>
                  <a:pt x="101" y="354"/>
                </a:lnTo>
                <a:lnTo>
                  <a:pt x="106" y="359"/>
                </a:lnTo>
                <a:lnTo>
                  <a:pt x="107" y="355"/>
                </a:lnTo>
                <a:lnTo>
                  <a:pt x="116" y="354"/>
                </a:lnTo>
                <a:lnTo>
                  <a:pt x="119" y="352"/>
                </a:lnTo>
                <a:lnTo>
                  <a:pt x="121" y="344"/>
                </a:lnTo>
                <a:lnTo>
                  <a:pt x="121" y="350"/>
                </a:lnTo>
                <a:lnTo>
                  <a:pt x="123" y="350"/>
                </a:lnTo>
                <a:lnTo>
                  <a:pt x="129" y="352"/>
                </a:lnTo>
                <a:lnTo>
                  <a:pt x="129" y="350"/>
                </a:lnTo>
                <a:lnTo>
                  <a:pt x="134" y="347"/>
                </a:lnTo>
                <a:lnTo>
                  <a:pt x="139" y="350"/>
                </a:lnTo>
                <a:lnTo>
                  <a:pt x="141" y="349"/>
                </a:lnTo>
                <a:lnTo>
                  <a:pt x="161" y="342"/>
                </a:lnTo>
                <a:lnTo>
                  <a:pt x="163" y="339"/>
                </a:lnTo>
                <a:lnTo>
                  <a:pt x="214" y="290"/>
                </a:lnTo>
                <a:lnTo>
                  <a:pt x="219" y="281"/>
                </a:lnTo>
                <a:lnTo>
                  <a:pt x="224" y="273"/>
                </a:lnTo>
                <a:lnTo>
                  <a:pt x="224" y="266"/>
                </a:lnTo>
                <a:lnTo>
                  <a:pt x="222" y="261"/>
                </a:lnTo>
                <a:lnTo>
                  <a:pt x="219" y="254"/>
                </a:lnTo>
                <a:lnTo>
                  <a:pt x="198" y="243"/>
                </a:lnTo>
                <a:lnTo>
                  <a:pt x="195" y="238"/>
                </a:lnTo>
                <a:lnTo>
                  <a:pt x="204" y="227"/>
                </a:lnTo>
                <a:lnTo>
                  <a:pt x="204" y="224"/>
                </a:lnTo>
                <a:lnTo>
                  <a:pt x="202" y="219"/>
                </a:lnTo>
                <a:lnTo>
                  <a:pt x="190" y="197"/>
                </a:lnTo>
                <a:lnTo>
                  <a:pt x="187" y="189"/>
                </a:lnTo>
                <a:lnTo>
                  <a:pt x="187" y="182"/>
                </a:lnTo>
                <a:lnTo>
                  <a:pt x="188" y="175"/>
                </a:lnTo>
                <a:lnTo>
                  <a:pt x="193" y="167"/>
                </a:lnTo>
                <a:lnTo>
                  <a:pt x="195" y="162"/>
                </a:lnTo>
                <a:lnTo>
                  <a:pt x="187" y="140"/>
                </a:lnTo>
                <a:lnTo>
                  <a:pt x="173" y="118"/>
                </a:lnTo>
                <a:lnTo>
                  <a:pt x="177" y="111"/>
                </a:lnTo>
                <a:lnTo>
                  <a:pt x="190" y="99"/>
                </a:lnTo>
                <a:lnTo>
                  <a:pt x="193" y="93"/>
                </a:lnTo>
                <a:lnTo>
                  <a:pt x="188" y="86"/>
                </a:lnTo>
                <a:lnTo>
                  <a:pt x="178" y="76"/>
                </a:lnTo>
                <a:lnTo>
                  <a:pt x="170" y="74"/>
                </a:lnTo>
                <a:lnTo>
                  <a:pt x="165" y="69"/>
                </a:lnTo>
                <a:lnTo>
                  <a:pt x="163" y="61"/>
                </a:lnTo>
                <a:lnTo>
                  <a:pt x="166" y="52"/>
                </a:lnTo>
                <a:lnTo>
                  <a:pt x="166" y="44"/>
                </a:lnTo>
                <a:lnTo>
                  <a:pt x="168" y="37"/>
                </a:lnTo>
                <a:lnTo>
                  <a:pt x="177" y="20"/>
                </a:lnTo>
                <a:lnTo>
                  <a:pt x="175" y="1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4" name="Freeform 30421"/>
          <p:cNvSpPr>
            <a:spLocks/>
          </p:cNvSpPr>
          <p:nvPr/>
        </p:nvSpPr>
        <p:spPr bwMode="auto">
          <a:xfrm>
            <a:off x="4425691" y="2833029"/>
            <a:ext cx="241404" cy="426269"/>
          </a:xfrm>
          <a:custGeom>
            <a:avLst/>
            <a:gdLst>
              <a:gd name="T0" fmla="*/ 184 w 273"/>
              <a:gd name="T1" fmla="*/ 30 h 479"/>
              <a:gd name="T2" fmla="*/ 150 w 273"/>
              <a:gd name="T3" fmla="*/ 34 h 479"/>
              <a:gd name="T4" fmla="*/ 128 w 273"/>
              <a:gd name="T5" fmla="*/ 40 h 479"/>
              <a:gd name="T6" fmla="*/ 110 w 273"/>
              <a:gd name="T7" fmla="*/ 83 h 479"/>
              <a:gd name="T8" fmla="*/ 74 w 273"/>
              <a:gd name="T9" fmla="*/ 116 h 479"/>
              <a:gd name="T10" fmla="*/ 58 w 273"/>
              <a:gd name="T11" fmla="*/ 167 h 479"/>
              <a:gd name="T12" fmla="*/ 64 w 273"/>
              <a:gd name="T13" fmla="*/ 185 h 479"/>
              <a:gd name="T14" fmla="*/ 39 w 273"/>
              <a:gd name="T15" fmla="*/ 190 h 479"/>
              <a:gd name="T16" fmla="*/ 22 w 273"/>
              <a:gd name="T17" fmla="*/ 221 h 479"/>
              <a:gd name="T18" fmla="*/ 27 w 273"/>
              <a:gd name="T19" fmla="*/ 275 h 479"/>
              <a:gd name="T20" fmla="*/ 24 w 273"/>
              <a:gd name="T21" fmla="*/ 293 h 479"/>
              <a:gd name="T22" fmla="*/ 29 w 273"/>
              <a:gd name="T23" fmla="*/ 324 h 479"/>
              <a:gd name="T24" fmla="*/ 12 w 273"/>
              <a:gd name="T25" fmla="*/ 340 h 479"/>
              <a:gd name="T26" fmla="*/ 7 w 273"/>
              <a:gd name="T27" fmla="*/ 359 h 479"/>
              <a:gd name="T28" fmla="*/ 5 w 273"/>
              <a:gd name="T29" fmla="*/ 383 h 479"/>
              <a:gd name="T30" fmla="*/ 17 w 273"/>
              <a:gd name="T31" fmla="*/ 386 h 479"/>
              <a:gd name="T32" fmla="*/ 19 w 273"/>
              <a:gd name="T33" fmla="*/ 415 h 479"/>
              <a:gd name="T34" fmla="*/ 34 w 273"/>
              <a:gd name="T35" fmla="*/ 438 h 479"/>
              <a:gd name="T36" fmla="*/ 34 w 273"/>
              <a:gd name="T37" fmla="*/ 443 h 479"/>
              <a:gd name="T38" fmla="*/ 42 w 273"/>
              <a:gd name="T39" fmla="*/ 467 h 479"/>
              <a:gd name="T40" fmla="*/ 37 w 273"/>
              <a:gd name="T41" fmla="*/ 477 h 479"/>
              <a:gd name="T42" fmla="*/ 66 w 273"/>
              <a:gd name="T43" fmla="*/ 477 h 479"/>
              <a:gd name="T44" fmla="*/ 74 w 273"/>
              <a:gd name="T45" fmla="*/ 457 h 479"/>
              <a:gd name="T46" fmla="*/ 95 w 273"/>
              <a:gd name="T47" fmla="*/ 452 h 479"/>
              <a:gd name="T48" fmla="*/ 117 w 273"/>
              <a:gd name="T49" fmla="*/ 416 h 479"/>
              <a:gd name="T50" fmla="*/ 115 w 273"/>
              <a:gd name="T51" fmla="*/ 403 h 479"/>
              <a:gd name="T52" fmla="*/ 122 w 273"/>
              <a:gd name="T53" fmla="*/ 391 h 479"/>
              <a:gd name="T54" fmla="*/ 128 w 273"/>
              <a:gd name="T55" fmla="*/ 371 h 479"/>
              <a:gd name="T56" fmla="*/ 138 w 273"/>
              <a:gd name="T57" fmla="*/ 362 h 479"/>
              <a:gd name="T58" fmla="*/ 142 w 273"/>
              <a:gd name="T59" fmla="*/ 362 h 479"/>
              <a:gd name="T60" fmla="*/ 155 w 273"/>
              <a:gd name="T61" fmla="*/ 354 h 479"/>
              <a:gd name="T62" fmla="*/ 159 w 273"/>
              <a:gd name="T63" fmla="*/ 345 h 479"/>
              <a:gd name="T64" fmla="*/ 150 w 273"/>
              <a:gd name="T65" fmla="*/ 349 h 479"/>
              <a:gd name="T66" fmla="*/ 138 w 273"/>
              <a:gd name="T67" fmla="*/ 352 h 479"/>
              <a:gd name="T68" fmla="*/ 122 w 273"/>
              <a:gd name="T69" fmla="*/ 344 h 479"/>
              <a:gd name="T70" fmla="*/ 123 w 273"/>
              <a:gd name="T71" fmla="*/ 340 h 479"/>
              <a:gd name="T72" fmla="*/ 144 w 273"/>
              <a:gd name="T73" fmla="*/ 347 h 479"/>
              <a:gd name="T74" fmla="*/ 171 w 273"/>
              <a:gd name="T75" fmla="*/ 335 h 479"/>
              <a:gd name="T76" fmla="*/ 157 w 273"/>
              <a:gd name="T77" fmla="*/ 320 h 479"/>
              <a:gd name="T78" fmla="*/ 140 w 273"/>
              <a:gd name="T79" fmla="*/ 305 h 479"/>
              <a:gd name="T80" fmla="*/ 130 w 273"/>
              <a:gd name="T81" fmla="*/ 285 h 479"/>
              <a:gd name="T82" fmla="*/ 137 w 273"/>
              <a:gd name="T83" fmla="*/ 254 h 479"/>
              <a:gd name="T84" fmla="*/ 147 w 273"/>
              <a:gd name="T85" fmla="*/ 239 h 479"/>
              <a:gd name="T86" fmla="*/ 157 w 273"/>
              <a:gd name="T87" fmla="*/ 227 h 479"/>
              <a:gd name="T88" fmla="*/ 176 w 273"/>
              <a:gd name="T89" fmla="*/ 207 h 479"/>
              <a:gd name="T90" fmla="*/ 213 w 273"/>
              <a:gd name="T91" fmla="*/ 179 h 479"/>
              <a:gd name="T92" fmla="*/ 209 w 273"/>
              <a:gd name="T93" fmla="*/ 160 h 479"/>
              <a:gd name="T94" fmla="*/ 218 w 273"/>
              <a:gd name="T95" fmla="*/ 142 h 479"/>
              <a:gd name="T96" fmla="*/ 238 w 273"/>
              <a:gd name="T97" fmla="*/ 125 h 479"/>
              <a:gd name="T98" fmla="*/ 272 w 273"/>
              <a:gd name="T99" fmla="*/ 121 h 479"/>
              <a:gd name="T100" fmla="*/ 268 w 273"/>
              <a:gd name="T101" fmla="*/ 103 h 479"/>
              <a:gd name="T102" fmla="*/ 265 w 273"/>
              <a:gd name="T103" fmla="*/ 44 h 479"/>
              <a:gd name="T104" fmla="*/ 228 w 273"/>
              <a:gd name="T105" fmla="*/ 20 h 479"/>
              <a:gd name="T106" fmla="*/ 206 w 273"/>
              <a:gd name="T107"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3" h="479">
                <a:moveTo>
                  <a:pt x="194" y="0"/>
                </a:moveTo>
                <a:lnTo>
                  <a:pt x="189" y="27"/>
                </a:lnTo>
                <a:lnTo>
                  <a:pt x="187" y="32"/>
                </a:lnTo>
                <a:lnTo>
                  <a:pt x="184" y="30"/>
                </a:lnTo>
                <a:lnTo>
                  <a:pt x="169" y="25"/>
                </a:lnTo>
                <a:lnTo>
                  <a:pt x="152" y="19"/>
                </a:lnTo>
                <a:lnTo>
                  <a:pt x="150" y="22"/>
                </a:lnTo>
                <a:lnTo>
                  <a:pt x="150" y="34"/>
                </a:lnTo>
                <a:lnTo>
                  <a:pt x="150" y="37"/>
                </a:lnTo>
                <a:lnTo>
                  <a:pt x="147" y="42"/>
                </a:lnTo>
                <a:lnTo>
                  <a:pt x="140" y="42"/>
                </a:lnTo>
                <a:lnTo>
                  <a:pt x="128" y="40"/>
                </a:lnTo>
                <a:lnTo>
                  <a:pt x="125" y="44"/>
                </a:lnTo>
                <a:lnTo>
                  <a:pt x="110" y="64"/>
                </a:lnTo>
                <a:lnTo>
                  <a:pt x="112" y="76"/>
                </a:lnTo>
                <a:lnTo>
                  <a:pt x="110" y="83"/>
                </a:lnTo>
                <a:lnTo>
                  <a:pt x="105" y="88"/>
                </a:lnTo>
                <a:lnTo>
                  <a:pt x="85" y="111"/>
                </a:lnTo>
                <a:lnTo>
                  <a:pt x="76" y="111"/>
                </a:lnTo>
                <a:lnTo>
                  <a:pt x="74" y="116"/>
                </a:lnTo>
                <a:lnTo>
                  <a:pt x="74" y="131"/>
                </a:lnTo>
                <a:lnTo>
                  <a:pt x="71" y="142"/>
                </a:lnTo>
                <a:lnTo>
                  <a:pt x="68" y="150"/>
                </a:lnTo>
                <a:lnTo>
                  <a:pt x="58" y="167"/>
                </a:lnTo>
                <a:lnTo>
                  <a:pt x="61" y="168"/>
                </a:lnTo>
                <a:lnTo>
                  <a:pt x="64" y="174"/>
                </a:lnTo>
                <a:lnTo>
                  <a:pt x="66" y="182"/>
                </a:lnTo>
                <a:lnTo>
                  <a:pt x="64" y="185"/>
                </a:lnTo>
                <a:lnTo>
                  <a:pt x="61" y="189"/>
                </a:lnTo>
                <a:lnTo>
                  <a:pt x="54" y="189"/>
                </a:lnTo>
                <a:lnTo>
                  <a:pt x="46" y="189"/>
                </a:lnTo>
                <a:lnTo>
                  <a:pt x="39" y="190"/>
                </a:lnTo>
                <a:lnTo>
                  <a:pt x="32" y="194"/>
                </a:lnTo>
                <a:lnTo>
                  <a:pt x="27" y="202"/>
                </a:lnTo>
                <a:lnTo>
                  <a:pt x="24" y="211"/>
                </a:lnTo>
                <a:lnTo>
                  <a:pt x="22" y="221"/>
                </a:lnTo>
                <a:lnTo>
                  <a:pt x="19" y="238"/>
                </a:lnTo>
                <a:lnTo>
                  <a:pt x="26" y="249"/>
                </a:lnTo>
                <a:lnTo>
                  <a:pt x="22" y="268"/>
                </a:lnTo>
                <a:lnTo>
                  <a:pt x="27" y="275"/>
                </a:lnTo>
                <a:lnTo>
                  <a:pt x="34" y="276"/>
                </a:lnTo>
                <a:lnTo>
                  <a:pt x="37" y="281"/>
                </a:lnTo>
                <a:lnTo>
                  <a:pt x="34" y="292"/>
                </a:lnTo>
                <a:lnTo>
                  <a:pt x="24" y="293"/>
                </a:lnTo>
                <a:lnTo>
                  <a:pt x="31" y="305"/>
                </a:lnTo>
                <a:lnTo>
                  <a:pt x="32" y="312"/>
                </a:lnTo>
                <a:lnTo>
                  <a:pt x="31" y="317"/>
                </a:lnTo>
                <a:lnTo>
                  <a:pt x="29" y="324"/>
                </a:lnTo>
                <a:lnTo>
                  <a:pt x="22" y="330"/>
                </a:lnTo>
                <a:lnTo>
                  <a:pt x="19" y="330"/>
                </a:lnTo>
                <a:lnTo>
                  <a:pt x="17" y="337"/>
                </a:lnTo>
                <a:lnTo>
                  <a:pt x="12" y="340"/>
                </a:lnTo>
                <a:lnTo>
                  <a:pt x="15" y="352"/>
                </a:lnTo>
                <a:lnTo>
                  <a:pt x="12" y="364"/>
                </a:lnTo>
                <a:lnTo>
                  <a:pt x="7" y="364"/>
                </a:lnTo>
                <a:lnTo>
                  <a:pt x="7" y="359"/>
                </a:lnTo>
                <a:lnTo>
                  <a:pt x="4" y="357"/>
                </a:lnTo>
                <a:lnTo>
                  <a:pt x="0" y="362"/>
                </a:lnTo>
                <a:lnTo>
                  <a:pt x="2" y="364"/>
                </a:lnTo>
                <a:lnTo>
                  <a:pt x="5" y="383"/>
                </a:lnTo>
                <a:lnTo>
                  <a:pt x="9" y="381"/>
                </a:lnTo>
                <a:lnTo>
                  <a:pt x="9" y="386"/>
                </a:lnTo>
                <a:lnTo>
                  <a:pt x="14" y="384"/>
                </a:lnTo>
                <a:lnTo>
                  <a:pt x="17" y="386"/>
                </a:lnTo>
                <a:lnTo>
                  <a:pt x="12" y="399"/>
                </a:lnTo>
                <a:lnTo>
                  <a:pt x="15" y="403"/>
                </a:lnTo>
                <a:lnTo>
                  <a:pt x="19" y="408"/>
                </a:lnTo>
                <a:lnTo>
                  <a:pt x="19" y="415"/>
                </a:lnTo>
                <a:lnTo>
                  <a:pt x="21" y="415"/>
                </a:lnTo>
                <a:lnTo>
                  <a:pt x="27" y="428"/>
                </a:lnTo>
                <a:lnTo>
                  <a:pt x="32" y="431"/>
                </a:lnTo>
                <a:lnTo>
                  <a:pt x="34" y="438"/>
                </a:lnTo>
                <a:lnTo>
                  <a:pt x="37" y="436"/>
                </a:lnTo>
                <a:lnTo>
                  <a:pt x="39" y="440"/>
                </a:lnTo>
                <a:lnTo>
                  <a:pt x="37" y="443"/>
                </a:lnTo>
                <a:lnTo>
                  <a:pt x="34" y="443"/>
                </a:lnTo>
                <a:lnTo>
                  <a:pt x="34" y="447"/>
                </a:lnTo>
                <a:lnTo>
                  <a:pt x="29" y="448"/>
                </a:lnTo>
                <a:lnTo>
                  <a:pt x="36" y="460"/>
                </a:lnTo>
                <a:lnTo>
                  <a:pt x="42" y="467"/>
                </a:lnTo>
                <a:lnTo>
                  <a:pt x="39" y="472"/>
                </a:lnTo>
                <a:lnTo>
                  <a:pt x="41" y="474"/>
                </a:lnTo>
                <a:lnTo>
                  <a:pt x="37" y="475"/>
                </a:lnTo>
                <a:lnTo>
                  <a:pt x="37" y="477"/>
                </a:lnTo>
                <a:lnTo>
                  <a:pt x="47" y="479"/>
                </a:lnTo>
                <a:lnTo>
                  <a:pt x="59" y="475"/>
                </a:lnTo>
                <a:lnTo>
                  <a:pt x="61" y="475"/>
                </a:lnTo>
                <a:lnTo>
                  <a:pt x="66" y="477"/>
                </a:lnTo>
                <a:lnTo>
                  <a:pt x="69" y="472"/>
                </a:lnTo>
                <a:lnTo>
                  <a:pt x="66" y="467"/>
                </a:lnTo>
                <a:lnTo>
                  <a:pt x="69" y="460"/>
                </a:lnTo>
                <a:lnTo>
                  <a:pt x="74" y="457"/>
                </a:lnTo>
                <a:lnTo>
                  <a:pt x="76" y="457"/>
                </a:lnTo>
                <a:lnTo>
                  <a:pt x="78" y="453"/>
                </a:lnTo>
                <a:lnTo>
                  <a:pt x="90" y="453"/>
                </a:lnTo>
                <a:lnTo>
                  <a:pt x="95" y="452"/>
                </a:lnTo>
                <a:lnTo>
                  <a:pt x="101" y="457"/>
                </a:lnTo>
                <a:lnTo>
                  <a:pt x="113" y="431"/>
                </a:lnTo>
                <a:lnTo>
                  <a:pt x="115" y="423"/>
                </a:lnTo>
                <a:lnTo>
                  <a:pt x="117" y="416"/>
                </a:lnTo>
                <a:lnTo>
                  <a:pt x="120" y="409"/>
                </a:lnTo>
                <a:lnTo>
                  <a:pt x="118" y="406"/>
                </a:lnTo>
                <a:lnTo>
                  <a:pt x="118" y="403"/>
                </a:lnTo>
                <a:lnTo>
                  <a:pt x="115" y="403"/>
                </a:lnTo>
                <a:lnTo>
                  <a:pt x="115" y="396"/>
                </a:lnTo>
                <a:lnTo>
                  <a:pt x="118" y="396"/>
                </a:lnTo>
                <a:lnTo>
                  <a:pt x="122" y="396"/>
                </a:lnTo>
                <a:lnTo>
                  <a:pt x="122" y="391"/>
                </a:lnTo>
                <a:lnTo>
                  <a:pt x="122" y="383"/>
                </a:lnTo>
                <a:lnTo>
                  <a:pt x="117" y="377"/>
                </a:lnTo>
                <a:lnTo>
                  <a:pt x="115" y="371"/>
                </a:lnTo>
                <a:lnTo>
                  <a:pt x="128" y="371"/>
                </a:lnTo>
                <a:lnTo>
                  <a:pt x="128" y="367"/>
                </a:lnTo>
                <a:lnTo>
                  <a:pt x="132" y="369"/>
                </a:lnTo>
                <a:lnTo>
                  <a:pt x="133" y="367"/>
                </a:lnTo>
                <a:lnTo>
                  <a:pt x="138" y="362"/>
                </a:lnTo>
                <a:lnTo>
                  <a:pt x="140" y="356"/>
                </a:lnTo>
                <a:lnTo>
                  <a:pt x="142" y="356"/>
                </a:lnTo>
                <a:lnTo>
                  <a:pt x="142" y="361"/>
                </a:lnTo>
                <a:lnTo>
                  <a:pt x="142" y="362"/>
                </a:lnTo>
                <a:lnTo>
                  <a:pt x="144" y="364"/>
                </a:lnTo>
                <a:lnTo>
                  <a:pt x="147" y="362"/>
                </a:lnTo>
                <a:lnTo>
                  <a:pt x="149" y="357"/>
                </a:lnTo>
                <a:lnTo>
                  <a:pt x="155" y="354"/>
                </a:lnTo>
                <a:lnTo>
                  <a:pt x="154" y="349"/>
                </a:lnTo>
                <a:lnTo>
                  <a:pt x="160" y="349"/>
                </a:lnTo>
                <a:lnTo>
                  <a:pt x="160" y="349"/>
                </a:lnTo>
                <a:lnTo>
                  <a:pt x="159" y="345"/>
                </a:lnTo>
                <a:lnTo>
                  <a:pt x="157" y="345"/>
                </a:lnTo>
                <a:lnTo>
                  <a:pt x="157" y="349"/>
                </a:lnTo>
                <a:lnTo>
                  <a:pt x="155" y="347"/>
                </a:lnTo>
                <a:lnTo>
                  <a:pt x="150" y="349"/>
                </a:lnTo>
                <a:lnTo>
                  <a:pt x="147" y="349"/>
                </a:lnTo>
                <a:lnTo>
                  <a:pt x="145" y="352"/>
                </a:lnTo>
                <a:lnTo>
                  <a:pt x="138" y="351"/>
                </a:lnTo>
                <a:lnTo>
                  <a:pt x="138" y="352"/>
                </a:lnTo>
                <a:lnTo>
                  <a:pt x="135" y="351"/>
                </a:lnTo>
                <a:lnTo>
                  <a:pt x="132" y="349"/>
                </a:lnTo>
                <a:lnTo>
                  <a:pt x="127" y="347"/>
                </a:lnTo>
                <a:lnTo>
                  <a:pt x="122" y="344"/>
                </a:lnTo>
                <a:lnTo>
                  <a:pt x="115" y="344"/>
                </a:lnTo>
                <a:lnTo>
                  <a:pt x="117" y="340"/>
                </a:lnTo>
                <a:lnTo>
                  <a:pt x="122" y="342"/>
                </a:lnTo>
                <a:lnTo>
                  <a:pt x="123" y="340"/>
                </a:lnTo>
                <a:lnTo>
                  <a:pt x="128" y="342"/>
                </a:lnTo>
                <a:lnTo>
                  <a:pt x="135" y="344"/>
                </a:lnTo>
                <a:lnTo>
                  <a:pt x="142" y="345"/>
                </a:lnTo>
                <a:lnTo>
                  <a:pt x="144" y="347"/>
                </a:lnTo>
                <a:lnTo>
                  <a:pt x="149" y="347"/>
                </a:lnTo>
                <a:lnTo>
                  <a:pt x="162" y="340"/>
                </a:lnTo>
                <a:lnTo>
                  <a:pt x="165" y="335"/>
                </a:lnTo>
                <a:lnTo>
                  <a:pt x="171" y="335"/>
                </a:lnTo>
                <a:lnTo>
                  <a:pt x="171" y="330"/>
                </a:lnTo>
                <a:lnTo>
                  <a:pt x="167" y="329"/>
                </a:lnTo>
                <a:lnTo>
                  <a:pt x="165" y="322"/>
                </a:lnTo>
                <a:lnTo>
                  <a:pt x="157" y="320"/>
                </a:lnTo>
                <a:lnTo>
                  <a:pt x="152" y="315"/>
                </a:lnTo>
                <a:lnTo>
                  <a:pt x="147" y="307"/>
                </a:lnTo>
                <a:lnTo>
                  <a:pt x="142" y="307"/>
                </a:lnTo>
                <a:lnTo>
                  <a:pt x="140" y="305"/>
                </a:lnTo>
                <a:lnTo>
                  <a:pt x="130" y="303"/>
                </a:lnTo>
                <a:lnTo>
                  <a:pt x="133" y="300"/>
                </a:lnTo>
                <a:lnTo>
                  <a:pt x="130" y="293"/>
                </a:lnTo>
                <a:lnTo>
                  <a:pt x="130" y="285"/>
                </a:lnTo>
                <a:lnTo>
                  <a:pt x="128" y="273"/>
                </a:lnTo>
                <a:lnTo>
                  <a:pt x="130" y="271"/>
                </a:lnTo>
                <a:lnTo>
                  <a:pt x="135" y="270"/>
                </a:lnTo>
                <a:lnTo>
                  <a:pt x="137" y="254"/>
                </a:lnTo>
                <a:lnTo>
                  <a:pt x="135" y="251"/>
                </a:lnTo>
                <a:lnTo>
                  <a:pt x="133" y="243"/>
                </a:lnTo>
                <a:lnTo>
                  <a:pt x="142" y="246"/>
                </a:lnTo>
                <a:lnTo>
                  <a:pt x="147" y="239"/>
                </a:lnTo>
                <a:lnTo>
                  <a:pt x="145" y="229"/>
                </a:lnTo>
                <a:lnTo>
                  <a:pt x="147" y="231"/>
                </a:lnTo>
                <a:lnTo>
                  <a:pt x="155" y="229"/>
                </a:lnTo>
                <a:lnTo>
                  <a:pt x="157" y="227"/>
                </a:lnTo>
                <a:lnTo>
                  <a:pt x="159" y="222"/>
                </a:lnTo>
                <a:lnTo>
                  <a:pt x="165" y="217"/>
                </a:lnTo>
                <a:lnTo>
                  <a:pt x="171" y="216"/>
                </a:lnTo>
                <a:lnTo>
                  <a:pt x="176" y="207"/>
                </a:lnTo>
                <a:lnTo>
                  <a:pt x="179" y="206"/>
                </a:lnTo>
                <a:lnTo>
                  <a:pt x="184" y="209"/>
                </a:lnTo>
                <a:lnTo>
                  <a:pt x="206" y="194"/>
                </a:lnTo>
                <a:lnTo>
                  <a:pt x="213" y="179"/>
                </a:lnTo>
                <a:lnTo>
                  <a:pt x="219" y="174"/>
                </a:lnTo>
                <a:lnTo>
                  <a:pt x="216" y="167"/>
                </a:lnTo>
                <a:lnTo>
                  <a:pt x="213" y="165"/>
                </a:lnTo>
                <a:lnTo>
                  <a:pt x="209" y="160"/>
                </a:lnTo>
                <a:lnTo>
                  <a:pt x="219" y="153"/>
                </a:lnTo>
                <a:lnTo>
                  <a:pt x="221" y="150"/>
                </a:lnTo>
                <a:lnTo>
                  <a:pt x="221" y="147"/>
                </a:lnTo>
                <a:lnTo>
                  <a:pt x="218" y="142"/>
                </a:lnTo>
                <a:lnTo>
                  <a:pt x="223" y="136"/>
                </a:lnTo>
                <a:lnTo>
                  <a:pt x="229" y="136"/>
                </a:lnTo>
                <a:lnTo>
                  <a:pt x="233" y="135"/>
                </a:lnTo>
                <a:lnTo>
                  <a:pt x="238" y="125"/>
                </a:lnTo>
                <a:lnTo>
                  <a:pt x="243" y="118"/>
                </a:lnTo>
                <a:lnTo>
                  <a:pt x="246" y="116"/>
                </a:lnTo>
                <a:lnTo>
                  <a:pt x="258" y="125"/>
                </a:lnTo>
                <a:lnTo>
                  <a:pt x="272" y="121"/>
                </a:lnTo>
                <a:lnTo>
                  <a:pt x="273" y="121"/>
                </a:lnTo>
                <a:lnTo>
                  <a:pt x="273" y="118"/>
                </a:lnTo>
                <a:lnTo>
                  <a:pt x="270" y="111"/>
                </a:lnTo>
                <a:lnTo>
                  <a:pt x="268" y="103"/>
                </a:lnTo>
                <a:lnTo>
                  <a:pt x="273" y="89"/>
                </a:lnTo>
                <a:lnTo>
                  <a:pt x="273" y="83"/>
                </a:lnTo>
                <a:lnTo>
                  <a:pt x="263" y="61"/>
                </a:lnTo>
                <a:lnTo>
                  <a:pt x="265" y="44"/>
                </a:lnTo>
                <a:lnTo>
                  <a:pt x="256" y="34"/>
                </a:lnTo>
                <a:lnTo>
                  <a:pt x="251" y="30"/>
                </a:lnTo>
                <a:lnTo>
                  <a:pt x="238" y="27"/>
                </a:lnTo>
                <a:lnTo>
                  <a:pt x="228" y="20"/>
                </a:lnTo>
                <a:lnTo>
                  <a:pt x="214" y="10"/>
                </a:lnTo>
                <a:lnTo>
                  <a:pt x="209" y="2"/>
                </a:lnTo>
                <a:lnTo>
                  <a:pt x="208" y="0"/>
                </a:lnTo>
                <a:lnTo>
                  <a:pt x="206" y="0"/>
                </a:lnTo>
                <a:lnTo>
                  <a:pt x="203" y="0"/>
                </a:lnTo>
                <a:lnTo>
                  <a:pt x="194"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25" name="Freeform 30422"/>
          <p:cNvSpPr>
            <a:spLocks/>
          </p:cNvSpPr>
          <p:nvPr/>
        </p:nvSpPr>
        <p:spPr bwMode="auto">
          <a:xfrm>
            <a:off x="4401818" y="3245058"/>
            <a:ext cx="23875" cy="32037"/>
          </a:xfrm>
          <a:custGeom>
            <a:avLst/>
            <a:gdLst>
              <a:gd name="T0" fmla="*/ 17 w 27"/>
              <a:gd name="T1" fmla="*/ 0 h 36"/>
              <a:gd name="T2" fmla="*/ 17 w 27"/>
              <a:gd name="T3" fmla="*/ 21 h 36"/>
              <a:gd name="T4" fmla="*/ 10 w 27"/>
              <a:gd name="T5" fmla="*/ 7 h 36"/>
              <a:gd name="T6" fmla="*/ 4 w 27"/>
              <a:gd name="T7" fmla="*/ 14 h 36"/>
              <a:gd name="T8" fmla="*/ 0 w 27"/>
              <a:gd name="T9" fmla="*/ 14 h 36"/>
              <a:gd name="T10" fmla="*/ 10 w 27"/>
              <a:gd name="T11" fmla="*/ 22 h 36"/>
              <a:gd name="T12" fmla="*/ 21 w 27"/>
              <a:gd name="T13" fmla="*/ 36 h 36"/>
              <a:gd name="T14" fmla="*/ 22 w 27"/>
              <a:gd name="T15" fmla="*/ 22 h 36"/>
              <a:gd name="T16" fmla="*/ 27 w 27"/>
              <a:gd name="T17" fmla="*/ 17 h 36"/>
              <a:gd name="T18" fmla="*/ 24 w 27"/>
              <a:gd name="T19" fmla="*/ 2 h 36"/>
              <a:gd name="T20" fmla="*/ 17 w 27"/>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6">
                <a:moveTo>
                  <a:pt x="17" y="0"/>
                </a:moveTo>
                <a:lnTo>
                  <a:pt x="17" y="21"/>
                </a:lnTo>
                <a:lnTo>
                  <a:pt x="10" y="7"/>
                </a:lnTo>
                <a:lnTo>
                  <a:pt x="4" y="14"/>
                </a:lnTo>
                <a:lnTo>
                  <a:pt x="0" y="14"/>
                </a:lnTo>
                <a:lnTo>
                  <a:pt x="10" y="22"/>
                </a:lnTo>
                <a:lnTo>
                  <a:pt x="21" y="36"/>
                </a:lnTo>
                <a:lnTo>
                  <a:pt x="22" y="22"/>
                </a:lnTo>
                <a:lnTo>
                  <a:pt x="27" y="17"/>
                </a:lnTo>
                <a:lnTo>
                  <a:pt x="24" y="2"/>
                </a:lnTo>
                <a:lnTo>
                  <a:pt x="17" y="0"/>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buFont typeface="Wingdings" pitchFamily="2" charset="2"/>
              <a:buNone/>
            </a:pPr>
            <a:endParaRPr lang="fr-FR" sz="422" b="1" dirty="0">
              <a:latin typeface="SwissReSans"/>
            </a:endParaRPr>
          </a:p>
        </p:txBody>
      </p:sp>
      <p:sp>
        <p:nvSpPr>
          <p:cNvPr id="30226" name="Freeform 30423"/>
          <p:cNvSpPr>
            <a:spLocks/>
          </p:cNvSpPr>
          <p:nvPr/>
        </p:nvSpPr>
        <p:spPr bwMode="auto">
          <a:xfrm>
            <a:off x="4476980" y="3738960"/>
            <a:ext cx="8843" cy="7120"/>
          </a:xfrm>
          <a:custGeom>
            <a:avLst/>
            <a:gdLst>
              <a:gd name="T0" fmla="*/ 10 w 10"/>
              <a:gd name="T1" fmla="*/ 5 h 8"/>
              <a:gd name="T2" fmla="*/ 6 w 10"/>
              <a:gd name="T3" fmla="*/ 2 h 8"/>
              <a:gd name="T4" fmla="*/ 0 w 10"/>
              <a:gd name="T5" fmla="*/ 0 h 8"/>
              <a:gd name="T6" fmla="*/ 1 w 10"/>
              <a:gd name="T7" fmla="*/ 5 h 8"/>
              <a:gd name="T8" fmla="*/ 8 w 10"/>
              <a:gd name="T9" fmla="*/ 8 h 8"/>
              <a:gd name="T10" fmla="*/ 10 w 10"/>
              <a:gd name="T11" fmla="*/ 5 h 8"/>
            </a:gdLst>
            <a:ahLst/>
            <a:cxnLst>
              <a:cxn ang="0">
                <a:pos x="T0" y="T1"/>
              </a:cxn>
              <a:cxn ang="0">
                <a:pos x="T2" y="T3"/>
              </a:cxn>
              <a:cxn ang="0">
                <a:pos x="T4" y="T5"/>
              </a:cxn>
              <a:cxn ang="0">
                <a:pos x="T6" y="T7"/>
              </a:cxn>
              <a:cxn ang="0">
                <a:pos x="T8" y="T9"/>
              </a:cxn>
              <a:cxn ang="0">
                <a:pos x="T10" y="T11"/>
              </a:cxn>
            </a:cxnLst>
            <a:rect l="0" t="0" r="r" b="b"/>
            <a:pathLst>
              <a:path w="10" h="8">
                <a:moveTo>
                  <a:pt x="10" y="5"/>
                </a:moveTo>
                <a:lnTo>
                  <a:pt x="6" y="2"/>
                </a:lnTo>
                <a:lnTo>
                  <a:pt x="0" y="0"/>
                </a:lnTo>
                <a:lnTo>
                  <a:pt x="1" y="5"/>
                </a:lnTo>
                <a:lnTo>
                  <a:pt x="8" y="8"/>
                </a:lnTo>
                <a:lnTo>
                  <a:pt x="10" y="5"/>
                </a:lnTo>
                <a:close/>
              </a:path>
            </a:pathLst>
          </a:custGeom>
          <a:solidFill>
            <a:schemeClr val="bg1">
              <a:lumMod val="95000"/>
            </a:schemeClr>
          </a:solidFill>
          <a:ln w="3175">
            <a:solidFill>
              <a:schemeClr val="bg1">
                <a:lumMod val="50000"/>
              </a:schemeClr>
            </a:solidFill>
            <a:prstDash val="solid"/>
            <a:round/>
            <a:headEnd/>
            <a:tailEnd/>
          </a:ln>
        </p:spPr>
        <p:txBody>
          <a:bodyPr vert="horz" wrap="square" lIns="51435" tIns="25718" rIns="51435" bIns="25718" numCol="1" anchor="t" anchorCtr="0" compatLnSpc="1">
            <a:prstTxWarp prst="textNoShape">
              <a:avLst/>
            </a:prstTxWarp>
          </a:bodyPr>
          <a:lstStyle/>
          <a:p>
            <a:endParaRPr lang="fr-FR" sz="1013" dirty="0"/>
          </a:p>
        </p:txBody>
      </p:sp>
      <p:sp>
        <p:nvSpPr>
          <p:cNvPr id="30227" name="Freeform 30424"/>
          <p:cNvSpPr>
            <a:spLocks/>
          </p:cNvSpPr>
          <p:nvPr/>
        </p:nvSpPr>
        <p:spPr bwMode="auto">
          <a:xfrm>
            <a:off x="4484053" y="3275314"/>
            <a:ext cx="187464" cy="151286"/>
          </a:xfrm>
          <a:custGeom>
            <a:avLst/>
            <a:gdLst>
              <a:gd name="T0" fmla="*/ 199 w 212"/>
              <a:gd name="T1" fmla="*/ 22 h 170"/>
              <a:gd name="T2" fmla="*/ 189 w 212"/>
              <a:gd name="T3" fmla="*/ 9 h 170"/>
              <a:gd name="T4" fmla="*/ 118 w 212"/>
              <a:gd name="T5" fmla="*/ 12 h 170"/>
              <a:gd name="T6" fmla="*/ 108 w 212"/>
              <a:gd name="T7" fmla="*/ 17 h 170"/>
              <a:gd name="T8" fmla="*/ 120 w 212"/>
              <a:gd name="T9" fmla="*/ 9 h 170"/>
              <a:gd name="T10" fmla="*/ 103 w 212"/>
              <a:gd name="T11" fmla="*/ 15 h 170"/>
              <a:gd name="T12" fmla="*/ 91 w 212"/>
              <a:gd name="T13" fmla="*/ 5 h 170"/>
              <a:gd name="T14" fmla="*/ 98 w 212"/>
              <a:gd name="T15" fmla="*/ 5 h 170"/>
              <a:gd name="T16" fmla="*/ 49 w 212"/>
              <a:gd name="T17" fmla="*/ 9 h 170"/>
              <a:gd name="T18" fmla="*/ 25 w 212"/>
              <a:gd name="T19" fmla="*/ 20 h 170"/>
              <a:gd name="T20" fmla="*/ 2 w 212"/>
              <a:gd name="T21" fmla="*/ 25 h 170"/>
              <a:gd name="T22" fmla="*/ 8 w 212"/>
              <a:gd name="T23" fmla="*/ 30 h 170"/>
              <a:gd name="T24" fmla="*/ 8 w 212"/>
              <a:gd name="T25" fmla="*/ 37 h 170"/>
              <a:gd name="T26" fmla="*/ 7 w 212"/>
              <a:gd name="T27" fmla="*/ 46 h 170"/>
              <a:gd name="T28" fmla="*/ 0 w 212"/>
              <a:gd name="T29" fmla="*/ 59 h 170"/>
              <a:gd name="T30" fmla="*/ 8 w 212"/>
              <a:gd name="T31" fmla="*/ 73 h 170"/>
              <a:gd name="T32" fmla="*/ 12 w 212"/>
              <a:gd name="T33" fmla="*/ 81 h 170"/>
              <a:gd name="T34" fmla="*/ 10 w 212"/>
              <a:gd name="T35" fmla="*/ 88 h 170"/>
              <a:gd name="T36" fmla="*/ 12 w 212"/>
              <a:gd name="T37" fmla="*/ 98 h 170"/>
              <a:gd name="T38" fmla="*/ 15 w 212"/>
              <a:gd name="T39" fmla="*/ 116 h 170"/>
              <a:gd name="T40" fmla="*/ 19 w 212"/>
              <a:gd name="T41" fmla="*/ 113 h 170"/>
              <a:gd name="T42" fmla="*/ 24 w 212"/>
              <a:gd name="T43" fmla="*/ 113 h 170"/>
              <a:gd name="T44" fmla="*/ 35 w 212"/>
              <a:gd name="T45" fmla="*/ 120 h 170"/>
              <a:gd name="T46" fmla="*/ 40 w 212"/>
              <a:gd name="T47" fmla="*/ 123 h 170"/>
              <a:gd name="T48" fmla="*/ 47 w 212"/>
              <a:gd name="T49" fmla="*/ 123 h 170"/>
              <a:gd name="T50" fmla="*/ 46 w 212"/>
              <a:gd name="T51" fmla="*/ 127 h 170"/>
              <a:gd name="T52" fmla="*/ 52 w 212"/>
              <a:gd name="T53" fmla="*/ 138 h 170"/>
              <a:gd name="T54" fmla="*/ 61 w 212"/>
              <a:gd name="T55" fmla="*/ 135 h 170"/>
              <a:gd name="T56" fmla="*/ 61 w 212"/>
              <a:gd name="T57" fmla="*/ 128 h 170"/>
              <a:gd name="T58" fmla="*/ 72 w 212"/>
              <a:gd name="T59" fmla="*/ 137 h 170"/>
              <a:gd name="T60" fmla="*/ 79 w 212"/>
              <a:gd name="T61" fmla="*/ 142 h 170"/>
              <a:gd name="T62" fmla="*/ 94 w 212"/>
              <a:gd name="T63" fmla="*/ 145 h 170"/>
              <a:gd name="T64" fmla="*/ 99 w 212"/>
              <a:gd name="T65" fmla="*/ 152 h 170"/>
              <a:gd name="T66" fmla="*/ 103 w 212"/>
              <a:gd name="T67" fmla="*/ 159 h 170"/>
              <a:gd name="T68" fmla="*/ 110 w 212"/>
              <a:gd name="T69" fmla="*/ 155 h 170"/>
              <a:gd name="T70" fmla="*/ 116 w 212"/>
              <a:gd name="T71" fmla="*/ 157 h 170"/>
              <a:gd name="T72" fmla="*/ 120 w 212"/>
              <a:gd name="T73" fmla="*/ 162 h 170"/>
              <a:gd name="T74" fmla="*/ 123 w 212"/>
              <a:gd name="T75" fmla="*/ 165 h 170"/>
              <a:gd name="T76" fmla="*/ 128 w 212"/>
              <a:gd name="T77" fmla="*/ 162 h 170"/>
              <a:gd name="T78" fmla="*/ 140 w 212"/>
              <a:gd name="T79" fmla="*/ 159 h 170"/>
              <a:gd name="T80" fmla="*/ 148 w 212"/>
              <a:gd name="T81" fmla="*/ 159 h 170"/>
              <a:gd name="T82" fmla="*/ 158 w 212"/>
              <a:gd name="T83" fmla="*/ 159 h 170"/>
              <a:gd name="T84" fmla="*/ 172 w 212"/>
              <a:gd name="T85" fmla="*/ 165 h 170"/>
              <a:gd name="T86" fmla="*/ 182 w 212"/>
              <a:gd name="T87" fmla="*/ 165 h 170"/>
              <a:gd name="T88" fmla="*/ 196 w 212"/>
              <a:gd name="T89" fmla="*/ 138 h 170"/>
              <a:gd name="T90" fmla="*/ 212 w 212"/>
              <a:gd name="T91" fmla="*/ 127 h 170"/>
              <a:gd name="T92" fmla="*/ 209 w 212"/>
              <a:gd name="T93" fmla="*/ 116 h 170"/>
              <a:gd name="T94" fmla="*/ 201 w 212"/>
              <a:gd name="T95" fmla="*/ 103 h 170"/>
              <a:gd name="T96" fmla="*/ 202 w 212"/>
              <a:gd name="T97" fmla="*/ 84 h 170"/>
              <a:gd name="T98" fmla="*/ 199 w 212"/>
              <a:gd name="T99" fmla="*/ 78 h 170"/>
              <a:gd name="T100" fmla="*/ 194 w 212"/>
              <a:gd name="T101" fmla="*/ 71 h 170"/>
              <a:gd name="T102" fmla="*/ 206 w 212"/>
              <a:gd name="T103" fmla="*/ 62 h 170"/>
              <a:gd name="T104" fmla="*/ 201 w 212"/>
              <a:gd name="T105" fmla="*/ 2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2" h="170">
                <a:moveTo>
                  <a:pt x="201" y="29"/>
                </a:moveTo>
                <a:lnTo>
                  <a:pt x="199" y="22"/>
                </a:lnTo>
                <a:lnTo>
                  <a:pt x="199" y="22"/>
                </a:lnTo>
                <a:lnTo>
                  <a:pt x="194" y="12"/>
                </a:lnTo>
                <a:lnTo>
                  <a:pt x="189" y="9"/>
                </a:lnTo>
                <a:lnTo>
                  <a:pt x="189" y="9"/>
                </a:lnTo>
                <a:lnTo>
                  <a:pt x="152" y="12"/>
                </a:lnTo>
                <a:lnTo>
                  <a:pt x="123" y="9"/>
                </a:lnTo>
                <a:lnTo>
                  <a:pt x="118" y="12"/>
                </a:lnTo>
                <a:lnTo>
                  <a:pt x="113" y="15"/>
                </a:lnTo>
                <a:lnTo>
                  <a:pt x="110" y="17"/>
                </a:lnTo>
                <a:lnTo>
                  <a:pt x="108" y="17"/>
                </a:lnTo>
                <a:lnTo>
                  <a:pt x="108" y="15"/>
                </a:lnTo>
                <a:lnTo>
                  <a:pt x="110" y="14"/>
                </a:lnTo>
                <a:lnTo>
                  <a:pt x="120" y="9"/>
                </a:lnTo>
                <a:lnTo>
                  <a:pt x="118" y="9"/>
                </a:lnTo>
                <a:lnTo>
                  <a:pt x="108" y="14"/>
                </a:lnTo>
                <a:lnTo>
                  <a:pt x="103" y="15"/>
                </a:lnTo>
                <a:lnTo>
                  <a:pt x="96" y="15"/>
                </a:lnTo>
                <a:lnTo>
                  <a:pt x="93" y="12"/>
                </a:lnTo>
                <a:lnTo>
                  <a:pt x="91" y="5"/>
                </a:lnTo>
                <a:lnTo>
                  <a:pt x="89" y="3"/>
                </a:lnTo>
                <a:lnTo>
                  <a:pt x="89" y="2"/>
                </a:lnTo>
                <a:lnTo>
                  <a:pt x="98" y="5"/>
                </a:lnTo>
                <a:lnTo>
                  <a:pt x="88" y="0"/>
                </a:lnTo>
                <a:lnTo>
                  <a:pt x="74" y="2"/>
                </a:lnTo>
                <a:lnTo>
                  <a:pt x="49" y="9"/>
                </a:lnTo>
                <a:lnTo>
                  <a:pt x="42" y="17"/>
                </a:lnTo>
                <a:lnTo>
                  <a:pt x="37" y="19"/>
                </a:lnTo>
                <a:lnTo>
                  <a:pt x="25" y="20"/>
                </a:lnTo>
                <a:lnTo>
                  <a:pt x="20" y="22"/>
                </a:lnTo>
                <a:lnTo>
                  <a:pt x="7" y="25"/>
                </a:lnTo>
                <a:lnTo>
                  <a:pt x="2" y="25"/>
                </a:lnTo>
                <a:lnTo>
                  <a:pt x="3" y="27"/>
                </a:lnTo>
                <a:lnTo>
                  <a:pt x="7" y="29"/>
                </a:lnTo>
                <a:lnTo>
                  <a:pt x="8" y="30"/>
                </a:lnTo>
                <a:lnTo>
                  <a:pt x="8" y="32"/>
                </a:lnTo>
                <a:lnTo>
                  <a:pt x="8" y="34"/>
                </a:lnTo>
                <a:lnTo>
                  <a:pt x="8" y="37"/>
                </a:lnTo>
                <a:lnTo>
                  <a:pt x="7" y="36"/>
                </a:lnTo>
                <a:lnTo>
                  <a:pt x="3" y="34"/>
                </a:lnTo>
                <a:lnTo>
                  <a:pt x="7" y="46"/>
                </a:lnTo>
                <a:lnTo>
                  <a:pt x="3" y="52"/>
                </a:lnTo>
                <a:lnTo>
                  <a:pt x="0" y="56"/>
                </a:lnTo>
                <a:lnTo>
                  <a:pt x="0" y="59"/>
                </a:lnTo>
                <a:lnTo>
                  <a:pt x="3" y="61"/>
                </a:lnTo>
                <a:lnTo>
                  <a:pt x="10" y="66"/>
                </a:lnTo>
                <a:lnTo>
                  <a:pt x="8" y="73"/>
                </a:lnTo>
                <a:lnTo>
                  <a:pt x="8" y="74"/>
                </a:lnTo>
                <a:lnTo>
                  <a:pt x="12" y="78"/>
                </a:lnTo>
                <a:lnTo>
                  <a:pt x="12" y="81"/>
                </a:lnTo>
                <a:lnTo>
                  <a:pt x="14" y="83"/>
                </a:lnTo>
                <a:lnTo>
                  <a:pt x="12" y="86"/>
                </a:lnTo>
                <a:lnTo>
                  <a:pt x="10" y="88"/>
                </a:lnTo>
                <a:lnTo>
                  <a:pt x="10" y="91"/>
                </a:lnTo>
                <a:lnTo>
                  <a:pt x="14" y="95"/>
                </a:lnTo>
                <a:lnTo>
                  <a:pt x="12" y="98"/>
                </a:lnTo>
                <a:lnTo>
                  <a:pt x="17" y="100"/>
                </a:lnTo>
                <a:lnTo>
                  <a:pt x="19" y="106"/>
                </a:lnTo>
                <a:lnTo>
                  <a:pt x="15" y="116"/>
                </a:lnTo>
                <a:lnTo>
                  <a:pt x="19" y="116"/>
                </a:lnTo>
                <a:lnTo>
                  <a:pt x="19" y="113"/>
                </a:lnTo>
                <a:lnTo>
                  <a:pt x="19" y="113"/>
                </a:lnTo>
                <a:lnTo>
                  <a:pt x="19" y="111"/>
                </a:lnTo>
                <a:lnTo>
                  <a:pt x="22" y="111"/>
                </a:lnTo>
                <a:lnTo>
                  <a:pt x="24" y="113"/>
                </a:lnTo>
                <a:lnTo>
                  <a:pt x="25" y="116"/>
                </a:lnTo>
                <a:lnTo>
                  <a:pt x="29" y="118"/>
                </a:lnTo>
                <a:lnTo>
                  <a:pt x="35" y="120"/>
                </a:lnTo>
                <a:lnTo>
                  <a:pt x="37" y="121"/>
                </a:lnTo>
                <a:lnTo>
                  <a:pt x="40" y="121"/>
                </a:lnTo>
                <a:lnTo>
                  <a:pt x="40" y="123"/>
                </a:lnTo>
                <a:lnTo>
                  <a:pt x="44" y="123"/>
                </a:lnTo>
                <a:lnTo>
                  <a:pt x="44" y="121"/>
                </a:lnTo>
                <a:lnTo>
                  <a:pt x="47" y="123"/>
                </a:lnTo>
                <a:lnTo>
                  <a:pt x="49" y="125"/>
                </a:lnTo>
                <a:lnTo>
                  <a:pt x="49" y="127"/>
                </a:lnTo>
                <a:lnTo>
                  <a:pt x="46" y="127"/>
                </a:lnTo>
                <a:lnTo>
                  <a:pt x="44" y="130"/>
                </a:lnTo>
                <a:lnTo>
                  <a:pt x="49" y="133"/>
                </a:lnTo>
                <a:lnTo>
                  <a:pt x="52" y="138"/>
                </a:lnTo>
                <a:lnTo>
                  <a:pt x="56" y="138"/>
                </a:lnTo>
                <a:lnTo>
                  <a:pt x="57" y="137"/>
                </a:lnTo>
                <a:lnTo>
                  <a:pt x="61" y="135"/>
                </a:lnTo>
                <a:lnTo>
                  <a:pt x="59" y="130"/>
                </a:lnTo>
                <a:lnTo>
                  <a:pt x="59" y="128"/>
                </a:lnTo>
                <a:lnTo>
                  <a:pt x="61" y="128"/>
                </a:lnTo>
                <a:lnTo>
                  <a:pt x="69" y="133"/>
                </a:lnTo>
                <a:lnTo>
                  <a:pt x="76" y="133"/>
                </a:lnTo>
                <a:lnTo>
                  <a:pt x="72" y="137"/>
                </a:lnTo>
                <a:lnTo>
                  <a:pt x="76" y="135"/>
                </a:lnTo>
                <a:lnTo>
                  <a:pt x="78" y="142"/>
                </a:lnTo>
                <a:lnTo>
                  <a:pt x="79" y="142"/>
                </a:lnTo>
                <a:lnTo>
                  <a:pt x="83" y="140"/>
                </a:lnTo>
                <a:lnTo>
                  <a:pt x="86" y="142"/>
                </a:lnTo>
                <a:lnTo>
                  <a:pt x="94" y="145"/>
                </a:lnTo>
                <a:lnTo>
                  <a:pt x="94" y="148"/>
                </a:lnTo>
                <a:lnTo>
                  <a:pt x="94" y="150"/>
                </a:lnTo>
                <a:lnTo>
                  <a:pt x="99" y="152"/>
                </a:lnTo>
                <a:lnTo>
                  <a:pt x="99" y="155"/>
                </a:lnTo>
                <a:lnTo>
                  <a:pt x="103" y="157"/>
                </a:lnTo>
                <a:lnTo>
                  <a:pt x="103" y="159"/>
                </a:lnTo>
                <a:lnTo>
                  <a:pt x="108" y="159"/>
                </a:lnTo>
                <a:lnTo>
                  <a:pt x="108" y="155"/>
                </a:lnTo>
                <a:lnTo>
                  <a:pt x="110" y="155"/>
                </a:lnTo>
                <a:lnTo>
                  <a:pt x="111" y="155"/>
                </a:lnTo>
                <a:lnTo>
                  <a:pt x="113" y="153"/>
                </a:lnTo>
                <a:lnTo>
                  <a:pt x="116" y="157"/>
                </a:lnTo>
                <a:lnTo>
                  <a:pt x="116" y="159"/>
                </a:lnTo>
                <a:lnTo>
                  <a:pt x="120" y="159"/>
                </a:lnTo>
                <a:lnTo>
                  <a:pt x="120" y="162"/>
                </a:lnTo>
                <a:lnTo>
                  <a:pt x="120" y="162"/>
                </a:lnTo>
                <a:lnTo>
                  <a:pt x="120" y="165"/>
                </a:lnTo>
                <a:lnTo>
                  <a:pt x="123" y="165"/>
                </a:lnTo>
                <a:lnTo>
                  <a:pt x="125" y="165"/>
                </a:lnTo>
                <a:lnTo>
                  <a:pt x="126" y="164"/>
                </a:lnTo>
                <a:lnTo>
                  <a:pt x="128" y="162"/>
                </a:lnTo>
                <a:lnTo>
                  <a:pt x="133" y="159"/>
                </a:lnTo>
                <a:lnTo>
                  <a:pt x="135" y="159"/>
                </a:lnTo>
                <a:lnTo>
                  <a:pt x="140" y="159"/>
                </a:lnTo>
                <a:lnTo>
                  <a:pt x="143" y="162"/>
                </a:lnTo>
                <a:lnTo>
                  <a:pt x="147" y="160"/>
                </a:lnTo>
                <a:lnTo>
                  <a:pt x="148" y="159"/>
                </a:lnTo>
                <a:lnTo>
                  <a:pt x="153" y="159"/>
                </a:lnTo>
                <a:lnTo>
                  <a:pt x="158" y="159"/>
                </a:lnTo>
                <a:lnTo>
                  <a:pt x="158" y="159"/>
                </a:lnTo>
                <a:lnTo>
                  <a:pt x="167" y="162"/>
                </a:lnTo>
                <a:lnTo>
                  <a:pt x="167" y="165"/>
                </a:lnTo>
                <a:lnTo>
                  <a:pt x="172" y="165"/>
                </a:lnTo>
                <a:lnTo>
                  <a:pt x="179" y="170"/>
                </a:lnTo>
                <a:lnTo>
                  <a:pt x="185" y="170"/>
                </a:lnTo>
                <a:lnTo>
                  <a:pt x="182" y="165"/>
                </a:lnTo>
                <a:lnTo>
                  <a:pt x="182" y="159"/>
                </a:lnTo>
                <a:lnTo>
                  <a:pt x="182" y="155"/>
                </a:lnTo>
                <a:lnTo>
                  <a:pt x="196" y="138"/>
                </a:lnTo>
                <a:lnTo>
                  <a:pt x="206" y="130"/>
                </a:lnTo>
                <a:lnTo>
                  <a:pt x="209" y="130"/>
                </a:lnTo>
                <a:lnTo>
                  <a:pt x="212" y="127"/>
                </a:lnTo>
                <a:lnTo>
                  <a:pt x="212" y="123"/>
                </a:lnTo>
                <a:lnTo>
                  <a:pt x="209" y="120"/>
                </a:lnTo>
                <a:lnTo>
                  <a:pt x="209" y="116"/>
                </a:lnTo>
                <a:lnTo>
                  <a:pt x="212" y="116"/>
                </a:lnTo>
                <a:lnTo>
                  <a:pt x="209" y="113"/>
                </a:lnTo>
                <a:lnTo>
                  <a:pt x="201" y="103"/>
                </a:lnTo>
                <a:lnTo>
                  <a:pt x="202" y="100"/>
                </a:lnTo>
                <a:lnTo>
                  <a:pt x="199" y="95"/>
                </a:lnTo>
                <a:lnTo>
                  <a:pt x="202" y="84"/>
                </a:lnTo>
                <a:lnTo>
                  <a:pt x="202" y="81"/>
                </a:lnTo>
                <a:lnTo>
                  <a:pt x="201" y="79"/>
                </a:lnTo>
                <a:lnTo>
                  <a:pt x="199" y="78"/>
                </a:lnTo>
                <a:lnTo>
                  <a:pt x="196" y="76"/>
                </a:lnTo>
                <a:lnTo>
                  <a:pt x="192" y="74"/>
                </a:lnTo>
                <a:lnTo>
                  <a:pt x="194" y="71"/>
                </a:lnTo>
                <a:lnTo>
                  <a:pt x="196" y="66"/>
                </a:lnTo>
                <a:lnTo>
                  <a:pt x="201" y="62"/>
                </a:lnTo>
                <a:lnTo>
                  <a:pt x="206" y="62"/>
                </a:lnTo>
                <a:lnTo>
                  <a:pt x="207" y="59"/>
                </a:lnTo>
                <a:lnTo>
                  <a:pt x="209" y="57"/>
                </a:lnTo>
                <a:lnTo>
                  <a:pt x="201" y="29"/>
                </a:lnTo>
                <a:close/>
              </a:path>
            </a:pathLst>
          </a:custGeom>
          <a:solidFill>
            <a:schemeClr val="bg1">
              <a:lumMod val="95000"/>
            </a:schemeClr>
          </a:solidFill>
          <a:ln w="3175" cap="rnd" cmpd="sng">
            <a:solidFill>
              <a:schemeClr val="bg1">
                <a:lumMod val="50000"/>
              </a:schemeClr>
            </a:solidFill>
            <a:prstDash val="solid"/>
            <a:round/>
            <a:headEnd type="none" w="sm" len="sm"/>
            <a:tailEnd type="none" w="sm" len="sm"/>
          </a:ln>
        </p:spPr>
        <p:txBody>
          <a:bodyPr/>
          <a:lstStyle/>
          <a:p>
            <a:pPr algn="r" eaLnBrk="0" fontAlgn="base" hangingPunct="0">
              <a:spcBef>
                <a:spcPct val="0"/>
              </a:spcBef>
              <a:spcAft>
                <a:spcPct val="0"/>
              </a:spcAft>
              <a:buClr>
                <a:srgbClr val="455F55"/>
              </a:buClr>
              <a:buSzPct val="80000"/>
            </a:pPr>
            <a:endParaRPr lang="fr-FR" sz="422" b="1" dirty="0">
              <a:latin typeface="SwissReSans"/>
            </a:endParaRPr>
          </a:p>
        </p:txBody>
      </p:sp>
      <p:sp>
        <p:nvSpPr>
          <p:cNvPr id="272" name="Rectangle 271"/>
          <p:cNvSpPr/>
          <p:nvPr/>
        </p:nvSpPr>
        <p:spPr>
          <a:xfrm>
            <a:off x="526925" y="2016914"/>
            <a:ext cx="1187543" cy="496290"/>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Canada</a:t>
            </a:r>
          </a:p>
          <a:p>
            <a:pPr algn="ctr"/>
            <a:r>
              <a:rPr lang="fr-FR" sz="900" b="1" dirty="0">
                <a:latin typeface="SwissReSans" pitchFamily="34" charset="0"/>
              </a:rPr>
              <a:t>July 2022 </a:t>
            </a:r>
            <a:r>
              <a:rPr lang="fr-FR" sz="800" b="1" dirty="0" err="1">
                <a:latin typeface="SwissReSans" pitchFamily="34" charset="0"/>
              </a:rPr>
              <a:t>Drought</a:t>
            </a:r>
            <a:endParaRPr lang="de-CH" sz="825" dirty="0">
              <a:latin typeface="SwissReSans" pitchFamily="34" charset="0"/>
            </a:endParaRPr>
          </a:p>
          <a:p>
            <a:pPr algn="ctr"/>
            <a:endParaRPr lang="fr-FR" sz="825" dirty="0">
              <a:latin typeface="SwissReSans" pitchFamily="34" charset="0"/>
            </a:endParaRPr>
          </a:p>
        </p:txBody>
      </p:sp>
      <p:grpSp>
        <p:nvGrpSpPr>
          <p:cNvPr id="2" name="Group 1"/>
          <p:cNvGrpSpPr/>
          <p:nvPr/>
        </p:nvGrpSpPr>
        <p:grpSpPr>
          <a:xfrm>
            <a:off x="1758050" y="2263428"/>
            <a:ext cx="509053" cy="950484"/>
            <a:chOff x="1654266" y="1244865"/>
            <a:chExt cx="375252" cy="2268000"/>
          </a:xfrm>
        </p:grpSpPr>
        <p:cxnSp>
          <p:nvCxnSpPr>
            <p:cNvPr id="274" name="Straight Arrow Connector 273"/>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6" name="Straight Arrow Connector 275"/>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92" name="Rectangle 291"/>
          <p:cNvSpPr/>
          <p:nvPr/>
        </p:nvSpPr>
        <p:spPr>
          <a:xfrm>
            <a:off x="597030" y="3777204"/>
            <a:ext cx="1299143" cy="357790"/>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Brazil </a:t>
            </a:r>
          </a:p>
          <a:p>
            <a:pPr algn="ctr"/>
            <a:r>
              <a:rPr lang="fr-FR" sz="825" dirty="0" err="1">
                <a:latin typeface="SwissReSans" pitchFamily="34" charset="0"/>
              </a:rPr>
              <a:t>January</a:t>
            </a:r>
            <a:r>
              <a:rPr lang="fr-FR" sz="825" dirty="0">
                <a:latin typeface="SwissReSans" pitchFamily="34" charset="0"/>
              </a:rPr>
              <a:t> 2022 </a:t>
            </a:r>
            <a:r>
              <a:rPr lang="fr-FR" sz="825" dirty="0" err="1">
                <a:latin typeface="SwissReSans" pitchFamily="34" charset="0"/>
              </a:rPr>
              <a:t>Drought</a:t>
            </a:r>
            <a:endParaRPr lang="fr-FR" sz="825" dirty="0">
              <a:latin typeface="SwissReSans" pitchFamily="34" charset="0"/>
            </a:endParaRPr>
          </a:p>
        </p:txBody>
      </p:sp>
      <p:sp>
        <p:nvSpPr>
          <p:cNvPr id="294" name="Rectangle 293"/>
          <p:cNvSpPr/>
          <p:nvPr/>
        </p:nvSpPr>
        <p:spPr>
          <a:xfrm>
            <a:off x="3266265" y="5241139"/>
            <a:ext cx="1337739" cy="357790"/>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Argentina</a:t>
            </a:r>
          </a:p>
          <a:p>
            <a:pPr algn="ctr"/>
            <a:r>
              <a:rPr lang="fr-FR" sz="825" dirty="0" err="1">
                <a:latin typeface="SwissReSans" pitchFamily="34" charset="0"/>
              </a:rPr>
              <a:t>January</a:t>
            </a:r>
            <a:r>
              <a:rPr lang="fr-FR" sz="825" dirty="0">
                <a:latin typeface="SwissReSans" pitchFamily="34" charset="0"/>
              </a:rPr>
              <a:t> 2023 </a:t>
            </a:r>
            <a:r>
              <a:rPr lang="fr-FR" sz="825" dirty="0" err="1">
                <a:latin typeface="SwissReSans" pitchFamily="34" charset="0"/>
              </a:rPr>
              <a:t>Drought</a:t>
            </a:r>
            <a:endParaRPr lang="fr-FR" sz="825" dirty="0">
              <a:latin typeface="SwissReSans" pitchFamily="34" charset="0"/>
            </a:endParaRPr>
          </a:p>
        </p:txBody>
      </p:sp>
      <p:sp>
        <p:nvSpPr>
          <p:cNvPr id="297" name="Rectangle 296"/>
          <p:cNvSpPr/>
          <p:nvPr/>
        </p:nvSpPr>
        <p:spPr>
          <a:xfrm>
            <a:off x="5214454" y="4468373"/>
            <a:ext cx="1119904" cy="357790"/>
          </a:xfrm>
          <a:prstGeom prst="rect">
            <a:avLst/>
          </a:prstGeom>
          <a:solidFill>
            <a:srgbClr val="E9F19A">
              <a:alpha val="50000"/>
            </a:srgbClr>
          </a:solidFill>
          <a:ln>
            <a:noFill/>
          </a:ln>
        </p:spPr>
        <p:txBody>
          <a:bodyPr wrap="square">
            <a:spAutoFit/>
          </a:bodyPr>
          <a:lstStyle/>
          <a:p>
            <a:pPr algn="ctr"/>
            <a:r>
              <a:rPr lang="fr-FR" sz="900" b="1" dirty="0" err="1">
                <a:latin typeface="SwissReSans" pitchFamily="34" charset="0"/>
              </a:rPr>
              <a:t>India</a:t>
            </a:r>
            <a:endParaRPr lang="fr-FR" sz="900" b="1" dirty="0">
              <a:latin typeface="SwissReSans" pitchFamily="34" charset="0"/>
            </a:endParaRPr>
          </a:p>
          <a:p>
            <a:pPr algn="ctr"/>
            <a:r>
              <a:rPr lang="fr-FR" sz="825" dirty="0">
                <a:latin typeface="SwissReSans" pitchFamily="34" charset="0"/>
              </a:rPr>
              <a:t>Sept 2022 </a:t>
            </a:r>
            <a:r>
              <a:rPr lang="fr-FR" sz="825" dirty="0" err="1">
                <a:latin typeface="SwissReSans" pitchFamily="34" charset="0"/>
              </a:rPr>
              <a:t>Floods</a:t>
            </a:r>
            <a:endParaRPr lang="fr-FR" sz="825" dirty="0">
              <a:latin typeface="SwissReSans" pitchFamily="34" charset="0"/>
            </a:endParaRPr>
          </a:p>
        </p:txBody>
      </p:sp>
      <p:cxnSp>
        <p:nvCxnSpPr>
          <p:cNvPr id="298" name="Straight Arrow Connector 297"/>
          <p:cNvCxnSpPr>
            <a:cxnSpLocks/>
          </p:cNvCxnSpPr>
          <p:nvPr/>
        </p:nvCxnSpPr>
        <p:spPr>
          <a:xfrm flipH="1" flipV="1">
            <a:off x="5825761" y="4040525"/>
            <a:ext cx="7598" cy="425497"/>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02" name="Rectangle 301"/>
          <p:cNvSpPr/>
          <p:nvPr/>
        </p:nvSpPr>
        <p:spPr>
          <a:xfrm>
            <a:off x="2920098" y="1850968"/>
            <a:ext cx="1270978" cy="369332"/>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France/</a:t>
            </a:r>
            <a:r>
              <a:rPr lang="fr-FR" sz="900" b="1" dirty="0" err="1">
                <a:latin typeface="SwissReSans" pitchFamily="34" charset="0"/>
              </a:rPr>
              <a:t>Italy</a:t>
            </a:r>
            <a:r>
              <a:rPr lang="fr-FR" sz="900" b="1" dirty="0">
                <a:latin typeface="SwissReSans" pitchFamily="34" charset="0"/>
              </a:rPr>
              <a:t> /Spain </a:t>
            </a:r>
            <a:r>
              <a:rPr lang="fr-FR" sz="900" dirty="0" err="1">
                <a:latin typeface="SwissReSans" pitchFamily="34" charset="0"/>
              </a:rPr>
              <a:t>Drought</a:t>
            </a:r>
            <a:r>
              <a:rPr lang="fr-FR" sz="900" dirty="0">
                <a:latin typeface="SwissReSans" pitchFamily="34" charset="0"/>
              </a:rPr>
              <a:t> </a:t>
            </a:r>
            <a:r>
              <a:rPr lang="fr-FR" sz="825" dirty="0">
                <a:latin typeface="SwissReSans" pitchFamily="34" charset="0"/>
              </a:rPr>
              <a:t>August 2022 </a:t>
            </a:r>
          </a:p>
        </p:txBody>
      </p:sp>
      <p:sp>
        <p:nvSpPr>
          <p:cNvPr id="308" name="Rectangle 307"/>
          <p:cNvSpPr/>
          <p:nvPr/>
        </p:nvSpPr>
        <p:spPr>
          <a:xfrm>
            <a:off x="4843949" y="1221961"/>
            <a:ext cx="1390060" cy="357790"/>
          </a:xfrm>
          <a:prstGeom prst="rect">
            <a:avLst/>
          </a:prstGeom>
          <a:solidFill>
            <a:srgbClr val="E9F19A">
              <a:alpha val="50000"/>
            </a:srgbClr>
          </a:solidFill>
          <a:ln>
            <a:noFill/>
          </a:ln>
        </p:spPr>
        <p:txBody>
          <a:bodyPr wrap="square">
            <a:spAutoFit/>
          </a:bodyPr>
          <a:lstStyle/>
          <a:p>
            <a:pPr algn="ctr"/>
            <a:r>
              <a:rPr lang="fr-FR" sz="900" b="1" dirty="0" err="1">
                <a:latin typeface="SwissReSans" pitchFamily="34" charset="0"/>
              </a:rPr>
              <a:t>Hungary</a:t>
            </a:r>
            <a:r>
              <a:rPr lang="fr-FR" sz="900" b="1" dirty="0">
                <a:latin typeface="SwissReSans" pitchFamily="34" charset="0"/>
              </a:rPr>
              <a:t>/ </a:t>
            </a:r>
            <a:r>
              <a:rPr lang="fr-FR" sz="900" b="1" dirty="0" err="1">
                <a:latin typeface="SwissReSans" pitchFamily="34" charset="0"/>
              </a:rPr>
              <a:t>Croatia</a:t>
            </a:r>
            <a:r>
              <a:rPr lang="fr-FR" sz="900" b="1" dirty="0">
                <a:latin typeface="SwissReSans" pitchFamily="34" charset="0"/>
              </a:rPr>
              <a:t>/ </a:t>
            </a:r>
            <a:r>
              <a:rPr lang="fr-FR" sz="825" dirty="0">
                <a:latin typeface="SwissReSans" pitchFamily="34" charset="0"/>
              </a:rPr>
              <a:t>August 2022</a:t>
            </a:r>
          </a:p>
        </p:txBody>
      </p:sp>
      <p:sp>
        <p:nvSpPr>
          <p:cNvPr id="318" name="Rectangle 317"/>
          <p:cNvSpPr/>
          <p:nvPr/>
        </p:nvSpPr>
        <p:spPr>
          <a:xfrm>
            <a:off x="4753593" y="2483604"/>
            <a:ext cx="1150185" cy="369332"/>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Europe</a:t>
            </a:r>
          </a:p>
          <a:p>
            <a:pPr algn="ctr"/>
            <a:r>
              <a:rPr lang="fr-FR" sz="900" dirty="0">
                <a:latin typeface="SwissReSans" pitchFamily="34" charset="0"/>
              </a:rPr>
              <a:t> April 2022 Frost</a:t>
            </a:r>
            <a:endParaRPr lang="fr-FR" sz="825" dirty="0">
              <a:latin typeface="SwissReSans" pitchFamily="34" charset="0"/>
            </a:endParaRPr>
          </a:p>
        </p:txBody>
      </p:sp>
      <p:sp>
        <p:nvSpPr>
          <p:cNvPr id="321" name="Rectangle 320"/>
          <p:cNvSpPr/>
          <p:nvPr/>
        </p:nvSpPr>
        <p:spPr>
          <a:xfrm>
            <a:off x="7222974" y="3410245"/>
            <a:ext cx="1468930" cy="357790"/>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China</a:t>
            </a:r>
          </a:p>
          <a:p>
            <a:pPr algn="ctr"/>
            <a:r>
              <a:rPr lang="fr-FR" sz="825" dirty="0">
                <a:latin typeface="SwissReSans" pitchFamily="34" charset="0"/>
              </a:rPr>
              <a:t>2022 August Flood</a:t>
            </a:r>
          </a:p>
        </p:txBody>
      </p:sp>
      <p:grpSp>
        <p:nvGrpSpPr>
          <p:cNvPr id="303" name="Group 302"/>
          <p:cNvGrpSpPr/>
          <p:nvPr/>
        </p:nvGrpSpPr>
        <p:grpSpPr>
          <a:xfrm flipH="1">
            <a:off x="6291915" y="3593364"/>
            <a:ext cx="922264" cy="194543"/>
            <a:chOff x="1654266" y="1244865"/>
            <a:chExt cx="375252" cy="2268000"/>
          </a:xfrm>
        </p:grpSpPr>
        <p:cxnSp>
          <p:nvCxnSpPr>
            <p:cNvPr id="304" name="Straight Arrow Connector 303"/>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flipH="1">
            <a:off x="4451013" y="2645251"/>
            <a:ext cx="297434" cy="758943"/>
            <a:chOff x="1654266" y="1244865"/>
            <a:chExt cx="375252" cy="2268000"/>
          </a:xfrm>
        </p:grpSpPr>
        <p:cxnSp>
          <p:nvCxnSpPr>
            <p:cNvPr id="327" name="Straight Arrow Connector 326"/>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38" name="Group 337"/>
          <p:cNvGrpSpPr/>
          <p:nvPr/>
        </p:nvGrpSpPr>
        <p:grpSpPr>
          <a:xfrm rot="10800000" flipV="1">
            <a:off x="4635652" y="1527029"/>
            <a:ext cx="164204" cy="1942816"/>
            <a:chOff x="1654266" y="1244865"/>
            <a:chExt cx="375252" cy="2268000"/>
          </a:xfrm>
        </p:grpSpPr>
        <p:cxnSp>
          <p:nvCxnSpPr>
            <p:cNvPr id="339" name="Straight Arrow Connector 338"/>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41" name="Rectangle 340"/>
          <p:cNvSpPr/>
          <p:nvPr/>
        </p:nvSpPr>
        <p:spPr>
          <a:xfrm>
            <a:off x="7329664" y="4797937"/>
            <a:ext cx="1088020" cy="357790"/>
          </a:xfrm>
          <a:prstGeom prst="rect">
            <a:avLst/>
          </a:prstGeom>
          <a:solidFill>
            <a:srgbClr val="E9F19A">
              <a:alpha val="50000"/>
            </a:srgbClr>
          </a:solidFill>
          <a:ln>
            <a:noFill/>
          </a:ln>
        </p:spPr>
        <p:txBody>
          <a:bodyPr wrap="square">
            <a:spAutoFit/>
          </a:bodyPr>
          <a:lstStyle/>
          <a:p>
            <a:pPr algn="ctr"/>
            <a:r>
              <a:rPr lang="fr-FR" sz="900" b="1" dirty="0" err="1">
                <a:latin typeface="SwissReSans" pitchFamily="34" charset="0"/>
              </a:rPr>
              <a:t>Australia</a:t>
            </a:r>
            <a:endParaRPr lang="fr-FR" sz="900" b="1" dirty="0">
              <a:latin typeface="SwissReSans" pitchFamily="34" charset="0"/>
            </a:endParaRPr>
          </a:p>
          <a:p>
            <a:pPr algn="ctr"/>
            <a:r>
              <a:rPr lang="fr-FR" sz="825" dirty="0" err="1">
                <a:latin typeface="SwissReSans" pitchFamily="34" charset="0"/>
              </a:rPr>
              <a:t>Feb</a:t>
            </a:r>
            <a:r>
              <a:rPr lang="fr-FR" sz="825" dirty="0">
                <a:latin typeface="SwissReSans" pitchFamily="34" charset="0"/>
              </a:rPr>
              <a:t> 2022 Flood</a:t>
            </a:r>
          </a:p>
        </p:txBody>
      </p:sp>
      <p:sp>
        <p:nvSpPr>
          <p:cNvPr id="345" name="Rectangle 344"/>
          <p:cNvSpPr/>
          <p:nvPr/>
        </p:nvSpPr>
        <p:spPr>
          <a:xfrm>
            <a:off x="3541003" y="3938413"/>
            <a:ext cx="1181690" cy="357790"/>
          </a:xfrm>
          <a:prstGeom prst="rect">
            <a:avLst/>
          </a:prstGeom>
          <a:solidFill>
            <a:srgbClr val="E9F19A">
              <a:alpha val="50000"/>
            </a:srgbClr>
          </a:solidFill>
          <a:ln>
            <a:noFill/>
          </a:ln>
        </p:spPr>
        <p:txBody>
          <a:bodyPr wrap="square">
            <a:spAutoFit/>
          </a:bodyPr>
          <a:lstStyle/>
          <a:p>
            <a:pPr algn="ctr"/>
            <a:r>
              <a:rPr lang="fr-FR" sz="900" b="1" dirty="0" err="1">
                <a:latin typeface="SwissReSans" pitchFamily="34" charset="0"/>
              </a:rPr>
              <a:t>Morocco</a:t>
            </a:r>
            <a:endParaRPr lang="fr-FR" sz="900" b="1" dirty="0">
              <a:latin typeface="SwissReSans" pitchFamily="34" charset="0"/>
            </a:endParaRPr>
          </a:p>
          <a:p>
            <a:pPr algn="ctr"/>
            <a:r>
              <a:rPr lang="fr-FR" sz="825" dirty="0">
                <a:latin typeface="SwissReSans" pitchFamily="34" charset="0"/>
              </a:rPr>
              <a:t>Jan 2022 </a:t>
            </a:r>
            <a:r>
              <a:rPr lang="fr-FR" sz="825" dirty="0" err="1">
                <a:latin typeface="SwissReSans" pitchFamily="34" charset="0"/>
              </a:rPr>
              <a:t>Droughts</a:t>
            </a:r>
            <a:r>
              <a:rPr lang="fr-FR" sz="825" dirty="0">
                <a:latin typeface="SwissReSans" pitchFamily="34" charset="0"/>
              </a:rPr>
              <a:t> </a:t>
            </a:r>
          </a:p>
        </p:txBody>
      </p:sp>
      <p:grpSp>
        <p:nvGrpSpPr>
          <p:cNvPr id="346" name="Group 345"/>
          <p:cNvGrpSpPr/>
          <p:nvPr/>
        </p:nvGrpSpPr>
        <p:grpSpPr>
          <a:xfrm flipH="1" flipV="1">
            <a:off x="3026047" y="5216218"/>
            <a:ext cx="269946" cy="171256"/>
            <a:chOff x="1654266" y="1244865"/>
            <a:chExt cx="375252" cy="2268000"/>
          </a:xfrm>
        </p:grpSpPr>
        <p:cxnSp>
          <p:nvCxnSpPr>
            <p:cNvPr id="347" name="Straight Arrow Connector 346"/>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19" name="TextBox 318"/>
          <p:cNvSpPr txBox="1"/>
          <p:nvPr/>
        </p:nvSpPr>
        <p:spPr>
          <a:xfrm>
            <a:off x="7824802" y="6282705"/>
            <a:ext cx="764953" cy="196208"/>
          </a:xfrm>
          <a:prstGeom prst="rect">
            <a:avLst/>
          </a:prstGeom>
          <a:noFill/>
        </p:spPr>
        <p:txBody>
          <a:bodyPr wrap="square" rtlCol="0">
            <a:spAutoFit/>
          </a:bodyPr>
          <a:lstStyle/>
          <a:p>
            <a:pPr algn="r"/>
            <a:r>
              <a:rPr lang="fr-FR" sz="675" dirty="0">
                <a:solidFill>
                  <a:schemeClr val="bg1">
                    <a:lumMod val="50000"/>
                  </a:schemeClr>
                </a:solidFill>
                <a:latin typeface="Swiss Re Sans Light"/>
              </a:rPr>
              <a:t>Source: Swiss </a:t>
            </a:r>
            <a:r>
              <a:rPr lang="fr-FR" sz="675" dirty="0" err="1">
                <a:solidFill>
                  <a:schemeClr val="bg1">
                    <a:lumMod val="50000"/>
                  </a:schemeClr>
                </a:solidFill>
                <a:latin typeface="Swiss Re Sans Light"/>
              </a:rPr>
              <a:t>Re</a:t>
            </a:r>
            <a:endParaRPr lang="fr-FR" sz="675" dirty="0">
              <a:solidFill>
                <a:schemeClr val="bg1">
                  <a:lumMod val="50000"/>
                </a:schemeClr>
              </a:solidFill>
              <a:latin typeface="Swiss Re Sans Light"/>
            </a:endParaRPr>
          </a:p>
        </p:txBody>
      </p:sp>
      <p:sp>
        <p:nvSpPr>
          <p:cNvPr id="323" name="Title Placeholder 1"/>
          <p:cNvSpPr txBox="1">
            <a:spLocks/>
          </p:cNvSpPr>
          <p:nvPr/>
        </p:nvSpPr>
        <p:spPr bwMode="black">
          <a:xfrm>
            <a:off x="914999" y="546738"/>
            <a:ext cx="10005537" cy="519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Light" panose="020B0504020202020204" pitchFamily="34" charset="0"/>
                <a:ea typeface="+mj-ea"/>
                <a:cs typeface="+mj-cs"/>
              </a:defRPr>
            </a:lvl1pPr>
          </a:lstStyle>
          <a:p>
            <a:pPr lvl="0"/>
            <a:r>
              <a:rPr lang="en-US" dirty="0">
                <a:latin typeface="SwissReSans" pitchFamily="34" charset="0"/>
              </a:rPr>
              <a:t>Crop insurance continues to be affected by climate events</a:t>
            </a:r>
          </a:p>
          <a:p>
            <a:pPr lvl="0"/>
            <a:r>
              <a:rPr lang="en-US" sz="2000" i="1" dirty="0">
                <a:solidFill>
                  <a:srgbClr val="007FA8"/>
                </a:solidFill>
                <a:latin typeface="SwissReSans" pitchFamily="34" charset="0"/>
              </a:rPr>
              <a:t>Increase of Frequency and Severity</a:t>
            </a:r>
          </a:p>
        </p:txBody>
      </p:sp>
      <p:grpSp>
        <p:nvGrpSpPr>
          <p:cNvPr id="317" name="Group 316"/>
          <p:cNvGrpSpPr/>
          <p:nvPr/>
        </p:nvGrpSpPr>
        <p:grpSpPr>
          <a:xfrm flipH="1">
            <a:off x="7035153" y="4993304"/>
            <a:ext cx="266654" cy="118343"/>
            <a:chOff x="1654266" y="1244865"/>
            <a:chExt cx="375252" cy="2268000"/>
          </a:xfrm>
        </p:grpSpPr>
        <p:cxnSp>
          <p:nvCxnSpPr>
            <p:cNvPr id="335" name="Straight Arrow Connector 334"/>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337" name="Straight Arrow Connector 336"/>
          <p:cNvCxnSpPr>
            <a:cxnSpLocks/>
            <a:stCxn id="30375" idx="20"/>
          </p:cNvCxnSpPr>
          <p:nvPr/>
        </p:nvCxnSpPr>
        <p:spPr>
          <a:xfrm>
            <a:off x="4127696" y="3869777"/>
            <a:ext cx="77346" cy="78088"/>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342" name="Rectangle 341">
            <a:extLst>
              <a:ext uri="{FF2B5EF4-FFF2-40B4-BE49-F238E27FC236}">
                <a16:creationId xmlns:a16="http://schemas.microsoft.com/office/drawing/2014/main" id="{D2971FFB-5F55-4BCE-ADFA-99194DC8BCCB}"/>
              </a:ext>
            </a:extLst>
          </p:cNvPr>
          <p:cNvSpPr/>
          <p:nvPr/>
        </p:nvSpPr>
        <p:spPr>
          <a:xfrm>
            <a:off x="1268154" y="5129624"/>
            <a:ext cx="1299143" cy="357790"/>
          </a:xfrm>
          <a:prstGeom prst="rect">
            <a:avLst/>
          </a:prstGeom>
          <a:solidFill>
            <a:srgbClr val="E9F19A">
              <a:alpha val="50000"/>
            </a:srgbClr>
          </a:solidFill>
          <a:ln>
            <a:noFill/>
          </a:ln>
        </p:spPr>
        <p:txBody>
          <a:bodyPr wrap="square">
            <a:spAutoFit/>
          </a:bodyPr>
          <a:lstStyle/>
          <a:p>
            <a:pPr algn="ctr"/>
            <a:r>
              <a:rPr lang="fr-FR" sz="900" dirty="0">
                <a:latin typeface="SwissReSans" pitchFamily="34" charset="0"/>
              </a:rPr>
              <a:t>Chile </a:t>
            </a:r>
            <a:r>
              <a:rPr lang="fr-FR" sz="825" dirty="0" err="1">
                <a:latin typeface="SwissReSans" pitchFamily="34" charset="0"/>
              </a:rPr>
              <a:t>January</a:t>
            </a:r>
            <a:r>
              <a:rPr lang="fr-FR" sz="825" dirty="0">
                <a:latin typeface="SwissReSans" pitchFamily="34" charset="0"/>
              </a:rPr>
              <a:t> 2023</a:t>
            </a:r>
          </a:p>
          <a:p>
            <a:pPr algn="ctr"/>
            <a:r>
              <a:rPr lang="fr-FR" sz="825" dirty="0" err="1">
                <a:latin typeface="SwissReSans" pitchFamily="34" charset="0"/>
              </a:rPr>
              <a:t>Wildfires</a:t>
            </a:r>
            <a:endParaRPr lang="fr-FR" sz="825" dirty="0">
              <a:latin typeface="SwissReSans" pitchFamily="34" charset="0"/>
            </a:endParaRPr>
          </a:p>
        </p:txBody>
      </p:sp>
      <p:pic>
        <p:nvPicPr>
          <p:cNvPr id="13" name="Picture 12">
            <a:extLst>
              <a:ext uri="{FF2B5EF4-FFF2-40B4-BE49-F238E27FC236}">
                <a16:creationId xmlns:a16="http://schemas.microsoft.com/office/drawing/2014/main" id="{D6E83569-16ED-4811-9AA0-8B972032C40D}"/>
              </a:ext>
            </a:extLst>
          </p:cNvPr>
          <p:cNvPicPr>
            <a:picLocks noChangeAspect="1"/>
          </p:cNvPicPr>
          <p:nvPr/>
        </p:nvPicPr>
        <p:blipFill>
          <a:blip r:embed="rId3"/>
          <a:stretch>
            <a:fillRect/>
          </a:stretch>
        </p:blipFill>
        <p:spPr>
          <a:xfrm>
            <a:off x="2929961" y="2216474"/>
            <a:ext cx="1256323" cy="763904"/>
          </a:xfrm>
          <a:prstGeom prst="rect">
            <a:avLst/>
          </a:prstGeom>
        </p:spPr>
      </p:pic>
      <p:pic>
        <p:nvPicPr>
          <p:cNvPr id="14" name="Picture 13">
            <a:extLst>
              <a:ext uri="{FF2B5EF4-FFF2-40B4-BE49-F238E27FC236}">
                <a16:creationId xmlns:a16="http://schemas.microsoft.com/office/drawing/2014/main" id="{109E4DC9-9683-4B51-9F08-26B3BD94FE87}"/>
              </a:ext>
            </a:extLst>
          </p:cNvPr>
          <p:cNvPicPr>
            <a:picLocks noChangeAspect="1"/>
          </p:cNvPicPr>
          <p:nvPr/>
        </p:nvPicPr>
        <p:blipFill>
          <a:blip r:embed="rId4"/>
          <a:stretch>
            <a:fillRect/>
          </a:stretch>
        </p:blipFill>
        <p:spPr>
          <a:xfrm>
            <a:off x="3541927" y="4301914"/>
            <a:ext cx="1170323" cy="783895"/>
          </a:xfrm>
          <a:prstGeom prst="rect">
            <a:avLst/>
          </a:prstGeom>
        </p:spPr>
      </p:pic>
      <p:pic>
        <p:nvPicPr>
          <p:cNvPr id="16" name="Picture 15">
            <a:extLst>
              <a:ext uri="{FF2B5EF4-FFF2-40B4-BE49-F238E27FC236}">
                <a16:creationId xmlns:a16="http://schemas.microsoft.com/office/drawing/2014/main" id="{C8BEF038-BCF2-413D-8DC7-834706515454}"/>
              </a:ext>
            </a:extLst>
          </p:cNvPr>
          <p:cNvPicPr>
            <a:picLocks noChangeAspect="1"/>
          </p:cNvPicPr>
          <p:nvPr/>
        </p:nvPicPr>
        <p:blipFill>
          <a:blip r:embed="rId5"/>
          <a:stretch>
            <a:fillRect/>
          </a:stretch>
        </p:blipFill>
        <p:spPr>
          <a:xfrm>
            <a:off x="5202539" y="4834731"/>
            <a:ext cx="1109605" cy="730743"/>
          </a:xfrm>
          <a:prstGeom prst="rect">
            <a:avLst/>
          </a:prstGeom>
        </p:spPr>
      </p:pic>
      <p:sp>
        <p:nvSpPr>
          <p:cNvPr id="316" name="TextBox 315">
            <a:extLst>
              <a:ext uri="{FF2B5EF4-FFF2-40B4-BE49-F238E27FC236}">
                <a16:creationId xmlns:a16="http://schemas.microsoft.com/office/drawing/2014/main" id="{A2D961FA-ECE0-4643-809E-7FCB8EDCF9BC}"/>
              </a:ext>
            </a:extLst>
          </p:cNvPr>
          <p:cNvSpPr txBox="1"/>
          <p:nvPr/>
        </p:nvSpPr>
        <p:spPr>
          <a:xfrm>
            <a:off x="8887228" y="1527028"/>
            <a:ext cx="2840471" cy="4170372"/>
          </a:xfrm>
          <a:prstGeom prst="rect">
            <a:avLst/>
          </a:prstGeom>
          <a:solidFill>
            <a:srgbClr val="E9F19A">
              <a:alpha val="50000"/>
            </a:srgbClr>
          </a:solidFill>
          <a:ln>
            <a:noFill/>
          </a:ln>
        </p:spPr>
        <p:txBody>
          <a:bodyPr wrap="square">
            <a:spAutoFit/>
          </a:bodyPr>
          <a:lstStyle>
            <a:defPPr>
              <a:defRPr lang="de-DE"/>
            </a:defPPr>
            <a:lvl1pPr algn="ctr">
              <a:defRPr sz="900" b="1">
                <a:latin typeface="SwissReSans" pitchFamily="34" charset="0"/>
              </a:defRPr>
            </a:lvl1pPr>
          </a:lstStyle>
          <a:p>
            <a:pPr algn="l"/>
            <a:r>
              <a:rPr lang="en-GB" sz="1800" dirty="0">
                <a:solidFill>
                  <a:schemeClr val="dk1"/>
                </a:solidFill>
                <a:latin typeface="Swiss Re Sans Light"/>
              </a:rPr>
              <a:t>Recent losses </a:t>
            </a:r>
          </a:p>
          <a:p>
            <a:pPr algn="l"/>
            <a:endParaRPr lang="en-GB" sz="1800" b="0" dirty="0">
              <a:solidFill>
                <a:schemeClr val="dk1"/>
              </a:solidFill>
              <a:latin typeface="Swiss Re Sans Light"/>
            </a:endParaRPr>
          </a:p>
          <a:p>
            <a:pPr marL="285750" indent="-285750" algn="l">
              <a:buFont typeface="Arial" panose="020B0604020202020204" pitchFamily="34" charset="0"/>
              <a:buChar char="•"/>
            </a:pPr>
            <a:r>
              <a:rPr lang="en-US" sz="1400" b="0" dirty="0">
                <a:solidFill>
                  <a:schemeClr val="dk1"/>
                </a:solidFill>
                <a:latin typeface="Swiss Re Sans Light"/>
              </a:rPr>
              <a:t>Several major losses due to drought, flood, hail, fire</a:t>
            </a:r>
          </a:p>
          <a:p>
            <a:pPr marL="285750" indent="-285750" algn="l">
              <a:buFont typeface="Arial" panose="020B0604020202020204" pitchFamily="34" charset="0"/>
              <a:buChar char="•"/>
            </a:pPr>
            <a:endParaRPr lang="en-GB" sz="1400" b="0" dirty="0">
              <a:solidFill>
                <a:schemeClr val="dk1"/>
              </a:solidFill>
              <a:latin typeface="Swiss Re Sans Light"/>
            </a:endParaRPr>
          </a:p>
          <a:p>
            <a:pPr marL="285750" indent="-285750" algn="l">
              <a:buFont typeface="Arial" panose="020B0604020202020204" pitchFamily="34" charset="0"/>
              <a:buChar char="•"/>
            </a:pPr>
            <a:r>
              <a:rPr lang="en-US" sz="1400" b="0" dirty="0">
                <a:solidFill>
                  <a:schemeClr val="dk1"/>
                </a:solidFill>
                <a:latin typeface="Swiss Re Sans Light"/>
              </a:rPr>
              <a:t>Continued growth in premiums and subsidies</a:t>
            </a:r>
          </a:p>
          <a:p>
            <a:pPr marL="285750" indent="-285750" algn="l">
              <a:buFont typeface="Arial" panose="020B0604020202020204" pitchFamily="34" charset="0"/>
              <a:buChar char="•"/>
            </a:pPr>
            <a:endParaRPr lang="en-GB" sz="1400" b="0" dirty="0">
              <a:solidFill>
                <a:schemeClr val="dk1"/>
              </a:solidFill>
              <a:latin typeface="Swiss Re Sans Light"/>
            </a:endParaRPr>
          </a:p>
          <a:p>
            <a:pPr marL="285750" indent="-285750" algn="l">
              <a:buFont typeface="Arial" panose="020B0604020202020204" pitchFamily="34" charset="0"/>
              <a:buChar char="•"/>
            </a:pPr>
            <a:r>
              <a:rPr lang="en-US" sz="1400" b="0" dirty="0">
                <a:solidFill>
                  <a:schemeClr val="dk1"/>
                </a:solidFill>
                <a:latin typeface="Swiss Re Sans Light"/>
              </a:rPr>
              <a:t>Effects of climate change increasingly visible</a:t>
            </a:r>
            <a:endParaRPr lang="en-GB" sz="1800" b="0" dirty="0">
              <a:solidFill>
                <a:schemeClr val="dk1"/>
              </a:solidFill>
              <a:latin typeface="Swiss Re Sans Light"/>
            </a:endParaRPr>
          </a:p>
          <a:p>
            <a:pPr marL="285750" indent="-285750" algn="l">
              <a:buFont typeface="Arial" panose="020B0604020202020204" pitchFamily="34" charset="0"/>
              <a:buChar char="•"/>
            </a:pPr>
            <a:endParaRPr lang="en-GB" sz="1800" b="0" dirty="0">
              <a:solidFill>
                <a:schemeClr val="dk1"/>
              </a:solidFill>
              <a:latin typeface="Swiss Re Sans Light"/>
            </a:endParaRPr>
          </a:p>
          <a:p>
            <a:pPr algn="l"/>
            <a:endParaRPr lang="en-GB" sz="1800" b="0" dirty="0">
              <a:solidFill>
                <a:schemeClr val="dk1"/>
              </a:solidFill>
              <a:latin typeface="Swiss Re Sans Light"/>
            </a:endParaRPr>
          </a:p>
          <a:p>
            <a:pPr marL="285750" indent="-285750" algn="l">
              <a:buFont typeface="Arial" panose="020B0604020202020204" pitchFamily="34" charset="0"/>
              <a:buChar char="•"/>
            </a:pPr>
            <a:endParaRPr lang="en-GB" sz="1800" b="0" dirty="0">
              <a:solidFill>
                <a:schemeClr val="dk1"/>
              </a:solidFill>
              <a:latin typeface="Swiss Re Sans Light"/>
            </a:endParaRPr>
          </a:p>
          <a:p>
            <a:endParaRPr lang="en-GB" dirty="0"/>
          </a:p>
          <a:p>
            <a:endParaRPr lang="en-GB" dirty="0"/>
          </a:p>
          <a:p>
            <a:endParaRPr lang="en-GB" dirty="0"/>
          </a:p>
          <a:p>
            <a:endParaRPr lang="en-GB" dirty="0"/>
          </a:p>
          <a:p>
            <a:endParaRPr lang="en-GB" dirty="0"/>
          </a:p>
          <a:p>
            <a:endParaRPr lang="en-GB" dirty="0"/>
          </a:p>
          <a:p>
            <a:endParaRPr lang="en-GB" dirty="0"/>
          </a:p>
        </p:txBody>
      </p:sp>
      <p:pic>
        <p:nvPicPr>
          <p:cNvPr id="8" name="Picture 7">
            <a:extLst>
              <a:ext uri="{FF2B5EF4-FFF2-40B4-BE49-F238E27FC236}">
                <a16:creationId xmlns:a16="http://schemas.microsoft.com/office/drawing/2014/main" id="{15111B1A-C3D6-42A9-91B9-7934A8C02C43}"/>
              </a:ext>
            </a:extLst>
          </p:cNvPr>
          <p:cNvPicPr>
            <a:picLocks noChangeAspect="1"/>
          </p:cNvPicPr>
          <p:nvPr/>
        </p:nvPicPr>
        <p:blipFill>
          <a:blip r:embed="rId6"/>
          <a:stretch>
            <a:fillRect/>
          </a:stretch>
        </p:blipFill>
        <p:spPr>
          <a:xfrm>
            <a:off x="595680" y="4130080"/>
            <a:ext cx="1286576" cy="909180"/>
          </a:xfrm>
          <a:prstGeom prst="rect">
            <a:avLst/>
          </a:prstGeom>
        </p:spPr>
      </p:pic>
      <p:grpSp>
        <p:nvGrpSpPr>
          <p:cNvPr id="329" name="Group 328">
            <a:extLst>
              <a:ext uri="{FF2B5EF4-FFF2-40B4-BE49-F238E27FC236}">
                <a16:creationId xmlns:a16="http://schemas.microsoft.com/office/drawing/2014/main" id="{282F4395-C598-44A1-8196-881BE3F152AF}"/>
              </a:ext>
            </a:extLst>
          </p:cNvPr>
          <p:cNvGrpSpPr/>
          <p:nvPr/>
        </p:nvGrpSpPr>
        <p:grpSpPr>
          <a:xfrm flipV="1">
            <a:off x="2581382" y="5459167"/>
            <a:ext cx="263246" cy="363814"/>
            <a:chOff x="1654266" y="1244865"/>
            <a:chExt cx="375252" cy="2268000"/>
          </a:xfrm>
        </p:grpSpPr>
        <p:cxnSp>
          <p:nvCxnSpPr>
            <p:cNvPr id="330" name="Straight Arrow Connector 329">
              <a:extLst>
                <a:ext uri="{FF2B5EF4-FFF2-40B4-BE49-F238E27FC236}">
                  <a16:creationId xmlns:a16="http://schemas.microsoft.com/office/drawing/2014/main" id="{6B2D9687-5D55-44C6-A9B9-B7FD90D19D65}"/>
                </a:ext>
              </a:extLst>
            </p:cNvPr>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1" name="Straight Arrow Connector 330">
              <a:extLst>
                <a:ext uri="{FF2B5EF4-FFF2-40B4-BE49-F238E27FC236}">
                  <a16:creationId xmlns:a16="http://schemas.microsoft.com/office/drawing/2014/main" id="{1815A059-C2AD-4FF1-9E46-E125103D96F0}"/>
                </a:ext>
              </a:extLst>
            </p:cNvPr>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3641809-06E2-410D-8704-2E8870947D2F}"/>
              </a:ext>
            </a:extLst>
          </p:cNvPr>
          <p:cNvPicPr>
            <a:picLocks noChangeAspect="1"/>
          </p:cNvPicPr>
          <p:nvPr/>
        </p:nvPicPr>
        <p:blipFill>
          <a:blip r:embed="rId7"/>
          <a:stretch>
            <a:fillRect/>
          </a:stretch>
        </p:blipFill>
        <p:spPr>
          <a:xfrm>
            <a:off x="1247311" y="5496425"/>
            <a:ext cx="1311156" cy="768389"/>
          </a:xfrm>
          <a:prstGeom prst="rect">
            <a:avLst/>
          </a:prstGeom>
        </p:spPr>
      </p:pic>
      <p:cxnSp>
        <p:nvCxnSpPr>
          <p:cNvPr id="322" name="Straight Arrow Connector 321"/>
          <p:cNvCxnSpPr>
            <a:cxnSpLocks/>
          </p:cNvCxnSpPr>
          <p:nvPr/>
        </p:nvCxnSpPr>
        <p:spPr>
          <a:xfrm flipH="1">
            <a:off x="1833569" y="4574689"/>
            <a:ext cx="1061083" cy="6789"/>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03E235D-EE0E-4838-9178-FCDB298F799C}"/>
              </a:ext>
            </a:extLst>
          </p:cNvPr>
          <p:cNvPicPr>
            <a:picLocks noChangeAspect="1"/>
          </p:cNvPicPr>
          <p:nvPr/>
        </p:nvPicPr>
        <p:blipFill>
          <a:blip r:embed="rId8"/>
          <a:stretch>
            <a:fillRect/>
          </a:stretch>
        </p:blipFill>
        <p:spPr>
          <a:xfrm>
            <a:off x="3261383" y="5571295"/>
            <a:ext cx="1325630" cy="889727"/>
          </a:xfrm>
          <a:prstGeom prst="rect">
            <a:avLst/>
          </a:prstGeom>
        </p:spPr>
      </p:pic>
      <p:pic>
        <p:nvPicPr>
          <p:cNvPr id="22" name="Picture 21">
            <a:extLst>
              <a:ext uri="{FF2B5EF4-FFF2-40B4-BE49-F238E27FC236}">
                <a16:creationId xmlns:a16="http://schemas.microsoft.com/office/drawing/2014/main" id="{CD015E2E-B003-4FF3-8DD2-6AF285B5928E}"/>
              </a:ext>
            </a:extLst>
          </p:cNvPr>
          <p:cNvPicPr>
            <a:picLocks noChangeAspect="1"/>
          </p:cNvPicPr>
          <p:nvPr/>
        </p:nvPicPr>
        <p:blipFill>
          <a:blip r:embed="rId9"/>
          <a:stretch>
            <a:fillRect/>
          </a:stretch>
        </p:blipFill>
        <p:spPr>
          <a:xfrm>
            <a:off x="7349524" y="5146996"/>
            <a:ext cx="1056239" cy="672152"/>
          </a:xfrm>
          <a:prstGeom prst="rect">
            <a:avLst/>
          </a:prstGeom>
        </p:spPr>
      </p:pic>
      <p:grpSp>
        <p:nvGrpSpPr>
          <p:cNvPr id="332" name="Group 331"/>
          <p:cNvGrpSpPr/>
          <p:nvPr/>
        </p:nvGrpSpPr>
        <p:grpSpPr>
          <a:xfrm>
            <a:off x="4097160" y="2278033"/>
            <a:ext cx="218883" cy="1160879"/>
            <a:chOff x="1654266" y="1244865"/>
            <a:chExt cx="375252" cy="2268000"/>
          </a:xfrm>
        </p:grpSpPr>
        <p:cxnSp>
          <p:nvCxnSpPr>
            <p:cNvPr id="333" name="Straight Arrow Connector 332"/>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43" name="Rectangle 342">
            <a:extLst>
              <a:ext uri="{FF2B5EF4-FFF2-40B4-BE49-F238E27FC236}">
                <a16:creationId xmlns:a16="http://schemas.microsoft.com/office/drawing/2014/main" id="{89489E3E-E6F3-4709-B29A-25F359FE4280}"/>
              </a:ext>
            </a:extLst>
          </p:cNvPr>
          <p:cNvSpPr/>
          <p:nvPr/>
        </p:nvSpPr>
        <p:spPr>
          <a:xfrm>
            <a:off x="6115399" y="2760190"/>
            <a:ext cx="1209992" cy="369332"/>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Kazakhstan </a:t>
            </a:r>
          </a:p>
          <a:p>
            <a:pPr algn="ctr"/>
            <a:r>
              <a:rPr lang="fr-FR" sz="900" dirty="0">
                <a:latin typeface="SwissReSans" pitchFamily="34" charset="0"/>
              </a:rPr>
              <a:t>July 2022 </a:t>
            </a:r>
            <a:r>
              <a:rPr lang="fr-FR" sz="900" dirty="0" err="1">
                <a:latin typeface="SwissReSans" pitchFamily="34" charset="0"/>
              </a:rPr>
              <a:t>Drought</a:t>
            </a:r>
            <a:endParaRPr lang="fr-FR" sz="825" dirty="0">
              <a:latin typeface="SwissReSans" pitchFamily="34" charset="0"/>
            </a:endParaRPr>
          </a:p>
        </p:txBody>
      </p:sp>
      <p:grpSp>
        <p:nvGrpSpPr>
          <p:cNvPr id="344" name="Group 343">
            <a:extLst>
              <a:ext uri="{FF2B5EF4-FFF2-40B4-BE49-F238E27FC236}">
                <a16:creationId xmlns:a16="http://schemas.microsoft.com/office/drawing/2014/main" id="{2289426A-41E0-4C7C-A890-6D62AF967DCE}"/>
              </a:ext>
            </a:extLst>
          </p:cNvPr>
          <p:cNvGrpSpPr/>
          <p:nvPr/>
        </p:nvGrpSpPr>
        <p:grpSpPr>
          <a:xfrm flipH="1">
            <a:off x="5655681" y="3035038"/>
            <a:ext cx="498723" cy="331553"/>
            <a:chOff x="1654266" y="1244865"/>
            <a:chExt cx="375252" cy="2268000"/>
          </a:xfrm>
        </p:grpSpPr>
        <p:cxnSp>
          <p:nvCxnSpPr>
            <p:cNvPr id="349" name="Straight Arrow Connector 348">
              <a:extLst>
                <a:ext uri="{FF2B5EF4-FFF2-40B4-BE49-F238E27FC236}">
                  <a16:creationId xmlns:a16="http://schemas.microsoft.com/office/drawing/2014/main" id="{0BB91454-EF58-4AD4-A170-157B80F42437}"/>
                </a:ext>
              </a:extLst>
            </p:cNvPr>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76B14903-676E-44AC-BF51-9B4773CE03C3}"/>
                </a:ext>
              </a:extLst>
            </p:cNvPr>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60" name="Rectangle 359">
            <a:extLst>
              <a:ext uri="{FF2B5EF4-FFF2-40B4-BE49-F238E27FC236}">
                <a16:creationId xmlns:a16="http://schemas.microsoft.com/office/drawing/2014/main" id="{71700823-C612-4D55-B96E-83FA66C3E3C8}"/>
              </a:ext>
            </a:extLst>
          </p:cNvPr>
          <p:cNvSpPr/>
          <p:nvPr/>
        </p:nvSpPr>
        <p:spPr>
          <a:xfrm>
            <a:off x="268810" y="3186909"/>
            <a:ext cx="1479538" cy="496290"/>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USA Texas</a:t>
            </a:r>
          </a:p>
          <a:p>
            <a:pPr algn="ctr"/>
            <a:r>
              <a:rPr lang="fr-FR" sz="900" dirty="0">
                <a:latin typeface="SwissReSans" pitchFamily="34" charset="0"/>
              </a:rPr>
              <a:t>May 2022 </a:t>
            </a:r>
            <a:r>
              <a:rPr lang="fr-FR" sz="800" dirty="0" err="1">
                <a:latin typeface="SwissReSans" pitchFamily="34" charset="0"/>
              </a:rPr>
              <a:t>Hail</a:t>
            </a:r>
            <a:endParaRPr lang="de-CH" sz="825" dirty="0">
              <a:latin typeface="SwissReSans" pitchFamily="34" charset="0"/>
            </a:endParaRPr>
          </a:p>
          <a:p>
            <a:pPr algn="ctr"/>
            <a:endParaRPr lang="fr-FR" sz="825" dirty="0">
              <a:latin typeface="SwissReSans" pitchFamily="34" charset="0"/>
            </a:endParaRPr>
          </a:p>
        </p:txBody>
      </p:sp>
      <p:grpSp>
        <p:nvGrpSpPr>
          <p:cNvPr id="361" name="Group 360">
            <a:extLst>
              <a:ext uri="{FF2B5EF4-FFF2-40B4-BE49-F238E27FC236}">
                <a16:creationId xmlns:a16="http://schemas.microsoft.com/office/drawing/2014/main" id="{C6A4FBF7-538E-4EF4-A9D1-5A9DD845BF2B}"/>
              </a:ext>
            </a:extLst>
          </p:cNvPr>
          <p:cNvGrpSpPr/>
          <p:nvPr/>
        </p:nvGrpSpPr>
        <p:grpSpPr>
          <a:xfrm>
            <a:off x="1754920" y="3532094"/>
            <a:ext cx="509053" cy="191688"/>
            <a:chOff x="1654266" y="1244865"/>
            <a:chExt cx="375252" cy="2268000"/>
          </a:xfrm>
        </p:grpSpPr>
        <p:cxnSp>
          <p:nvCxnSpPr>
            <p:cNvPr id="362" name="Straight Arrow Connector 361">
              <a:extLst>
                <a:ext uri="{FF2B5EF4-FFF2-40B4-BE49-F238E27FC236}">
                  <a16:creationId xmlns:a16="http://schemas.microsoft.com/office/drawing/2014/main" id="{B700165B-62A5-4639-9CC8-786D4BE4CC79}"/>
                </a:ext>
              </a:extLst>
            </p:cNvPr>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3" name="Straight Arrow Connector 362">
              <a:extLst>
                <a:ext uri="{FF2B5EF4-FFF2-40B4-BE49-F238E27FC236}">
                  <a16:creationId xmlns:a16="http://schemas.microsoft.com/office/drawing/2014/main" id="{65ECDF4A-BDDC-4467-9347-3387EA8B70F5}"/>
                </a:ext>
              </a:extLst>
            </p:cNvPr>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98D77506-6AD2-49C3-A48E-8CB64BE6410C}"/>
              </a:ext>
            </a:extLst>
          </p:cNvPr>
          <p:cNvPicPr>
            <a:picLocks noChangeAspect="1"/>
          </p:cNvPicPr>
          <p:nvPr/>
        </p:nvPicPr>
        <p:blipFill>
          <a:blip r:embed="rId10"/>
          <a:stretch>
            <a:fillRect/>
          </a:stretch>
        </p:blipFill>
        <p:spPr>
          <a:xfrm>
            <a:off x="4835908" y="1593990"/>
            <a:ext cx="1376650" cy="720492"/>
          </a:xfrm>
          <a:prstGeom prst="rect">
            <a:avLst/>
          </a:prstGeom>
        </p:spPr>
      </p:pic>
      <p:sp>
        <p:nvSpPr>
          <p:cNvPr id="3" name="Slide Number Placeholder 2">
            <a:extLst>
              <a:ext uri="{FF2B5EF4-FFF2-40B4-BE49-F238E27FC236}">
                <a16:creationId xmlns:a16="http://schemas.microsoft.com/office/drawing/2014/main" id="{783E1B73-66E9-3A2E-BE85-F1AE621D26F9}"/>
              </a:ext>
            </a:extLst>
          </p:cNvPr>
          <p:cNvSpPr>
            <a:spLocks noGrp="1"/>
          </p:cNvSpPr>
          <p:nvPr>
            <p:ph type="sldNum" sz="quarter" idx="12"/>
          </p:nvPr>
        </p:nvSpPr>
        <p:spPr/>
        <p:txBody>
          <a:bodyPr/>
          <a:lstStyle/>
          <a:p>
            <a:fld id="{C0165711-1B97-41E4-9A18-C700DDC04A32}" type="slidenum">
              <a:rPr lang="fr-FR" smtClean="0">
                <a:solidFill>
                  <a:srgbClr val="B2C1CA">
                    <a:lumMod val="75000"/>
                  </a:srgbClr>
                </a:solidFill>
              </a:rPr>
              <a:pPr/>
              <a:t>3</a:t>
            </a:fld>
            <a:endParaRPr lang="fr-FR" dirty="0">
              <a:solidFill>
                <a:srgbClr val="B2C1CA">
                  <a:lumMod val="75000"/>
                </a:srgbClr>
              </a:solidFill>
            </a:endParaRPr>
          </a:p>
        </p:txBody>
      </p:sp>
      <p:sp>
        <p:nvSpPr>
          <p:cNvPr id="4" name="Rectangle 3">
            <a:extLst>
              <a:ext uri="{FF2B5EF4-FFF2-40B4-BE49-F238E27FC236}">
                <a16:creationId xmlns:a16="http://schemas.microsoft.com/office/drawing/2014/main" id="{59B5554B-4247-7172-D168-C6CCC9C8EAC8}"/>
              </a:ext>
            </a:extLst>
          </p:cNvPr>
          <p:cNvSpPr/>
          <p:nvPr/>
        </p:nvSpPr>
        <p:spPr>
          <a:xfrm>
            <a:off x="2961261" y="3168751"/>
            <a:ext cx="1150185" cy="507831"/>
          </a:xfrm>
          <a:prstGeom prst="rect">
            <a:avLst/>
          </a:prstGeom>
          <a:solidFill>
            <a:srgbClr val="E9F19A">
              <a:alpha val="50000"/>
            </a:srgbClr>
          </a:solidFill>
          <a:ln>
            <a:noFill/>
          </a:ln>
        </p:spPr>
        <p:txBody>
          <a:bodyPr wrap="square">
            <a:spAutoFit/>
          </a:bodyPr>
          <a:lstStyle/>
          <a:p>
            <a:pPr algn="ctr"/>
            <a:r>
              <a:rPr lang="fr-FR" sz="900" b="1" dirty="0" err="1">
                <a:latin typeface="SwissReSans" pitchFamily="34" charset="0"/>
              </a:rPr>
              <a:t>Italy</a:t>
            </a:r>
            <a:r>
              <a:rPr lang="fr-FR" sz="900" b="1" dirty="0">
                <a:latin typeface="SwissReSans" pitchFamily="34" charset="0"/>
              </a:rPr>
              <a:t>/ </a:t>
            </a:r>
            <a:r>
              <a:rPr lang="fr-FR" sz="900" b="1" dirty="0" err="1">
                <a:latin typeface="SwissReSans" pitchFamily="34" charset="0"/>
              </a:rPr>
              <a:t>Slovenia</a:t>
            </a:r>
            <a:r>
              <a:rPr lang="fr-FR" sz="900" b="1" dirty="0">
                <a:latin typeface="SwissReSans" pitchFamily="34" charset="0"/>
              </a:rPr>
              <a:t>/ Baltics</a:t>
            </a:r>
          </a:p>
          <a:p>
            <a:pPr algn="ctr"/>
            <a:r>
              <a:rPr lang="fr-FR" sz="900" dirty="0">
                <a:latin typeface="SwissReSans" pitchFamily="34" charset="0"/>
              </a:rPr>
              <a:t> August 2023 </a:t>
            </a:r>
            <a:r>
              <a:rPr lang="fr-FR" sz="900" dirty="0" err="1">
                <a:latin typeface="SwissReSans" pitchFamily="34" charset="0"/>
              </a:rPr>
              <a:t>Hail</a:t>
            </a:r>
            <a:endParaRPr lang="fr-FR" sz="825" dirty="0">
              <a:latin typeface="SwissReSans" pitchFamily="34" charset="0"/>
            </a:endParaRPr>
          </a:p>
        </p:txBody>
      </p:sp>
      <p:grpSp>
        <p:nvGrpSpPr>
          <p:cNvPr id="6" name="Group 5">
            <a:extLst>
              <a:ext uri="{FF2B5EF4-FFF2-40B4-BE49-F238E27FC236}">
                <a16:creationId xmlns:a16="http://schemas.microsoft.com/office/drawing/2014/main" id="{62B9D514-B471-1B81-2233-1D42639004C2}"/>
              </a:ext>
            </a:extLst>
          </p:cNvPr>
          <p:cNvGrpSpPr/>
          <p:nvPr/>
        </p:nvGrpSpPr>
        <p:grpSpPr>
          <a:xfrm rot="16200000" flipH="1">
            <a:off x="4151428" y="3384766"/>
            <a:ext cx="102352" cy="233836"/>
            <a:chOff x="1654266" y="1244865"/>
            <a:chExt cx="375252" cy="2268000"/>
          </a:xfrm>
        </p:grpSpPr>
        <p:cxnSp>
          <p:nvCxnSpPr>
            <p:cNvPr id="7" name="Straight Arrow Connector 6">
              <a:extLst>
                <a:ext uri="{FF2B5EF4-FFF2-40B4-BE49-F238E27FC236}">
                  <a16:creationId xmlns:a16="http://schemas.microsoft.com/office/drawing/2014/main" id="{562814B0-36B5-F1E2-121A-4EA624AF4CF1}"/>
                </a:ext>
              </a:extLst>
            </p:cNvPr>
            <p:cNvCxnSpPr/>
            <p:nvPr/>
          </p:nvCxnSpPr>
          <p:spPr>
            <a:xfrm flipV="1">
              <a:off x="2015100" y="1244865"/>
              <a:ext cx="2573" cy="2268000"/>
            </a:xfrm>
            <a:prstGeom prst="straightConnector1">
              <a:avLst/>
            </a:prstGeom>
            <a:ln w="22225">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2CC6D62-E9C1-20E9-5EC0-94EF785B32F0}"/>
                </a:ext>
              </a:extLst>
            </p:cNvPr>
            <p:cNvCxnSpPr/>
            <p:nvPr/>
          </p:nvCxnSpPr>
          <p:spPr>
            <a:xfrm flipH="1">
              <a:off x="1654266" y="1268760"/>
              <a:ext cx="375252" cy="0"/>
            </a:xfrm>
            <a:prstGeom prst="straightConnector1">
              <a:avLst/>
            </a:prstGeom>
            <a:ln w="22225">
              <a:solidFill>
                <a:schemeClr val="accent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BB538CA5-C4DF-DF13-4965-3369672D1CD1}"/>
              </a:ext>
            </a:extLst>
          </p:cNvPr>
          <p:cNvSpPr/>
          <p:nvPr/>
        </p:nvSpPr>
        <p:spPr>
          <a:xfrm>
            <a:off x="1925585" y="4695618"/>
            <a:ext cx="1150185" cy="369332"/>
          </a:xfrm>
          <a:prstGeom prst="rect">
            <a:avLst/>
          </a:prstGeom>
          <a:solidFill>
            <a:srgbClr val="E9F19A">
              <a:alpha val="50000"/>
            </a:srgbClr>
          </a:solidFill>
          <a:ln>
            <a:noFill/>
          </a:ln>
        </p:spPr>
        <p:txBody>
          <a:bodyPr wrap="square">
            <a:spAutoFit/>
          </a:bodyPr>
          <a:lstStyle/>
          <a:p>
            <a:pPr algn="ctr"/>
            <a:r>
              <a:rPr lang="fr-FR" sz="900" b="1" dirty="0">
                <a:latin typeface="SwissReSans" pitchFamily="34" charset="0"/>
              </a:rPr>
              <a:t>Brazil </a:t>
            </a:r>
          </a:p>
          <a:p>
            <a:pPr algn="ctr"/>
            <a:r>
              <a:rPr lang="fr-FR" sz="900" dirty="0">
                <a:latin typeface="SwissReSans" pitchFamily="34" charset="0"/>
              </a:rPr>
              <a:t> May 2024 Flood</a:t>
            </a:r>
            <a:endParaRPr lang="fr-FR" sz="825" dirty="0">
              <a:latin typeface="SwissReSans" pitchFamily="34" charset="0"/>
            </a:endParaRPr>
          </a:p>
        </p:txBody>
      </p:sp>
      <p:pic>
        <p:nvPicPr>
          <p:cNvPr id="15" name="Picture 14">
            <a:extLst>
              <a:ext uri="{FF2B5EF4-FFF2-40B4-BE49-F238E27FC236}">
                <a16:creationId xmlns:a16="http://schemas.microsoft.com/office/drawing/2014/main" id="{573D9F0B-614A-D83E-5166-AB2C5081E789}"/>
              </a:ext>
            </a:extLst>
          </p:cNvPr>
          <p:cNvPicPr>
            <a:picLocks noChangeAspect="1"/>
          </p:cNvPicPr>
          <p:nvPr/>
        </p:nvPicPr>
        <p:blipFill>
          <a:blip r:embed="rId11"/>
          <a:stretch>
            <a:fillRect/>
          </a:stretch>
        </p:blipFill>
        <p:spPr>
          <a:xfrm>
            <a:off x="9024574" y="4293585"/>
            <a:ext cx="2569973" cy="1536903"/>
          </a:xfrm>
          <a:prstGeom prst="rect">
            <a:avLst/>
          </a:prstGeom>
        </p:spPr>
      </p:pic>
    </p:spTree>
    <p:extLst>
      <p:ext uri="{BB962C8B-B14F-4D97-AF65-F5344CB8AC3E}">
        <p14:creationId xmlns:p14="http://schemas.microsoft.com/office/powerpoint/2010/main" val="3229739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B5815C-7B3D-F45B-3834-EF74809ADB92}"/>
              </a:ext>
            </a:extLst>
          </p:cNvPr>
          <p:cNvSpPr>
            <a:spLocks noGrp="1"/>
          </p:cNvSpPr>
          <p:nvPr>
            <p:ph type="sldNum" sz="quarter" idx="12"/>
          </p:nvPr>
        </p:nvSpPr>
        <p:spPr/>
        <p:txBody>
          <a:bodyPr/>
          <a:lstStyle/>
          <a:p>
            <a:fld id="{C0165711-1B97-41E4-9A18-C700DDC04A32}" type="slidenum">
              <a:rPr lang="fr-FR" smtClean="0">
                <a:solidFill>
                  <a:srgbClr val="B2C1CA">
                    <a:lumMod val="75000"/>
                  </a:srgbClr>
                </a:solidFill>
              </a:rPr>
              <a:pPr/>
              <a:t>4</a:t>
            </a:fld>
            <a:endParaRPr lang="fr-FR" dirty="0">
              <a:solidFill>
                <a:srgbClr val="B2C1CA">
                  <a:lumMod val="75000"/>
                </a:srgbClr>
              </a:solidFill>
            </a:endParaRPr>
          </a:p>
        </p:txBody>
      </p:sp>
      <p:sp>
        <p:nvSpPr>
          <p:cNvPr id="6" name="Title Placeholder 1">
            <a:extLst>
              <a:ext uri="{FF2B5EF4-FFF2-40B4-BE49-F238E27FC236}">
                <a16:creationId xmlns:a16="http://schemas.microsoft.com/office/drawing/2014/main" id="{BD7172F2-40A7-4EBF-E662-EFE9D404FA1C}"/>
              </a:ext>
            </a:extLst>
          </p:cNvPr>
          <p:cNvSpPr txBox="1">
            <a:spLocks/>
          </p:cNvSpPr>
          <p:nvPr/>
        </p:nvSpPr>
        <p:spPr bwMode="black">
          <a:xfrm>
            <a:off x="914999" y="546738"/>
            <a:ext cx="10005537" cy="519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Light" panose="020B0504020202020204" pitchFamily="34" charset="0"/>
                <a:ea typeface="+mj-ea"/>
                <a:cs typeface="+mj-cs"/>
              </a:defRPr>
            </a:lvl1pPr>
          </a:lstStyle>
          <a:p>
            <a:pPr lvl="0"/>
            <a:r>
              <a:rPr lang="en-US" dirty="0">
                <a:latin typeface="SwissReSans" pitchFamily="34" charset="0"/>
              </a:rPr>
              <a:t>Which climate change phenomena have the greatest impact?</a:t>
            </a:r>
          </a:p>
        </p:txBody>
      </p:sp>
      <p:sp>
        <p:nvSpPr>
          <p:cNvPr id="7" name="Rectangle 6">
            <a:extLst>
              <a:ext uri="{FF2B5EF4-FFF2-40B4-BE49-F238E27FC236}">
                <a16:creationId xmlns:a16="http://schemas.microsoft.com/office/drawing/2014/main" id="{E623B2E8-DF2E-191D-D2EE-6F7931E1F160}"/>
              </a:ext>
            </a:extLst>
          </p:cNvPr>
          <p:cNvSpPr/>
          <p:nvPr/>
        </p:nvSpPr>
        <p:spPr>
          <a:xfrm>
            <a:off x="695399" y="5130218"/>
            <a:ext cx="3560400" cy="1477328"/>
          </a:xfrm>
          <a:prstGeom prst="rect">
            <a:avLst/>
          </a:prstGeom>
          <a:solidFill>
            <a:srgbClr val="EFF2F1"/>
          </a:solidFill>
        </p:spPr>
        <p:txBody>
          <a:bodyPr wrap="square">
            <a:spAutoFit/>
          </a:bodyPr>
          <a:lstStyle/>
          <a:p>
            <a:r>
              <a:rPr lang="en-GB" b="1" dirty="0">
                <a:solidFill>
                  <a:srgbClr val="000000"/>
                </a:solidFill>
                <a:latin typeface="SwissReSans" pitchFamily="34" charset="0"/>
              </a:rPr>
              <a:t>Increased Temperature</a:t>
            </a:r>
          </a:p>
          <a:p>
            <a:pPr marL="171450" indent="-171450">
              <a:buFont typeface="Arial" panose="020B0604020202020204" pitchFamily="34" charset="0"/>
              <a:buChar char="•"/>
            </a:pPr>
            <a:r>
              <a:rPr lang="en-GB" sz="1200" dirty="0">
                <a:solidFill>
                  <a:srgbClr val="000000"/>
                </a:solidFill>
                <a:latin typeface="SwissReSans" pitchFamily="34" charset="0"/>
              </a:rPr>
              <a:t>Higher </a:t>
            </a:r>
            <a:r>
              <a:rPr lang="de-CH" sz="1200" dirty="0" err="1">
                <a:solidFill>
                  <a:srgbClr val="000000"/>
                </a:solidFill>
                <a:latin typeface="SwissReSans" pitchFamily="34" charset="0"/>
              </a:rPr>
              <a:t>Evapotranspiration</a:t>
            </a:r>
            <a:endParaRPr lang="en-GB" sz="1200" dirty="0">
              <a:solidFill>
                <a:srgbClr val="000000"/>
              </a:solidFill>
              <a:latin typeface="SwissReSans" pitchFamily="34" charset="0"/>
            </a:endParaRPr>
          </a:p>
          <a:p>
            <a:pPr marL="171450" indent="-171450">
              <a:buFont typeface="Arial" panose="020B0604020202020204" pitchFamily="34" charset="0"/>
              <a:buChar char="•"/>
            </a:pPr>
            <a:r>
              <a:rPr lang="en-GB" sz="1200" dirty="0">
                <a:solidFill>
                  <a:srgbClr val="000000"/>
                </a:solidFill>
                <a:latin typeface="SwissReSans" pitchFamily="34" charset="0"/>
              </a:rPr>
              <a:t>Lower Soil Moisture</a:t>
            </a:r>
          </a:p>
          <a:p>
            <a:pPr marL="171450" indent="-171450">
              <a:buFont typeface="Arial" panose="020B0604020202020204" pitchFamily="34" charset="0"/>
              <a:buChar char="•"/>
            </a:pPr>
            <a:r>
              <a:rPr lang="en-GB" sz="1200" dirty="0">
                <a:solidFill>
                  <a:srgbClr val="000000"/>
                </a:solidFill>
                <a:latin typeface="SwissReSans" pitchFamily="34" charset="0"/>
              </a:rPr>
              <a:t>Early start of growth season</a:t>
            </a:r>
          </a:p>
          <a:p>
            <a:pPr marL="171450" indent="-171450">
              <a:buFont typeface="Arial" panose="020B0604020202020204" pitchFamily="34" charset="0"/>
              <a:buChar char="•"/>
            </a:pPr>
            <a:r>
              <a:rPr lang="en-GB" sz="1200" dirty="0">
                <a:solidFill>
                  <a:srgbClr val="000000"/>
                </a:solidFill>
                <a:latin typeface="SwissReSans" pitchFamily="34" charset="0"/>
              </a:rPr>
              <a:t>Problems during flowering</a:t>
            </a:r>
          </a:p>
          <a:p>
            <a:pPr marL="171450" indent="-171450">
              <a:buFont typeface="Arial" panose="020B0604020202020204" pitchFamily="34" charset="0"/>
              <a:buChar char="•"/>
            </a:pPr>
            <a:endParaRPr lang="en-GB" sz="1200" dirty="0">
              <a:solidFill>
                <a:srgbClr val="000000"/>
              </a:solidFill>
              <a:latin typeface="SwissReSans" pitchFamily="34" charset="0"/>
            </a:endParaRPr>
          </a:p>
          <a:p>
            <a:endParaRPr lang="en-GB" sz="1200" dirty="0">
              <a:solidFill>
                <a:srgbClr val="000000"/>
              </a:solidFill>
              <a:latin typeface="SwissReSans" pitchFamily="34" charset="0"/>
            </a:endParaRPr>
          </a:p>
        </p:txBody>
      </p:sp>
      <p:sp>
        <p:nvSpPr>
          <p:cNvPr id="8" name="Rectangle 7">
            <a:extLst>
              <a:ext uri="{FF2B5EF4-FFF2-40B4-BE49-F238E27FC236}">
                <a16:creationId xmlns:a16="http://schemas.microsoft.com/office/drawing/2014/main" id="{E4C8C197-B1A7-02F0-2FD3-315DFB323216}"/>
              </a:ext>
            </a:extLst>
          </p:cNvPr>
          <p:cNvSpPr/>
          <p:nvPr/>
        </p:nvSpPr>
        <p:spPr>
          <a:xfrm>
            <a:off x="8688288" y="5130218"/>
            <a:ext cx="2874182" cy="923330"/>
          </a:xfrm>
          <a:prstGeom prst="rect">
            <a:avLst/>
          </a:prstGeom>
          <a:solidFill>
            <a:srgbClr val="EFF2F1"/>
          </a:solidFill>
        </p:spPr>
        <p:txBody>
          <a:bodyPr wrap="square">
            <a:spAutoFit/>
          </a:bodyPr>
          <a:lstStyle/>
          <a:p>
            <a:r>
              <a:rPr lang="en-GB" b="1" dirty="0">
                <a:solidFill>
                  <a:srgbClr val="000000"/>
                </a:solidFill>
                <a:latin typeface="SwissReSans" pitchFamily="34" charset="0"/>
              </a:rPr>
              <a:t>Weaker Polar Vortex</a:t>
            </a:r>
          </a:p>
          <a:p>
            <a:pPr marL="171450" indent="-171450">
              <a:buFont typeface="Arial" panose="020B0604020202020204" pitchFamily="34" charset="0"/>
              <a:buChar char="•"/>
            </a:pPr>
            <a:r>
              <a:rPr lang="en-GB" sz="1200" dirty="0">
                <a:solidFill>
                  <a:srgbClr val="000000"/>
                </a:solidFill>
                <a:latin typeface="SwissReSans" pitchFamily="34" charset="0"/>
              </a:rPr>
              <a:t>Heat waves </a:t>
            </a:r>
          </a:p>
          <a:p>
            <a:pPr marL="171450" indent="-171450">
              <a:buFont typeface="Arial" panose="020B0604020202020204" pitchFamily="34" charset="0"/>
              <a:buChar char="•"/>
            </a:pPr>
            <a:r>
              <a:rPr lang="en-GB" sz="1200" dirty="0">
                <a:solidFill>
                  <a:srgbClr val="000000"/>
                </a:solidFill>
                <a:latin typeface="SwissReSans" pitchFamily="34" charset="0"/>
              </a:rPr>
              <a:t>Cold spells </a:t>
            </a:r>
          </a:p>
          <a:p>
            <a:pPr marL="171450" indent="-171450">
              <a:buFont typeface="Arial" panose="020B0604020202020204" pitchFamily="34" charset="0"/>
              <a:buChar char="•"/>
            </a:pPr>
            <a:r>
              <a:rPr lang="en-GB" sz="1200" dirty="0">
                <a:solidFill>
                  <a:srgbClr val="000000"/>
                </a:solidFill>
                <a:latin typeface="SwissReSans" pitchFamily="34" charset="0"/>
              </a:rPr>
              <a:t>Continental interconnectivity</a:t>
            </a:r>
          </a:p>
        </p:txBody>
      </p:sp>
      <p:pic>
        <p:nvPicPr>
          <p:cNvPr id="1026" name="Picture 2">
            <a:extLst>
              <a:ext uri="{FF2B5EF4-FFF2-40B4-BE49-F238E27FC236}">
                <a16:creationId xmlns:a16="http://schemas.microsoft.com/office/drawing/2014/main" id="{A6E48705-BC74-EEFF-D518-A6039782F3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280" y="1685494"/>
            <a:ext cx="2678351" cy="31830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A6A3E82-0762-C3EC-AECD-8F26AE2FD39B}"/>
              </a:ext>
            </a:extLst>
          </p:cNvPr>
          <p:cNvPicPr>
            <a:picLocks noChangeAspect="1"/>
          </p:cNvPicPr>
          <p:nvPr/>
        </p:nvPicPr>
        <p:blipFill>
          <a:blip r:embed="rId4"/>
          <a:stretch>
            <a:fillRect/>
          </a:stretch>
        </p:blipFill>
        <p:spPr>
          <a:xfrm>
            <a:off x="695399" y="1658712"/>
            <a:ext cx="3560401" cy="1410248"/>
          </a:xfrm>
          <a:prstGeom prst="rect">
            <a:avLst/>
          </a:prstGeom>
        </p:spPr>
      </p:pic>
      <p:pic>
        <p:nvPicPr>
          <p:cNvPr id="12" name="Picture 11">
            <a:extLst>
              <a:ext uri="{FF2B5EF4-FFF2-40B4-BE49-F238E27FC236}">
                <a16:creationId xmlns:a16="http://schemas.microsoft.com/office/drawing/2014/main" id="{C4A74DEF-636D-2143-3693-EE126F59E930}"/>
              </a:ext>
            </a:extLst>
          </p:cNvPr>
          <p:cNvPicPr>
            <a:picLocks noChangeAspect="1"/>
          </p:cNvPicPr>
          <p:nvPr/>
        </p:nvPicPr>
        <p:blipFill>
          <a:blip r:embed="rId5"/>
          <a:stretch>
            <a:fillRect/>
          </a:stretch>
        </p:blipFill>
        <p:spPr>
          <a:xfrm>
            <a:off x="695400" y="3415513"/>
            <a:ext cx="3560400" cy="1415275"/>
          </a:xfrm>
          <a:prstGeom prst="rect">
            <a:avLst/>
          </a:prstGeom>
        </p:spPr>
      </p:pic>
      <p:sp>
        <p:nvSpPr>
          <p:cNvPr id="13" name="Rectangle 12">
            <a:extLst>
              <a:ext uri="{FF2B5EF4-FFF2-40B4-BE49-F238E27FC236}">
                <a16:creationId xmlns:a16="http://schemas.microsoft.com/office/drawing/2014/main" id="{AF8BB215-16AC-34AE-AF9A-1A541DB525B9}"/>
              </a:ext>
            </a:extLst>
          </p:cNvPr>
          <p:cNvSpPr/>
          <p:nvPr/>
        </p:nvSpPr>
        <p:spPr>
          <a:xfrm>
            <a:off x="4621938" y="5130218"/>
            <a:ext cx="3706310" cy="923330"/>
          </a:xfrm>
          <a:prstGeom prst="rect">
            <a:avLst/>
          </a:prstGeom>
          <a:solidFill>
            <a:srgbClr val="EFF2F1"/>
          </a:solidFill>
        </p:spPr>
        <p:txBody>
          <a:bodyPr wrap="square">
            <a:spAutoFit/>
          </a:bodyPr>
          <a:lstStyle/>
          <a:p>
            <a:r>
              <a:rPr lang="de-CH" b="1" dirty="0" err="1">
                <a:solidFill>
                  <a:srgbClr val="000000"/>
                </a:solidFill>
                <a:latin typeface="SwissReSans" pitchFamily="34" charset="0"/>
              </a:rPr>
              <a:t>Increased</a:t>
            </a:r>
            <a:r>
              <a:rPr lang="de-CH" b="1" dirty="0">
                <a:solidFill>
                  <a:srgbClr val="000000"/>
                </a:solidFill>
                <a:latin typeface="SwissReSans" pitchFamily="34" charset="0"/>
              </a:rPr>
              <a:t> </a:t>
            </a:r>
            <a:r>
              <a:rPr lang="de-CH" b="1" dirty="0" err="1">
                <a:solidFill>
                  <a:srgbClr val="000000"/>
                </a:solidFill>
                <a:latin typeface="SwissReSans" pitchFamily="34" charset="0"/>
              </a:rPr>
              <a:t>Atmospheric</a:t>
            </a:r>
            <a:r>
              <a:rPr lang="de-CH" b="1" dirty="0">
                <a:solidFill>
                  <a:srgbClr val="000000"/>
                </a:solidFill>
                <a:latin typeface="SwissReSans" pitchFamily="34" charset="0"/>
              </a:rPr>
              <a:t> </a:t>
            </a:r>
            <a:r>
              <a:rPr lang="de-CH" b="1" dirty="0" err="1">
                <a:solidFill>
                  <a:srgbClr val="000000"/>
                </a:solidFill>
                <a:latin typeface="SwissReSans" pitchFamily="34" charset="0"/>
              </a:rPr>
              <a:t>Moisture</a:t>
            </a:r>
            <a:endParaRPr lang="en-GB" b="1" dirty="0">
              <a:solidFill>
                <a:srgbClr val="000000"/>
              </a:solidFill>
              <a:latin typeface="SwissReSans" pitchFamily="34" charset="0"/>
            </a:endParaRPr>
          </a:p>
          <a:p>
            <a:pPr marL="171450" indent="-171450">
              <a:buFont typeface="Arial" panose="020B0604020202020204" pitchFamily="34" charset="0"/>
              <a:buChar char="•"/>
            </a:pPr>
            <a:r>
              <a:rPr lang="en-GB" sz="1200" dirty="0">
                <a:solidFill>
                  <a:srgbClr val="000000"/>
                </a:solidFill>
                <a:latin typeface="SwissReSans" pitchFamily="34" charset="0"/>
              </a:rPr>
              <a:t>Flash Floods</a:t>
            </a:r>
          </a:p>
          <a:p>
            <a:pPr marL="171450" indent="-171450">
              <a:buFont typeface="Arial" panose="020B0604020202020204" pitchFamily="34" charset="0"/>
              <a:buChar char="•"/>
            </a:pPr>
            <a:r>
              <a:rPr lang="en-GB" sz="1200" dirty="0">
                <a:solidFill>
                  <a:srgbClr val="000000"/>
                </a:solidFill>
                <a:latin typeface="SwissReSans" pitchFamily="34" charset="0"/>
              </a:rPr>
              <a:t>Hailstorms</a:t>
            </a:r>
          </a:p>
          <a:p>
            <a:pPr marL="171450" indent="-171450">
              <a:buFont typeface="Arial" panose="020B0604020202020204" pitchFamily="34" charset="0"/>
              <a:buChar char="•"/>
            </a:pPr>
            <a:r>
              <a:rPr lang="en-GB" sz="1200" dirty="0">
                <a:solidFill>
                  <a:srgbClr val="000000"/>
                </a:solidFill>
                <a:latin typeface="SwissReSans" pitchFamily="34" charset="0"/>
              </a:rPr>
              <a:t>Excess rain/ Flood </a:t>
            </a:r>
          </a:p>
        </p:txBody>
      </p:sp>
      <p:pic>
        <p:nvPicPr>
          <p:cNvPr id="15" name="Picture 14">
            <a:extLst>
              <a:ext uri="{FF2B5EF4-FFF2-40B4-BE49-F238E27FC236}">
                <a16:creationId xmlns:a16="http://schemas.microsoft.com/office/drawing/2014/main" id="{7242257F-2350-0B1E-556A-88AF2AA5F45A}"/>
              </a:ext>
            </a:extLst>
          </p:cNvPr>
          <p:cNvPicPr>
            <a:picLocks noChangeAspect="1"/>
          </p:cNvPicPr>
          <p:nvPr/>
        </p:nvPicPr>
        <p:blipFill>
          <a:blip r:embed="rId6"/>
          <a:stretch>
            <a:fillRect/>
          </a:stretch>
        </p:blipFill>
        <p:spPr>
          <a:xfrm>
            <a:off x="4655840" y="1658712"/>
            <a:ext cx="3384376" cy="3183073"/>
          </a:xfrm>
          <a:prstGeom prst="rect">
            <a:avLst/>
          </a:prstGeom>
        </p:spPr>
      </p:pic>
    </p:spTree>
    <p:extLst>
      <p:ext uri="{BB962C8B-B14F-4D97-AF65-F5344CB8AC3E}">
        <p14:creationId xmlns:p14="http://schemas.microsoft.com/office/powerpoint/2010/main" val="4035200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B5815C-7B3D-F45B-3834-EF74809ADB92}"/>
              </a:ext>
            </a:extLst>
          </p:cNvPr>
          <p:cNvSpPr>
            <a:spLocks noGrp="1"/>
          </p:cNvSpPr>
          <p:nvPr>
            <p:ph type="sldNum" sz="quarter" idx="12"/>
          </p:nvPr>
        </p:nvSpPr>
        <p:spPr/>
        <p:txBody>
          <a:bodyPr/>
          <a:lstStyle/>
          <a:p>
            <a:fld id="{C0165711-1B97-41E4-9A18-C700DDC04A32}" type="slidenum">
              <a:rPr lang="fr-FR" smtClean="0">
                <a:solidFill>
                  <a:srgbClr val="B2C1CA">
                    <a:lumMod val="75000"/>
                  </a:srgbClr>
                </a:solidFill>
              </a:rPr>
              <a:pPr/>
              <a:t>5</a:t>
            </a:fld>
            <a:endParaRPr lang="fr-FR" dirty="0">
              <a:solidFill>
                <a:srgbClr val="B2C1CA">
                  <a:lumMod val="75000"/>
                </a:srgbClr>
              </a:solidFill>
            </a:endParaRPr>
          </a:p>
        </p:txBody>
      </p:sp>
      <p:sp>
        <p:nvSpPr>
          <p:cNvPr id="6" name="Title Placeholder 1">
            <a:extLst>
              <a:ext uri="{FF2B5EF4-FFF2-40B4-BE49-F238E27FC236}">
                <a16:creationId xmlns:a16="http://schemas.microsoft.com/office/drawing/2014/main" id="{BD7172F2-40A7-4EBF-E662-EFE9D404FA1C}"/>
              </a:ext>
            </a:extLst>
          </p:cNvPr>
          <p:cNvSpPr txBox="1">
            <a:spLocks/>
          </p:cNvSpPr>
          <p:nvPr/>
        </p:nvSpPr>
        <p:spPr bwMode="black">
          <a:xfrm>
            <a:off x="914999" y="546738"/>
            <a:ext cx="10005537" cy="519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Light" panose="020B0504020202020204" pitchFamily="34" charset="0"/>
                <a:ea typeface="+mj-ea"/>
                <a:cs typeface="+mj-cs"/>
              </a:defRPr>
            </a:lvl1pPr>
          </a:lstStyle>
          <a:p>
            <a:pPr lvl="0"/>
            <a:r>
              <a:rPr lang="en-US" dirty="0">
                <a:latin typeface="SwissReSans" pitchFamily="34" charset="0"/>
              </a:rPr>
              <a:t>The use of satellite data in crop insurance</a:t>
            </a:r>
          </a:p>
        </p:txBody>
      </p:sp>
      <p:sp>
        <p:nvSpPr>
          <p:cNvPr id="10" name="TextBox 9">
            <a:extLst>
              <a:ext uri="{FF2B5EF4-FFF2-40B4-BE49-F238E27FC236}">
                <a16:creationId xmlns:a16="http://schemas.microsoft.com/office/drawing/2014/main" id="{FC9BFEF8-1751-DA71-DCA8-0C0F3CACF0BB}"/>
              </a:ext>
            </a:extLst>
          </p:cNvPr>
          <p:cNvSpPr txBox="1"/>
          <p:nvPr/>
        </p:nvSpPr>
        <p:spPr>
          <a:xfrm>
            <a:off x="862402" y="3422429"/>
            <a:ext cx="3047172" cy="383449"/>
          </a:xfrm>
          <a:prstGeom prst="rect">
            <a:avLst/>
          </a:prstGeom>
          <a:noFill/>
        </p:spPr>
        <p:txBody>
          <a:bodyPr wrap="square">
            <a:spAutoFit/>
          </a:bodyPr>
          <a:lstStyle/>
          <a:p>
            <a:r>
              <a:rPr lang="en-GB" b="1" dirty="0">
                <a:solidFill>
                  <a:srgbClr val="000000"/>
                </a:solidFill>
                <a:latin typeface="SwissReSans" pitchFamily="34" charset="0"/>
              </a:rPr>
              <a:t>Soil Moisture Index</a:t>
            </a:r>
          </a:p>
        </p:txBody>
      </p:sp>
      <p:pic>
        <p:nvPicPr>
          <p:cNvPr id="13" name="Picture 12">
            <a:extLst>
              <a:ext uri="{FF2B5EF4-FFF2-40B4-BE49-F238E27FC236}">
                <a16:creationId xmlns:a16="http://schemas.microsoft.com/office/drawing/2014/main" id="{D0916633-B98F-6553-8F8B-586B60978F96}"/>
              </a:ext>
            </a:extLst>
          </p:cNvPr>
          <p:cNvPicPr>
            <a:picLocks noChangeAspect="1"/>
          </p:cNvPicPr>
          <p:nvPr/>
        </p:nvPicPr>
        <p:blipFill>
          <a:blip r:embed="rId3"/>
          <a:stretch>
            <a:fillRect/>
          </a:stretch>
        </p:blipFill>
        <p:spPr>
          <a:xfrm>
            <a:off x="5895725" y="1084836"/>
            <a:ext cx="5305755" cy="2377024"/>
          </a:xfrm>
          <a:prstGeom prst="rect">
            <a:avLst/>
          </a:prstGeom>
        </p:spPr>
      </p:pic>
      <p:sp>
        <p:nvSpPr>
          <p:cNvPr id="14" name="TextBox 13">
            <a:extLst>
              <a:ext uri="{FF2B5EF4-FFF2-40B4-BE49-F238E27FC236}">
                <a16:creationId xmlns:a16="http://schemas.microsoft.com/office/drawing/2014/main" id="{671B26C3-A510-6593-3C9F-25277BD4E23A}"/>
              </a:ext>
            </a:extLst>
          </p:cNvPr>
          <p:cNvSpPr txBox="1"/>
          <p:nvPr/>
        </p:nvSpPr>
        <p:spPr>
          <a:xfrm>
            <a:off x="5813429" y="3408615"/>
            <a:ext cx="3047172" cy="383449"/>
          </a:xfrm>
          <a:prstGeom prst="rect">
            <a:avLst/>
          </a:prstGeom>
          <a:noFill/>
        </p:spPr>
        <p:txBody>
          <a:bodyPr wrap="square">
            <a:spAutoFit/>
          </a:bodyPr>
          <a:lstStyle/>
          <a:p>
            <a:r>
              <a:rPr lang="en-GB" b="1" dirty="0">
                <a:solidFill>
                  <a:srgbClr val="000000"/>
                </a:solidFill>
                <a:latin typeface="SwissReSans" pitchFamily="34" charset="0"/>
              </a:rPr>
              <a:t>NDVI Index</a:t>
            </a:r>
          </a:p>
        </p:txBody>
      </p:sp>
      <p:sp>
        <p:nvSpPr>
          <p:cNvPr id="15" name="TextBox 14">
            <a:extLst>
              <a:ext uri="{FF2B5EF4-FFF2-40B4-BE49-F238E27FC236}">
                <a16:creationId xmlns:a16="http://schemas.microsoft.com/office/drawing/2014/main" id="{E667D40E-63A7-140E-7104-6A4B631C2C16}"/>
              </a:ext>
            </a:extLst>
          </p:cNvPr>
          <p:cNvSpPr txBox="1"/>
          <p:nvPr/>
        </p:nvSpPr>
        <p:spPr>
          <a:xfrm>
            <a:off x="805812" y="5946008"/>
            <a:ext cx="3047172" cy="383449"/>
          </a:xfrm>
          <a:prstGeom prst="rect">
            <a:avLst/>
          </a:prstGeom>
          <a:noFill/>
        </p:spPr>
        <p:txBody>
          <a:bodyPr wrap="square">
            <a:spAutoFit/>
          </a:bodyPr>
          <a:lstStyle/>
          <a:p>
            <a:r>
              <a:rPr lang="en-GB" b="1" dirty="0">
                <a:solidFill>
                  <a:srgbClr val="000000"/>
                </a:solidFill>
                <a:latin typeface="SwissReSans" pitchFamily="34" charset="0"/>
              </a:rPr>
              <a:t>Rainfall Index</a:t>
            </a:r>
          </a:p>
        </p:txBody>
      </p:sp>
      <p:pic>
        <p:nvPicPr>
          <p:cNvPr id="17" name="Picture 16">
            <a:extLst>
              <a:ext uri="{FF2B5EF4-FFF2-40B4-BE49-F238E27FC236}">
                <a16:creationId xmlns:a16="http://schemas.microsoft.com/office/drawing/2014/main" id="{EA969C9C-0535-59D3-0782-8D1E30B5C7EE}"/>
              </a:ext>
            </a:extLst>
          </p:cNvPr>
          <p:cNvPicPr>
            <a:picLocks noChangeAspect="1"/>
          </p:cNvPicPr>
          <p:nvPr/>
        </p:nvPicPr>
        <p:blipFill>
          <a:blip r:embed="rId4"/>
          <a:stretch>
            <a:fillRect/>
          </a:stretch>
        </p:blipFill>
        <p:spPr>
          <a:xfrm>
            <a:off x="866120" y="4258392"/>
            <a:ext cx="2156665" cy="1604871"/>
          </a:xfrm>
          <a:prstGeom prst="rect">
            <a:avLst/>
          </a:prstGeom>
        </p:spPr>
      </p:pic>
      <p:pic>
        <p:nvPicPr>
          <p:cNvPr id="20" name="Picture 19">
            <a:extLst>
              <a:ext uri="{FF2B5EF4-FFF2-40B4-BE49-F238E27FC236}">
                <a16:creationId xmlns:a16="http://schemas.microsoft.com/office/drawing/2014/main" id="{65FE8583-6571-A3A5-18BA-9291204C9258}"/>
              </a:ext>
            </a:extLst>
          </p:cNvPr>
          <p:cNvPicPr>
            <a:picLocks noChangeAspect="1"/>
          </p:cNvPicPr>
          <p:nvPr/>
        </p:nvPicPr>
        <p:blipFill>
          <a:blip r:embed="rId5"/>
          <a:stretch>
            <a:fillRect/>
          </a:stretch>
        </p:blipFill>
        <p:spPr>
          <a:xfrm>
            <a:off x="914999" y="980728"/>
            <a:ext cx="4354084" cy="2475753"/>
          </a:xfrm>
          <a:prstGeom prst="rect">
            <a:avLst/>
          </a:prstGeom>
        </p:spPr>
      </p:pic>
      <p:sp>
        <p:nvSpPr>
          <p:cNvPr id="21" name="TextBox 20">
            <a:extLst>
              <a:ext uri="{FF2B5EF4-FFF2-40B4-BE49-F238E27FC236}">
                <a16:creationId xmlns:a16="http://schemas.microsoft.com/office/drawing/2014/main" id="{902DD5EE-5C1D-124E-814E-874966AA2028}"/>
              </a:ext>
            </a:extLst>
          </p:cNvPr>
          <p:cNvSpPr txBox="1"/>
          <p:nvPr/>
        </p:nvSpPr>
        <p:spPr>
          <a:xfrm>
            <a:off x="5917767" y="5960125"/>
            <a:ext cx="3393171" cy="369332"/>
          </a:xfrm>
          <a:prstGeom prst="rect">
            <a:avLst/>
          </a:prstGeom>
          <a:noFill/>
        </p:spPr>
        <p:txBody>
          <a:bodyPr wrap="square">
            <a:spAutoFit/>
          </a:bodyPr>
          <a:lstStyle/>
          <a:p>
            <a:r>
              <a:rPr lang="en-GB" b="1" dirty="0">
                <a:solidFill>
                  <a:srgbClr val="000000"/>
                </a:solidFill>
                <a:latin typeface="SwissReSans" pitchFamily="34" charset="0"/>
              </a:rPr>
              <a:t>Loss adjustment in the field</a:t>
            </a:r>
          </a:p>
        </p:txBody>
      </p:sp>
      <p:pic>
        <p:nvPicPr>
          <p:cNvPr id="22" name="Picture 21">
            <a:extLst>
              <a:ext uri="{FF2B5EF4-FFF2-40B4-BE49-F238E27FC236}">
                <a16:creationId xmlns:a16="http://schemas.microsoft.com/office/drawing/2014/main" id="{91236DA0-A90B-EF25-926D-34CC87673DAE}"/>
              </a:ext>
            </a:extLst>
          </p:cNvPr>
          <p:cNvPicPr>
            <a:picLocks noChangeAspect="1"/>
          </p:cNvPicPr>
          <p:nvPr/>
        </p:nvPicPr>
        <p:blipFill>
          <a:blip r:embed="rId6"/>
          <a:stretch>
            <a:fillRect/>
          </a:stretch>
        </p:blipFill>
        <p:spPr>
          <a:xfrm>
            <a:off x="3133816" y="4253143"/>
            <a:ext cx="2696988" cy="1595529"/>
          </a:xfrm>
          <a:prstGeom prst="rect">
            <a:avLst/>
          </a:prstGeom>
        </p:spPr>
      </p:pic>
      <p:pic>
        <p:nvPicPr>
          <p:cNvPr id="24" name="Picture 23">
            <a:extLst>
              <a:ext uri="{FF2B5EF4-FFF2-40B4-BE49-F238E27FC236}">
                <a16:creationId xmlns:a16="http://schemas.microsoft.com/office/drawing/2014/main" id="{92CEE70F-F608-B972-E227-BCCC026097F7}"/>
              </a:ext>
            </a:extLst>
          </p:cNvPr>
          <p:cNvPicPr>
            <a:picLocks noChangeAspect="1"/>
          </p:cNvPicPr>
          <p:nvPr/>
        </p:nvPicPr>
        <p:blipFill>
          <a:blip r:embed="rId7"/>
          <a:stretch>
            <a:fillRect/>
          </a:stretch>
        </p:blipFill>
        <p:spPr>
          <a:xfrm>
            <a:off x="9310938" y="4050206"/>
            <a:ext cx="1609597" cy="1895802"/>
          </a:xfrm>
          <a:prstGeom prst="rect">
            <a:avLst/>
          </a:prstGeom>
        </p:spPr>
      </p:pic>
      <p:pic>
        <p:nvPicPr>
          <p:cNvPr id="26" name="Picture 25">
            <a:extLst>
              <a:ext uri="{FF2B5EF4-FFF2-40B4-BE49-F238E27FC236}">
                <a16:creationId xmlns:a16="http://schemas.microsoft.com/office/drawing/2014/main" id="{BDAC8332-751A-0B94-4887-266C4A4B6E04}"/>
              </a:ext>
            </a:extLst>
          </p:cNvPr>
          <p:cNvPicPr>
            <a:picLocks noChangeAspect="1"/>
          </p:cNvPicPr>
          <p:nvPr/>
        </p:nvPicPr>
        <p:blipFill>
          <a:blip r:embed="rId8"/>
          <a:stretch>
            <a:fillRect/>
          </a:stretch>
        </p:blipFill>
        <p:spPr>
          <a:xfrm>
            <a:off x="5972735" y="4102005"/>
            <a:ext cx="3196271" cy="1844003"/>
          </a:xfrm>
          <a:prstGeom prst="rect">
            <a:avLst/>
          </a:prstGeom>
        </p:spPr>
      </p:pic>
    </p:spTree>
    <p:extLst>
      <p:ext uri="{BB962C8B-B14F-4D97-AF65-F5344CB8AC3E}">
        <p14:creationId xmlns:p14="http://schemas.microsoft.com/office/powerpoint/2010/main" val="595103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B5815C-7B3D-F45B-3834-EF74809ADB92}"/>
              </a:ext>
            </a:extLst>
          </p:cNvPr>
          <p:cNvSpPr>
            <a:spLocks noGrp="1"/>
          </p:cNvSpPr>
          <p:nvPr>
            <p:ph type="sldNum" sz="quarter" idx="12"/>
          </p:nvPr>
        </p:nvSpPr>
        <p:spPr/>
        <p:txBody>
          <a:bodyPr/>
          <a:lstStyle/>
          <a:p>
            <a:fld id="{C0165711-1B97-41E4-9A18-C700DDC04A32}" type="slidenum">
              <a:rPr lang="fr-FR" smtClean="0">
                <a:solidFill>
                  <a:srgbClr val="B2C1CA">
                    <a:lumMod val="75000"/>
                  </a:srgbClr>
                </a:solidFill>
              </a:rPr>
              <a:pPr/>
              <a:t>6</a:t>
            </a:fld>
            <a:endParaRPr lang="fr-FR" dirty="0">
              <a:solidFill>
                <a:srgbClr val="B2C1CA">
                  <a:lumMod val="75000"/>
                </a:srgbClr>
              </a:solidFill>
            </a:endParaRPr>
          </a:p>
        </p:txBody>
      </p:sp>
      <p:sp>
        <p:nvSpPr>
          <p:cNvPr id="6" name="Title Placeholder 1">
            <a:extLst>
              <a:ext uri="{FF2B5EF4-FFF2-40B4-BE49-F238E27FC236}">
                <a16:creationId xmlns:a16="http://schemas.microsoft.com/office/drawing/2014/main" id="{BD7172F2-40A7-4EBF-E662-EFE9D404FA1C}"/>
              </a:ext>
            </a:extLst>
          </p:cNvPr>
          <p:cNvSpPr txBox="1">
            <a:spLocks/>
          </p:cNvSpPr>
          <p:nvPr/>
        </p:nvSpPr>
        <p:spPr bwMode="black">
          <a:xfrm>
            <a:off x="914999" y="546738"/>
            <a:ext cx="10005537" cy="519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Light" panose="020B0504020202020204" pitchFamily="34" charset="0"/>
                <a:ea typeface="+mj-ea"/>
                <a:cs typeface="+mj-cs"/>
              </a:defRPr>
            </a:lvl1pPr>
          </a:lstStyle>
          <a:p>
            <a:pPr lvl="0"/>
            <a:r>
              <a:rPr lang="en-US" dirty="0">
                <a:latin typeface="SwissReSans" pitchFamily="34" charset="0"/>
              </a:rPr>
              <a:t>Satellite useability for insurance  </a:t>
            </a:r>
          </a:p>
        </p:txBody>
      </p:sp>
      <p:sp>
        <p:nvSpPr>
          <p:cNvPr id="8" name="Rectangle 7">
            <a:extLst>
              <a:ext uri="{FF2B5EF4-FFF2-40B4-BE49-F238E27FC236}">
                <a16:creationId xmlns:a16="http://schemas.microsoft.com/office/drawing/2014/main" id="{E4C8C197-B1A7-02F0-2FD3-315DFB323216}"/>
              </a:ext>
            </a:extLst>
          </p:cNvPr>
          <p:cNvSpPr/>
          <p:nvPr/>
        </p:nvSpPr>
        <p:spPr>
          <a:xfrm>
            <a:off x="914999" y="1196752"/>
            <a:ext cx="4100881" cy="4662367"/>
          </a:xfrm>
          <a:prstGeom prst="rect">
            <a:avLst/>
          </a:prstGeom>
          <a:solidFill>
            <a:srgbClr val="EFF2F1"/>
          </a:solidFill>
        </p:spPr>
        <p:txBody>
          <a:bodyPr wrap="square">
            <a:spAutoFit/>
          </a:bodyPr>
          <a:lstStyle/>
          <a:p>
            <a:pPr>
              <a:lnSpc>
                <a:spcPts val="3000"/>
              </a:lnSpc>
            </a:pPr>
            <a:r>
              <a:rPr lang="en-GB" b="1" dirty="0">
                <a:solidFill>
                  <a:srgbClr val="000000"/>
                </a:solidFill>
                <a:latin typeface="SwissReSans" pitchFamily="34" charset="0"/>
              </a:rPr>
              <a:t>Characteristics</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Stable signal</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Able to measure extremes </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Global availability</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Cloud free data every 2-3 days</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Near Real Time</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Historical data (min. 15 years)</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Back-up satellite’s</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Resolution Index 100-250 meter</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Resolution Field Survey 3-20 meter</a:t>
            </a:r>
          </a:p>
          <a:p>
            <a:pPr marL="285750" indent="-285750">
              <a:lnSpc>
                <a:spcPts val="3000"/>
              </a:lnSpc>
              <a:buFont typeface="Arial" panose="020B0604020202020204" pitchFamily="34" charset="0"/>
              <a:buChar char="•"/>
            </a:pPr>
            <a:r>
              <a:rPr lang="en-GB" dirty="0">
                <a:solidFill>
                  <a:srgbClr val="000000"/>
                </a:solidFill>
                <a:latin typeface="SwissReSans" pitchFamily="34" charset="0"/>
              </a:rPr>
              <a:t>Viewer + API access</a:t>
            </a:r>
          </a:p>
          <a:p>
            <a:pPr marL="285750" indent="-285750">
              <a:lnSpc>
                <a:spcPts val="3000"/>
              </a:lnSpc>
              <a:buFont typeface="Arial" panose="020B0604020202020204" pitchFamily="34" charset="0"/>
              <a:buChar char="•"/>
            </a:pPr>
            <a:endParaRPr lang="en-GB" dirty="0">
              <a:solidFill>
                <a:srgbClr val="000000"/>
              </a:solidFill>
              <a:latin typeface="SwissReSans" pitchFamily="34" charset="0"/>
            </a:endParaRPr>
          </a:p>
        </p:txBody>
      </p:sp>
      <p:pic>
        <p:nvPicPr>
          <p:cNvPr id="3" name="Picture 2">
            <a:extLst>
              <a:ext uri="{FF2B5EF4-FFF2-40B4-BE49-F238E27FC236}">
                <a16:creationId xmlns:a16="http://schemas.microsoft.com/office/drawing/2014/main" id="{7C88342D-1D0C-70B1-3E68-C6B258E15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215" y="1148122"/>
            <a:ext cx="6570864" cy="4153086"/>
          </a:xfrm>
          <a:prstGeom prst="rect">
            <a:avLst/>
          </a:prstGeom>
        </p:spPr>
      </p:pic>
    </p:spTree>
    <p:extLst>
      <p:ext uri="{BB962C8B-B14F-4D97-AF65-F5344CB8AC3E}">
        <p14:creationId xmlns:p14="http://schemas.microsoft.com/office/powerpoint/2010/main" val="38262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472B9-34E5-452C-AE28-4354653B157E}"/>
              </a:ext>
            </a:extLst>
          </p:cNvPr>
          <p:cNvSpPr>
            <a:spLocks noGrp="1"/>
          </p:cNvSpPr>
          <p:nvPr>
            <p:ph type="title"/>
          </p:nvPr>
        </p:nvSpPr>
        <p:spPr/>
        <p:txBody>
          <a:bodyPr/>
          <a:lstStyle/>
          <a:p>
            <a:r>
              <a:rPr lang="en-GB" dirty="0"/>
              <a:t>Thank you!</a:t>
            </a:r>
          </a:p>
        </p:txBody>
      </p:sp>
      <p:sp>
        <p:nvSpPr>
          <p:cNvPr id="64" name="Text Placeholder 63">
            <a:extLst>
              <a:ext uri="{FF2B5EF4-FFF2-40B4-BE49-F238E27FC236}">
                <a16:creationId xmlns:a16="http://schemas.microsoft.com/office/drawing/2014/main" id="{F4D87E8D-6B32-474F-A9D6-7B471203C1DA}"/>
              </a:ext>
            </a:extLst>
          </p:cNvPr>
          <p:cNvSpPr>
            <a:spLocks noGrp="1"/>
          </p:cNvSpPr>
          <p:nvPr>
            <p:ph type="body" sz="quarter" idx="15"/>
          </p:nvPr>
        </p:nvSpPr>
        <p:spPr/>
        <p:txBody>
          <a:bodyPr/>
          <a:lstStyle/>
          <a:p>
            <a:r>
              <a:rPr lang="en-GB" dirty="0"/>
              <a:t>Marcel Andriesse</a:t>
            </a:r>
          </a:p>
        </p:txBody>
      </p:sp>
      <p:sp>
        <p:nvSpPr>
          <p:cNvPr id="5" name="Text Placeholder 4">
            <a:extLst>
              <a:ext uri="{FF2B5EF4-FFF2-40B4-BE49-F238E27FC236}">
                <a16:creationId xmlns:a16="http://schemas.microsoft.com/office/drawing/2014/main" id="{1505CBB2-253A-4D28-B2A2-4FA6FCE5883B}"/>
              </a:ext>
            </a:extLst>
          </p:cNvPr>
          <p:cNvSpPr>
            <a:spLocks noGrp="1"/>
          </p:cNvSpPr>
          <p:nvPr>
            <p:ph type="body" sz="quarter" idx="16"/>
          </p:nvPr>
        </p:nvSpPr>
        <p:spPr/>
        <p:txBody>
          <a:bodyPr/>
          <a:lstStyle/>
          <a:p>
            <a:r>
              <a:rPr lang="en-GB" dirty="0"/>
              <a:t>Contact us</a:t>
            </a:r>
          </a:p>
        </p:txBody>
      </p:sp>
      <p:sp>
        <p:nvSpPr>
          <p:cNvPr id="65" name="Text Placeholder 64">
            <a:extLst>
              <a:ext uri="{FF2B5EF4-FFF2-40B4-BE49-F238E27FC236}">
                <a16:creationId xmlns:a16="http://schemas.microsoft.com/office/drawing/2014/main" id="{69C82E5D-943E-4411-8B0B-2712F96E911B}"/>
              </a:ext>
            </a:extLst>
          </p:cNvPr>
          <p:cNvSpPr>
            <a:spLocks noGrp="1"/>
          </p:cNvSpPr>
          <p:nvPr>
            <p:ph type="body" sz="quarter" idx="17"/>
          </p:nvPr>
        </p:nvSpPr>
        <p:spPr>
          <a:xfrm>
            <a:off x="695324" y="5505327"/>
            <a:ext cx="3024412" cy="553998"/>
          </a:xfrm>
        </p:spPr>
        <p:txBody>
          <a:bodyPr/>
          <a:lstStyle/>
          <a:p>
            <a:r>
              <a:rPr lang="en-GB" dirty="0"/>
              <a:t>marcel_andriesse@swissre.com</a:t>
            </a:r>
          </a:p>
          <a:p>
            <a:endParaRPr lang="en-GB" dirty="0"/>
          </a:p>
        </p:txBody>
      </p:sp>
      <p:sp>
        <p:nvSpPr>
          <p:cNvPr id="11" name="Text Placeholder 10">
            <a:extLst>
              <a:ext uri="{FF2B5EF4-FFF2-40B4-BE49-F238E27FC236}">
                <a16:creationId xmlns:a16="http://schemas.microsoft.com/office/drawing/2014/main" id="{373129C4-8B11-460C-A2AA-094142DA8D62}"/>
              </a:ext>
            </a:extLst>
          </p:cNvPr>
          <p:cNvSpPr>
            <a:spLocks noGrp="1"/>
          </p:cNvSpPr>
          <p:nvPr>
            <p:ph type="body" sz="quarter" idx="22"/>
          </p:nvPr>
        </p:nvSpPr>
        <p:spPr/>
        <p:txBody>
          <a:bodyPr/>
          <a:lstStyle/>
          <a:p>
            <a:r>
              <a:rPr lang="en-GB" dirty="0"/>
              <a:t>Follow us</a:t>
            </a:r>
          </a:p>
        </p:txBody>
      </p:sp>
      <p:pic>
        <p:nvPicPr>
          <p:cNvPr id="46" name="Bildplatzhalter 51">
            <a:hlinkClick r:id="rId4"/>
            <a:extLst>
              <a:ext uri="{FF2B5EF4-FFF2-40B4-BE49-F238E27FC236}">
                <a16:creationId xmlns:a16="http://schemas.microsoft.com/office/drawing/2014/main" id="{D15A303F-BCA9-47A0-9C28-1F8705C0BB77}"/>
              </a:ext>
            </a:extLst>
          </p:cNvPr>
          <p:cNvPicPr>
            <a:picLocks noGrp="1"/>
          </p:cNvPicPr>
          <p:nvPr>
            <p:ph type="pic" sz="quarter" idx="2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325162" y="4595414"/>
            <a:ext cx="324000" cy="324000"/>
          </a:xfrm>
        </p:spPr>
      </p:pic>
      <p:pic>
        <p:nvPicPr>
          <p:cNvPr id="37" name="Bildplatzhalter 53">
            <a:hlinkClick r:id="rId7"/>
            <a:extLst>
              <a:ext uri="{FF2B5EF4-FFF2-40B4-BE49-F238E27FC236}">
                <a16:creationId xmlns:a16="http://schemas.microsoft.com/office/drawing/2014/main" id="{05E2EE16-3AC9-46BC-AB9B-74270129CB25}"/>
              </a:ext>
            </a:extLst>
          </p:cNvPr>
          <p:cNvPicPr>
            <a:picLocks noGrp="1"/>
          </p:cNvPicPr>
          <p:nvPr>
            <p:ph type="pic" sz="quarter" idx="27"/>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p:pic>
      <p:pic>
        <p:nvPicPr>
          <p:cNvPr id="38" name="Grafik 42">
            <a:extLst>
              <a:ext uri="{FF2B5EF4-FFF2-40B4-BE49-F238E27FC236}">
                <a16:creationId xmlns:a16="http://schemas.microsoft.com/office/drawing/2014/main" id="{90677E13-A608-403F-BA0F-B00BD9D22663}"/>
              </a:ext>
            </a:extLst>
          </p:cNvPr>
          <p:cNvPicPr>
            <a:picLocks noGrp="1"/>
          </p:cNvPicPr>
          <p:nvPr>
            <p:ph type="pic" sz="quarter" idx="28"/>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261162" y="4595414"/>
            <a:ext cx="324000" cy="324000"/>
          </a:xfrm>
        </p:spPr>
      </p:pic>
      <p:pic>
        <p:nvPicPr>
          <p:cNvPr id="43" name="Bildplatzhalter 57">
            <a:hlinkClick r:id="rId12"/>
            <a:extLst>
              <a:ext uri="{FF2B5EF4-FFF2-40B4-BE49-F238E27FC236}">
                <a16:creationId xmlns:a16="http://schemas.microsoft.com/office/drawing/2014/main" id="{6ECE5A8A-3A83-4BA1-B406-20C64A731AFA}"/>
              </a:ext>
            </a:extLst>
          </p:cNvPr>
          <p:cNvPicPr>
            <a:picLocks noGrp="1" noChangeAspect="1"/>
          </p:cNvPicPr>
          <p:nvPr>
            <p:ph type="pic" sz="quarter" idx="29"/>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p:pic>
      <p:pic>
        <p:nvPicPr>
          <p:cNvPr id="41" name="Grafik 39">
            <a:hlinkClick r:id="rId15"/>
            <a:extLst>
              <a:ext uri="{FF2B5EF4-FFF2-40B4-BE49-F238E27FC236}">
                <a16:creationId xmlns:a16="http://schemas.microsoft.com/office/drawing/2014/main" id="{7C5C384D-2458-4171-8F18-B65AE73CB751}"/>
              </a:ext>
            </a:extLst>
          </p:cNvPr>
          <p:cNvPicPr>
            <a:picLocks noGrp="1"/>
          </p:cNvPicPr>
          <p:nvPr>
            <p:ph type="pic" sz="quarter" idx="30"/>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197162" y="4595414"/>
            <a:ext cx="324000" cy="324000"/>
          </a:xfrm>
        </p:spPr>
      </p:pic>
      <p:sp>
        <p:nvSpPr>
          <p:cNvPr id="26" name="Slide Number Placeholder 2">
            <a:extLst>
              <a:ext uri="{FF2B5EF4-FFF2-40B4-BE49-F238E27FC236}">
                <a16:creationId xmlns:a16="http://schemas.microsoft.com/office/drawing/2014/main" id="{0DA24B58-012F-4C86-AD6C-C6C2608CDB07}"/>
              </a:ext>
            </a:extLst>
          </p:cNvPr>
          <p:cNvSpPr txBox="1">
            <a:spLocks/>
          </p:cNvSpPr>
          <p:nvPr/>
        </p:nvSpPr>
        <p:spPr>
          <a:xfrm>
            <a:off x="11414762" y="6472512"/>
            <a:ext cx="287008" cy="182562"/>
          </a:xfrm>
          <a:prstGeom prst="rect">
            <a:avLst/>
          </a:prstGeom>
        </p:spPr>
        <p:txBody>
          <a:bodyPr lIns="0" tIns="0" rIns="0" bIns="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E4D2043-7E31-4A53-BD33-72A88E682172}" type="slidenum">
              <a:rPr lang="en-GB" sz="1200" smtClean="0">
                <a:solidFill>
                  <a:schemeClr val="bg1"/>
                </a:solidFill>
              </a:rPr>
              <a:pPr algn="r"/>
              <a:t>7</a:t>
            </a:fld>
            <a:endParaRPr lang="en-GB" sz="1200" dirty="0">
              <a:solidFill>
                <a:schemeClr val="bg1"/>
              </a:solidFill>
            </a:endParaRPr>
          </a:p>
        </p:txBody>
      </p:sp>
      <p:sp>
        <p:nvSpPr>
          <p:cNvPr id="2" name="TextBox 1">
            <a:extLst>
              <a:ext uri="{FF2B5EF4-FFF2-40B4-BE49-F238E27FC236}">
                <a16:creationId xmlns:a16="http://schemas.microsoft.com/office/drawing/2014/main" id="{85F11D34-65CD-45C2-B974-99BBFBE83A66}"/>
              </a:ext>
            </a:extLst>
          </p:cNvPr>
          <p:cNvSpPr txBox="1"/>
          <p:nvPr>
            <p:custDataLst>
              <p:tags r:id="rId1"/>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0F818B3F-98F3-4630-948E-C862E63E2C2E}" type="slidenum">
              <a:rPr lang="en-GB" smtClean="0">
                <a:solidFill>
                  <a:srgbClr val="FFFFFF"/>
                </a:solidFill>
              </a:rPr>
              <a:pPr/>
              <a:t>7</a:t>
            </a:fld>
            <a:endParaRPr lang="en-GB" dirty="0" err="1">
              <a:solidFill>
                <a:srgbClr val="FFFFFF"/>
              </a:solidFill>
            </a:endParaRPr>
          </a:p>
        </p:txBody>
      </p:sp>
      <p:pic>
        <p:nvPicPr>
          <p:cNvPr id="23" name="Picture 4" descr="Profile picture of Marcel Andriesse. Status is Online. ">
            <a:extLst>
              <a:ext uri="{FF2B5EF4-FFF2-40B4-BE49-F238E27FC236}">
                <a16:creationId xmlns:a16="http://schemas.microsoft.com/office/drawing/2014/main" id="{99A2EA77-A0C8-4B43-81EA-6A773786337F}"/>
              </a:ext>
            </a:extLst>
          </p:cNvPr>
          <p:cNvPicPr>
            <a:picLocks noGrp="1" noChangeAspect="1" noChangeArrowheads="1"/>
          </p:cNvPicPr>
          <p:nvPr>
            <p:ph type="pic" sz="quarter" idx="25"/>
          </p:nvPr>
        </p:nvPicPr>
        <p:blipFill>
          <a:blip r:embed="rId18" cstate="print">
            <a:extLst>
              <a:ext uri="{28A0092B-C50C-407E-A947-70E740481C1C}">
                <a14:useLocalDpi xmlns:a14="http://schemas.microsoft.com/office/drawing/2010/main" val="0"/>
              </a:ext>
            </a:extLst>
          </a:blip>
          <a:srcRect t="9931" b="9931"/>
          <a:stretch>
            <a:fillRect/>
          </a:stretch>
        </p:blipFill>
        <p:spPr bwMode="auto">
          <a:xfrm>
            <a:off x="716666" y="4477295"/>
            <a:ext cx="755650" cy="75565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2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94200" y="382513"/>
            <a:ext cx="11454668" cy="692647"/>
          </a:xfrm>
          <a:solidFill>
            <a:srgbClr val="FFFFFF"/>
          </a:solidFill>
        </p:spPr>
        <p:txBody>
          <a:bodyPr/>
          <a:lstStyle/>
          <a:p>
            <a:r>
              <a:rPr lang="en-GB" dirty="0">
                <a:solidFill>
                  <a:srgbClr val="007934"/>
                </a:solidFill>
              </a:rPr>
              <a:t>Agriculture (Re)insurance </a:t>
            </a:r>
            <a:br>
              <a:rPr lang="en-GB" dirty="0">
                <a:solidFill>
                  <a:schemeClr val="bg2">
                    <a:lumMod val="50000"/>
                  </a:schemeClr>
                </a:solidFill>
              </a:rPr>
            </a:br>
            <a:r>
              <a:rPr lang="en-GB" sz="1800" dirty="0">
                <a:solidFill>
                  <a:srgbClr val="000000"/>
                </a:solidFill>
                <a:latin typeface="SwissReSans Light" panose="020B0504020202020204" pitchFamily="34" charset="0"/>
              </a:rPr>
              <a:t>Global Trends</a:t>
            </a:r>
          </a:p>
        </p:txBody>
      </p:sp>
      <p:sp>
        <p:nvSpPr>
          <p:cNvPr id="20" name="TextBox 19">
            <a:extLst>
              <a:ext uri="{FF2B5EF4-FFF2-40B4-BE49-F238E27FC236}">
                <a16:creationId xmlns:a16="http://schemas.microsoft.com/office/drawing/2014/main" id="{B680AF84-45FE-46FE-AB43-A28C5E864F93}"/>
              </a:ext>
            </a:extLst>
          </p:cNvPr>
          <p:cNvSpPr txBox="1"/>
          <p:nvPr/>
        </p:nvSpPr>
        <p:spPr>
          <a:xfrm>
            <a:off x="5501172" y="2981894"/>
            <a:ext cx="2592350" cy="894207"/>
          </a:xfrm>
          <a:prstGeom prst="rect">
            <a:avLst/>
          </a:prstGeom>
          <a:solidFill>
            <a:srgbClr val="0F4DBC"/>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wissReSans" pitchFamily="34" charset="0"/>
                <a:ea typeface="+mn-ea"/>
                <a:cs typeface="+mn-cs"/>
              </a:rPr>
              <a:t>Climate Change &amp; Sustainability</a:t>
            </a:r>
          </a:p>
        </p:txBody>
      </p:sp>
      <p:sp>
        <p:nvSpPr>
          <p:cNvPr id="32" name="TextBox 31">
            <a:extLst>
              <a:ext uri="{FF2B5EF4-FFF2-40B4-BE49-F238E27FC236}">
                <a16:creationId xmlns:a16="http://schemas.microsoft.com/office/drawing/2014/main" id="{42E01FE8-7435-4C24-AE74-01AA28DD9659}"/>
              </a:ext>
            </a:extLst>
          </p:cNvPr>
          <p:cNvSpPr txBox="1"/>
          <p:nvPr/>
        </p:nvSpPr>
        <p:spPr>
          <a:xfrm>
            <a:off x="216198" y="2981893"/>
            <a:ext cx="2555871" cy="894207"/>
          </a:xfrm>
          <a:prstGeom prst="rect">
            <a:avLst/>
          </a:prstGeom>
          <a:solidFill>
            <a:srgbClr val="0F4DBC"/>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wissReSans" pitchFamily="34" charset="0"/>
                <a:ea typeface="+mn-ea"/>
                <a:cs typeface="+mn-cs"/>
              </a:rPr>
              <a:t>Globalisation</a:t>
            </a:r>
          </a:p>
        </p:txBody>
      </p:sp>
      <p:sp>
        <p:nvSpPr>
          <p:cNvPr id="33" name="TextBox 32">
            <a:extLst>
              <a:ext uri="{FF2B5EF4-FFF2-40B4-BE49-F238E27FC236}">
                <a16:creationId xmlns:a16="http://schemas.microsoft.com/office/drawing/2014/main" id="{EFDA2347-4DC3-41A3-B304-BDF2996A7622}"/>
              </a:ext>
            </a:extLst>
          </p:cNvPr>
          <p:cNvSpPr txBox="1"/>
          <p:nvPr/>
        </p:nvSpPr>
        <p:spPr>
          <a:xfrm>
            <a:off x="2888788" y="2981893"/>
            <a:ext cx="2493355" cy="894207"/>
          </a:xfrm>
          <a:prstGeom prst="rect">
            <a:avLst/>
          </a:prstGeom>
          <a:solidFill>
            <a:srgbClr val="0F4DBC"/>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SwissReSans" pitchFamily="34" charset="0"/>
                <a:ea typeface="+mn-ea"/>
                <a:cs typeface="+mn-cs"/>
              </a:rPr>
              <a:t>Digitalisation</a:t>
            </a:r>
          </a:p>
        </p:txBody>
      </p:sp>
      <p:pic>
        <p:nvPicPr>
          <p:cNvPr id="12" name="Picture 11">
            <a:extLst>
              <a:ext uri="{FF2B5EF4-FFF2-40B4-BE49-F238E27FC236}">
                <a16:creationId xmlns:a16="http://schemas.microsoft.com/office/drawing/2014/main" id="{53E0A776-0655-473B-9901-161B6D0C1501}"/>
              </a:ext>
            </a:extLst>
          </p:cNvPr>
          <p:cNvPicPr/>
          <p:nvPr/>
        </p:nvPicPr>
        <p:blipFill>
          <a:blip r:embed="rId3">
            <a:extLst>
              <a:ext uri="{28A0092B-C50C-407E-A947-70E740481C1C}">
                <a14:useLocalDpi xmlns:a14="http://schemas.microsoft.com/office/drawing/2010/main" val="0"/>
              </a:ext>
            </a:extLst>
          </a:blip>
          <a:srcRect/>
          <a:stretch/>
        </p:blipFill>
        <p:spPr>
          <a:xfrm>
            <a:off x="8521701" y="0"/>
            <a:ext cx="3669454" cy="6858000"/>
          </a:xfrm>
          <a:prstGeom prst="rect">
            <a:avLst/>
          </a:prstGeom>
        </p:spPr>
      </p:pic>
      <p:sp>
        <p:nvSpPr>
          <p:cNvPr id="13" name="Oval 12">
            <a:extLst>
              <a:ext uri="{FF2B5EF4-FFF2-40B4-BE49-F238E27FC236}">
                <a16:creationId xmlns:a16="http://schemas.microsoft.com/office/drawing/2014/main" id="{73979532-42BF-47E3-84EF-56AB8708B1BA}"/>
              </a:ext>
            </a:extLst>
          </p:cNvPr>
          <p:cNvSpPr/>
          <p:nvPr/>
        </p:nvSpPr>
        <p:spPr>
          <a:xfrm>
            <a:off x="3310084" y="1481957"/>
            <a:ext cx="1664776" cy="1664776"/>
          </a:xfrm>
          <a:prstGeom prst="ellipse">
            <a:avLst/>
          </a:prstGeom>
          <a:blipFill rotWithShape="1">
            <a:blip r:embed="rId4"/>
            <a:srcRect/>
            <a:stretch>
              <a:fillRect l="-62000" r="-62000"/>
            </a:stretch>
          </a:blipFill>
        </p:spPr>
        <p:style>
          <a:lnRef idx="2">
            <a:schemeClr val="lt1">
              <a:hueOff val="0"/>
              <a:satOff val="0"/>
              <a:lumOff val="0"/>
              <a:alphaOff val="0"/>
            </a:schemeClr>
          </a:lnRef>
          <a:fillRef idx="1">
            <a:scrgbClr r="0" g="0" b="0"/>
          </a:fillRef>
          <a:effectRef idx="0">
            <a:schemeClr val="accent2">
              <a:tint val="50000"/>
              <a:hueOff val="-998345"/>
              <a:satOff val="2511"/>
              <a:lumOff val="-4421"/>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SwissReSans"/>
              <a:ea typeface="+mn-ea"/>
              <a:cs typeface="+mn-cs"/>
            </a:endParaRPr>
          </a:p>
        </p:txBody>
      </p:sp>
      <p:sp>
        <p:nvSpPr>
          <p:cNvPr id="26" name="Oval 25">
            <a:extLst>
              <a:ext uri="{FF2B5EF4-FFF2-40B4-BE49-F238E27FC236}">
                <a16:creationId xmlns:a16="http://schemas.microsoft.com/office/drawing/2014/main" id="{8EB0650E-4965-4EC2-853C-140AC07FAA2C}"/>
              </a:ext>
            </a:extLst>
          </p:cNvPr>
          <p:cNvSpPr/>
          <p:nvPr/>
        </p:nvSpPr>
        <p:spPr>
          <a:xfrm>
            <a:off x="6012177" y="1481957"/>
            <a:ext cx="1664776" cy="1664776"/>
          </a:xfrm>
          <a:prstGeom prst="ellipse">
            <a:avLst/>
          </a:prstGeom>
          <a:blipFill rotWithShape="1">
            <a:blip r:embed="rId5"/>
            <a:srcRect/>
            <a:stretch>
              <a:fillRect t="-3000" b="-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SwissReSans"/>
              <a:ea typeface="+mn-ea"/>
              <a:cs typeface="+mn-cs"/>
            </a:endParaRPr>
          </a:p>
        </p:txBody>
      </p:sp>
      <p:sp>
        <p:nvSpPr>
          <p:cNvPr id="27" name="Oval 26">
            <a:extLst>
              <a:ext uri="{FF2B5EF4-FFF2-40B4-BE49-F238E27FC236}">
                <a16:creationId xmlns:a16="http://schemas.microsoft.com/office/drawing/2014/main" id="{10DDCCEC-6A35-436B-923D-D70A8C95643A}"/>
              </a:ext>
            </a:extLst>
          </p:cNvPr>
          <p:cNvSpPr/>
          <p:nvPr/>
        </p:nvSpPr>
        <p:spPr>
          <a:xfrm>
            <a:off x="677543" y="1481957"/>
            <a:ext cx="1664776" cy="1664776"/>
          </a:xfrm>
          <a:prstGeom prst="ellipse">
            <a:avLst/>
          </a:prstGeom>
          <a:blipFill rotWithShape="1">
            <a:blip r:embed="rId6"/>
            <a:srcRect/>
            <a:stretch>
              <a:fillRect t="-6000" b="-6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SwissReSans"/>
              <a:ea typeface="+mn-ea"/>
              <a:cs typeface="+mn-cs"/>
            </a:endParaRPr>
          </a:p>
        </p:txBody>
      </p:sp>
      <p:sp>
        <p:nvSpPr>
          <p:cNvPr id="22" name="TextBox 21">
            <a:extLst>
              <a:ext uri="{FF2B5EF4-FFF2-40B4-BE49-F238E27FC236}">
                <a16:creationId xmlns:a16="http://schemas.microsoft.com/office/drawing/2014/main" id="{E2320C05-BB3D-41CF-A972-CDE920F0578C}"/>
              </a:ext>
            </a:extLst>
          </p:cNvPr>
          <p:cNvSpPr txBox="1"/>
          <p:nvPr/>
        </p:nvSpPr>
        <p:spPr>
          <a:xfrm>
            <a:off x="5501173" y="3965092"/>
            <a:ext cx="2564100" cy="2031324"/>
          </a:xfrm>
          <a:prstGeom prst="rect">
            <a:avLst/>
          </a:prstGeom>
          <a:solidFill>
            <a:srgbClr val="E5F6FC"/>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4DBC"/>
                </a:solidFill>
                <a:effectLst/>
                <a:uLnTx/>
                <a:uFillTx/>
                <a:latin typeface="Swiss Re Sans Light"/>
                <a:ea typeface="+mn-ea"/>
                <a:cs typeface="+mn-cs"/>
              </a:rPr>
              <a:t>For farmers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Climate Change </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means</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 </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increased risks for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droughts</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 hail, heat waves, spring frosts and floods.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4DBC"/>
              </a:solidFill>
              <a:effectLst/>
              <a:uLnTx/>
              <a:uFillTx/>
              <a:latin typeface="SwissReSans" pitchFamily="34" charset="0"/>
              <a:ea typeface="+mn-ea"/>
              <a:cs typeface="+mn-cs"/>
            </a:endParaRPr>
          </a:p>
        </p:txBody>
      </p:sp>
      <p:sp>
        <p:nvSpPr>
          <p:cNvPr id="29" name="TextBox 28">
            <a:extLst>
              <a:ext uri="{FF2B5EF4-FFF2-40B4-BE49-F238E27FC236}">
                <a16:creationId xmlns:a16="http://schemas.microsoft.com/office/drawing/2014/main" id="{3904C3FA-890B-430C-A41B-347FFA672459}"/>
              </a:ext>
            </a:extLst>
          </p:cNvPr>
          <p:cNvSpPr txBox="1"/>
          <p:nvPr/>
        </p:nvSpPr>
        <p:spPr>
          <a:xfrm>
            <a:off x="213756" y="3965092"/>
            <a:ext cx="2592350" cy="2031325"/>
          </a:xfrm>
          <a:prstGeom prst="rect">
            <a:avLst/>
          </a:prstGeom>
          <a:solidFill>
            <a:srgbClr val="E5F6FC"/>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4DBC"/>
                </a:solidFill>
                <a:effectLst/>
                <a:uLnTx/>
                <a:uFillTx/>
                <a:latin typeface="Swiss Re Sans Light"/>
                <a:ea typeface="+mn-ea"/>
                <a:cs typeface="+mn-cs"/>
              </a:rPr>
              <a:t>Global</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 Agriculture insurance premium </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is increasing. Many countries are pushing premium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subsidies</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 and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national</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schemes.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4DBC"/>
              </a:solidFill>
              <a:effectLst/>
              <a:uLnTx/>
              <a:uFillTx/>
              <a:latin typeface="SwissReSans"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F4DBC"/>
              </a:solidFill>
              <a:effectLst/>
              <a:uLnTx/>
              <a:uFillTx/>
              <a:latin typeface="SwissReSans" pitchFamily="34" charset="0"/>
              <a:ea typeface="+mn-ea"/>
              <a:cs typeface="+mn-cs"/>
            </a:endParaRPr>
          </a:p>
        </p:txBody>
      </p:sp>
      <p:sp>
        <p:nvSpPr>
          <p:cNvPr id="30" name="TextBox 29">
            <a:extLst>
              <a:ext uri="{FF2B5EF4-FFF2-40B4-BE49-F238E27FC236}">
                <a16:creationId xmlns:a16="http://schemas.microsoft.com/office/drawing/2014/main" id="{BFB86D38-B769-4302-A0CF-A34FC1000C90}"/>
              </a:ext>
            </a:extLst>
          </p:cNvPr>
          <p:cNvSpPr txBox="1"/>
          <p:nvPr/>
        </p:nvSpPr>
        <p:spPr>
          <a:xfrm>
            <a:off x="2888789" y="3965092"/>
            <a:ext cx="2493355" cy="2031324"/>
          </a:xfrm>
          <a:prstGeom prst="rect">
            <a:avLst/>
          </a:prstGeom>
          <a:solidFill>
            <a:srgbClr val="E5F6FC"/>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F4DBC"/>
                </a:solidFill>
                <a:effectLst/>
                <a:uLnTx/>
                <a:uFillTx/>
                <a:latin typeface="Swiss Re Sans Light"/>
                <a:ea typeface="+mn-ea"/>
                <a:cs typeface="+mn-cs"/>
              </a:rPr>
              <a:t>Farming is changing with investments in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Agri Tech</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 high-res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satellite</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 and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weather data </a:t>
            </a:r>
            <a:r>
              <a:rPr kumimoji="0" lang="en-GB" sz="1800" b="0" i="0" u="none" strike="noStrike" kern="1200" cap="none" spc="0" normalizeH="0" baseline="0" noProof="0">
                <a:ln>
                  <a:noFill/>
                </a:ln>
                <a:solidFill>
                  <a:srgbClr val="0F4DBC"/>
                </a:solidFill>
                <a:effectLst/>
                <a:uLnTx/>
                <a:uFillTx/>
                <a:latin typeface="Swiss Re Sans Light"/>
                <a:ea typeface="+mn-ea"/>
                <a:cs typeface="+mn-cs"/>
              </a:rPr>
              <a:t>and the global availability of </a:t>
            </a:r>
            <a:r>
              <a:rPr kumimoji="0" lang="en-GB" sz="1800" b="1" i="0" u="none" strike="noStrike" kern="1200" cap="none" spc="0" normalizeH="0" baseline="0" noProof="0">
                <a:ln>
                  <a:noFill/>
                </a:ln>
                <a:solidFill>
                  <a:srgbClr val="0F4DBC"/>
                </a:solidFill>
                <a:effectLst/>
                <a:uLnTx/>
                <a:uFillTx/>
                <a:latin typeface="Swiss Re Sans Light"/>
                <a:ea typeface="+mn-ea"/>
                <a:cs typeface="+mn-cs"/>
              </a:rPr>
              <a:t>Smart phones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F4DBC"/>
              </a:solidFill>
              <a:effectLst/>
              <a:uLnTx/>
              <a:uFillTx/>
              <a:latin typeface="SwissReSans"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F4DBC"/>
              </a:solidFill>
              <a:effectLst/>
              <a:uLnTx/>
              <a:uFillTx/>
              <a:latin typeface="SwissReSans" pitchFamily="34" charset="0"/>
              <a:ea typeface="+mn-ea"/>
              <a:cs typeface="+mn-cs"/>
            </a:endParaRPr>
          </a:p>
        </p:txBody>
      </p:sp>
      <p:sp>
        <p:nvSpPr>
          <p:cNvPr id="14" name="Slide Number Placeholder 3">
            <a:extLst>
              <a:ext uri="{FF2B5EF4-FFF2-40B4-BE49-F238E27FC236}">
                <a16:creationId xmlns:a16="http://schemas.microsoft.com/office/drawing/2014/main" id="{65344CDB-8244-42E4-8B6D-C934CC354C5D}"/>
              </a:ext>
            </a:extLst>
          </p:cNvPr>
          <p:cNvSpPr txBox="1">
            <a:spLocks/>
          </p:cNvSpPr>
          <p:nvPr/>
        </p:nvSpPr>
        <p:spPr>
          <a:xfrm>
            <a:off x="11567162" y="6624912"/>
            <a:ext cx="287008" cy="182562"/>
          </a:xfrm>
          <a:prstGeom prst="rect">
            <a:avLst/>
          </a:prstGeom>
        </p:spPr>
        <p:txBody>
          <a:bodyPr vert="horz" wrap="none" lIns="0" tIns="0" rIns="0" bIns="0" rtlCol="0" anchor="b" anchorCtr="0"/>
          <a:lstStyle>
            <a:defPPr>
              <a:defRPr lang="en-US"/>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GB" sz="1200" b="0" i="0" u="none" strike="noStrike" kern="1200" cap="none" spc="0" normalizeH="0" baseline="0" noProof="0" smtClean="0">
                <a:ln>
                  <a:noFill/>
                </a:ln>
                <a:solidFill>
                  <a:srgbClr val="283E36"/>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3E36"/>
              </a:solidFill>
              <a:effectLst/>
              <a:uLnTx/>
              <a:uFillTx/>
              <a:latin typeface="SwissReSans"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3BE074AE-BD89-CFA1-CA30-F12A0FCE1F31}"/>
              </a:ext>
            </a:extLst>
          </p:cNvPr>
          <p:cNvSpPr>
            <a:spLocks noGrp="1"/>
          </p:cNvSpPr>
          <p:nvPr>
            <p:ph type="sldNum" sz="quarter" idx="12"/>
          </p:nvPr>
        </p:nvSpPr>
        <p:spPr/>
        <p:txBody>
          <a:bodyPr/>
          <a:lstStyle/>
          <a:p>
            <a:fld id="{5E4D2043-7E31-4A53-BD33-72A88E682172}" type="slidenum">
              <a:rPr lang="en-GB" smtClean="0"/>
              <a:pPr/>
              <a:t>8</a:t>
            </a:fld>
            <a:endParaRPr lang="en-GB" dirty="0"/>
          </a:p>
        </p:txBody>
      </p:sp>
    </p:spTree>
    <p:extLst>
      <p:ext uri="{BB962C8B-B14F-4D97-AF65-F5344CB8AC3E}">
        <p14:creationId xmlns:p14="http://schemas.microsoft.com/office/powerpoint/2010/main" val="1932926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A69732-DE19-458B-8433-D88BAE7DD811}"/>
              </a:ext>
            </a:extLst>
          </p:cNvPr>
          <p:cNvSpPr>
            <a:spLocks noGrp="1"/>
          </p:cNvSpPr>
          <p:nvPr>
            <p:ph type="sldNum" sz="quarter" idx="12"/>
          </p:nvPr>
        </p:nvSpPr>
        <p:spPr/>
        <p:txBody>
          <a:bodyPr/>
          <a:lstStyle/>
          <a:p>
            <a:fld id="{5E4D2043-7E31-4A53-BD33-72A88E682172}" type="slidenum">
              <a:rPr lang="en-GB" smtClean="0"/>
              <a:pPr/>
              <a:t>9</a:t>
            </a:fld>
            <a:endParaRPr lang="en-GB" dirty="0"/>
          </a:p>
        </p:txBody>
      </p:sp>
    </p:spTree>
    <p:extLst>
      <p:ext uri="{BB962C8B-B14F-4D97-AF65-F5344CB8AC3E}">
        <p14:creationId xmlns:p14="http://schemas.microsoft.com/office/powerpoint/2010/main" val="22701780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ERSINFO" val="SR1202"/>
  <p:tag name="COLORTHEME" val="1"/>
  <p:tag name="LANGUAGE" val="2057"/>
  <p:tag name="CLASSIFICATION" val="0"/>
  <p:tag name="AIPLABEL" val="Internal"/>
</p:tagLst>
</file>

<file path=ppt/tags/tag1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0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01.xml><?xml version="1.0" encoding="utf-8"?>
<p:tagLst xmlns:a="http://schemas.openxmlformats.org/drawingml/2006/main" xmlns:r="http://schemas.openxmlformats.org/officeDocument/2006/relationships" xmlns:p="http://schemas.openxmlformats.org/presentationml/2006/main">
  <p:tag name="SHAPETYPE" val="footer"/>
</p:tagLst>
</file>

<file path=ppt/tags/tag10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0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08.xml><?xml version="1.0" encoding="utf-8"?>
<p:tagLst xmlns:a="http://schemas.openxmlformats.org/drawingml/2006/main" xmlns:r="http://schemas.openxmlformats.org/officeDocument/2006/relationships" xmlns:p="http://schemas.openxmlformats.org/presentationml/2006/main">
  <p:tag name="SHAPETYPE" val="footer"/>
</p:tagLst>
</file>

<file path=ppt/tags/tag10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xml><?xml version="1.0" encoding="utf-8"?>
<p:tagLst xmlns:a="http://schemas.openxmlformats.org/drawingml/2006/main" xmlns:r="http://schemas.openxmlformats.org/officeDocument/2006/relationships" xmlns:p="http://schemas.openxmlformats.org/presentationml/2006/main">
  <p:tag name="SHAPETYPE" val="Gradient"/>
</p:tagLst>
</file>

<file path=ppt/tags/tag11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3.xml><?xml version="1.0" encoding="utf-8"?>
<p:tagLst xmlns:a="http://schemas.openxmlformats.org/drawingml/2006/main" xmlns:r="http://schemas.openxmlformats.org/officeDocument/2006/relationships" xmlns:p="http://schemas.openxmlformats.org/presentationml/2006/main">
  <p:tag name="SHAPETYPE" val="Background"/>
</p:tagLst>
</file>

<file path=ppt/tags/tag11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16.xml><?xml version="1.0" encoding="utf-8"?>
<p:tagLst xmlns:a="http://schemas.openxmlformats.org/drawingml/2006/main" xmlns:r="http://schemas.openxmlformats.org/officeDocument/2006/relationships" xmlns:p="http://schemas.openxmlformats.org/presentationml/2006/main">
  <p:tag name="SHAPETYPE" val="footer"/>
</p:tagLst>
</file>

<file path=ppt/tags/tag11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8.xml><?xml version="1.0" encoding="utf-8"?>
<p:tagLst xmlns:a="http://schemas.openxmlformats.org/drawingml/2006/main" xmlns:r="http://schemas.openxmlformats.org/officeDocument/2006/relationships" xmlns:p="http://schemas.openxmlformats.org/presentationml/2006/main">
  <p:tag name="SHAPETYPE" val="Background"/>
  <p:tag name="NAME" val="SR_Agri_Nature_GettyImages-177340322"/>
  <p:tag name="CATEGORY" val="Agriculture &amp; Nature"/>
  <p:tag name="FILENAME" val="C:\Program Files\Swiss Re\SwissRe.Templa\PowerPoint\Resources\Brands\SR\Images\169\General\Agriculture &amp; Nature\SR_Agri_Nature_GettyImages-177340322.jpg"/>
</p:tagLst>
</file>

<file path=ppt/tags/tag119.xml><?xml version="1.0" encoding="utf-8"?>
<p:tagLst xmlns:a="http://schemas.openxmlformats.org/drawingml/2006/main" xmlns:r="http://schemas.openxmlformats.org/officeDocument/2006/relationships" xmlns:p="http://schemas.openxmlformats.org/presentationml/2006/main">
  <p:tag name="SHAPETYPE" val="DESCRIPTOR"/>
</p:tagLst>
</file>

<file path=ppt/tags/tag1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20.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2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2.xml><?xml version="1.0" encoding="utf-8"?>
<p:tagLst xmlns:a="http://schemas.openxmlformats.org/drawingml/2006/main" xmlns:r="http://schemas.openxmlformats.org/officeDocument/2006/relationships" xmlns:p="http://schemas.openxmlformats.org/presentationml/2006/main">
  <p:tag name="SHAPETYPE" val="footer"/>
</p:tagLst>
</file>

<file path=ppt/tags/tag2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6.xml><?xml version="1.0" encoding="utf-8"?>
<p:tagLst xmlns:a="http://schemas.openxmlformats.org/drawingml/2006/main" xmlns:r="http://schemas.openxmlformats.org/officeDocument/2006/relationships" xmlns:p="http://schemas.openxmlformats.org/presentationml/2006/main">
  <p:tag name="SHAPETYPE" val="footer"/>
</p:tagLst>
</file>

<file path=ppt/tags/tag2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28.xml><?xml version="1.0" encoding="utf-8"?>
<p:tagLst xmlns:a="http://schemas.openxmlformats.org/drawingml/2006/main" xmlns:r="http://schemas.openxmlformats.org/officeDocument/2006/relationships" xmlns:p="http://schemas.openxmlformats.org/presentationml/2006/main">
  <p:tag name="SHAPETYPE" val="Gradient"/>
</p:tagLst>
</file>

<file path=ppt/tags/tag2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xml><?xml version="1.0" encoding="utf-8"?>
<p:tagLst xmlns:a="http://schemas.openxmlformats.org/drawingml/2006/main" xmlns:r="http://schemas.openxmlformats.org/officeDocument/2006/relationships" xmlns:p="http://schemas.openxmlformats.org/presentationml/2006/main">
  <p:tag name="SHAPETYPE" val="footer"/>
</p:tagLst>
</file>

<file path=ppt/tags/tag3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1.xml><?xml version="1.0" encoding="utf-8"?>
<p:tagLst xmlns:a="http://schemas.openxmlformats.org/drawingml/2006/main" xmlns:r="http://schemas.openxmlformats.org/officeDocument/2006/relationships" xmlns:p="http://schemas.openxmlformats.org/presentationml/2006/main">
  <p:tag name="SHAPETYPE" val="footer"/>
</p:tagLst>
</file>

<file path=ppt/tags/tag32.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3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5.xml><?xml version="1.0" encoding="utf-8"?>
<p:tagLst xmlns:a="http://schemas.openxmlformats.org/drawingml/2006/main" xmlns:r="http://schemas.openxmlformats.org/officeDocument/2006/relationships" xmlns:p="http://schemas.openxmlformats.org/presentationml/2006/main">
  <p:tag name="SHAPETYPE" val="footer"/>
</p:tagLst>
</file>

<file path=ppt/tags/tag3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3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6.xml><?xml version="1.0" encoding="utf-8"?>
<p:tagLst xmlns:a="http://schemas.openxmlformats.org/drawingml/2006/main" xmlns:r="http://schemas.openxmlformats.org/officeDocument/2006/relationships" xmlns:p="http://schemas.openxmlformats.org/presentationml/2006/main">
  <p:tag name="SHAPETYPE" val="footer"/>
</p:tagLst>
</file>

<file path=ppt/tags/tag4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4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9.xml><?xml version="1.0" encoding="utf-8"?>
<p:tagLst xmlns:a="http://schemas.openxmlformats.org/drawingml/2006/main" xmlns:r="http://schemas.openxmlformats.org/officeDocument/2006/relationships" xmlns:p="http://schemas.openxmlformats.org/presentationml/2006/main">
  <p:tag name="SHAPETYPE" val="footer"/>
</p:tagLst>
</file>

<file path=ppt/tags/tag5.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5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2.xml><?xml version="1.0" encoding="utf-8"?>
<p:tagLst xmlns:a="http://schemas.openxmlformats.org/drawingml/2006/main" xmlns:r="http://schemas.openxmlformats.org/officeDocument/2006/relationships" xmlns:p="http://schemas.openxmlformats.org/presentationml/2006/main">
  <p:tag name="SHAPETYPE" val="footer"/>
</p:tagLst>
</file>

<file path=ppt/tags/tag5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8.xml><?xml version="1.0" encoding="utf-8"?>
<p:tagLst xmlns:a="http://schemas.openxmlformats.org/drawingml/2006/main" xmlns:r="http://schemas.openxmlformats.org/officeDocument/2006/relationships" xmlns:p="http://schemas.openxmlformats.org/presentationml/2006/main">
  <p:tag name="SHAPETYPE" val="footer"/>
</p:tagLst>
</file>

<file path=ppt/tags/tag5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6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9.xml><?xml version="1.0" encoding="utf-8"?>
<p:tagLst xmlns:a="http://schemas.openxmlformats.org/drawingml/2006/main" xmlns:r="http://schemas.openxmlformats.org/officeDocument/2006/relationships" xmlns:p="http://schemas.openxmlformats.org/presentationml/2006/main">
  <p:tag name="SHAPETYPE" val="footer"/>
</p:tagLst>
</file>

<file path=ppt/tags/tag7.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2.xml><?xml version="1.0" encoding="utf-8"?>
<p:tagLst xmlns:a="http://schemas.openxmlformats.org/drawingml/2006/main" xmlns:r="http://schemas.openxmlformats.org/officeDocument/2006/relationships" xmlns:p="http://schemas.openxmlformats.org/presentationml/2006/main">
  <p:tag name="SHAPETYPE" val="footer"/>
</p:tagLst>
</file>

<file path=ppt/tags/tag7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5.xml><?xml version="1.0" encoding="utf-8"?>
<p:tagLst xmlns:a="http://schemas.openxmlformats.org/drawingml/2006/main" xmlns:r="http://schemas.openxmlformats.org/officeDocument/2006/relationships" xmlns:p="http://schemas.openxmlformats.org/presentationml/2006/main">
  <p:tag name="SHAPETYPE" val="footer"/>
</p:tagLst>
</file>

<file path=ppt/tags/tag7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8.xml><?xml version="1.0" encoding="utf-8"?>
<p:tagLst xmlns:a="http://schemas.openxmlformats.org/drawingml/2006/main" xmlns:r="http://schemas.openxmlformats.org/officeDocument/2006/relationships" xmlns:p="http://schemas.openxmlformats.org/presentationml/2006/main">
  <p:tag name="SHAPETYPE" val="footer"/>
</p:tagLst>
</file>

<file path=ppt/tags/tag7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xml><?xml version="1.0" encoding="utf-8"?>
<p:tagLst xmlns:a="http://schemas.openxmlformats.org/drawingml/2006/main" xmlns:r="http://schemas.openxmlformats.org/officeDocument/2006/relationships" xmlns:p="http://schemas.openxmlformats.org/presentationml/2006/main">
  <p:tag name="SHAPETYPE" val="Gradient"/>
</p:tagLst>
</file>

<file path=ppt/tags/tag8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1.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3.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5.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7.xml><?xml version="1.0" encoding="utf-8"?>
<p:tagLst xmlns:a="http://schemas.openxmlformats.org/drawingml/2006/main" xmlns:r="http://schemas.openxmlformats.org/officeDocument/2006/relationships" xmlns:p="http://schemas.openxmlformats.org/presentationml/2006/main">
  <p:tag name="COLORTAG" val="L"/>
  <p:tag name="SHAPETYPE" val="Logo"/>
  <p:tag name="LOGOID" val="0"/>
</p:tagLst>
</file>

<file path=ppt/tags/tag8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9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2.xml><?xml version="1.0" encoding="utf-8"?>
<p:tagLst xmlns:a="http://schemas.openxmlformats.org/drawingml/2006/main" xmlns:r="http://schemas.openxmlformats.org/officeDocument/2006/relationships" xmlns:p="http://schemas.openxmlformats.org/presentationml/2006/main">
  <p:tag name="SHAPETYPE" val="footer"/>
</p:tagLst>
</file>

<file path=ppt/tags/tag9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4.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9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9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9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8.xml><?xml version="1.0" encoding="utf-8"?>
<p:tagLst xmlns:a="http://schemas.openxmlformats.org/drawingml/2006/main" xmlns:r="http://schemas.openxmlformats.org/officeDocument/2006/relationships" xmlns:p="http://schemas.openxmlformats.org/presentationml/2006/main">
  <p:tag name="SHAPETYPE" val="Background"/>
</p:tagLst>
</file>

<file path=ppt/tags/tag99.xml><?xml version="1.0" encoding="utf-8"?>
<p:tagLst xmlns:a="http://schemas.openxmlformats.org/drawingml/2006/main" xmlns:r="http://schemas.openxmlformats.org/officeDocument/2006/relationships" xmlns:p="http://schemas.openxmlformats.org/presentationml/2006/main">
  <p:tag name="SHAPETYPE" val="SlideNumber"/>
</p:tagLst>
</file>

<file path=ppt/theme/theme1.xml><?xml version="1.0" encoding="utf-8"?>
<a:theme xmlns:a="http://schemas.openxmlformats.org/drawingml/2006/main" name="SwissR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Light"/>
        <a:ea typeface=""/>
        <a:cs typeface=""/>
      </a:majorFont>
      <a:minorFont>
        <a:latin typeface="SwissRe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dirty="0" err="1" smtClean="0">
            <a:latin typeface="SwissReSan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SwissReSans" pitchFamily="34" charset="0"/>
          </a:defRPr>
        </a:defPPr>
      </a:lstStyle>
    </a:txDef>
  </a:objectDefaults>
  <a:extraClrSchemeLst/>
  <a:extLst>
    <a:ext uri="{05A4C25C-085E-4340-85A3-A5531E510DB2}">
      <thm15:themeFamily xmlns:thm15="http://schemas.microsoft.com/office/thememl/2012/main" name="SwissRe_169_20200401(1).potx" id="{E6EEC90F-4FEC-4579-9BB6-DE266B1EB420}" vid="{32168660-9BDD-4614-9B05-CFDD44424AED}"/>
    </a:ext>
  </a:extLst>
</a:theme>
</file>

<file path=ppt/theme/theme2.xml><?xml version="1.0" encoding="utf-8"?>
<a:theme xmlns:a="http://schemas.openxmlformats.org/drawingml/2006/main" name="1_SwissRe">
  <a:themeElements>
    <a:clrScheme name="SR - SunsetChilli">
      <a:dk1>
        <a:srgbClr val="283E36"/>
      </a:dk1>
      <a:lt1>
        <a:sysClr val="window" lastClr="FFFFFF"/>
      </a:lt1>
      <a:dk2>
        <a:srgbClr val="E00034"/>
      </a:dk2>
      <a:lt2>
        <a:srgbClr val="F87A30"/>
      </a:lt2>
      <a:accent1>
        <a:srgbClr val="627D77"/>
      </a:accent1>
      <a:accent2>
        <a:srgbClr val="A1B1AD"/>
      </a:accent2>
      <a:accent3>
        <a:srgbClr val="E00034"/>
      </a:accent3>
      <a:accent4>
        <a:srgbClr val="EC6685"/>
      </a:accent4>
      <a:accent5>
        <a:srgbClr val="FFA02F"/>
      </a:accent5>
      <a:accent6>
        <a:srgbClr val="FFC682"/>
      </a:accent6>
      <a:hlink>
        <a:srgbClr val="0000FF"/>
      </a:hlink>
      <a:folHlink>
        <a:srgbClr val="800080"/>
      </a:folHlink>
    </a:clrScheme>
    <a:fontScheme name="Swiss Re">
      <a:majorFont>
        <a:latin typeface="SwissReSans Light"/>
        <a:ea typeface=""/>
        <a:cs typeface=""/>
      </a:majorFont>
      <a:minorFont>
        <a:latin typeface="SwissRe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dirty="0" err="1" smtClean="0">
            <a:latin typeface="SwissReSan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SwissReSans" pitchFamily="34" charset="0"/>
          </a:defRPr>
        </a:defPPr>
      </a:lstStyle>
    </a:txDef>
  </a:objectDefaults>
  <a:extraClrSchemeLst/>
</a:theme>
</file>

<file path=ppt/theme/theme3.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1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2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3.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3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0.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1.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2.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3.xml><?xml version="1.0" encoding="utf-8"?>
<a:themeOverride xmlns:a="http://schemas.openxmlformats.org/drawingml/2006/main">
  <a:clrScheme name="SR - LimeForest">
    <a:dk1>
      <a:srgbClr val="283E36"/>
    </a:dk1>
    <a:lt1>
      <a:sysClr val="window" lastClr="FFFFFF"/>
    </a:lt1>
    <a:dk2>
      <a:srgbClr val="007934"/>
    </a:dk2>
    <a:lt2>
      <a:srgbClr val="99C50E"/>
    </a:lt2>
    <a:accent1>
      <a:srgbClr val="627D77"/>
    </a:accent1>
    <a:accent2>
      <a:srgbClr val="A1B1AD"/>
    </a:accent2>
    <a:accent3>
      <a:srgbClr val="007934"/>
    </a:accent3>
    <a:accent4>
      <a:srgbClr val="66AF85"/>
    </a:accent4>
    <a:accent5>
      <a:srgbClr val="C9DD03"/>
    </a:accent5>
    <a:accent6>
      <a:srgbClr val="DFEB68"/>
    </a:accent6>
    <a:hlink>
      <a:srgbClr val="0000FF"/>
    </a:hlink>
    <a:folHlink>
      <a:srgbClr val="800080"/>
    </a:folHlink>
  </a:clrScheme>
</a:themeOverride>
</file>

<file path=ppt/theme/themeOverride44.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4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5.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6.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7.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8.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ppt/theme/themeOverride9.xml><?xml version="1.0" encoding="utf-8"?>
<a:themeOverride xmlns:a="http://schemas.openxmlformats.org/drawingml/2006/main">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6A7FBAD53447740AF2F6F3466FECB12" ma:contentTypeVersion="10" ma:contentTypeDescription="Creare un nuovo documento." ma:contentTypeScope="" ma:versionID="145a9ce632abb9fb9ebbf2e506ff51f2">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0145536edff14ed864b5efcaed234443"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86285A-AD00-4F56-B695-CC55F4967A29}"/>
</file>

<file path=customXml/itemProps2.xml><?xml version="1.0" encoding="utf-8"?>
<ds:datastoreItem xmlns:ds="http://schemas.openxmlformats.org/officeDocument/2006/customXml" ds:itemID="{65D04B5C-6018-4931-9BD7-0056EB0B825E}"/>
</file>

<file path=customXml/itemProps3.xml><?xml version="1.0" encoding="utf-8"?>
<ds:datastoreItem xmlns:ds="http://schemas.openxmlformats.org/officeDocument/2006/customXml" ds:itemID="{883C4110-CF1C-48DB-9499-BA8EAF637A42}"/>
</file>

<file path=docProps/app.xml><?xml version="1.0" encoding="utf-8"?>
<Properties xmlns="http://schemas.openxmlformats.org/officeDocument/2006/extended-properties" xmlns:vt="http://schemas.openxmlformats.org/officeDocument/2006/docPropsVTypes">
  <TotalTime>0</TotalTime>
  <Words>596</Words>
  <Application>Microsoft Office PowerPoint</Application>
  <PresentationFormat>Widescreen</PresentationFormat>
  <Paragraphs>118</Paragraphs>
  <Slides>10</Slides>
  <Notes>7</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SwissReSans Light</vt:lpstr>
      <vt:lpstr>SwissReSans</vt:lpstr>
      <vt:lpstr>Arial</vt:lpstr>
      <vt:lpstr>Swiss Re Sans Light</vt:lpstr>
      <vt:lpstr>Wingdings</vt:lpstr>
      <vt:lpstr>SwissRe</vt:lpstr>
      <vt:lpstr>1_SwissRe</vt:lpstr>
      <vt:lpstr>Increased use of satellite data in crop insurance</vt:lpstr>
      <vt:lpstr>Swiss Re, who we are:</vt:lpstr>
      <vt:lpstr>PowerPoint Presentation</vt:lpstr>
      <vt:lpstr>PowerPoint Presentation</vt:lpstr>
      <vt:lpstr>PowerPoint Presentation</vt:lpstr>
      <vt:lpstr>PowerPoint Presentation</vt:lpstr>
      <vt:lpstr>Thank you!</vt:lpstr>
      <vt:lpstr>Agriculture (Re)insurance  Global Trends</vt:lpstr>
      <vt:lpstr>PowerPoint Presentation</vt:lpstr>
      <vt:lpstr>Legal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Agriculture</dc:title>
  <dc:creator>Marcel Andriesse</dc:creator>
  <cp:lastModifiedBy>Marcel Andriesse</cp:lastModifiedBy>
  <cp:revision>69</cp:revision>
  <cp:lastPrinted>2021-03-04T15:08:58Z</cp:lastPrinted>
  <dcterms:created xsi:type="dcterms:W3CDTF">2021-02-24T23:19:02Z</dcterms:created>
  <dcterms:modified xsi:type="dcterms:W3CDTF">2024-11-25T08:10:57Z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c2fedb-0da6-4717-8531-d16a1b9930f4_Enabled">
    <vt:lpwstr>true</vt:lpwstr>
  </property>
  <property fmtid="{D5CDD505-2E9C-101B-9397-08002B2CF9AE}" pid="3" name="MSIP_Label_90c2fedb-0da6-4717-8531-d16a1b9930f4_SetDate">
    <vt:lpwstr>2023-09-18T15:35:52Z</vt:lpwstr>
  </property>
  <property fmtid="{D5CDD505-2E9C-101B-9397-08002B2CF9AE}" pid="4" name="MSIP_Label_90c2fedb-0da6-4717-8531-d16a1b9930f4_Method">
    <vt:lpwstr>Standard</vt:lpwstr>
  </property>
  <property fmtid="{D5CDD505-2E9C-101B-9397-08002B2CF9AE}" pid="5" name="MSIP_Label_90c2fedb-0da6-4717-8531-d16a1b9930f4_Name">
    <vt:lpwstr>90c2fedb-0da6-4717-8531-d16a1b9930f4</vt:lpwstr>
  </property>
  <property fmtid="{D5CDD505-2E9C-101B-9397-08002B2CF9AE}" pid="6" name="MSIP_Label_90c2fedb-0da6-4717-8531-d16a1b9930f4_SiteId">
    <vt:lpwstr>45597f60-6e37-4be7-acfb-4c9e23b261ea</vt:lpwstr>
  </property>
  <property fmtid="{D5CDD505-2E9C-101B-9397-08002B2CF9AE}" pid="7" name="MSIP_Label_90c2fedb-0da6-4717-8531-d16a1b9930f4_ActionId">
    <vt:lpwstr>5444c608-faf4-4e21-b23f-aab7ffdd868c</vt:lpwstr>
  </property>
  <property fmtid="{D5CDD505-2E9C-101B-9397-08002B2CF9AE}" pid="8" name="MSIP_Label_90c2fedb-0da6-4717-8531-d16a1b9930f4_ContentBits">
    <vt:lpwstr>0</vt:lpwstr>
  </property>
  <property fmtid="{D5CDD505-2E9C-101B-9397-08002B2CF9AE}" pid="9" name="Sensitivity">
    <vt:lpwstr>Internal</vt:lpwstr>
  </property>
  <property fmtid="{D5CDD505-2E9C-101B-9397-08002B2CF9AE}" pid="10" name="ContentTypeId">
    <vt:lpwstr>0x01010086A7FBAD53447740AF2F6F3466FECB12</vt:lpwstr>
  </property>
</Properties>
</file>