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0.xml" ContentType="application/vnd.openxmlformats-officedocument.them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1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2.xml" ContentType="application/vnd.openxmlformats-officedocument.them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3.xml" ContentType="application/vnd.openxmlformats-officedocument.them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4.xml" ContentType="application/vnd.openxmlformats-officedocument.them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5.xml" ContentType="application/vnd.openxmlformats-officedocument.them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52" r:id="rId5"/>
    <p:sldMasterId id="2147483928" r:id="rId6"/>
    <p:sldMasterId id="2147483950" r:id="rId7"/>
    <p:sldMasterId id="2147483957" r:id="rId8"/>
    <p:sldMasterId id="2147483970" r:id="rId9"/>
    <p:sldMasterId id="2147484370" r:id="rId10"/>
    <p:sldMasterId id="2147484013" r:id="rId11"/>
    <p:sldMasterId id="2147484032" r:id="rId12"/>
    <p:sldMasterId id="2147484304" r:id="rId13"/>
    <p:sldMasterId id="2147484082" r:id="rId14"/>
    <p:sldMasterId id="2147484105" r:id="rId15"/>
    <p:sldMasterId id="2147484286" r:id="rId16"/>
    <p:sldMasterId id="2147484136" r:id="rId17"/>
    <p:sldMasterId id="2147484054" r:id="rId18"/>
    <p:sldMasterId id="2147484328" r:id="rId19"/>
  </p:sldMasterIdLst>
  <p:notesMasterIdLst>
    <p:notesMasterId r:id="rId26"/>
  </p:notesMasterIdLst>
  <p:handoutMasterIdLst>
    <p:handoutMasterId r:id="rId27"/>
  </p:handoutMasterIdLst>
  <p:sldIdLst>
    <p:sldId id="256" r:id="rId20"/>
    <p:sldId id="2147482017" r:id="rId21"/>
    <p:sldId id="2147481022" r:id="rId22"/>
    <p:sldId id="2147482028" r:id="rId23"/>
    <p:sldId id="2147482029" r:id="rId24"/>
    <p:sldId id="2147481049" r:id="rId25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63661C-77A3-C678-46D6-BDA395A49686}" name="Rita Rinaldo" initials="RR" userId="S::Rita.Rinaldo@esa.int::f343e487-b637-4abe-af29-2b1502b6a299" providerId="AD"/>
  <p188:author id="{887AF226-4B33-6A6E-54A1-D2433FC33B4A}" name="Beatrice Barresi" initials="BB" userId="S::Beatrice.Barresi@esa.int::3c0a6e02-46a5-443a-8b8a-99d81a66bc25" providerId="AD"/>
  <p188:author id="{4203E428-9860-2433-0B76-41DABCC75D86}" name="Davide Coppola" initials="" userId="S::Davide.Coppola@esa.int::3191abf0-b960-48a5-ac63-a89d70368f1d" providerId="AD"/>
  <p188:author id="{440B54B8-657D-05F7-0F06-7EB7F25067E9}" name="Rita Rinaldo" initials="RR" userId="S::rita.rinaldo@esa.int::f343e487-b637-4abe-af29-2b1502b6a29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4472C4"/>
    <a:srgbClr val="00B050"/>
    <a:srgbClr val="76C8AE"/>
    <a:srgbClr val="8197A6"/>
    <a:srgbClr val="F1666A"/>
    <a:srgbClr val="D9D9D9"/>
    <a:srgbClr val="053249"/>
    <a:srgbClr val="003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4AAD2D-9793-BF47-BE5B-67DE3CF88695}" v="531" dt="2024-11-27T19:53:37.0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73"/>
    <p:restoredTop sz="94686"/>
  </p:normalViewPr>
  <p:slideViewPr>
    <p:cSldViewPr snapToGrid="0">
      <p:cViewPr>
        <p:scale>
          <a:sx n="75" d="100"/>
          <a:sy n="75" d="100"/>
        </p:scale>
        <p:origin x="432" y="736"/>
      </p:cViewPr>
      <p:guideLst>
        <p:guide orient="horz" pos="2160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26" Type="http://schemas.openxmlformats.org/officeDocument/2006/relationships/notesMaster" Target="notesMasters/notesMaster1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21" Type="http://schemas.openxmlformats.org/officeDocument/2006/relationships/slide" Target="slides/slide2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" Target="slides/slide6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0" Type="http://schemas.openxmlformats.org/officeDocument/2006/relationships/slide" Target="slides/slide1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5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4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6.xml"/><Relationship Id="rId19" Type="http://schemas.openxmlformats.org/officeDocument/2006/relationships/slideMaster" Target="slideMasters/slideMaster15.xml"/><Relationship Id="rId31" Type="http://schemas.openxmlformats.org/officeDocument/2006/relationships/tableStyles" Target="tableStyles.xml"/><Relationship Id="rId30" Type="http://schemas.openxmlformats.org/officeDocument/2006/relationships/theme" Target="theme/theme1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3.xml"/><Relationship Id="rId27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ck%20appleyard/Library/Containers/com.microsoft.Outlook/Data/tmp/Outlook%20Temp/To%20do%20list%20Nick%20Soraya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28-EC46-A2AC-65C0C429061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28-EC46-A2AC-65C0C429061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628-EC46-A2AC-65C0C429061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628-EC46-A2AC-65C0C429061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628-EC46-A2AC-65C0C429061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628-EC46-A2AC-65C0C429061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628-EC46-A2AC-65C0C429061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628-EC46-A2AC-65C0C429061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628-EC46-A2AC-65C0C429061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628-EC46-A2AC-65C0C429061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628-EC46-A2AC-65C0C429061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628-EC46-A2AC-65C0C429061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628-EC46-A2AC-65C0C429061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628-EC46-A2AC-65C0C429061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628-EC46-A2AC-65C0C429061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628-EC46-A2AC-65C0C429061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628-EC46-A2AC-65C0C429061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628-EC46-A2AC-65C0C429061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628-EC46-A2AC-65C0C429061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628-EC46-A2AC-65C0C429061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628-EC46-A2AC-65C0C429061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628-EC46-A2AC-65C0C429061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628-EC46-A2AC-65C0C429061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628-EC46-A2AC-65C0C429061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628-EC46-A2AC-65C0C429061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628-EC46-A2AC-65C0C429061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628-EC46-A2AC-65C0C429061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628-EC46-A2AC-65C0C429061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628-EC46-A2AC-65C0C429061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628-EC46-A2AC-65C0C429061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628-EC46-A2AC-65C0C429061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628-EC46-A2AC-65C0C429061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628-EC46-A2AC-65C0C429061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628-EC46-A2AC-65C0C429061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628-EC46-A2AC-65C0C429061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628-EC46-A2AC-65C0C429061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628-EC46-A2AC-65C0C429061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628-EC46-A2AC-65C0C429061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628-EC46-A2AC-65C0C429061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628-EC46-A2AC-65C0C429061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628-EC46-A2AC-65C0C429061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628-EC46-A2AC-65C0C429061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628-EC46-A2AC-65C0C429061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628-EC46-A2AC-65C0C429061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628-EC46-A2AC-65C0C429061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628-EC46-A2AC-65C0C429061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628-EC46-A2AC-65C0C429061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628-EC46-A2AC-65C0C42906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628-EC46-A2AC-65C0C42906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816-5841-A487-24651D9DA446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816-5841-A487-24651D9DA446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816-5841-A487-24651D9DA446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816-5841-A487-24651D9DA446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816-5841-A487-24651D9DA446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816-5841-A487-24651D9DA446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816-5841-A487-24651D9DA446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816-5841-A487-24651D9DA446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816-5841-A487-24651D9DA446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816-5841-A487-24651D9DA446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816-5841-A487-24651D9DA446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816-5841-A487-24651D9DA446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816-5841-A487-24651D9DA44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816-5841-A487-24651D9DA446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8816-5841-A487-24651D9DA446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8816-5841-A487-24651D9DA446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8816-5841-A487-24651D9DA446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8816-5841-A487-24651D9DA446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8816-5841-A487-24651D9DA446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8816-5841-A487-24651D9DA446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8816-5841-A487-24651D9DA446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8816-5841-A487-24651D9DA446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8816-5841-A487-24651D9DA446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8816-5841-A487-24651D9DA446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16-5841-A487-24651D9D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28-EC46-A2AC-65C0C429061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28-EC46-A2AC-65C0C429061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628-EC46-A2AC-65C0C429061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628-EC46-A2AC-65C0C429061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628-EC46-A2AC-65C0C429061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628-EC46-A2AC-65C0C429061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628-EC46-A2AC-65C0C429061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628-EC46-A2AC-65C0C429061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628-EC46-A2AC-65C0C429061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628-EC46-A2AC-65C0C429061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628-EC46-A2AC-65C0C429061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628-EC46-A2AC-65C0C429061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628-EC46-A2AC-65C0C429061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628-EC46-A2AC-65C0C429061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628-EC46-A2AC-65C0C429061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628-EC46-A2AC-65C0C429061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628-EC46-A2AC-65C0C429061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628-EC46-A2AC-65C0C429061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628-EC46-A2AC-65C0C429061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628-EC46-A2AC-65C0C429061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628-EC46-A2AC-65C0C429061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628-EC46-A2AC-65C0C429061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628-EC46-A2AC-65C0C429061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628-EC46-A2AC-65C0C429061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628-EC46-A2AC-65C0C429061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628-EC46-A2AC-65C0C429061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628-EC46-A2AC-65C0C429061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628-EC46-A2AC-65C0C429061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628-EC46-A2AC-65C0C429061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628-EC46-A2AC-65C0C429061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628-EC46-A2AC-65C0C429061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628-EC46-A2AC-65C0C429061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628-EC46-A2AC-65C0C429061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628-EC46-A2AC-65C0C429061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628-EC46-A2AC-65C0C429061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628-EC46-A2AC-65C0C429061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628-EC46-A2AC-65C0C429061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628-EC46-A2AC-65C0C429061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628-EC46-A2AC-65C0C429061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628-EC46-A2AC-65C0C429061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628-EC46-A2AC-65C0C429061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628-EC46-A2AC-65C0C429061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628-EC46-A2AC-65C0C429061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628-EC46-A2AC-65C0C429061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628-EC46-A2AC-65C0C429061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628-EC46-A2AC-65C0C429061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628-EC46-A2AC-65C0C429061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628-EC46-A2AC-65C0C42906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628-EC46-A2AC-65C0C42906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816-5841-A487-24651D9DA446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816-5841-A487-24651D9DA446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816-5841-A487-24651D9DA446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816-5841-A487-24651D9DA446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816-5841-A487-24651D9DA446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816-5841-A487-24651D9DA446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816-5841-A487-24651D9DA446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816-5841-A487-24651D9DA446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816-5841-A487-24651D9DA446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816-5841-A487-24651D9DA446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816-5841-A487-24651D9DA446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816-5841-A487-24651D9DA446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816-5841-A487-24651D9DA44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816-5841-A487-24651D9DA446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8816-5841-A487-24651D9DA446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8816-5841-A487-24651D9DA446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8816-5841-A487-24651D9DA446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8816-5841-A487-24651D9DA446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8816-5841-A487-24651D9DA446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8816-5841-A487-24651D9DA446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8816-5841-A487-24651D9DA446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8816-5841-A487-24651D9DA446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8816-5841-A487-24651D9DA446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8816-5841-A487-24651D9DA446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16-5841-A487-24651D9D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1st entry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NotesEsa" panose="02000506030000020004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4"/>
                <c:pt idx="0">
                  <c:v>1st category</c:v>
                </c:pt>
                <c:pt idx="1">
                  <c:v>2nd category</c:v>
                </c:pt>
                <c:pt idx="2">
                  <c:v>3rd category</c:v>
                </c:pt>
                <c:pt idx="3">
                  <c:v>4th category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D8-2249-BCE7-E168F6FA1CD1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2nd entry</c:v>
                </c:pt>
              </c:strCache>
            </c:strRef>
          </c:tx>
          <c:spPr>
            <a:solidFill>
              <a:srgbClr val="ED1B2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NotesEsa" panose="02000506030000020004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4"/>
                <c:pt idx="0">
                  <c:v>1st category</c:v>
                </c:pt>
                <c:pt idx="1">
                  <c:v>2nd category</c:v>
                </c:pt>
                <c:pt idx="2">
                  <c:v>3rd category</c:v>
                </c:pt>
                <c:pt idx="3">
                  <c:v>4th category</c:v>
                </c:pt>
              </c:strCache>
            </c:strRef>
          </c:cat>
          <c:val>
            <c:numRef>
              <c:f>Foglio1!$C$2:$C$5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D8-2249-BCE7-E168F6FA1CD1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3rd entry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NotesEsa" panose="02000506030000020004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4"/>
                <c:pt idx="0">
                  <c:v>1st category</c:v>
                </c:pt>
                <c:pt idx="1">
                  <c:v>2nd category</c:v>
                </c:pt>
                <c:pt idx="2">
                  <c:v>3rd category</c:v>
                </c:pt>
                <c:pt idx="3">
                  <c:v>4th category</c:v>
                </c:pt>
              </c:strCache>
            </c:strRef>
          </c:cat>
          <c:val>
            <c:numRef>
              <c:f>Foglio1!$D$2:$D$5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D8-2249-BCE7-E168F6FA1C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99538255"/>
        <c:axId val="1407145488"/>
      </c:barChart>
      <c:catAx>
        <c:axId val="1399538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8196A7">
                <a:alpha val="50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NotesEsa" panose="02000506030000020004" pitchFamily="2" charset="77"/>
                <a:ea typeface="+mn-ea"/>
                <a:cs typeface="+mn-cs"/>
              </a:defRPr>
            </a:pPr>
            <a:endParaRPr lang="en-US"/>
          </a:p>
        </c:txPr>
        <c:crossAx val="1407145488"/>
        <c:crosses val="autoZero"/>
        <c:auto val="1"/>
        <c:lblAlgn val="ctr"/>
        <c:lblOffset val="100"/>
        <c:noMultiLvlLbl val="0"/>
      </c:catAx>
      <c:valAx>
        <c:axId val="1407145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5">
                  <a:alpha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9538255"/>
        <c:crosses val="autoZero"/>
        <c:crossBetween val="between"/>
      </c:valAx>
      <c:spPr>
        <a:noFill/>
        <a:ln>
          <a:solidFill>
            <a:srgbClr val="8196A7">
              <a:alpha val="50000"/>
            </a:srgbClr>
          </a:solidFill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NotesEsa" panose="02000506030000020004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29807993193544"/>
          <c:y val="0.13140608882720306"/>
          <c:w val="0.65140384013612918"/>
          <c:h val="0.73718782234559399"/>
        </c:manualLayout>
      </c:layout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Colonna2</c:v>
                </c:pt>
              </c:strCache>
            </c:strRef>
          </c:tx>
          <c:spPr>
            <a:ln w="508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508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F79-C042-86D4-FA74520E085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08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79-C042-86D4-FA74520E085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508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F79-C042-86D4-FA74520E085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508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79-C042-86D4-FA74520E0858}"/>
              </c:ext>
            </c:extLst>
          </c:dPt>
          <c:dLbls>
            <c:dLbl>
              <c:idx val="0"/>
              <c:layout>
                <c:manualLayout>
                  <c:x val="0.15944750307435485"/>
                  <c:y val="0.1800360724478992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79-C042-86D4-FA74520E0858}"/>
                </c:ext>
              </c:extLst>
            </c:dLbl>
            <c:dLbl>
              <c:idx val="1"/>
              <c:layout>
                <c:manualLayout>
                  <c:x val="-0.14622330557363156"/>
                  <c:y val="8.515046776695343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79-C042-86D4-FA74520E0858}"/>
                </c:ext>
              </c:extLst>
            </c:dLbl>
            <c:dLbl>
              <c:idx val="2"/>
              <c:layout>
                <c:manualLayout>
                  <c:x val="-0.20742366573736851"/>
                  <c:y val="-0.1011236799155596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79-C042-86D4-FA74520E0858}"/>
                </c:ext>
              </c:extLst>
            </c:dLbl>
            <c:dLbl>
              <c:idx val="3"/>
              <c:layout>
                <c:manualLayout>
                  <c:x val="-0.16962251587609936"/>
                  <c:y val="-0.1489181082811998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79-C042-86D4-FA74520E08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NotesEsa" panose="02000506030000020004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Foglio1!$A$2:$A$5</c:f>
              <c:strCache>
                <c:ptCount val="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79-C042-86D4-FA74520E085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795623861577583"/>
          <c:y val="0.25066678519698254"/>
          <c:w val="0.58408769687243078"/>
          <c:h val="0.70008449458610689"/>
        </c:manualLayout>
      </c:layout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Colonna2</c:v>
                </c:pt>
              </c:strCache>
            </c:strRef>
          </c:tx>
          <c:spPr>
            <a:ln w="508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508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1F-2040-983B-3976972CCEE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08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41F-2040-983B-3976972CCEE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508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41F-2040-983B-3976972CCEE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508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41F-2040-983B-3976972CCEE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508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41F-2040-983B-3976972CCEE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508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341F-2040-983B-3976972CCEE0}"/>
              </c:ext>
            </c:extLst>
          </c:dPt>
          <c:dPt>
            <c:idx val="6"/>
            <c:bubble3D val="0"/>
            <c:spPr>
              <a:solidFill>
                <a:schemeClr val="tx1"/>
              </a:solidFill>
              <a:ln w="508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41F-2040-983B-3976972CCEE0}"/>
              </c:ext>
            </c:extLst>
          </c:dPt>
          <c:dLbls>
            <c:dLbl>
              <c:idx val="0"/>
              <c:layout>
                <c:manualLayout>
                  <c:x val="-0.18769836972512813"/>
                  <c:y val="0.1058294169289254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1F-2040-983B-3976972CCEE0}"/>
                </c:ext>
              </c:extLst>
            </c:dLbl>
            <c:dLbl>
              <c:idx val="1"/>
              <c:layout>
                <c:manualLayout>
                  <c:x val="-0.2059235746194"/>
                  <c:y val="0.1249040332235466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1F-2040-983B-3976972CCEE0}"/>
                </c:ext>
              </c:extLst>
            </c:dLbl>
            <c:dLbl>
              <c:idx val="2"/>
              <c:layout>
                <c:manualLayout>
                  <c:x val="-0.29144623651608181"/>
                  <c:y val="1.283654106000743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41F-2040-983B-3976972CCEE0}"/>
                </c:ext>
              </c:extLst>
            </c:dLbl>
            <c:dLbl>
              <c:idx val="3"/>
              <c:layout>
                <c:manualLayout>
                  <c:x val="-0.21384495761786754"/>
                  <c:y val="-0.10121382973328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41F-2040-983B-3976972CCEE0}"/>
                </c:ext>
              </c:extLst>
            </c:dLbl>
            <c:dLbl>
              <c:idx val="4"/>
              <c:layout>
                <c:manualLayout>
                  <c:x val="0.22553429900687605"/>
                  <c:y val="-0.1113099832784609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41F-2040-983B-3976972CCEE0}"/>
                </c:ext>
              </c:extLst>
            </c:dLbl>
            <c:dLbl>
              <c:idx val="5"/>
              <c:layout>
                <c:manualLayout>
                  <c:x val="0.19015636975089567"/>
                  <c:y val="-4.505404085080559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41F-2040-983B-3976972CCEE0}"/>
                </c:ext>
              </c:extLst>
            </c:dLbl>
            <c:dLbl>
              <c:idx val="6"/>
              <c:layout>
                <c:manualLayout>
                  <c:x val="0.15920068165191251"/>
                  <c:y val="0.1272114094610981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41F-2040-983B-3976972CCE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NotesEsa" panose="02000506030000020004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Foglio1!$A$2:$A$8</c:f>
              <c:strCache>
                <c:ptCount val="7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</c:strCache>
            </c:strRef>
          </c:cat>
          <c:val>
            <c:numRef>
              <c:f>Foglio1!$B$2:$B$8</c:f>
              <c:numCache>
                <c:formatCode>General</c:formatCode>
                <c:ptCount val="7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  <c:pt idx="4">
                  <c:v>2.2000000000000002</c:v>
                </c:pt>
                <c:pt idx="5">
                  <c:v>3.2</c:v>
                </c:pt>
                <c:pt idx="6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41F-2040-983B-3976972CCEE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148"/>
        <c:holeSize val="5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795623861577583"/>
          <c:y val="0.25066678519698254"/>
          <c:w val="0.58408769687243078"/>
          <c:h val="0.70008449458610689"/>
        </c:manualLayout>
      </c:layout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Colonna2</c:v>
                </c:pt>
              </c:strCache>
            </c:strRef>
          </c:tx>
          <c:spPr>
            <a:ln w="508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508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1B1-6143-8991-6309CE9C7D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08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1B1-6143-8991-6309CE9C7D8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508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1B1-6143-8991-6309CE9C7D8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508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1B1-6143-8991-6309CE9C7D8F}"/>
              </c:ext>
            </c:extLst>
          </c:dPt>
          <c:dLbls>
            <c:dLbl>
              <c:idx val="0"/>
              <c:layout>
                <c:manualLayout>
                  <c:x val="0.15944750307435485"/>
                  <c:y val="0.1800360724478992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B1-6143-8991-6309CE9C7D8F}"/>
                </c:ext>
              </c:extLst>
            </c:dLbl>
            <c:dLbl>
              <c:idx val="1"/>
              <c:layout>
                <c:manualLayout>
                  <c:x val="-0.14622330557363156"/>
                  <c:y val="8.515046776695343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B1-6143-8991-6309CE9C7D8F}"/>
                </c:ext>
              </c:extLst>
            </c:dLbl>
            <c:dLbl>
              <c:idx val="2"/>
              <c:layout>
                <c:manualLayout>
                  <c:x val="-0.21405701626862433"/>
                  <c:y val="-3.221749979079821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1B1-6143-8991-6309CE9C7D8F}"/>
                </c:ext>
              </c:extLst>
            </c:dLbl>
            <c:dLbl>
              <c:idx val="3"/>
              <c:layout>
                <c:manualLayout>
                  <c:x val="-0.21384495761786754"/>
                  <c:y val="-0.1303664444014563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1B1-6143-8991-6309CE9C7D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NotesEsa" panose="02000506030000020004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Foglio1!$A$2:$A$5</c:f>
              <c:strCache>
                <c:ptCount val="4"/>
                <c:pt idx="0">
                  <c:v>1st 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5.2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1B1-6143-8991-6309CE9C7D8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EE3-3749-913A-280FD5283C7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EE3-3749-913A-280FD5283C7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EE3-3749-913A-280FD5283C78}"/>
              </c:ext>
            </c:extLst>
          </c:dPt>
          <c:dLbls>
            <c:dLbl>
              <c:idx val="1"/>
              <c:layout>
                <c:manualLayout>
                  <c:x val="0.20923162729658792"/>
                  <c:y val="-7.80347769028871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E3-3749-913A-280FD5283C78}"/>
                </c:ext>
              </c:extLst>
            </c:dLbl>
            <c:dLbl>
              <c:idx val="2"/>
              <c:layout>
                <c:manualLayout>
                  <c:x val="0.14207545931758525"/>
                  <c:y val="0.2110710119568387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E3-3749-913A-280FD5283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Sheet1!$B$59:$B$61</c:f>
              <c:strCache>
                <c:ptCount val="3"/>
                <c:pt idx="0">
                  <c:v>Applications</c:v>
                </c:pt>
                <c:pt idx="1">
                  <c:v>Technology</c:v>
                </c:pt>
                <c:pt idx="2">
                  <c:v>New Space</c:v>
                </c:pt>
              </c:strCache>
            </c:strRef>
          </c:cat>
          <c:val>
            <c:numRef>
              <c:f>Sheet1!$C$59:$C$61</c:f>
              <c:numCache>
                <c:formatCode>General</c:formatCode>
                <c:ptCount val="3"/>
                <c:pt idx="0">
                  <c:v>60</c:v>
                </c:pt>
                <c:pt idx="1">
                  <c:v>20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EE3-3749-913A-280FD5283C7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28-EC46-A2AC-65C0C429061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28-EC46-A2AC-65C0C429061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628-EC46-A2AC-65C0C429061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628-EC46-A2AC-65C0C429061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628-EC46-A2AC-65C0C429061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628-EC46-A2AC-65C0C429061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628-EC46-A2AC-65C0C429061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628-EC46-A2AC-65C0C429061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628-EC46-A2AC-65C0C429061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628-EC46-A2AC-65C0C429061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628-EC46-A2AC-65C0C429061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628-EC46-A2AC-65C0C429061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628-EC46-A2AC-65C0C429061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628-EC46-A2AC-65C0C429061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628-EC46-A2AC-65C0C429061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628-EC46-A2AC-65C0C429061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628-EC46-A2AC-65C0C429061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628-EC46-A2AC-65C0C429061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628-EC46-A2AC-65C0C429061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628-EC46-A2AC-65C0C429061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628-EC46-A2AC-65C0C429061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628-EC46-A2AC-65C0C429061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628-EC46-A2AC-65C0C429061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628-EC46-A2AC-65C0C429061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628-EC46-A2AC-65C0C429061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628-EC46-A2AC-65C0C429061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628-EC46-A2AC-65C0C429061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628-EC46-A2AC-65C0C429061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628-EC46-A2AC-65C0C429061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628-EC46-A2AC-65C0C429061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628-EC46-A2AC-65C0C429061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628-EC46-A2AC-65C0C429061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628-EC46-A2AC-65C0C429061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628-EC46-A2AC-65C0C429061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628-EC46-A2AC-65C0C429061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628-EC46-A2AC-65C0C429061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628-EC46-A2AC-65C0C429061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628-EC46-A2AC-65C0C429061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628-EC46-A2AC-65C0C429061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628-EC46-A2AC-65C0C429061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628-EC46-A2AC-65C0C429061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628-EC46-A2AC-65C0C429061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628-EC46-A2AC-65C0C429061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628-EC46-A2AC-65C0C429061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628-EC46-A2AC-65C0C429061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628-EC46-A2AC-65C0C429061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628-EC46-A2AC-65C0C429061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628-EC46-A2AC-65C0C42906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628-EC46-A2AC-65C0C42906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816-5841-A487-24651D9DA446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816-5841-A487-24651D9DA446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816-5841-A487-24651D9DA446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816-5841-A487-24651D9DA446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816-5841-A487-24651D9DA446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816-5841-A487-24651D9DA446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816-5841-A487-24651D9DA446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816-5841-A487-24651D9DA446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816-5841-A487-24651D9DA446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816-5841-A487-24651D9DA446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816-5841-A487-24651D9DA446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816-5841-A487-24651D9DA446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816-5841-A487-24651D9DA44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816-5841-A487-24651D9DA446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8816-5841-A487-24651D9DA446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8816-5841-A487-24651D9DA446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8816-5841-A487-24651D9DA446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8816-5841-A487-24651D9DA446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8816-5841-A487-24651D9DA446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8816-5841-A487-24651D9DA446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8816-5841-A487-24651D9DA446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8816-5841-A487-24651D9DA446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8816-5841-A487-24651D9DA446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8816-5841-A487-24651D9DA446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16-5841-A487-24651D9D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F4ED5F-ACA4-BB4D-A3DA-AB64CACEE3A8}" type="doc">
      <dgm:prSet loTypeId="urn:microsoft.com/office/officeart/2005/8/layout/venn1" loCatId="" qsTypeId="urn:microsoft.com/office/officeart/2005/8/quickstyle/simple2" qsCatId="simple" csTypeId="urn:microsoft.com/office/officeart/2005/8/colors/accent2_1" csCatId="accent2" phldr="1"/>
      <dgm:spPr/>
    </dgm:pt>
    <dgm:pt modelId="{DDA12368-7C92-2D4F-9FEB-80247B6E469D}">
      <dgm:prSet phldrT="[Text]" custT="1"/>
      <dgm:spPr/>
      <dgm:t>
        <a:bodyPr/>
        <a:lstStyle/>
        <a:p>
          <a:r>
            <a:rPr lang="en-GB" sz="1800" b="0">
              <a:latin typeface="NotesEsa" panose="02000506030000020004" pitchFamily="2" charset="77"/>
            </a:rPr>
            <a:t>Desirability</a:t>
          </a:r>
        </a:p>
      </dgm:t>
    </dgm:pt>
    <dgm:pt modelId="{A0972AD6-C19A-A745-A19F-83F9D3C4C2D3}" type="parTrans" cxnId="{EECE1A12-17C4-224E-B007-F43802817119}">
      <dgm:prSet/>
      <dgm:spPr/>
      <dgm:t>
        <a:bodyPr/>
        <a:lstStyle/>
        <a:p>
          <a:endParaRPr lang="en-GB" sz="1800" b="0">
            <a:latin typeface="NotesEsa" panose="02000506030000020004" pitchFamily="2" charset="77"/>
          </a:endParaRPr>
        </a:p>
      </dgm:t>
    </dgm:pt>
    <dgm:pt modelId="{9CE59C7E-14C5-4441-A3CB-6C945D3BCDA6}" type="sibTrans" cxnId="{EECE1A12-17C4-224E-B007-F43802817119}">
      <dgm:prSet/>
      <dgm:spPr/>
      <dgm:t>
        <a:bodyPr/>
        <a:lstStyle/>
        <a:p>
          <a:endParaRPr lang="en-GB" sz="1800" b="0">
            <a:latin typeface="NotesEsa" panose="02000506030000020004" pitchFamily="2" charset="77"/>
          </a:endParaRPr>
        </a:p>
      </dgm:t>
    </dgm:pt>
    <dgm:pt modelId="{B5AEAB91-8357-9B48-AA57-350498F821D6}">
      <dgm:prSet phldrT="[Text]" custT="1"/>
      <dgm:spPr/>
      <dgm:t>
        <a:bodyPr/>
        <a:lstStyle/>
        <a:p>
          <a:r>
            <a:rPr lang="en-GB" sz="1800" b="0">
              <a:latin typeface="NotesEsa" panose="02000506030000020004" pitchFamily="2" charset="77"/>
            </a:rPr>
            <a:t>Feasibility</a:t>
          </a:r>
        </a:p>
      </dgm:t>
    </dgm:pt>
    <dgm:pt modelId="{B57D2C20-5BE9-9C4D-B7B4-192F3FD04016}" type="parTrans" cxnId="{571C486B-B92F-2B42-8B15-7B69B3EAFE93}">
      <dgm:prSet/>
      <dgm:spPr/>
      <dgm:t>
        <a:bodyPr/>
        <a:lstStyle/>
        <a:p>
          <a:endParaRPr lang="en-GB" sz="1800" b="0">
            <a:latin typeface="NotesEsa" panose="02000506030000020004" pitchFamily="2" charset="77"/>
          </a:endParaRPr>
        </a:p>
      </dgm:t>
    </dgm:pt>
    <dgm:pt modelId="{2157113E-50E4-2D4B-8143-E5AF158B9FCB}" type="sibTrans" cxnId="{571C486B-B92F-2B42-8B15-7B69B3EAFE93}">
      <dgm:prSet/>
      <dgm:spPr/>
      <dgm:t>
        <a:bodyPr/>
        <a:lstStyle/>
        <a:p>
          <a:endParaRPr lang="en-GB" sz="1800" b="0">
            <a:latin typeface="NotesEsa" panose="02000506030000020004" pitchFamily="2" charset="77"/>
          </a:endParaRPr>
        </a:p>
      </dgm:t>
    </dgm:pt>
    <dgm:pt modelId="{B20DC11C-18E1-4547-8CD4-9CF0D08709BE}">
      <dgm:prSet phldrT="[Text]" custT="1"/>
      <dgm:spPr/>
      <dgm:t>
        <a:bodyPr/>
        <a:lstStyle/>
        <a:p>
          <a:r>
            <a:rPr lang="en-GB" sz="1800" b="0">
              <a:latin typeface="NotesEsa" panose="02000506030000020004" pitchFamily="2" charset="77"/>
            </a:rPr>
            <a:t>Viability</a:t>
          </a:r>
        </a:p>
      </dgm:t>
    </dgm:pt>
    <dgm:pt modelId="{1D78CFA4-C295-5E4A-BE73-7F5BCFF62EDA}" type="parTrans" cxnId="{761D1C87-D555-5C4E-8F3C-8AC297402EFF}">
      <dgm:prSet/>
      <dgm:spPr/>
      <dgm:t>
        <a:bodyPr/>
        <a:lstStyle/>
        <a:p>
          <a:endParaRPr lang="en-GB" sz="1800" b="0">
            <a:latin typeface="NotesEsa" panose="02000506030000020004" pitchFamily="2" charset="77"/>
          </a:endParaRPr>
        </a:p>
      </dgm:t>
    </dgm:pt>
    <dgm:pt modelId="{7FDD6833-72FE-C749-A2C1-D26100F18CA0}" type="sibTrans" cxnId="{761D1C87-D555-5C4E-8F3C-8AC297402EFF}">
      <dgm:prSet/>
      <dgm:spPr/>
      <dgm:t>
        <a:bodyPr/>
        <a:lstStyle/>
        <a:p>
          <a:endParaRPr lang="en-GB" sz="1800" b="0">
            <a:latin typeface="NotesEsa" panose="02000506030000020004" pitchFamily="2" charset="77"/>
          </a:endParaRPr>
        </a:p>
      </dgm:t>
    </dgm:pt>
    <dgm:pt modelId="{5CC7F082-FBE2-9F40-9FF2-00DDE3097794}" type="pres">
      <dgm:prSet presAssocID="{80F4ED5F-ACA4-BB4D-A3DA-AB64CACEE3A8}" presName="compositeShape" presStyleCnt="0">
        <dgm:presLayoutVars>
          <dgm:chMax val="7"/>
          <dgm:dir/>
          <dgm:resizeHandles val="exact"/>
        </dgm:presLayoutVars>
      </dgm:prSet>
      <dgm:spPr/>
    </dgm:pt>
    <dgm:pt modelId="{9327A611-A55E-0C4B-BBE3-55472EAB5A57}" type="pres">
      <dgm:prSet presAssocID="{DDA12368-7C92-2D4F-9FEB-80247B6E469D}" presName="circ1" presStyleLbl="vennNode1" presStyleIdx="0" presStyleCnt="3"/>
      <dgm:spPr/>
    </dgm:pt>
    <dgm:pt modelId="{E5644B7C-86C1-3549-AF0C-51A9E8837B24}" type="pres">
      <dgm:prSet presAssocID="{DDA12368-7C92-2D4F-9FEB-80247B6E469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1809639-4F15-F34F-86CB-BB7D20C1A59D}" type="pres">
      <dgm:prSet presAssocID="{B5AEAB91-8357-9B48-AA57-350498F821D6}" presName="circ2" presStyleLbl="vennNode1" presStyleIdx="1" presStyleCnt="3"/>
      <dgm:spPr/>
    </dgm:pt>
    <dgm:pt modelId="{7BDCB2D6-0DE0-8740-A10B-56E357888498}" type="pres">
      <dgm:prSet presAssocID="{B5AEAB91-8357-9B48-AA57-350498F821D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C63138B-3FC3-6F4A-A591-51DF7ED3BD46}" type="pres">
      <dgm:prSet presAssocID="{B20DC11C-18E1-4547-8CD4-9CF0D08709BE}" presName="circ3" presStyleLbl="vennNode1" presStyleIdx="2" presStyleCnt="3"/>
      <dgm:spPr/>
    </dgm:pt>
    <dgm:pt modelId="{39A4DD70-04C7-7A43-A96E-0B09532F7BBD}" type="pres">
      <dgm:prSet presAssocID="{B20DC11C-18E1-4547-8CD4-9CF0D08709B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ECE1A12-17C4-224E-B007-F43802817119}" srcId="{80F4ED5F-ACA4-BB4D-A3DA-AB64CACEE3A8}" destId="{DDA12368-7C92-2D4F-9FEB-80247B6E469D}" srcOrd="0" destOrd="0" parTransId="{A0972AD6-C19A-A745-A19F-83F9D3C4C2D3}" sibTransId="{9CE59C7E-14C5-4441-A3CB-6C945D3BCDA6}"/>
    <dgm:cxn modelId="{396F112F-05BC-064B-9610-651128B11976}" type="presOf" srcId="{DDA12368-7C92-2D4F-9FEB-80247B6E469D}" destId="{9327A611-A55E-0C4B-BBE3-55472EAB5A57}" srcOrd="0" destOrd="0" presId="urn:microsoft.com/office/officeart/2005/8/layout/venn1"/>
    <dgm:cxn modelId="{DB42CD3B-A692-8A40-B863-308C77984EDA}" type="presOf" srcId="{DDA12368-7C92-2D4F-9FEB-80247B6E469D}" destId="{E5644B7C-86C1-3549-AF0C-51A9E8837B24}" srcOrd="1" destOrd="0" presId="urn:microsoft.com/office/officeart/2005/8/layout/venn1"/>
    <dgm:cxn modelId="{C4C0475D-A294-0F46-9E4E-8416CCA23E64}" type="presOf" srcId="{80F4ED5F-ACA4-BB4D-A3DA-AB64CACEE3A8}" destId="{5CC7F082-FBE2-9F40-9FF2-00DDE3097794}" srcOrd="0" destOrd="0" presId="urn:microsoft.com/office/officeart/2005/8/layout/venn1"/>
    <dgm:cxn modelId="{571C486B-B92F-2B42-8B15-7B69B3EAFE93}" srcId="{80F4ED5F-ACA4-BB4D-A3DA-AB64CACEE3A8}" destId="{B5AEAB91-8357-9B48-AA57-350498F821D6}" srcOrd="1" destOrd="0" parTransId="{B57D2C20-5BE9-9C4D-B7B4-192F3FD04016}" sibTransId="{2157113E-50E4-2D4B-8143-E5AF158B9FCB}"/>
    <dgm:cxn modelId="{B15DCE76-6E5F-2B47-A797-56AB4C0FCE2C}" type="presOf" srcId="{B5AEAB91-8357-9B48-AA57-350498F821D6}" destId="{81809639-4F15-F34F-86CB-BB7D20C1A59D}" srcOrd="0" destOrd="0" presId="urn:microsoft.com/office/officeart/2005/8/layout/venn1"/>
    <dgm:cxn modelId="{08173F85-9227-F94A-9853-340358BC29C2}" type="presOf" srcId="{B20DC11C-18E1-4547-8CD4-9CF0D08709BE}" destId="{4C63138B-3FC3-6F4A-A591-51DF7ED3BD46}" srcOrd="0" destOrd="0" presId="urn:microsoft.com/office/officeart/2005/8/layout/venn1"/>
    <dgm:cxn modelId="{761D1C87-D555-5C4E-8F3C-8AC297402EFF}" srcId="{80F4ED5F-ACA4-BB4D-A3DA-AB64CACEE3A8}" destId="{B20DC11C-18E1-4547-8CD4-9CF0D08709BE}" srcOrd="2" destOrd="0" parTransId="{1D78CFA4-C295-5E4A-BE73-7F5BCFF62EDA}" sibTransId="{7FDD6833-72FE-C749-A2C1-D26100F18CA0}"/>
    <dgm:cxn modelId="{0C6B3AA2-5E48-D44B-9A12-7EF76749D1A8}" type="presOf" srcId="{B20DC11C-18E1-4547-8CD4-9CF0D08709BE}" destId="{39A4DD70-04C7-7A43-A96E-0B09532F7BBD}" srcOrd="1" destOrd="0" presId="urn:microsoft.com/office/officeart/2005/8/layout/venn1"/>
    <dgm:cxn modelId="{7D7360AC-D6A4-1148-94B9-BA619BA0701A}" type="presOf" srcId="{B5AEAB91-8357-9B48-AA57-350498F821D6}" destId="{7BDCB2D6-0DE0-8740-A10B-56E357888498}" srcOrd="1" destOrd="0" presId="urn:microsoft.com/office/officeart/2005/8/layout/venn1"/>
    <dgm:cxn modelId="{0479D2DB-4E0A-0345-BF8A-033366D9F520}" type="presParOf" srcId="{5CC7F082-FBE2-9F40-9FF2-00DDE3097794}" destId="{9327A611-A55E-0C4B-BBE3-55472EAB5A57}" srcOrd="0" destOrd="0" presId="urn:microsoft.com/office/officeart/2005/8/layout/venn1"/>
    <dgm:cxn modelId="{573FE784-3493-D742-95A2-B298FB159402}" type="presParOf" srcId="{5CC7F082-FBE2-9F40-9FF2-00DDE3097794}" destId="{E5644B7C-86C1-3549-AF0C-51A9E8837B24}" srcOrd="1" destOrd="0" presId="urn:microsoft.com/office/officeart/2005/8/layout/venn1"/>
    <dgm:cxn modelId="{4B588B79-1FEA-5C40-81EA-15A6F23CF5B0}" type="presParOf" srcId="{5CC7F082-FBE2-9F40-9FF2-00DDE3097794}" destId="{81809639-4F15-F34F-86CB-BB7D20C1A59D}" srcOrd="2" destOrd="0" presId="urn:microsoft.com/office/officeart/2005/8/layout/venn1"/>
    <dgm:cxn modelId="{67F16C33-1C33-DB42-BFEA-8693C01075EB}" type="presParOf" srcId="{5CC7F082-FBE2-9F40-9FF2-00DDE3097794}" destId="{7BDCB2D6-0DE0-8740-A10B-56E357888498}" srcOrd="3" destOrd="0" presId="urn:microsoft.com/office/officeart/2005/8/layout/venn1"/>
    <dgm:cxn modelId="{6FAB025B-58C1-C541-984C-E6DC54C2EDBD}" type="presParOf" srcId="{5CC7F082-FBE2-9F40-9FF2-00DDE3097794}" destId="{4C63138B-3FC3-6F4A-A591-51DF7ED3BD46}" srcOrd="4" destOrd="0" presId="urn:microsoft.com/office/officeart/2005/8/layout/venn1"/>
    <dgm:cxn modelId="{8D67E84E-AC77-9648-AFB9-95184D23E8C4}" type="presParOf" srcId="{5CC7F082-FBE2-9F40-9FF2-00DDE3097794}" destId="{39A4DD70-04C7-7A43-A96E-0B09532F7BB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7A611-A55E-0C4B-BBE3-55472EAB5A57}">
      <dsp:nvSpPr>
        <dsp:cNvPr id="0" name=""/>
        <dsp:cNvSpPr/>
      </dsp:nvSpPr>
      <dsp:spPr>
        <a:xfrm>
          <a:off x="1263237" y="34408"/>
          <a:ext cx="1651589" cy="165158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>
              <a:latin typeface="NotesEsa" panose="02000506030000020004" pitchFamily="2" charset="77"/>
            </a:rPr>
            <a:t>Desirability</a:t>
          </a:r>
        </a:p>
      </dsp:txBody>
      <dsp:txXfrm>
        <a:off x="1483449" y="323436"/>
        <a:ext cx="1211165" cy="743215"/>
      </dsp:txXfrm>
    </dsp:sp>
    <dsp:sp modelId="{81809639-4F15-F34F-86CB-BB7D20C1A59D}">
      <dsp:nvSpPr>
        <dsp:cNvPr id="0" name=""/>
        <dsp:cNvSpPr/>
      </dsp:nvSpPr>
      <dsp:spPr>
        <a:xfrm>
          <a:off x="1859185" y="1066651"/>
          <a:ext cx="1651589" cy="165158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>
              <a:latin typeface="NotesEsa" panose="02000506030000020004" pitchFamily="2" charset="77"/>
            </a:rPr>
            <a:t>Feasibility</a:t>
          </a:r>
        </a:p>
      </dsp:txBody>
      <dsp:txXfrm>
        <a:off x="2364296" y="1493312"/>
        <a:ext cx="990953" cy="908374"/>
      </dsp:txXfrm>
    </dsp:sp>
    <dsp:sp modelId="{4C63138B-3FC3-6F4A-A591-51DF7ED3BD46}">
      <dsp:nvSpPr>
        <dsp:cNvPr id="0" name=""/>
        <dsp:cNvSpPr/>
      </dsp:nvSpPr>
      <dsp:spPr>
        <a:xfrm>
          <a:off x="667288" y="1066651"/>
          <a:ext cx="1651589" cy="165158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>
              <a:latin typeface="NotesEsa" panose="02000506030000020004" pitchFamily="2" charset="77"/>
            </a:rPr>
            <a:t>Viability</a:t>
          </a:r>
        </a:p>
      </dsp:txBody>
      <dsp:txXfrm>
        <a:off x="822813" y="1493312"/>
        <a:ext cx="990953" cy="908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11/27/24</a:t>
            </a:fld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31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chart" Target="../charts/chart13.xml"/><Relationship Id="rId21" Type="http://schemas.openxmlformats.org/officeDocument/2006/relationships/image" Target="../media/image43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46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5.png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image" Target="../media/image27.emf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49.pn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5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4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5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4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5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4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5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4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5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4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5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4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5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4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5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4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png"/><Relationship Id="rId3" Type="http://schemas.openxmlformats.org/officeDocument/2006/relationships/image" Target="../media/image72.jpeg"/><Relationship Id="rId21" Type="http://schemas.openxmlformats.org/officeDocument/2006/relationships/image" Target="../media/image89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2" Type="http://schemas.openxmlformats.org/officeDocument/2006/relationships/image" Target="../media/image71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5" Type="http://schemas.openxmlformats.org/officeDocument/2006/relationships/image" Target="../media/image74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2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97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109.png"/><Relationship Id="rId2" Type="http://schemas.openxmlformats.org/officeDocument/2006/relationships/image" Target="../media/image96.jpeg"/><Relationship Id="rId16" Type="http://schemas.openxmlformats.org/officeDocument/2006/relationships/image" Target="../media/image105.png"/><Relationship Id="rId20" Type="http://schemas.openxmlformats.org/officeDocument/2006/relationships/image" Target="../media/image107.png"/><Relationship Id="rId29" Type="http://schemas.openxmlformats.org/officeDocument/2006/relationships/image" Target="../media/image11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99.png"/><Relationship Id="rId11" Type="http://schemas.openxmlformats.org/officeDocument/2006/relationships/image" Target="../media/image101.png"/><Relationship Id="rId24" Type="http://schemas.openxmlformats.org/officeDocument/2006/relationships/image" Target="../media/image46.png"/><Relationship Id="rId5" Type="http://schemas.openxmlformats.org/officeDocument/2006/relationships/image" Target="../media/image98.png"/><Relationship Id="rId15" Type="http://schemas.openxmlformats.org/officeDocument/2006/relationships/image" Target="../media/image104.png"/><Relationship Id="rId23" Type="http://schemas.openxmlformats.org/officeDocument/2006/relationships/image" Target="../media/image45.png"/><Relationship Id="rId28" Type="http://schemas.openxmlformats.org/officeDocument/2006/relationships/image" Target="../media/image110.png"/><Relationship Id="rId10" Type="http://schemas.openxmlformats.org/officeDocument/2006/relationships/image" Target="../media/image39.png"/><Relationship Id="rId19" Type="http://schemas.openxmlformats.org/officeDocument/2006/relationships/image" Target="../media/image106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103.png"/><Relationship Id="rId22" Type="http://schemas.openxmlformats.org/officeDocument/2006/relationships/image" Target="../media/image108.png"/><Relationship Id="rId27" Type="http://schemas.openxmlformats.org/officeDocument/2006/relationships/image" Target="../media/image27.emf"/><Relationship Id="rId30" Type="http://schemas.openxmlformats.org/officeDocument/2006/relationships/image" Target="../media/image112.tif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13.jpe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9.png"/><Relationship Id="rId18" Type="http://schemas.openxmlformats.org/officeDocument/2006/relationships/image" Target="../media/image121.png"/><Relationship Id="rId26" Type="http://schemas.openxmlformats.org/officeDocument/2006/relationships/image" Target="../media/image47.png"/><Relationship Id="rId3" Type="http://schemas.openxmlformats.org/officeDocument/2006/relationships/image" Target="../media/image71.png"/><Relationship Id="rId21" Type="http://schemas.openxmlformats.org/officeDocument/2006/relationships/image" Target="../media/image41.png"/><Relationship Id="rId7" Type="http://schemas.openxmlformats.org/officeDocument/2006/relationships/image" Target="../media/image46.png"/><Relationship Id="rId12" Type="http://schemas.openxmlformats.org/officeDocument/2006/relationships/image" Target="../media/image117.png"/><Relationship Id="rId17" Type="http://schemas.openxmlformats.org/officeDocument/2006/relationships/image" Target="../media/image120.png"/><Relationship Id="rId25" Type="http://schemas.openxmlformats.org/officeDocument/2006/relationships/image" Target="../media/image45.png"/><Relationship Id="rId2" Type="http://schemas.openxmlformats.org/officeDocument/2006/relationships/image" Target="../media/image113.jpeg"/><Relationship Id="rId16" Type="http://schemas.openxmlformats.org/officeDocument/2006/relationships/image" Target="../media/image119.png"/><Relationship Id="rId20" Type="http://schemas.openxmlformats.org/officeDocument/2006/relationships/image" Target="../media/image42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6.png"/><Relationship Id="rId11" Type="http://schemas.openxmlformats.org/officeDocument/2006/relationships/image" Target="../media/image38.png"/><Relationship Id="rId24" Type="http://schemas.openxmlformats.org/officeDocument/2006/relationships/image" Target="../media/image124.png"/><Relationship Id="rId5" Type="http://schemas.openxmlformats.org/officeDocument/2006/relationships/image" Target="../media/image115.png"/><Relationship Id="rId15" Type="http://schemas.openxmlformats.org/officeDocument/2006/relationships/image" Target="../media/image40.png"/><Relationship Id="rId23" Type="http://schemas.openxmlformats.org/officeDocument/2006/relationships/image" Target="../media/image43.png"/><Relationship Id="rId28" Type="http://schemas.openxmlformats.org/officeDocument/2006/relationships/image" Target="../media/image26.png"/><Relationship Id="rId10" Type="http://schemas.openxmlformats.org/officeDocument/2006/relationships/image" Target="../media/image37.png"/><Relationship Id="rId19" Type="http://schemas.openxmlformats.org/officeDocument/2006/relationships/image" Target="../media/image122.png"/><Relationship Id="rId31" Type="http://schemas.microsoft.com/office/2007/relationships/hdphoto" Target="../media/hdphoto1.wdp"/><Relationship Id="rId4" Type="http://schemas.openxmlformats.org/officeDocument/2006/relationships/image" Target="../media/image114.jpeg"/><Relationship Id="rId9" Type="http://schemas.openxmlformats.org/officeDocument/2006/relationships/image" Target="../media/image36.png"/><Relationship Id="rId14" Type="http://schemas.openxmlformats.org/officeDocument/2006/relationships/image" Target="../media/image118.png"/><Relationship Id="rId22" Type="http://schemas.openxmlformats.org/officeDocument/2006/relationships/image" Target="../media/image123.png"/><Relationship Id="rId27" Type="http://schemas.openxmlformats.org/officeDocument/2006/relationships/image" Target="../media/image48.png"/><Relationship Id="rId30" Type="http://schemas.openxmlformats.org/officeDocument/2006/relationships/image" Target="../media/image125.png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26" Type="http://schemas.openxmlformats.org/officeDocument/2006/relationships/image" Target="../media/image146.png"/><Relationship Id="rId3" Type="http://schemas.openxmlformats.org/officeDocument/2006/relationships/image" Target="../media/image128.png"/><Relationship Id="rId21" Type="http://schemas.openxmlformats.org/officeDocument/2006/relationships/image" Target="../media/image142.png"/><Relationship Id="rId7" Type="http://schemas.openxmlformats.org/officeDocument/2006/relationships/image" Target="../media/image36.pn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5" Type="http://schemas.openxmlformats.org/officeDocument/2006/relationships/image" Target="../media/image145.png"/><Relationship Id="rId2" Type="http://schemas.openxmlformats.org/officeDocument/2006/relationships/image" Target="../media/image69.jpeg"/><Relationship Id="rId16" Type="http://schemas.openxmlformats.org/officeDocument/2006/relationships/image" Target="../media/image137.png"/><Relationship Id="rId20" Type="http://schemas.openxmlformats.org/officeDocument/2006/relationships/image" Target="../media/image141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4.png"/><Relationship Id="rId11" Type="http://schemas.openxmlformats.org/officeDocument/2006/relationships/image" Target="../media/image132.png"/><Relationship Id="rId24" Type="http://schemas.openxmlformats.org/officeDocument/2006/relationships/image" Target="../media/image144.png"/><Relationship Id="rId5" Type="http://schemas.openxmlformats.org/officeDocument/2006/relationships/image" Target="../media/image46.png"/><Relationship Id="rId15" Type="http://schemas.openxmlformats.org/officeDocument/2006/relationships/image" Target="../media/image136.png"/><Relationship Id="rId23" Type="http://schemas.openxmlformats.org/officeDocument/2006/relationships/image" Target="../media/image45.png"/><Relationship Id="rId28" Type="http://schemas.openxmlformats.org/officeDocument/2006/relationships/image" Target="../media/image3.png"/><Relationship Id="rId10" Type="http://schemas.openxmlformats.org/officeDocument/2006/relationships/image" Target="../media/image131.png"/><Relationship Id="rId19" Type="http://schemas.openxmlformats.org/officeDocument/2006/relationships/image" Target="../media/image140.png"/><Relationship Id="rId4" Type="http://schemas.openxmlformats.org/officeDocument/2006/relationships/image" Target="../media/image129.png"/><Relationship Id="rId9" Type="http://schemas.openxmlformats.org/officeDocument/2006/relationships/image" Target="../media/image38.png"/><Relationship Id="rId14" Type="http://schemas.openxmlformats.org/officeDocument/2006/relationships/image" Target="../media/image135.png"/><Relationship Id="rId22" Type="http://schemas.openxmlformats.org/officeDocument/2006/relationships/image" Target="../media/image143.png"/><Relationship Id="rId27" Type="http://schemas.openxmlformats.org/officeDocument/2006/relationships/image" Target="../media/image147.png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26" Type="http://schemas.openxmlformats.org/officeDocument/2006/relationships/image" Target="../media/image145.png"/><Relationship Id="rId3" Type="http://schemas.openxmlformats.org/officeDocument/2006/relationships/image" Target="../media/image2.png"/><Relationship Id="rId21" Type="http://schemas.openxmlformats.org/officeDocument/2006/relationships/image" Target="../media/image141.png"/><Relationship Id="rId7" Type="http://schemas.openxmlformats.org/officeDocument/2006/relationships/image" Target="../media/image44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5" Type="http://schemas.openxmlformats.org/officeDocument/2006/relationships/image" Target="../media/image144.png"/><Relationship Id="rId2" Type="http://schemas.openxmlformats.org/officeDocument/2006/relationships/image" Target="../media/image148.jpeg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29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6.png"/><Relationship Id="rId11" Type="http://schemas.openxmlformats.org/officeDocument/2006/relationships/image" Target="../media/image131.png"/><Relationship Id="rId24" Type="http://schemas.openxmlformats.org/officeDocument/2006/relationships/image" Target="../media/image45.png"/><Relationship Id="rId5" Type="http://schemas.openxmlformats.org/officeDocument/2006/relationships/image" Target="../media/image129.png"/><Relationship Id="rId15" Type="http://schemas.openxmlformats.org/officeDocument/2006/relationships/image" Target="../media/image135.png"/><Relationship Id="rId23" Type="http://schemas.openxmlformats.org/officeDocument/2006/relationships/image" Target="../media/image143.png"/><Relationship Id="rId28" Type="http://schemas.openxmlformats.org/officeDocument/2006/relationships/image" Target="../media/image147.png"/><Relationship Id="rId10" Type="http://schemas.openxmlformats.org/officeDocument/2006/relationships/image" Target="../media/image38.png"/><Relationship Id="rId19" Type="http://schemas.openxmlformats.org/officeDocument/2006/relationships/image" Target="../media/image139.png"/><Relationship Id="rId4" Type="http://schemas.openxmlformats.org/officeDocument/2006/relationships/image" Target="../media/image128.png"/><Relationship Id="rId9" Type="http://schemas.openxmlformats.org/officeDocument/2006/relationships/image" Target="../media/image130.png"/><Relationship Id="rId14" Type="http://schemas.openxmlformats.org/officeDocument/2006/relationships/image" Target="../media/image134.png"/><Relationship Id="rId22" Type="http://schemas.openxmlformats.org/officeDocument/2006/relationships/image" Target="../media/image142.png"/><Relationship Id="rId27" Type="http://schemas.openxmlformats.org/officeDocument/2006/relationships/image" Target="../media/image146.png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26" Type="http://schemas.openxmlformats.org/officeDocument/2006/relationships/image" Target="../media/image145.png"/><Relationship Id="rId3" Type="http://schemas.openxmlformats.org/officeDocument/2006/relationships/image" Target="../media/image2.png"/><Relationship Id="rId21" Type="http://schemas.openxmlformats.org/officeDocument/2006/relationships/image" Target="../media/image141.png"/><Relationship Id="rId7" Type="http://schemas.openxmlformats.org/officeDocument/2006/relationships/image" Target="../media/image44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5" Type="http://schemas.openxmlformats.org/officeDocument/2006/relationships/image" Target="../media/image144.png"/><Relationship Id="rId2" Type="http://schemas.openxmlformats.org/officeDocument/2006/relationships/image" Target="../media/image33.jpeg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29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6.png"/><Relationship Id="rId11" Type="http://schemas.openxmlformats.org/officeDocument/2006/relationships/image" Target="../media/image131.png"/><Relationship Id="rId24" Type="http://schemas.openxmlformats.org/officeDocument/2006/relationships/image" Target="../media/image45.png"/><Relationship Id="rId5" Type="http://schemas.openxmlformats.org/officeDocument/2006/relationships/image" Target="../media/image129.png"/><Relationship Id="rId15" Type="http://schemas.openxmlformats.org/officeDocument/2006/relationships/image" Target="../media/image135.png"/><Relationship Id="rId23" Type="http://schemas.openxmlformats.org/officeDocument/2006/relationships/image" Target="../media/image143.png"/><Relationship Id="rId28" Type="http://schemas.openxmlformats.org/officeDocument/2006/relationships/image" Target="../media/image147.png"/><Relationship Id="rId10" Type="http://schemas.openxmlformats.org/officeDocument/2006/relationships/image" Target="../media/image38.png"/><Relationship Id="rId19" Type="http://schemas.openxmlformats.org/officeDocument/2006/relationships/image" Target="../media/image139.png"/><Relationship Id="rId4" Type="http://schemas.openxmlformats.org/officeDocument/2006/relationships/image" Target="../media/image128.png"/><Relationship Id="rId9" Type="http://schemas.openxmlformats.org/officeDocument/2006/relationships/image" Target="../media/image130.png"/><Relationship Id="rId14" Type="http://schemas.openxmlformats.org/officeDocument/2006/relationships/image" Target="../media/image134.png"/><Relationship Id="rId22" Type="http://schemas.openxmlformats.org/officeDocument/2006/relationships/image" Target="../media/image142.png"/><Relationship Id="rId27" Type="http://schemas.openxmlformats.org/officeDocument/2006/relationships/image" Target="../media/image146.png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26" Type="http://schemas.openxmlformats.org/officeDocument/2006/relationships/image" Target="../media/image145.png"/><Relationship Id="rId3" Type="http://schemas.openxmlformats.org/officeDocument/2006/relationships/image" Target="../media/image2.png"/><Relationship Id="rId21" Type="http://schemas.openxmlformats.org/officeDocument/2006/relationships/image" Target="../media/image141.png"/><Relationship Id="rId7" Type="http://schemas.openxmlformats.org/officeDocument/2006/relationships/image" Target="../media/image44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5" Type="http://schemas.openxmlformats.org/officeDocument/2006/relationships/image" Target="../media/image144.png"/><Relationship Id="rId2" Type="http://schemas.openxmlformats.org/officeDocument/2006/relationships/image" Target="../media/image149.jpeg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29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6.png"/><Relationship Id="rId11" Type="http://schemas.openxmlformats.org/officeDocument/2006/relationships/image" Target="../media/image131.png"/><Relationship Id="rId24" Type="http://schemas.openxmlformats.org/officeDocument/2006/relationships/image" Target="../media/image45.png"/><Relationship Id="rId5" Type="http://schemas.openxmlformats.org/officeDocument/2006/relationships/image" Target="../media/image129.png"/><Relationship Id="rId15" Type="http://schemas.openxmlformats.org/officeDocument/2006/relationships/image" Target="../media/image135.png"/><Relationship Id="rId23" Type="http://schemas.openxmlformats.org/officeDocument/2006/relationships/image" Target="../media/image143.png"/><Relationship Id="rId28" Type="http://schemas.openxmlformats.org/officeDocument/2006/relationships/image" Target="../media/image147.png"/><Relationship Id="rId10" Type="http://schemas.openxmlformats.org/officeDocument/2006/relationships/image" Target="../media/image38.png"/><Relationship Id="rId19" Type="http://schemas.openxmlformats.org/officeDocument/2006/relationships/image" Target="../media/image139.png"/><Relationship Id="rId4" Type="http://schemas.openxmlformats.org/officeDocument/2006/relationships/image" Target="../media/image128.png"/><Relationship Id="rId9" Type="http://schemas.openxmlformats.org/officeDocument/2006/relationships/image" Target="../media/image130.png"/><Relationship Id="rId14" Type="http://schemas.openxmlformats.org/officeDocument/2006/relationships/image" Target="../media/image134.png"/><Relationship Id="rId22" Type="http://schemas.openxmlformats.org/officeDocument/2006/relationships/image" Target="../media/image142.png"/><Relationship Id="rId27" Type="http://schemas.openxmlformats.org/officeDocument/2006/relationships/image" Target="../media/image14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2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7.emf"/><Relationship Id="rId4" Type="http://schemas.openxmlformats.org/officeDocument/2006/relationships/image" Target="../media/image153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4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7.emf"/><Relationship Id="rId4" Type="http://schemas.openxmlformats.org/officeDocument/2006/relationships/image" Target="../media/image153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51.pn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5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7.emf"/><Relationship Id="rId5" Type="http://schemas.openxmlformats.org/officeDocument/2006/relationships/image" Target="../media/image153.png"/><Relationship Id="rId4" Type="http://schemas.openxmlformats.org/officeDocument/2006/relationships/image" Target="../media/image5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6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7.emf"/><Relationship Id="rId5" Type="http://schemas.openxmlformats.org/officeDocument/2006/relationships/image" Target="../media/image153.png"/><Relationship Id="rId4" Type="http://schemas.openxmlformats.org/officeDocument/2006/relationships/image" Target="../media/image50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7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7.emf"/><Relationship Id="rId5" Type="http://schemas.openxmlformats.org/officeDocument/2006/relationships/image" Target="../media/image153.png"/><Relationship Id="rId4" Type="http://schemas.openxmlformats.org/officeDocument/2006/relationships/image" Target="../media/image50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8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7.emf"/><Relationship Id="rId5" Type="http://schemas.openxmlformats.org/officeDocument/2006/relationships/image" Target="../media/image153.png"/><Relationship Id="rId4" Type="http://schemas.openxmlformats.org/officeDocument/2006/relationships/image" Target="../media/image50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9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7.emf"/><Relationship Id="rId5" Type="http://schemas.openxmlformats.org/officeDocument/2006/relationships/image" Target="../media/image153.png"/><Relationship Id="rId4" Type="http://schemas.openxmlformats.org/officeDocument/2006/relationships/image" Target="../media/image50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60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7.emf"/><Relationship Id="rId5" Type="http://schemas.openxmlformats.org/officeDocument/2006/relationships/image" Target="../media/image153.png"/><Relationship Id="rId4" Type="http://schemas.openxmlformats.org/officeDocument/2006/relationships/image" Target="../media/image50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61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7.emf"/><Relationship Id="rId5" Type="http://schemas.openxmlformats.org/officeDocument/2006/relationships/image" Target="../media/image153.png"/><Relationship Id="rId4" Type="http://schemas.openxmlformats.org/officeDocument/2006/relationships/image" Target="../media/image50.png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9" Type="http://schemas.openxmlformats.org/officeDocument/2006/relationships/image" Target="../media/image167.png"/><Relationship Id="rId21" Type="http://schemas.openxmlformats.org/officeDocument/2006/relationships/image" Target="../media/image88.png"/><Relationship Id="rId34" Type="http://schemas.openxmlformats.org/officeDocument/2006/relationships/image" Target="../media/image165.png"/><Relationship Id="rId42" Type="http://schemas.openxmlformats.org/officeDocument/2006/relationships/image" Target="../media/image170.png"/><Relationship Id="rId47" Type="http://schemas.openxmlformats.org/officeDocument/2006/relationships/image" Target="../media/image172.png"/><Relationship Id="rId50" Type="http://schemas.openxmlformats.org/officeDocument/2006/relationships/image" Target="../media/image47.png"/><Relationship Id="rId7" Type="http://schemas.openxmlformats.org/officeDocument/2006/relationships/image" Target="../media/image75.png"/><Relationship Id="rId2" Type="http://schemas.openxmlformats.org/officeDocument/2006/relationships/image" Target="../media/image162.jpeg"/><Relationship Id="rId16" Type="http://schemas.openxmlformats.org/officeDocument/2006/relationships/image" Target="../media/image83.png"/><Relationship Id="rId29" Type="http://schemas.openxmlformats.org/officeDocument/2006/relationships/image" Target="../media/image114.jpe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32" Type="http://schemas.openxmlformats.org/officeDocument/2006/relationships/image" Target="../media/image164.png"/><Relationship Id="rId37" Type="http://schemas.openxmlformats.org/officeDocument/2006/relationships/image" Target="../media/image166.png"/><Relationship Id="rId40" Type="http://schemas.openxmlformats.org/officeDocument/2006/relationships/image" Target="../media/image168.png"/><Relationship Id="rId45" Type="http://schemas.openxmlformats.org/officeDocument/2006/relationships/image" Target="../media/image171.png"/><Relationship Id="rId53" Type="http://schemas.openxmlformats.org/officeDocument/2006/relationships/image" Target="../media/image48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31" Type="http://schemas.openxmlformats.org/officeDocument/2006/relationships/image" Target="../media/image163.png"/><Relationship Id="rId44" Type="http://schemas.openxmlformats.org/officeDocument/2006/relationships/image" Target="../media/image42.png"/><Relationship Id="rId52" Type="http://schemas.openxmlformats.org/officeDocument/2006/relationships/image" Target="../media/image27.emf"/><Relationship Id="rId4" Type="http://schemas.openxmlformats.org/officeDocument/2006/relationships/image" Target="../media/image72.jpeg"/><Relationship Id="rId9" Type="http://schemas.openxmlformats.org/officeDocument/2006/relationships/image" Target="../media/image44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36.png"/><Relationship Id="rId35" Type="http://schemas.openxmlformats.org/officeDocument/2006/relationships/image" Target="../media/image38.png"/><Relationship Id="rId43" Type="http://schemas.openxmlformats.org/officeDocument/2006/relationships/image" Target="../media/image41.png"/><Relationship Id="rId48" Type="http://schemas.openxmlformats.org/officeDocument/2006/relationships/image" Target="../media/image173.png"/><Relationship Id="rId8" Type="http://schemas.openxmlformats.org/officeDocument/2006/relationships/image" Target="../media/image76.png"/><Relationship Id="rId51" Type="http://schemas.openxmlformats.org/officeDocument/2006/relationships/image" Target="../media/image26.png"/><Relationship Id="rId3" Type="http://schemas.openxmlformats.org/officeDocument/2006/relationships/image" Target="../media/image71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33" Type="http://schemas.openxmlformats.org/officeDocument/2006/relationships/image" Target="../media/image37.png"/><Relationship Id="rId38" Type="http://schemas.openxmlformats.org/officeDocument/2006/relationships/image" Target="../media/image40.png"/><Relationship Id="rId46" Type="http://schemas.openxmlformats.org/officeDocument/2006/relationships/image" Target="../media/image43.png"/><Relationship Id="rId20" Type="http://schemas.openxmlformats.org/officeDocument/2006/relationships/image" Target="../media/image87.png"/><Relationship Id="rId41" Type="http://schemas.openxmlformats.org/officeDocument/2006/relationships/image" Target="../media/image169.png"/><Relationship Id="rId54" Type="http://schemas.openxmlformats.org/officeDocument/2006/relationships/image" Target="../media/image49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4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36" Type="http://schemas.openxmlformats.org/officeDocument/2006/relationships/image" Target="../media/image39.png"/><Relationship Id="rId49" Type="http://schemas.openxmlformats.org/officeDocument/2006/relationships/image" Target="../media/image46.png"/></Relationships>
</file>

<file path=ppt/slideLayouts/_rels/slideLayout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46.png"/><Relationship Id="rId3" Type="http://schemas.openxmlformats.org/officeDocument/2006/relationships/image" Target="../media/image30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39.png"/><Relationship Id="rId17" Type="http://schemas.openxmlformats.org/officeDocument/2006/relationships/image" Target="../media/image15.png"/><Relationship Id="rId25" Type="http://schemas.openxmlformats.org/officeDocument/2006/relationships/image" Target="../media/image45.png"/><Relationship Id="rId2" Type="http://schemas.openxmlformats.org/officeDocument/2006/relationships/image" Target="../media/image33.jpeg"/><Relationship Id="rId16" Type="http://schemas.openxmlformats.org/officeDocument/2006/relationships/image" Target="../media/image14.png"/><Relationship Id="rId20" Type="http://schemas.openxmlformats.org/officeDocument/2006/relationships/image" Target="../media/image42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44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41.png"/><Relationship Id="rId31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image" Target="../media/image43.png"/><Relationship Id="rId27" Type="http://schemas.openxmlformats.org/officeDocument/2006/relationships/image" Target="../media/image47.png"/><Relationship Id="rId30" Type="http://schemas.openxmlformats.org/officeDocument/2006/relationships/image" Target="../media/image48.png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7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62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75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26" Type="http://schemas.openxmlformats.org/officeDocument/2006/relationships/image" Target="../media/image146.png"/><Relationship Id="rId3" Type="http://schemas.openxmlformats.org/officeDocument/2006/relationships/image" Target="../media/image128.png"/><Relationship Id="rId21" Type="http://schemas.openxmlformats.org/officeDocument/2006/relationships/image" Target="../media/image142.png"/><Relationship Id="rId7" Type="http://schemas.openxmlformats.org/officeDocument/2006/relationships/image" Target="../media/image36.pn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5" Type="http://schemas.openxmlformats.org/officeDocument/2006/relationships/image" Target="../media/image145.png"/><Relationship Id="rId2" Type="http://schemas.openxmlformats.org/officeDocument/2006/relationships/image" Target="../media/image69.jpeg"/><Relationship Id="rId16" Type="http://schemas.openxmlformats.org/officeDocument/2006/relationships/image" Target="../media/image137.png"/><Relationship Id="rId20" Type="http://schemas.openxmlformats.org/officeDocument/2006/relationships/image" Target="../media/image141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4.png"/><Relationship Id="rId11" Type="http://schemas.openxmlformats.org/officeDocument/2006/relationships/image" Target="../media/image132.png"/><Relationship Id="rId24" Type="http://schemas.openxmlformats.org/officeDocument/2006/relationships/image" Target="../media/image144.png"/><Relationship Id="rId5" Type="http://schemas.openxmlformats.org/officeDocument/2006/relationships/image" Target="../media/image46.png"/><Relationship Id="rId15" Type="http://schemas.openxmlformats.org/officeDocument/2006/relationships/image" Target="../media/image136.png"/><Relationship Id="rId23" Type="http://schemas.openxmlformats.org/officeDocument/2006/relationships/image" Target="../media/image45.png"/><Relationship Id="rId28" Type="http://schemas.openxmlformats.org/officeDocument/2006/relationships/image" Target="../media/image3.png"/><Relationship Id="rId10" Type="http://schemas.openxmlformats.org/officeDocument/2006/relationships/image" Target="../media/image131.png"/><Relationship Id="rId19" Type="http://schemas.openxmlformats.org/officeDocument/2006/relationships/image" Target="../media/image140.png"/><Relationship Id="rId4" Type="http://schemas.openxmlformats.org/officeDocument/2006/relationships/image" Target="../media/image129.png"/><Relationship Id="rId9" Type="http://schemas.openxmlformats.org/officeDocument/2006/relationships/image" Target="../media/image38.png"/><Relationship Id="rId14" Type="http://schemas.openxmlformats.org/officeDocument/2006/relationships/image" Target="../media/image135.png"/><Relationship Id="rId22" Type="http://schemas.openxmlformats.org/officeDocument/2006/relationships/image" Target="../media/image143.png"/><Relationship Id="rId27" Type="http://schemas.openxmlformats.org/officeDocument/2006/relationships/image" Target="../media/image147.png"/></Relationships>
</file>

<file path=ppt/slideLayouts/_rels/slideLayout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26" Type="http://schemas.openxmlformats.org/officeDocument/2006/relationships/image" Target="../media/image145.png"/><Relationship Id="rId3" Type="http://schemas.openxmlformats.org/officeDocument/2006/relationships/image" Target="../media/image2.png"/><Relationship Id="rId21" Type="http://schemas.openxmlformats.org/officeDocument/2006/relationships/image" Target="../media/image141.png"/><Relationship Id="rId7" Type="http://schemas.openxmlformats.org/officeDocument/2006/relationships/image" Target="../media/image44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5" Type="http://schemas.openxmlformats.org/officeDocument/2006/relationships/image" Target="../media/image144.png"/><Relationship Id="rId2" Type="http://schemas.openxmlformats.org/officeDocument/2006/relationships/image" Target="../media/image148.jpeg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29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6.png"/><Relationship Id="rId11" Type="http://schemas.openxmlformats.org/officeDocument/2006/relationships/image" Target="../media/image131.png"/><Relationship Id="rId24" Type="http://schemas.openxmlformats.org/officeDocument/2006/relationships/image" Target="../media/image45.png"/><Relationship Id="rId5" Type="http://schemas.openxmlformats.org/officeDocument/2006/relationships/image" Target="../media/image129.png"/><Relationship Id="rId15" Type="http://schemas.openxmlformats.org/officeDocument/2006/relationships/image" Target="../media/image135.png"/><Relationship Id="rId23" Type="http://schemas.openxmlformats.org/officeDocument/2006/relationships/image" Target="../media/image143.png"/><Relationship Id="rId28" Type="http://schemas.openxmlformats.org/officeDocument/2006/relationships/image" Target="../media/image147.png"/><Relationship Id="rId10" Type="http://schemas.openxmlformats.org/officeDocument/2006/relationships/image" Target="../media/image38.png"/><Relationship Id="rId19" Type="http://schemas.openxmlformats.org/officeDocument/2006/relationships/image" Target="../media/image139.png"/><Relationship Id="rId4" Type="http://schemas.openxmlformats.org/officeDocument/2006/relationships/image" Target="../media/image128.png"/><Relationship Id="rId9" Type="http://schemas.openxmlformats.org/officeDocument/2006/relationships/image" Target="../media/image130.png"/><Relationship Id="rId14" Type="http://schemas.openxmlformats.org/officeDocument/2006/relationships/image" Target="../media/image134.png"/><Relationship Id="rId22" Type="http://schemas.openxmlformats.org/officeDocument/2006/relationships/image" Target="../media/image142.png"/><Relationship Id="rId27" Type="http://schemas.openxmlformats.org/officeDocument/2006/relationships/image" Target="../media/image146.png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26" Type="http://schemas.openxmlformats.org/officeDocument/2006/relationships/image" Target="../media/image145.png"/><Relationship Id="rId3" Type="http://schemas.openxmlformats.org/officeDocument/2006/relationships/image" Target="../media/image2.png"/><Relationship Id="rId21" Type="http://schemas.openxmlformats.org/officeDocument/2006/relationships/image" Target="../media/image141.png"/><Relationship Id="rId7" Type="http://schemas.openxmlformats.org/officeDocument/2006/relationships/image" Target="../media/image44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5" Type="http://schemas.openxmlformats.org/officeDocument/2006/relationships/image" Target="../media/image144.png"/><Relationship Id="rId2" Type="http://schemas.openxmlformats.org/officeDocument/2006/relationships/image" Target="../media/image33.jpeg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29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6.png"/><Relationship Id="rId11" Type="http://schemas.openxmlformats.org/officeDocument/2006/relationships/image" Target="../media/image131.png"/><Relationship Id="rId24" Type="http://schemas.openxmlformats.org/officeDocument/2006/relationships/image" Target="../media/image45.png"/><Relationship Id="rId5" Type="http://schemas.openxmlformats.org/officeDocument/2006/relationships/image" Target="../media/image129.png"/><Relationship Id="rId15" Type="http://schemas.openxmlformats.org/officeDocument/2006/relationships/image" Target="../media/image135.png"/><Relationship Id="rId23" Type="http://schemas.openxmlformats.org/officeDocument/2006/relationships/image" Target="../media/image143.png"/><Relationship Id="rId28" Type="http://schemas.openxmlformats.org/officeDocument/2006/relationships/image" Target="../media/image147.png"/><Relationship Id="rId10" Type="http://schemas.openxmlformats.org/officeDocument/2006/relationships/image" Target="../media/image38.png"/><Relationship Id="rId19" Type="http://schemas.openxmlformats.org/officeDocument/2006/relationships/image" Target="../media/image139.png"/><Relationship Id="rId4" Type="http://schemas.openxmlformats.org/officeDocument/2006/relationships/image" Target="../media/image128.png"/><Relationship Id="rId9" Type="http://schemas.openxmlformats.org/officeDocument/2006/relationships/image" Target="../media/image130.png"/><Relationship Id="rId14" Type="http://schemas.openxmlformats.org/officeDocument/2006/relationships/image" Target="../media/image134.png"/><Relationship Id="rId22" Type="http://schemas.openxmlformats.org/officeDocument/2006/relationships/image" Target="../media/image142.png"/><Relationship Id="rId27" Type="http://schemas.openxmlformats.org/officeDocument/2006/relationships/image" Target="../media/image146.png"/></Relationships>
</file>

<file path=ppt/slideLayouts/_rels/slideLayout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26" Type="http://schemas.openxmlformats.org/officeDocument/2006/relationships/image" Target="../media/image145.png"/><Relationship Id="rId3" Type="http://schemas.openxmlformats.org/officeDocument/2006/relationships/image" Target="../media/image2.png"/><Relationship Id="rId21" Type="http://schemas.openxmlformats.org/officeDocument/2006/relationships/image" Target="../media/image141.png"/><Relationship Id="rId7" Type="http://schemas.openxmlformats.org/officeDocument/2006/relationships/image" Target="../media/image44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5" Type="http://schemas.openxmlformats.org/officeDocument/2006/relationships/image" Target="../media/image144.png"/><Relationship Id="rId2" Type="http://schemas.openxmlformats.org/officeDocument/2006/relationships/image" Target="../media/image149.jpeg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29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6.png"/><Relationship Id="rId11" Type="http://schemas.openxmlformats.org/officeDocument/2006/relationships/image" Target="../media/image131.png"/><Relationship Id="rId24" Type="http://schemas.openxmlformats.org/officeDocument/2006/relationships/image" Target="../media/image45.png"/><Relationship Id="rId5" Type="http://schemas.openxmlformats.org/officeDocument/2006/relationships/image" Target="../media/image129.png"/><Relationship Id="rId15" Type="http://schemas.openxmlformats.org/officeDocument/2006/relationships/image" Target="../media/image135.png"/><Relationship Id="rId23" Type="http://schemas.openxmlformats.org/officeDocument/2006/relationships/image" Target="../media/image143.png"/><Relationship Id="rId28" Type="http://schemas.openxmlformats.org/officeDocument/2006/relationships/image" Target="../media/image147.png"/><Relationship Id="rId10" Type="http://schemas.openxmlformats.org/officeDocument/2006/relationships/image" Target="../media/image38.png"/><Relationship Id="rId19" Type="http://schemas.openxmlformats.org/officeDocument/2006/relationships/image" Target="../media/image139.png"/><Relationship Id="rId4" Type="http://schemas.openxmlformats.org/officeDocument/2006/relationships/image" Target="../media/image128.png"/><Relationship Id="rId9" Type="http://schemas.openxmlformats.org/officeDocument/2006/relationships/image" Target="../media/image130.png"/><Relationship Id="rId14" Type="http://schemas.openxmlformats.org/officeDocument/2006/relationships/image" Target="../media/image134.png"/><Relationship Id="rId22" Type="http://schemas.openxmlformats.org/officeDocument/2006/relationships/image" Target="../media/image142.png"/><Relationship Id="rId27" Type="http://schemas.openxmlformats.org/officeDocument/2006/relationships/image" Target="../media/image146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3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2.png"/><Relationship Id="rId21" Type="http://schemas.openxmlformats.org/officeDocument/2006/relationships/image" Target="../media/image190.png"/><Relationship Id="rId7" Type="http://schemas.openxmlformats.org/officeDocument/2006/relationships/image" Target="../media/image178.png"/><Relationship Id="rId12" Type="http://schemas.openxmlformats.org/officeDocument/2006/relationships/image" Target="../media/image182.png"/><Relationship Id="rId17" Type="http://schemas.openxmlformats.org/officeDocument/2006/relationships/image" Target="../media/image187.png"/><Relationship Id="rId25" Type="http://schemas.openxmlformats.org/officeDocument/2006/relationships/image" Target="../media/image193.png"/><Relationship Id="rId2" Type="http://schemas.openxmlformats.org/officeDocument/2006/relationships/image" Target="../media/image69.jpeg"/><Relationship Id="rId16" Type="http://schemas.openxmlformats.org/officeDocument/2006/relationships/image" Target="../media/image186.png"/><Relationship Id="rId20" Type="http://schemas.openxmlformats.org/officeDocument/2006/relationships/image" Target="../media/image189.png"/><Relationship Id="rId29" Type="http://schemas.openxmlformats.org/officeDocument/2006/relationships/image" Target="../media/image194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77.png"/><Relationship Id="rId11" Type="http://schemas.openxmlformats.org/officeDocument/2006/relationships/image" Target="../media/image39.png"/><Relationship Id="rId24" Type="http://schemas.openxmlformats.org/officeDocument/2006/relationships/image" Target="../media/image192.png"/><Relationship Id="rId5" Type="http://schemas.openxmlformats.org/officeDocument/2006/relationships/image" Target="../media/image176.png"/><Relationship Id="rId15" Type="http://schemas.openxmlformats.org/officeDocument/2006/relationships/image" Target="../media/image185.png"/><Relationship Id="rId23" Type="http://schemas.openxmlformats.org/officeDocument/2006/relationships/image" Target="../media/image191.png"/><Relationship Id="rId28" Type="http://schemas.openxmlformats.org/officeDocument/2006/relationships/image" Target="../media/image27.emf"/><Relationship Id="rId10" Type="http://schemas.openxmlformats.org/officeDocument/2006/relationships/image" Target="../media/image181.png"/><Relationship Id="rId19" Type="http://schemas.openxmlformats.org/officeDocument/2006/relationships/image" Target="../media/image188.png"/><Relationship Id="rId4" Type="http://schemas.openxmlformats.org/officeDocument/2006/relationships/image" Target="../media/image196.png"/><Relationship Id="rId9" Type="http://schemas.openxmlformats.org/officeDocument/2006/relationships/image" Target="../media/image180.png"/><Relationship Id="rId14" Type="http://schemas.openxmlformats.org/officeDocument/2006/relationships/image" Target="../media/image184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195.png"/></Relationships>
</file>

<file path=ppt/slideLayouts/_rels/slideLayout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3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2.png"/><Relationship Id="rId21" Type="http://schemas.openxmlformats.org/officeDocument/2006/relationships/image" Target="../media/image190.png"/><Relationship Id="rId7" Type="http://schemas.openxmlformats.org/officeDocument/2006/relationships/image" Target="../media/image178.png"/><Relationship Id="rId12" Type="http://schemas.openxmlformats.org/officeDocument/2006/relationships/image" Target="../media/image182.png"/><Relationship Id="rId17" Type="http://schemas.openxmlformats.org/officeDocument/2006/relationships/image" Target="../media/image187.png"/><Relationship Id="rId25" Type="http://schemas.openxmlformats.org/officeDocument/2006/relationships/image" Target="../media/image193.png"/><Relationship Id="rId2" Type="http://schemas.openxmlformats.org/officeDocument/2006/relationships/image" Target="../media/image197.jpeg"/><Relationship Id="rId16" Type="http://schemas.openxmlformats.org/officeDocument/2006/relationships/image" Target="../media/image186.png"/><Relationship Id="rId20" Type="http://schemas.openxmlformats.org/officeDocument/2006/relationships/image" Target="../media/image189.png"/><Relationship Id="rId29" Type="http://schemas.openxmlformats.org/officeDocument/2006/relationships/image" Target="../media/image194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77.png"/><Relationship Id="rId11" Type="http://schemas.openxmlformats.org/officeDocument/2006/relationships/image" Target="../media/image39.png"/><Relationship Id="rId24" Type="http://schemas.openxmlformats.org/officeDocument/2006/relationships/image" Target="../media/image192.png"/><Relationship Id="rId5" Type="http://schemas.openxmlformats.org/officeDocument/2006/relationships/image" Target="../media/image176.png"/><Relationship Id="rId15" Type="http://schemas.openxmlformats.org/officeDocument/2006/relationships/image" Target="../media/image185.png"/><Relationship Id="rId23" Type="http://schemas.openxmlformats.org/officeDocument/2006/relationships/image" Target="../media/image191.png"/><Relationship Id="rId28" Type="http://schemas.openxmlformats.org/officeDocument/2006/relationships/image" Target="../media/image27.emf"/><Relationship Id="rId10" Type="http://schemas.openxmlformats.org/officeDocument/2006/relationships/image" Target="../media/image181.png"/><Relationship Id="rId19" Type="http://schemas.openxmlformats.org/officeDocument/2006/relationships/image" Target="../media/image188.png"/><Relationship Id="rId4" Type="http://schemas.openxmlformats.org/officeDocument/2006/relationships/image" Target="../media/image196.png"/><Relationship Id="rId9" Type="http://schemas.openxmlformats.org/officeDocument/2006/relationships/image" Target="../media/image180.png"/><Relationship Id="rId14" Type="http://schemas.openxmlformats.org/officeDocument/2006/relationships/image" Target="../media/image184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195.png"/></Relationships>
</file>

<file path=ppt/slideLayouts/_rels/slideLayout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3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2.png"/><Relationship Id="rId21" Type="http://schemas.openxmlformats.org/officeDocument/2006/relationships/image" Target="../media/image190.png"/><Relationship Id="rId7" Type="http://schemas.openxmlformats.org/officeDocument/2006/relationships/image" Target="../media/image178.png"/><Relationship Id="rId12" Type="http://schemas.openxmlformats.org/officeDocument/2006/relationships/image" Target="../media/image182.png"/><Relationship Id="rId17" Type="http://schemas.openxmlformats.org/officeDocument/2006/relationships/image" Target="../media/image187.png"/><Relationship Id="rId25" Type="http://schemas.openxmlformats.org/officeDocument/2006/relationships/image" Target="../media/image193.png"/><Relationship Id="rId2" Type="http://schemas.openxmlformats.org/officeDocument/2006/relationships/image" Target="../media/image69.jpeg"/><Relationship Id="rId16" Type="http://schemas.openxmlformats.org/officeDocument/2006/relationships/image" Target="../media/image186.png"/><Relationship Id="rId20" Type="http://schemas.openxmlformats.org/officeDocument/2006/relationships/image" Target="../media/image189.png"/><Relationship Id="rId29" Type="http://schemas.openxmlformats.org/officeDocument/2006/relationships/image" Target="../media/image194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77.png"/><Relationship Id="rId11" Type="http://schemas.openxmlformats.org/officeDocument/2006/relationships/image" Target="../media/image39.png"/><Relationship Id="rId24" Type="http://schemas.openxmlformats.org/officeDocument/2006/relationships/image" Target="../media/image192.png"/><Relationship Id="rId5" Type="http://schemas.openxmlformats.org/officeDocument/2006/relationships/image" Target="../media/image176.png"/><Relationship Id="rId15" Type="http://schemas.openxmlformats.org/officeDocument/2006/relationships/image" Target="../media/image185.png"/><Relationship Id="rId23" Type="http://schemas.openxmlformats.org/officeDocument/2006/relationships/image" Target="../media/image191.png"/><Relationship Id="rId28" Type="http://schemas.openxmlformats.org/officeDocument/2006/relationships/image" Target="../media/image27.emf"/><Relationship Id="rId10" Type="http://schemas.openxmlformats.org/officeDocument/2006/relationships/image" Target="../media/image181.png"/><Relationship Id="rId19" Type="http://schemas.openxmlformats.org/officeDocument/2006/relationships/image" Target="../media/image188.png"/><Relationship Id="rId4" Type="http://schemas.openxmlformats.org/officeDocument/2006/relationships/image" Target="../media/image196.png"/><Relationship Id="rId9" Type="http://schemas.openxmlformats.org/officeDocument/2006/relationships/image" Target="../media/image180.png"/><Relationship Id="rId14" Type="http://schemas.openxmlformats.org/officeDocument/2006/relationships/image" Target="../media/image184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195.png"/></Relationships>
</file>

<file path=ppt/slideLayouts/_rels/slideLayout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3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2.png"/><Relationship Id="rId21" Type="http://schemas.openxmlformats.org/officeDocument/2006/relationships/image" Target="../media/image190.png"/><Relationship Id="rId7" Type="http://schemas.openxmlformats.org/officeDocument/2006/relationships/image" Target="../media/image178.png"/><Relationship Id="rId12" Type="http://schemas.openxmlformats.org/officeDocument/2006/relationships/image" Target="../media/image182.png"/><Relationship Id="rId17" Type="http://schemas.openxmlformats.org/officeDocument/2006/relationships/image" Target="../media/image187.png"/><Relationship Id="rId25" Type="http://schemas.openxmlformats.org/officeDocument/2006/relationships/image" Target="../media/image193.png"/><Relationship Id="rId2" Type="http://schemas.openxmlformats.org/officeDocument/2006/relationships/image" Target="../media/image198.jpeg"/><Relationship Id="rId16" Type="http://schemas.openxmlformats.org/officeDocument/2006/relationships/image" Target="../media/image186.png"/><Relationship Id="rId20" Type="http://schemas.openxmlformats.org/officeDocument/2006/relationships/image" Target="../media/image189.png"/><Relationship Id="rId29" Type="http://schemas.openxmlformats.org/officeDocument/2006/relationships/image" Target="../media/image194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77.png"/><Relationship Id="rId11" Type="http://schemas.openxmlformats.org/officeDocument/2006/relationships/image" Target="../media/image39.png"/><Relationship Id="rId24" Type="http://schemas.openxmlformats.org/officeDocument/2006/relationships/image" Target="../media/image192.png"/><Relationship Id="rId5" Type="http://schemas.openxmlformats.org/officeDocument/2006/relationships/image" Target="../media/image176.png"/><Relationship Id="rId15" Type="http://schemas.openxmlformats.org/officeDocument/2006/relationships/image" Target="../media/image185.png"/><Relationship Id="rId23" Type="http://schemas.openxmlformats.org/officeDocument/2006/relationships/image" Target="../media/image191.png"/><Relationship Id="rId28" Type="http://schemas.openxmlformats.org/officeDocument/2006/relationships/image" Target="../media/image27.emf"/><Relationship Id="rId10" Type="http://schemas.openxmlformats.org/officeDocument/2006/relationships/image" Target="../media/image181.png"/><Relationship Id="rId19" Type="http://schemas.openxmlformats.org/officeDocument/2006/relationships/image" Target="../media/image188.png"/><Relationship Id="rId4" Type="http://schemas.openxmlformats.org/officeDocument/2006/relationships/image" Target="../media/image196.png"/><Relationship Id="rId9" Type="http://schemas.openxmlformats.org/officeDocument/2006/relationships/image" Target="../media/image180.png"/><Relationship Id="rId14" Type="http://schemas.openxmlformats.org/officeDocument/2006/relationships/image" Target="../media/image184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195.png"/></Relationships>
</file>

<file path=ppt/slideLayouts/_rels/slideLayout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4.png"/><Relationship Id="rId18" Type="http://schemas.openxmlformats.org/officeDocument/2006/relationships/image" Target="../media/image188.png"/><Relationship Id="rId26" Type="http://schemas.openxmlformats.org/officeDocument/2006/relationships/image" Target="../media/image26.png"/><Relationship Id="rId3" Type="http://schemas.openxmlformats.org/officeDocument/2006/relationships/image" Target="../media/image196.png"/><Relationship Id="rId21" Type="http://schemas.openxmlformats.org/officeDocument/2006/relationships/image" Target="../media/image44.png"/><Relationship Id="rId7" Type="http://schemas.openxmlformats.org/officeDocument/2006/relationships/image" Target="../media/image179.png"/><Relationship Id="rId12" Type="http://schemas.openxmlformats.org/officeDocument/2006/relationships/image" Target="../media/image183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187.png"/><Relationship Id="rId20" Type="http://schemas.openxmlformats.org/officeDocument/2006/relationships/image" Target="../media/image190.png"/><Relationship Id="rId29" Type="http://schemas.openxmlformats.org/officeDocument/2006/relationships/image" Target="../media/image19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78.png"/><Relationship Id="rId11" Type="http://schemas.openxmlformats.org/officeDocument/2006/relationships/image" Target="../media/image182.png"/><Relationship Id="rId24" Type="http://schemas.openxmlformats.org/officeDocument/2006/relationships/image" Target="../media/image193.png"/><Relationship Id="rId5" Type="http://schemas.openxmlformats.org/officeDocument/2006/relationships/image" Target="../media/image177.png"/><Relationship Id="rId15" Type="http://schemas.openxmlformats.org/officeDocument/2006/relationships/image" Target="../media/image186.png"/><Relationship Id="rId23" Type="http://schemas.openxmlformats.org/officeDocument/2006/relationships/image" Target="../media/image192.png"/><Relationship Id="rId28" Type="http://schemas.openxmlformats.org/officeDocument/2006/relationships/image" Target="../media/image194.png"/><Relationship Id="rId10" Type="http://schemas.openxmlformats.org/officeDocument/2006/relationships/image" Target="../media/image39.png"/><Relationship Id="rId19" Type="http://schemas.openxmlformats.org/officeDocument/2006/relationships/image" Target="../media/image189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Relationship Id="rId14" Type="http://schemas.openxmlformats.org/officeDocument/2006/relationships/image" Target="../media/image185.png"/><Relationship Id="rId22" Type="http://schemas.openxmlformats.org/officeDocument/2006/relationships/image" Target="../media/image191.png"/><Relationship Id="rId27" Type="http://schemas.openxmlformats.org/officeDocument/2006/relationships/image" Target="../media/image27.emf"/></Relationships>
</file>

<file path=ppt/slideLayouts/_rels/slideLayout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3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chart" Target="../charts/chart26.xml"/><Relationship Id="rId21" Type="http://schemas.openxmlformats.org/officeDocument/2006/relationships/image" Target="../media/image190.png"/><Relationship Id="rId7" Type="http://schemas.openxmlformats.org/officeDocument/2006/relationships/image" Target="../media/image178.png"/><Relationship Id="rId12" Type="http://schemas.openxmlformats.org/officeDocument/2006/relationships/image" Target="../media/image182.png"/><Relationship Id="rId17" Type="http://schemas.openxmlformats.org/officeDocument/2006/relationships/image" Target="../media/image187.png"/><Relationship Id="rId25" Type="http://schemas.openxmlformats.org/officeDocument/2006/relationships/image" Target="../media/image193.png"/><Relationship Id="rId2" Type="http://schemas.openxmlformats.org/officeDocument/2006/relationships/image" Target="../media/image2.png"/><Relationship Id="rId16" Type="http://schemas.openxmlformats.org/officeDocument/2006/relationships/image" Target="../media/image186.png"/><Relationship Id="rId20" Type="http://schemas.openxmlformats.org/officeDocument/2006/relationships/image" Target="../media/image189.png"/><Relationship Id="rId29" Type="http://schemas.openxmlformats.org/officeDocument/2006/relationships/image" Target="../media/image194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77.png"/><Relationship Id="rId11" Type="http://schemas.openxmlformats.org/officeDocument/2006/relationships/image" Target="../media/image39.png"/><Relationship Id="rId24" Type="http://schemas.openxmlformats.org/officeDocument/2006/relationships/image" Target="../media/image192.png"/><Relationship Id="rId5" Type="http://schemas.openxmlformats.org/officeDocument/2006/relationships/image" Target="../media/image176.png"/><Relationship Id="rId15" Type="http://schemas.openxmlformats.org/officeDocument/2006/relationships/image" Target="../media/image185.png"/><Relationship Id="rId23" Type="http://schemas.openxmlformats.org/officeDocument/2006/relationships/image" Target="../media/image191.png"/><Relationship Id="rId28" Type="http://schemas.openxmlformats.org/officeDocument/2006/relationships/image" Target="../media/image27.emf"/><Relationship Id="rId10" Type="http://schemas.openxmlformats.org/officeDocument/2006/relationships/image" Target="../media/image181.png"/><Relationship Id="rId19" Type="http://schemas.openxmlformats.org/officeDocument/2006/relationships/image" Target="../media/image188.png"/><Relationship Id="rId4" Type="http://schemas.openxmlformats.org/officeDocument/2006/relationships/image" Target="../media/image196.png"/><Relationship Id="rId9" Type="http://schemas.openxmlformats.org/officeDocument/2006/relationships/image" Target="../media/image180.png"/><Relationship Id="rId14" Type="http://schemas.openxmlformats.org/officeDocument/2006/relationships/image" Target="../media/image184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195.png"/></Relationships>
</file>

<file path=ppt/slideLayouts/_rels/slideLayout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3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chart" Target="../charts/chart27.xml"/><Relationship Id="rId21" Type="http://schemas.openxmlformats.org/officeDocument/2006/relationships/image" Target="../media/image190.png"/><Relationship Id="rId7" Type="http://schemas.openxmlformats.org/officeDocument/2006/relationships/image" Target="../media/image178.png"/><Relationship Id="rId12" Type="http://schemas.openxmlformats.org/officeDocument/2006/relationships/image" Target="../media/image182.png"/><Relationship Id="rId17" Type="http://schemas.openxmlformats.org/officeDocument/2006/relationships/image" Target="../media/image187.png"/><Relationship Id="rId25" Type="http://schemas.openxmlformats.org/officeDocument/2006/relationships/image" Target="../media/image193.png"/><Relationship Id="rId2" Type="http://schemas.openxmlformats.org/officeDocument/2006/relationships/image" Target="../media/image2.png"/><Relationship Id="rId16" Type="http://schemas.openxmlformats.org/officeDocument/2006/relationships/image" Target="../media/image186.png"/><Relationship Id="rId20" Type="http://schemas.openxmlformats.org/officeDocument/2006/relationships/image" Target="../media/image189.png"/><Relationship Id="rId29" Type="http://schemas.openxmlformats.org/officeDocument/2006/relationships/image" Target="../media/image194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77.png"/><Relationship Id="rId11" Type="http://schemas.openxmlformats.org/officeDocument/2006/relationships/image" Target="../media/image39.png"/><Relationship Id="rId24" Type="http://schemas.openxmlformats.org/officeDocument/2006/relationships/image" Target="../media/image192.png"/><Relationship Id="rId5" Type="http://schemas.openxmlformats.org/officeDocument/2006/relationships/image" Target="../media/image176.png"/><Relationship Id="rId15" Type="http://schemas.openxmlformats.org/officeDocument/2006/relationships/image" Target="../media/image185.png"/><Relationship Id="rId23" Type="http://schemas.openxmlformats.org/officeDocument/2006/relationships/image" Target="../media/image191.png"/><Relationship Id="rId28" Type="http://schemas.openxmlformats.org/officeDocument/2006/relationships/image" Target="../media/image27.emf"/><Relationship Id="rId10" Type="http://schemas.openxmlformats.org/officeDocument/2006/relationships/image" Target="../media/image181.png"/><Relationship Id="rId19" Type="http://schemas.openxmlformats.org/officeDocument/2006/relationships/image" Target="../media/image188.png"/><Relationship Id="rId4" Type="http://schemas.openxmlformats.org/officeDocument/2006/relationships/image" Target="../media/image196.png"/><Relationship Id="rId9" Type="http://schemas.openxmlformats.org/officeDocument/2006/relationships/image" Target="../media/image180.png"/><Relationship Id="rId14" Type="http://schemas.openxmlformats.org/officeDocument/2006/relationships/image" Target="../media/image184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195.png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2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46.png"/><Relationship Id="rId2" Type="http://schemas.openxmlformats.org/officeDocument/2006/relationships/image" Target="../media/image30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49.png"/></Relationships>
</file>

<file path=ppt/slideLayouts/_rels/slideLayout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4.png"/><Relationship Id="rId18" Type="http://schemas.openxmlformats.org/officeDocument/2006/relationships/image" Target="../media/image188.png"/><Relationship Id="rId26" Type="http://schemas.openxmlformats.org/officeDocument/2006/relationships/image" Target="../media/image26.png"/><Relationship Id="rId3" Type="http://schemas.openxmlformats.org/officeDocument/2006/relationships/image" Target="../media/image196.png"/><Relationship Id="rId21" Type="http://schemas.openxmlformats.org/officeDocument/2006/relationships/image" Target="../media/image44.png"/><Relationship Id="rId7" Type="http://schemas.openxmlformats.org/officeDocument/2006/relationships/image" Target="../media/image179.png"/><Relationship Id="rId12" Type="http://schemas.openxmlformats.org/officeDocument/2006/relationships/image" Target="../media/image183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187.png"/><Relationship Id="rId20" Type="http://schemas.openxmlformats.org/officeDocument/2006/relationships/image" Target="../media/image190.png"/><Relationship Id="rId29" Type="http://schemas.openxmlformats.org/officeDocument/2006/relationships/image" Target="../media/image19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78.png"/><Relationship Id="rId11" Type="http://schemas.openxmlformats.org/officeDocument/2006/relationships/image" Target="../media/image182.png"/><Relationship Id="rId24" Type="http://schemas.openxmlformats.org/officeDocument/2006/relationships/image" Target="../media/image193.png"/><Relationship Id="rId5" Type="http://schemas.openxmlformats.org/officeDocument/2006/relationships/image" Target="../media/image177.png"/><Relationship Id="rId15" Type="http://schemas.openxmlformats.org/officeDocument/2006/relationships/image" Target="../media/image186.png"/><Relationship Id="rId23" Type="http://schemas.openxmlformats.org/officeDocument/2006/relationships/image" Target="../media/image192.png"/><Relationship Id="rId28" Type="http://schemas.openxmlformats.org/officeDocument/2006/relationships/image" Target="../media/image194.png"/><Relationship Id="rId10" Type="http://schemas.openxmlformats.org/officeDocument/2006/relationships/image" Target="../media/image39.png"/><Relationship Id="rId19" Type="http://schemas.openxmlformats.org/officeDocument/2006/relationships/image" Target="../media/image189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Relationship Id="rId14" Type="http://schemas.openxmlformats.org/officeDocument/2006/relationships/image" Target="../media/image185.png"/><Relationship Id="rId22" Type="http://schemas.openxmlformats.org/officeDocument/2006/relationships/image" Target="../media/image191.png"/><Relationship Id="rId27" Type="http://schemas.openxmlformats.org/officeDocument/2006/relationships/image" Target="../media/image27.emf"/></Relationships>
</file>

<file path=ppt/slideLayouts/_rels/slideLayout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4.png"/><Relationship Id="rId18" Type="http://schemas.openxmlformats.org/officeDocument/2006/relationships/image" Target="../media/image188.png"/><Relationship Id="rId26" Type="http://schemas.openxmlformats.org/officeDocument/2006/relationships/image" Target="../media/image26.png"/><Relationship Id="rId3" Type="http://schemas.openxmlformats.org/officeDocument/2006/relationships/image" Target="../media/image196.png"/><Relationship Id="rId21" Type="http://schemas.openxmlformats.org/officeDocument/2006/relationships/image" Target="../media/image44.png"/><Relationship Id="rId7" Type="http://schemas.openxmlformats.org/officeDocument/2006/relationships/image" Target="../media/image179.png"/><Relationship Id="rId12" Type="http://schemas.openxmlformats.org/officeDocument/2006/relationships/image" Target="../media/image183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187.png"/><Relationship Id="rId20" Type="http://schemas.openxmlformats.org/officeDocument/2006/relationships/image" Target="../media/image190.png"/><Relationship Id="rId29" Type="http://schemas.openxmlformats.org/officeDocument/2006/relationships/image" Target="../media/image19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78.png"/><Relationship Id="rId11" Type="http://schemas.openxmlformats.org/officeDocument/2006/relationships/image" Target="../media/image182.png"/><Relationship Id="rId24" Type="http://schemas.openxmlformats.org/officeDocument/2006/relationships/image" Target="../media/image193.png"/><Relationship Id="rId5" Type="http://schemas.openxmlformats.org/officeDocument/2006/relationships/image" Target="../media/image177.png"/><Relationship Id="rId15" Type="http://schemas.openxmlformats.org/officeDocument/2006/relationships/image" Target="../media/image186.png"/><Relationship Id="rId23" Type="http://schemas.openxmlformats.org/officeDocument/2006/relationships/image" Target="../media/image192.png"/><Relationship Id="rId28" Type="http://schemas.openxmlformats.org/officeDocument/2006/relationships/image" Target="../media/image194.png"/><Relationship Id="rId10" Type="http://schemas.openxmlformats.org/officeDocument/2006/relationships/image" Target="../media/image39.png"/><Relationship Id="rId19" Type="http://schemas.openxmlformats.org/officeDocument/2006/relationships/image" Target="../media/image189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Relationship Id="rId14" Type="http://schemas.openxmlformats.org/officeDocument/2006/relationships/image" Target="../media/image185.png"/><Relationship Id="rId22" Type="http://schemas.openxmlformats.org/officeDocument/2006/relationships/image" Target="../media/image191.png"/><Relationship Id="rId27" Type="http://schemas.openxmlformats.org/officeDocument/2006/relationships/image" Target="../media/image27.emf"/></Relationships>
</file>

<file path=ppt/slideLayouts/_rels/slideLayout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4.png"/><Relationship Id="rId18" Type="http://schemas.openxmlformats.org/officeDocument/2006/relationships/image" Target="../media/image188.png"/><Relationship Id="rId26" Type="http://schemas.openxmlformats.org/officeDocument/2006/relationships/image" Target="../media/image26.png"/><Relationship Id="rId3" Type="http://schemas.openxmlformats.org/officeDocument/2006/relationships/image" Target="../media/image196.png"/><Relationship Id="rId21" Type="http://schemas.openxmlformats.org/officeDocument/2006/relationships/image" Target="../media/image44.png"/><Relationship Id="rId7" Type="http://schemas.openxmlformats.org/officeDocument/2006/relationships/image" Target="../media/image179.png"/><Relationship Id="rId12" Type="http://schemas.openxmlformats.org/officeDocument/2006/relationships/image" Target="../media/image183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187.png"/><Relationship Id="rId20" Type="http://schemas.openxmlformats.org/officeDocument/2006/relationships/image" Target="../media/image190.png"/><Relationship Id="rId29" Type="http://schemas.openxmlformats.org/officeDocument/2006/relationships/image" Target="../media/image19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78.png"/><Relationship Id="rId11" Type="http://schemas.openxmlformats.org/officeDocument/2006/relationships/image" Target="../media/image182.png"/><Relationship Id="rId24" Type="http://schemas.openxmlformats.org/officeDocument/2006/relationships/image" Target="../media/image193.png"/><Relationship Id="rId5" Type="http://schemas.openxmlformats.org/officeDocument/2006/relationships/image" Target="../media/image177.png"/><Relationship Id="rId15" Type="http://schemas.openxmlformats.org/officeDocument/2006/relationships/image" Target="../media/image186.png"/><Relationship Id="rId23" Type="http://schemas.openxmlformats.org/officeDocument/2006/relationships/image" Target="../media/image192.png"/><Relationship Id="rId28" Type="http://schemas.openxmlformats.org/officeDocument/2006/relationships/image" Target="../media/image194.png"/><Relationship Id="rId10" Type="http://schemas.openxmlformats.org/officeDocument/2006/relationships/image" Target="../media/image39.png"/><Relationship Id="rId19" Type="http://schemas.openxmlformats.org/officeDocument/2006/relationships/image" Target="../media/image189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Relationship Id="rId14" Type="http://schemas.openxmlformats.org/officeDocument/2006/relationships/image" Target="../media/image185.png"/><Relationship Id="rId22" Type="http://schemas.openxmlformats.org/officeDocument/2006/relationships/image" Target="../media/image191.png"/><Relationship Id="rId27" Type="http://schemas.openxmlformats.org/officeDocument/2006/relationships/image" Target="../media/image27.emf"/></Relationships>
</file>

<file path=ppt/slideLayouts/_rels/slideLayout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4.png"/><Relationship Id="rId18" Type="http://schemas.openxmlformats.org/officeDocument/2006/relationships/image" Target="../media/image188.png"/><Relationship Id="rId26" Type="http://schemas.openxmlformats.org/officeDocument/2006/relationships/image" Target="../media/image26.png"/><Relationship Id="rId3" Type="http://schemas.openxmlformats.org/officeDocument/2006/relationships/image" Target="../media/image196.png"/><Relationship Id="rId21" Type="http://schemas.openxmlformats.org/officeDocument/2006/relationships/image" Target="../media/image44.png"/><Relationship Id="rId7" Type="http://schemas.openxmlformats.org/officeDocument/2006/relationships/image" Target="../media/image179.png"/><Relationship Id="rId12" Type="http://schemas.openxmlformats.org/officeDocument/2006/relationships/image" Target="../media/image183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187.png"/><Relationship Id="rId20" Type="http://schemas.openxmlformats.org/officeDocument/2006/relationships/image" Target="../media/image190.png"/><Relationship Id="rId29" Type="http://schemas.openxmlformats.org/officeDocument/2006/relationships/image" Target="../media/image19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78.png"/><Relationship Id="rId11" Type="http://schemas.openxmlformats.org/officeDocument/2006/relationships/image" Target="../media/image182.png"/><Relationship Id="rId24" Type="http://schemas.openxmlformats.org/officeDocument/2006/relationships/image" Target="../media/image193.png"/><Relationship Id="rId5" Type="http://schemas.openxmlformats.org/officeDocument/2006/relationships/image" Target="../media/image177.png"/><Relationship Id="rId15" Type="http://schemas.openxmlformats.org/officeDocument/2006/relationships/image" Target="../media/image186.png"/><Relationship Id="rId23" Type="http://schemas.openxmlformats.org/officeDocument/2006/relationships/image" Target="../media/image192.png"/><Relationship Id="rId28" Type="http://schemas.openxmlformats.org/officeDocument/2006/relationships/image" Target="../media/image194.png"/><Relationship Id="rId10" Type="http://schemas.openxmlformats.org/officeDocument/2006/relationships/image" Target="../media/image39.png"/><Relationship Id="rId19" Type="http://schemas.openxmlformats.org/officeDocument/2006/relationships/image" Target="../media/image189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Relationship Id="rId14" Type="http://schemas.openxmlformats.org/officeDocument/2006/relationships/image" Target="../media/image185.png"/><Relationship Id="rId22" Type="http://schemas.openxmlformats.org/officeDocument/2006/relationships/image" Target="../media/image191.png"/><Relationship Id="rId27" Type="http://schemas.openxmlformats.org/officeDocument/2006/relationships/image" Target="../media/image27.emf"/></Relationships>
</file>

<file path=ppt/slideLayouts/_rels/slideLayout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4.png"/><Relationship Id="rId18" Type="http://schemas.openxmlformats.org/officeDocument/2006/relationships/image" Target="../media/image188.png"/><Relationship Id="rId26" Type="http://schemas.openxmlformats.org/officeDocument/2006/relationships/image" Target="../media/image26.png"/><Relationship Id="rId3" Type="http://schemas.openxmlformats.org/officeDocument/2006/relationships/image" Target="../media/image196.png"/><Relationship Id="rId21" Type="http://schemas.openxmlformats.org/officeDocument/2006/relationships/image" Target="../media/image44.png"/><Relationship Id="rId7" Type="http://schemas.openxmlformats.org/officeDocument/2006/relationships/image" Target="../media/image179.png"/><Relationship Id="rId12" Type="http://schemas.openxmlformats.org/officeDocument/2006/relationships/image" Target="../media/image183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187.png"/><Relationship Id="rId20" Type="http://schemas.openxmlformats.org/officeDocument/2006/relationships/image" Target="../media/image190.png"/><Relationship Id="rId29" Type="http://schemas.openxmlformats.org/officeDocument/2006/relationships/image" Target="../media/image19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78.png"/><Relationship Id="rId11" Type="http://schemas.openxmlformats.org/officeDocument/2006/relationships/image" Target="../media/image182.png"/><Relationship Id="rId24" Type="http://schemas.openxmlformats.org/officeDocument/2006/relationships/image" Target="../media/image193.png"/><Relationship Id="rId5" Type="http://schemas.openxmlformats.org/officeDocument/2006/relationships/image" Target="../media/image177.png"/><Relationship Id="rId15" Type="http://schemas.openxmlformats.org/officeDocument/2006/relationships/image" Target="../media/image186.png"/><Relationship Id="rId23" Type="http://schemas.openxmlformats.org/officeDocument/2006/relationships/image" Target="../media/image192.png"/><Relationship Id="rId28" Type="http://schemas.openxmlformats.org/officeDocument/2006/relationships/image" Target="../media/image194.png"/><Relationship Id="rId10" Type="http://schemas.openxmlformats.org/officeDocument/2006/relationships/image" Target="../media/image39.png"/><Relationship Id="rId19" Type="http://schemas.openxmlformats.org/officeDocument/2006/relationships/image" Target="../media/image189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Relationship Id="rId14" Type="http://schemas.openxmlformats.org/officeDocument/2006/relationships/image" Target="../media/image185.png"/><Relationship Id="rId22" Type="http://schemas.openxmlformats.org/officeDocument/2006/relationships/image" Target="../media/image191.png"/><Relationship Id="rId27" Type="http://schemas.openxmlformats.org/officeDocument/2006/relationships/image" Target="../media/image27.emf"/></Relationships>
</file>

<file path=ppt/slideLayouts/_rels/slideLayout1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4.png"/><Relationship Id="rId18" Type="http://schemas.openxmlformats.org/officeDocument/2006/relationships/image" Target="../media/image188.png"/><Relationship Id="rId26" Type="http://schemas.openxmlformats.org/officeDocument/2006/relationships/image" Target="../media/image26.png"/><Relationship Id="rId3" Type="http://schemas.openxmlformats.org/officeDocument/2006/relationships/image" Target="../media/image196.png"/><Relationship Id="rId21" Type="http://schemas.openxmlformats.org/officeDocument/2006/relationships/image" Target="../media/image44.png"/><Relationship Id="rId7" Type="http://schemas.openxmlformats.org/officeDocument/2006/relationships/image" Target="../media/image179.png"/><Relationship Id="rId12" Type="http://schemas.openxmlformats.org/officeDocument/2006/relationships/image" Target="../media/image183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187.png"/><Relationship Id="rId20" Type="http://schemas.openxmlformats.org/officeDocument/2006/relationships/image" Target="../media/image190.png"/><Relationship Id="rId29" Type="http://schemas.openxmlformats.org/officeDocument/2006/relationships/image" Target="../media/image19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78.png"/><Relationship Id="rId11" Type="http://schemas.openxmlformats.org/officeDocument/2006/relationships/image" Target="../media/image182.png"/><Relationship Id="rId24" Type="http://schemas.openxmlformats.org/officeDocument/2006/relationships/image" Target="../media/image193.png"/><Relationship Id="rId5" Type="http://schemas.openxmlformats.org/officeDocument/2006/relationships/image" Target="../media/image177.png"/><Relationship Id="rId15" Type="http://schemas.openxmlformats.org/officeDocument/2006/relationships/image" Target="../media/image186.png"/><Relationship Id="rId23" Type="http://schemas.openxmlformats.org/officeDocument/2006/relationships/image" Target="../media/image192.png"/><Relationship Id="rId28" Type="http://schemas.openxmlformats.org/officeDocument/2006/relationships/image" Target="../media/image194.png"/><Relationship Id="rId10" Type="http://schemas.openxmlformats.org/officeDocument/2006/relationships/image" Target="../media/image39.png"/><Relationship Id="rId19" Type="http://schemas.openxmlformats.org/officeDocument/2006/relationships/image" Target="../media/image189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Relationship Id="rId14" Type="http://schemas.openxmlformats.org/officeDocument/2006/relationships/image" Target="../media/image185.png"/><Relationship Id="rId22" Type="http://schemas.openxmlformats.org/officeDocument/2006/relationships/image" Target="../media/image191.png"/><Relationship Id="rId27" Type="http://schemas.openxmlformats.org/officeDocument/2006/relationships/image" Target="../media/image27.emf"/></Relationships>
</file>

<file path=ppt/slideLayouts/_rels/slideLayout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4.png"/><Relationship Id="rId18" Type="http://schemas.openxmlformats.org/officeDocument/2006/relationships/image" Target="../media/image188.png"/><Relationship Id="rId26" Type="http://schemas.openxmlformats.org/officeDocument/2006/relationships/image" Target="../media/image26.png"/><Relationship Id="rId3" Type="http://schemas.openxmlformats.org/officeDocument/2006/relationships/image" Target="../media/image196.png"/><Relationship Id="rId21" Type="http://schemas.openxmlformats.org/officeDocument/2006/relationships/image" Target="../media/image44.png"/><Relationship Id="rId7" Type="http://schemas.openxmlformats.org/officeDocument/2006/relationships/image" Target="../media/image179.png"/><Relationship Id="rId12" Type="http://schemas.openxmlformats.org/officeDocument/2006/relationships/image" Target="../media/image183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187.png"/><Relationship Id="rId20" Type="http://schemas.openxmlformats.org/officeDocument/2006/relationships/image" Target="../media/image190.png"/><Relationship Id="rId29" Type="http://schemas.openxmlformats.org/officeDocument/2006/relationships/image" Target="../media/image19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78.png"/><Relationship Id="rId11" Type="http://schemas.openxmlformats.org/officeDocument/2006/relationships/image" Target="../media/image182.png"/><Relationship Id="rId24" Type="http://schemas.openxmlformats.org/officeDocument/2006/relationships/image" Target="../media/image193.png"/><Relationship Id="rId5" Type="http://schemas.openxmlformats.org/officeDocument/2006/relationships/image" Target="../media/image177.png"/><Relationship Id="rId15" Type="http://schemas.openxmlformats.org/officeDocument/2006/relationships/image" Target="../media/image186.png"/><Relationship Id="rId23" Type="http://schemas.openxmlformats.org/officeDocument/2006/relationships/image" Target="../media/image192.png"/><Relationship Id="rId28" Type="http://schemas.openxmlformats.org/officeDocument/2006/relationships/image" Target="../media/image194.png"/><Relationship Id="rId10" Type="http://schemas.openxmlformats.org/officeDocument/2006/relationships/image" Target="../media/image39.png"/><Relationship Id="rId19" Type="http://schemas.openxmlformats.org/officeDocument/2006/relationships/image" Target="../media/image189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Relationship Id="rId14" Type="http://schemas.openxmlformats.org/officeDocument/2006/relationships/image" Target="../media/image185.png"/><Relationship Id="rId22" Type="http://schemas.openxmlformats.org/officeDocument/2006/relationships/image" Target="../media/image191.png"/><Relationship Id="rId27" Type="http://schemas.openxmlformats.org/officeDocument/2006/relationships/image" Target="../media/image27.emf"/></Relationships>
</file>

<file path=ppt/slideLayouts/_rels/slideLayout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4.png"/><Relationship Id="rId18" Type="http://schemas.openxmlformats.org/officeDocument/2006/relationships/image" Target="../media/image188.png"/><Relationship Id="rId26" Type="http://schemas.openxmlformats.org/officeDocument/2006/relationships/image" Target="../media/image26.png"/><Relationship Id="rId3" Type="http://schemas.openxmlformats.org/officeDocument/2006/relationships/image" Target="../media/image196.png"/><Relationship Id="rId21" Type="http://schemas.openxmlformats.org/officeDocument/2006/relationships/image" Target="../media/image44.png"/><Relationship Id="rId7" Type="http://schemas.openxmlformats.org/officeDocument/2006/relationships/image" Target="../media/image179.png"/><Relationship Id="rId12" Type="http://schemas.openxmlformats.org/officeDocument/2006/relationships/image" Target="../media/image183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187.png"/><Relationship Id="rId20" Type="http://schemas.openxmlformats.org/officeDocument/2006/relationships/image" Target="../media/image190.png"/><Relationship Id="rId29" Type="http://schemas.openxmlformats.org/officeDocument/2006/relationships/image" Target="../media/image19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78.png"/><Relationship Id="rId11" Type="http://schemas.openxmlformats.org/officeDocument/2006/relationships/image" Target="../media/image182.png"/><Relationship Id="rId24" Type="http://schemas.openxmlformats.org/officeDocument/2006/relationships/image" Target="../media/image193.png"/><Relationship Id="rId5" Type="http://schemas.openxmlformats.org/officeDocument/2006/relationships/image" Target="../media/image177.png"/><Relationship Id="rId15" Type="http://schemas.openxmlformats.org/officeDocument/2006/relationships/image" Target="../media/image186.png"/><Relationship Id="rId23" Type="http://schemas.openxmlformats.org/officeDocument/2006/relationships/image" Target="../media/image192.png"/><Relationship Id="rId28" Type="http://schemas.openxmlformats.org/officeDocument/2006/relationships/image" Target="../media/image194.png"/><Relationship Id="rId10" Type="http://schemas.openxmlformats.org/officeDocument/2006/relationships/image" Target="../media/image39.png"/><Relationship Id="rId19" Type="http://schemas.openxmlformats.org/officeDocument/2006/relationships/image" Target="../media/image189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Relationship Id="rId14" Type="http://schemas.openxmlformats.org/officeDocument/2006/relationships/image" Target="../media/image185.png"/><Relationship Id="rId22" Type="http://schemas.openxmlformats.org/officeDocument/2006/relationships/image" Target="../media/image191.png"/><Relationship Id="rId27" Type="http://schemas.openxmlformats.org/officeDocument/2006/relationships/image" Target="../media/image27.emf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png"/><Relationship Id="rId3" Type="http://schemas.openxmlformats.org/officeDocument/2006/relationships/image" Target="../media/image72.jpeg"/><Relationship Id="rId21" Type="http://schemas.openxmlformats.org/officeDocument/2006/relationships/image" Target="../media/image89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2" Type="http://schemas.openxmlformats.org/officeDocument/2006/relationships/image" Target="../media/image71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5" Type="http://schemas.openxmlformats.org/officeDocument/2006/relationships/image" Target="../media/image74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10" Type="http://schemas.openxmlformats.org/officeDocument/2006/relationships/image" Target="../media/image78.png"/><Relationship Id="rId19" Type="http://schemas.openxmlformats.org/officeDocument/2006/relationships/image" Target="../media/image199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46.png"/><Relationship Id="rId3" Type="http://schemas.openxmlformats.org/officeDocument/2006/relationships/image" Target="../media/image32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39.png"/><Relationship Id="rId17" Type="http://schemas.openxmlformats.org/officeDocument/2006/relationships/image" Target="../media/image15.png"/><Relationship Id="rId25" Type="http://schemas.openxmlformats.org/officeDocument/2006/relationships/image" Target="../media/image45.png"/><Relationship Id="rId2" Type="http://schemas.openxmlformats.org/officeDocument/2006/relationships/image" Target="../media/image31.jpeg"/><Relationship Id="rId16" Type="http://schemas.openxmlformats.org/officeDocument/2006/relationships/image" Target="../media/image14.png"/><Relationship Id="rId20" Type="http://schemas.openxmlformats.org/officeDocument/2006/relationships/image" Target="../media/image42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44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41.png"/><Relationship Id="rId31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image" Target="../media/image43.png"/><Relationship Id="rId27" Type="http://schemas.openxmlformats.org/officeDocument/2006/relationships/image" Target="../media/image47.png"/><Relationship Id="rId30" Type="http://schemas.openxmlformats.org/officeDocument/2006/relationships/image" Target="../media/image48.png"/></Relationships>
</file>

<file path=ppt/slideLayouts/_rels/slideLayout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24.png"/><Relationship Id="rId2" Type="http://schemas.openxmlformats.org/officeDocument/2006/relationships/image" Target="../media/image30.jpe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200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2.jpe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67.emf"/><Relationship Id="rId4" Type="http://schemas.openxmlformats.org/officeDocument/2006/relationships/image" Target="../media/image54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4.jpe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67.emf"/><Relationship Id="rId4" Type="http://schemas.openxmlformats.org/officeDocument/2006/relationships/image" Target="../media/image54.pn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5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7.emf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5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7.emf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6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7.emf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6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7.emf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2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1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46.png"/><Relationship Id="rId3" Type="http://schemas.openxmlformats.org/officeDocument/2006/relationships/image" Target="../media/image30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39.png"/><Relationship Id="rId17" Type="http://schemas.openxmlformats.org/officeDocument/2006/relationships/image" Target="../media/image15.png"/><Relationship Id="rId25" Type="http://schemas.openxmlformats.org/officeDocument/2006/relationships/image" Target="../media/image45.png"/><Relationship Id="rId2" Type="http://schemas.openxmlformats.org/officeDocument/2006/relationships/image" Target="../media/image33.jpeg"/><Relationship Id="rId16" Type="http://schemas.openxmlformats.org/officeDocument/2006/relationships/image" Target="../media/image14.png"/><Relationship Id="rId20" Type="http://schemas.openxmlformats.org/officeDocument/2006/relationships/image" Target="../media/image42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44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41.png"/><Relationship Id="rId31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image" Target="../media/image43.png"/><Relationship Id="rId27" Type="http://schemas.openxmlformats.org/officeDocument/2006/relationships/image" Target="../media/image47.png"/><Relationship Id="rId30" Type="http://schemas.openxmlformats.org/officeDocument/2006/relationships/image" Target="../media/image48.png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7.emf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7.emf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28.xml"/><Relationship Id="rId2" Type="http://schemas.openxmlformats.org/officeDocument/2006/relationships/image" Target="../media/image155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7.emf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29.xml"/><Relationship Id="rId2" Type="http://schemas.openxmlformats.org/officeDocument/2006/relationships/image" Target="../media/image155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7.emf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0.xml"/><Relationship Id="rId1" Type="http://schemas.openxmlformats.org/officeDocument/2006/relationships/slideMaster" Target="../slideMasters/slideMaster14.xml"/><Relationship Id="rId5" Type="http://schemas.openxmlformats.org/officeDocument/2006/relationships/chart" Target="../charts/chart31.xml"/><Relationship Id="rId4" Type="http://schemas.openxmlformats.org/officeDocument/2006/relationships/image" Target="../media/image50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8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7.emf"/><Relationship Id="rId5" Type="http://schemas.openxmlformats.org/officeDocument/2006/relationships/image" Target="../media/image153.png"/><Relationship Id="rId4" Type="http://schemas.openxmlformats.org/officeDocument/2006/relationships/image" Target="../media/image50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9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7.emf"/><Relationship Id="rId5" Type="http://schemas.openxmlformats.org/officeDocument/2006/relationships/image" Target="../media/image153.png"/><Relationship Id="rId4" Type="http://schemas.openxmlformats.org/officeDocument/2006/relationships/image" Target="../media/image50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60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7.emf"/><Relationship Id="rId5" Type="http://schemas.openxmlformats.org/officeDocument/2006/relationships/image" Target="../media/image153.png"/><Relationship Id="rId4" Type="http://schemas.openxmlformats.org/officeDocument/2006/relationships/image" Target="../media/image50.pn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61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7.emf"/><Relationship Id="rId5" Type="http://schemas.openxmlformats.org/officeDocument/2006/relationships/image" Target="../media/image153.png"/><Relationship Id="rId4" Type="http://schemas.openxmlformats.org/officeDocument/2006/relationships/image" Target="../media/image50.pn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7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7.emf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46.png"/><Relationship Id="rId3" Type="http://schemas.openxmlformats.org/officeDocument/2006/relationships/image" Target="../media/image35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39.png"/><Relationship Id="rId17" Type="http://schemas.openxmlformats.org/officeDocument/2006/relationships/image" Target="../media/image15.png"/><Relationship Id="rId25" Type="http://schemas.openxmlformats.org/officeDocument/2006/relationships/image" Target="../media/image45.png"/><Relationship Id="rId2" Type="http://schemas.openxmlformats.org/officeDocument/2006/relationships/image" Target="../media/image34.jpeg"/><Relationship Id="rId16" Type="http://schemas.openxmlformats.org/officeDocument/2006/relationships/image" Target="../media/image14.png"/><Relationship Id="rId20" Type="http://schemas.openxmlformats.org/officeDocument/2006/relationships/image" Target="../media/image42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44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41.png"/><Relationship Id="rId31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image" Target="../media/image43.png"/><Relationship Id="rId27" Type="http://schemas.openxmlformats.org/officeDocument/2006/relationships/image" Target="../media/image47.png"/><Relationship Id="rId30" Type="http://schemas.openxmlformats.org/officeDocument/2006/relationships/image" Target="../media/image48.png"/></Relationships>
</file>

<file path=ppt/slideLayouts/_rels/slideLayout2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5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4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46.png"/><Relationship Id="rId3" Type="http://schemas.openxmlformats.org/officeDocument/2006/relationships/image" Target="../media/image30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39.png"/><Relationship Id="rId17" Type="http://schemas.openxmlformats.org/officeDocument/2006/relationships/image" Target="../media/image15.png"/><Relationship Id="rId25" Type="http://schemas.openxmlformats.org/officeDocument/2006/relationships/image" Target="../media/image45.png"/><Relationship Id="rId2" Type="http://schemas.openxmlformats.org/officeDocument/2006/relationships/image" Target="../media/image33.jpeg"/><Relationship Id="rId16" Type="http://schemas.openxmlformats.org/officeDocument/2006/relationships/image" Target="../media/image14.png"/><Relationship Id="rId20" Type="http://schemas.openxmlformats.org/officeDocument/2006/relationships/image" Target="../media/image42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44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41.png"/><Relationship Id="rId31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image" Target="../media/image43.png"/><Relationship Id="rId27" Type="http://schemas.openxmlformats.org/officeDocument/2006/relationships/image" Target="../media/image47.png"/><Relationship Id="rId30" Type="http://schemas.openxmlformats.org/officeDocument/2006/relationships/image" Target="../media/image48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7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2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46.png"/><Relationship Id="rId2" Type="http://schemas.openxmlformats.org/officeDocument/2006/relationships/image" Target="../media/image30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49.png"/></Relationships>
</file>

<file path=ppt/slideLayouts/_rels/slideLayout2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46.png"/><Relationship Id="rId3" Type="http://schemas.openxmlformats.org/officeDocument/2006/relationships/image" Target="../media/image32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39.png"/><Relationship Id="rId17" Type="http://schemas.openxmlformats.org/officeDocument/2006/relationships/image" Target="../media/image15.png"/><Relationship Id="rId25" Type="http://schemas.openxmlformats.org/officeDocument/2006/relationships/image" Target="../media/image45.png"/><Relationship Id="rId2" Type="http://schemas.openxmlformats.org/officeDocument/2006/relationships/image" Target="../media/image31.jpeg"/><Relationship Id="rId16" Type="http://schemas.openxmlformats.org/officeDocument/2006/relationships/image" Target="../media/image14.png"/><Relationship Id="rId20" Type="http://schemas.openxmlformats.org/officeDocument/2006/relationships/image" Target="../media/image42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44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41.png"/><Relationship Id="rId31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image" Target="../media/image43.png"/><Relationship Id="rId27" Type="http://schemas.openxmlformats.org/officeDocument/2006/relationships/image" Target="../media/image47.png"/><Relationship Id="rId30" Type="http://schemas.openxmlformats.org/officeDocument/2006/relationships/image" Target="../media/image4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46.png"/><Relationship Id="rId3" Type="http://schemas.openxmlformats.org/officeDocument/2006/relationships/image" Target="../media/image30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39.png"/><Relationship Id="rId17" Type="http://schemas.openxmlformats.org/officeDocument/2006/relationships/image" Target="../media/image15.png"/><Relationship Id="rId25" Type="http://schemas.openxmlformats.org/officeDocument/2006/relationships/image" Target="../media/image45.png"/><Relationship Id="rId2" Type="http://schemas.openxmlformats.org/officeDocument/2006/relationships/image" Target="../media/image33.jpeg"/><Relationship Id="rId16" Type="http://schemas.openxmlformats.org/officeDocument/2006/relationships/image" Target="../media/image14.png"/><Relationship Id="rId20" Type="http://schemas.openxmlformats.org/officeDocument/2006/relationships/image" Target="../media/image42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44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41.png"/><Relationship Id="rId31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image" Target="../media/image43.png"/><Relationship Id="rId27" Type="http://schemas.openxmlformats.org/officeDocument/2006/relationships/image" Target="../media/image47.png"/><Relationship Id="rId30" Type="http://schemas.openxmlformats.org/officeDocument/2006/relationships/image" Target="../media/image48.png"/></Relationships>
</file>

<file path=ppt/slideLayouts/_rels/slideLayout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46.png"/><Relationship Id="rId3" Type="http://schemas.openxmlformats.org/officeDocument/2006/relationships/image" Target="../media/image35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39.png"/><Relationship Id="rId17" Type="http://schemas.openxmlformats.org/officeDocument/2006/relationships/image" Target="../media/image15.png"/><Relationship Id="rId25" Type="http://schemas.openxmlformats.org/officeDocument/2006/relationships/image" Target="../media/image45.png"/><Relationship Id="rId2" Type="http://schemas.openxmlformats.org/officeDocument/2006/relationships/image" Target="../media/image34.jpeg"/><Relationship Id="rId16" Type="http://schemas.openxmlformats.org/officeDocument/2006/relationships/image" Target="../media/image14.png"/><Relationship Id="rId20" Type="http://schemas.openxmlformats.org/officeDocument/2006/relationships/image" Target="../media/image42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44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41.png"/><Relationship Id="rId31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image" Target="../media/image43.png"/><Relationship Id="rId27" Type="http://schemas.openxmlformats.org/officeDocument/2006/relationships/image" Target="../media/image47.png"/><Relationship Id="rId30" Type="http://schemas.openxmlformats.org/officeDocument/2006/relationships/image" Target="../media/image48.png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chart" Target="../charts/chart32.xml"/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png"/><Relationship Id="rId39" Type="http://schemas.openxmlformats.org/officeDocument/2006/relationships/image" Target="../media/image168.png"/><Relationship Id="rId21" Type="http://schemas.openxmlformats.org/officeDocument/2006/relationships/image" Target="../media/image89.png"/><Relationship Id="rId34" Type="http://schemas.openxmlformats.org/officeDocument/2006/relationships/image" Target="../media/image38.png"/><Relationship Id="rId42" Type="http://schemas.openxmlformats.org/officeDocument/2006/relationships/image" Target="../media/image41.png"/><Relationship Id="rId47" Type="http://schemas.openxmlformats.org/officeDocument/2006/relationships/image" Target="../media/image173.png"/><Relationship Id="rId50" Type="http://schemas.openxmlformats.org/officeDocument/2006/relationships/image" Target="../media/image26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6" Type="http://schemas.openxmlformats.org/officeDocument/2006/relationships/image" Target="../media/image84.png"/><Relationship Id="rId29" Type="http://schemas.openxmlformats.org/officeDocument/2006/relationships/image" Target="../media/image36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32" Type="http://schemas.openxmlformats.org/officeDocument/2006/relationships/image" Target="../media/image37.png"/><Relationship Id="rId37" Type="http://schemas.openxmlformats.org/officeDocument/2006/relationships/image" Target="../media/image40.png"/><Relationship Id="rId40" Type="http://schemas.openxmlformats.org/officeDocument/2006/relationships/image" Target="../media/image169.png"/><Relationship Id="rId45" Type="http://schemas.openxmlformats.org/officeDocument/2006/relationships/image" Target="../media/image43.png"/><Relationship Id="rId53" Type="http://schemas.openxmlformats.org/officeDocument/2006/relationships/image" Target="../media/image49.png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31" Type="http://schemas.openxmlformats.org/officeDocument/2006/relationships/image" Target="../media/image164.png"/><Relationship Id="rId44" Type="http://schemas.openxmlformats.org/officeDocument/2006/relationships/image" Target="../media/image171.png"/><Relationship Id="rId52" Type="http://schemas.openxmlformats.org/officeDocument/2006/relationships/image" Target="../media/image4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Relationship Id="rId30" Type="http://schemas.openxmlformats.org/officeDocument/2006/relationships/image" Target="../media/image163.png"/><Relationship Id="rId35" Type="http://schemas.openxmlformats.org/officeDocument/2006/relationships/image" Target="../media/image39.png"/><Relationship Id="rId43" Type="http://schemas.openxmlformats.org/officeDocument/2006/relationships/image" Target="../media/image42.png"/><Relationship Id="rId48" Type="http://schemas.openxmlformats.org/officeDocument/2006/relationships/image" Target="../media/image46.png"/><Relationship Id="rId8" Type="http://schemas.openxmlformats.org/officeDocument/2006/relationships/image" Target="../media/image44.png"/><Relationship Id="rId51" Type="http://schemas.openxmlformats.org/officeDocument/2006/relationships/image" Target="../media/image27.emf"/><Relationship Id="rId3" Type="http://schemas.openxmlformats.org/officeDocument/2006/relationships/image" Target="../media/image72.jpe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33" Type="http://schemas.openxmlformats.org/officeDocument/2006/relationships/image" Target="../media/image165.png"/><Relationship Id="rId38" Type="http://schemas.openxmlformats.org/officeDocument/2006/relationships/image" Target="../media/image167.png"/><Relationship Id="rId46" Type="http://schemas.openxmlformats.org/officeDocument/2006/relationships/image" Target="../media/image172.png"/><Relationship Id="rId20" Type="http://schemas.openxmlformats.org/officeDocument/2006/relationships/image" Target="../media/image88.png"/><Relationship Id="rId41" Type="http://schemas.openxmlformats.org/officeDocument/2006/relationships/image" Target="../media/image170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75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28" Type="http://schemas.openxmlformats.org/officeDocument/2006/relationships/image" Target="../media/image114.jpeg"/><Relationship Id="rId36" Type="http://schemas.openxmlformats.org/officeDocument/2006/relationships/image" Target="../media/image166.png"/><Relationship Id="rId49" Type="http://schemas.openxmlformats.org/officeDocument/2006/relationships/image" Target="../media/image47.png"/></Relationships>
</file>

<file path=ppt/slideLayouts/_rels/slideLayout2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1.png"/><Relationship Id="rId18" Type="http://schemas.openxmlformats.org/officeDocument/2006/relationships/image" Target="../media/image105.png"/><Relationship Id="rId26" Type="http://schemas.openxmlformats.org/officeDocument/2006/relationships/image" Target="../media/image46.png"/><Relationship Id="rId3" Type="http://schemas.openxmlformats.org/officeDocument/2006/relationships/image" Target="../media/image203.png"/><Relationship Id="rId21" Type="http://schemas.openxmlformats.org/officeDocument/2006/relationships/image" Target="../media/image106.png"/><Relationship Id="rId7" Type="http://schemas.openxmlformats.org/officeDocument/2006/relationships/image" Target="../media/image98.png"/><Relationship Id="rId12" Type="http://schemas.openxmlformats.org/officeDocument/2006/relationships/image" Target="../media/image39.png"/><Relationship Id="rId17" Type="http://schemas.openxmlformats.org/officeDocument/2006/relationships/image" Target="../media/image104.png"/><Relationship Id="rId25" Type="http://schemas.openxmlformats.org/officeDocument/2006/relationships/image" Target="../media/image45.png"/><Relationship Id="rId2" Type="http://schemas.openxmlformats.org/officeDocument/2006/relationships/image" Target="../media/image202.jpeg"/><Relationship Id="rId16" Type="http://schemas.openxmlformats.org/officeDocument/2006/relationships/image" Target="../media/image103.png"/><Relationship Id="rId20" Type="http://schemas.openxmlformats.org/officeDocument/2006/relationships/image" Target="../media/image42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24" Type="http://schemas.openxmlformats.org/officeDocument/2006/relationships/image" Target="../media/image108.png"/><Relationship Id="rId32" Type="http://schemas.openxmlformats.org/officeDocument/2006/relationships/image" Target="../media/image175.png"/><Relationship Id="rId5" Type="http://schemas.openxmlformats.org/officeDocument/2006/relationships/image" Target="../media/image205.png"/><Relationship Id="rId15" Type="http://schemas.openxmlformats.org/officeDocument/2006/relationships/image" Target="../media/image102.png"/><Relationship Id="rId23" Type="http://schemas.openxmlformats.org/officeDocument/2006/relationships/image" Target="../media/image44.png"/><Relationship Id="rId28" Type="http://schemas.openxmlformats.org/officeDocument/2006/relationships/image" Target="../media/image26.png"/><Relationship Id="rId10" Type="http://schemas.openxmlformats.org/officeDocument/2006/relationships/image" Target="../media/image100.png"/><Relationship Id="rId19" Type="http://schemas.openxmlformats.org/officeDocument/2006/relationships/image" Target="../media/image41.png"/><Relationship Id="rId31" Type="http://schemas.openxmlformats.org/officeDocument/2006/relationships/image" Target="../media/image49.png"/><Relationship Id="rId4" Type="http://schemas.openxmlformats.org/officeDocument/2006/relationships/image" Target="../media/image204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image" Target="../media/image43.png"/><Relationship Id="rId27" Type="http://schemas.openxmlformats.org/officeDocument/2006/relationships/image" Target="../media/image47.png"/><Relationship Id="rId30" Type="http://schemas.openxmlformats.org/officeDocument/2006/relationships/image" Target="../media/image48.png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62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75.png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0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3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2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46.png"/><Relationship Id="rId2" Type="http://schemas.openxmlformats.org/officeDocument/2006/relationships/image" Target="../media/image52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49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5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4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2.png"/><Relationship Id="rId21" Type="http://schemas.openxmlformats.org/officeDocument/2006/relationships/image" Target="../media/image43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46.png"/><Relationship Id="rId2" Type="http://schemas.openxmlformats.org/officeDocument/2006/relationships/image" Target="../media/image53.jpe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5.png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image" Target="../media/image27.emf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4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7.emf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2.png"/><Relationship Id="rId21" Type="http://schemas.openxmlformats.org/officeDocument/2006/relationships/image" Target="../media/image43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46.png"/><Relationship Id="rId2" Type="http://schemas.openxmlformats.org/officeDocument/2006/relationships/image" Target="../media/image69.jpe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image" Target="../media/image27.emf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49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2.png"/><Relationship Id="rId21" Type="http://schemas.openxmlformats.org/officeDocument/2006/relationships/image" Target="../media/image43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46.png"/><Relationship Id="rId2" Type="http://schemas.openxmlformats.org/officeDocument/2006/relationships/image" Target="../media/image53.jpe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image" Target="../media/image27.emf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49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2.png"/><Relationship Id="rId21" Type="http://schemas.openxmlformats.org/officeDocument/2006/relationships/image" Target="../media/image43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46.png"/><Relationship Id="rId2" Type="http://schemas.openxmlformats.org/officeDocument/2006/relationships/image" Target="../media/image69.jpe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image" Target="../media/image27.emf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49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2.png"/><Relationship Id="rId21" Type="http://schemas.openxmlformats.org/officeDocument/2006/relationships/image" Target="../media/image43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46.png"/><Relationship Id="rId2" Type="http://schemas.openxmlformats.org/officeDocument/2006/relationships/image" Target="../media/image70.jpe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image" Target="../media/image27.emf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49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5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4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chart" Target="../charts/chart7.xml"/><Relationship Id="rId21" Type="http://schemas.openxmlformats.org/officeDocument/2006/relationships/image" Target="../media/image43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46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image" Target="../media/image27.emf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49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chart" Target="../charts/chart8.xml"/><Relationship Id="rId21" Type="http://schemas.openxmlformats.org/officeDocument/2006/relationships/image" Target="../media/image43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46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image" Target="../media/image27.emf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49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5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4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5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4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5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4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5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4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5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4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5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4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5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4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5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4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png"/><Relationship Id="rId3" Type="http://schemas.openxmlformats.org/officeDocument/2006/relationships/image" Target="../media/image72.jpeg"/><Relationship Id="rId21" Type="http://schemas.openxmlformats.org/officeDocument/2006/relationships/image" Target="../media/image89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2" Type="http://schemas.openxmlformats.org/officeDocument/2006/relationships/image" Target="../media/image71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5" Type="http://schemas.openxmlformats.org/officeDocument/2006/relationships/image" Target="../media/image74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2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97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109.png"/><Relationship Id="rId2" Type="http://schemas.openxmlformats.org/officeDocument/2006/relationships/image" Target="../media/image96.jpeg"/><Relationship Id="rId16" Type="http://schemas.openxmlformats.org/officeDocument/2006/relationships/image" Target="../media/image105.png"/><Relationship Id="rId20" Type="http://schemas.openxmlformats.org/officeDocument/2006/relationships/image" Target="../media/image107.png"/><Relationship Id="rId29" Type="http://schemas.openxmlformats.org/officeDocument/2006/relationships/image" Target="../media/image1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9.png"/><Relationship Id="rId11" Type="http://schemas.openxmlformats.org/officeDocument/2006/relationships/image" Target="../media/image101.png"/><Relationship Id="rId24" Type="http://schemas.openxmlformats.org/officeDocument/2006/relationships/image" Target="../media/image46.png"/><Relationship Id="rId5" Type="http://schemas.openxmlformats.org/officeDocument/2006/relationships/image" Target="../media/image98.png"/><Relationship Id="rId15" Type="http://schemas.openxmlformats.org/officeDocument/2006/relationships/image" Target="../media/image104.png"/><Relationship Id="rId23" Type="http://schemas.openxmlformats.org/officeDocument/2006/relationships/image" Target="../media/image45.png"/><Relationship Id="rId28" Type="http://schemas.openxmlformats.org/officeDocument/2006/relationships/image" Target="../media/image110.png"/><Relationship Id="rId10" Type="http://schemas.openxmlformats.org/officeDocument/2006/relationships/image" Target="../media/image39.png"/><Relationship Id="rId19" Type="http://schemas.openxmlformats.org/officeDocument/2006/relationships/image" Target="../media/image106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103.png"/><Relationship Id="rId22" Type="http://schemas.openxmlformats.org/officeDocument/2006/relationships/image" Target="../media/image108.png"/><Relationship Id="rId27" Type="http://schemas.openxmlformats.org/officeDocument/2006/relationships/image" Target="../media/image27.emf"/><Relationship Id="rId30" Type="http://schemas.openxmlformats.org/officeDocument/2006/relationships/image" Target="../media/image112.tif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9.png"/><Relationship Id="rId18" Type="http://schemas.openxmlformats.org/officeDocument/2006/relationships/image" Target="../media/image121.png"/><Relationship Id="rId26" Type="http://schemas.openxmlformats.org/officeDocument/2006/relationships/image" Target="../media/image47.png"/><Relationship Id="rId3" Type="http://schemas.openxmlformats.org/officeDocument/2006/relationships/image" Target="../media/image71.png"/><Relationship Id="rId21" Type="http://schemas.openxmlformats.org/officeDocument/2006/relationships/image" Target="../media/image41.png"/><Relationship Id="rId7" Type="http://schemas.openxmlformats.org/officeDocument/2006/relationships/image" Target="../media/image46.png"/><Relationship Id="rId12" Type="http://schemas.openxmlformats.org/officeDocument/2006/relationships/image" Target="../media/image117.png"/><Relationship Id="rId17" Type="http://schemas.openxmlformats.org/officeDocument/2006/relationships/image" Target="../media/image120.png"/><Relationship Id="rId25" Type="http://schemas.openxmlformats.org/officeDocument/2006/relationships/image" Target="../media/image45.png"/><Relationship Id="rId2" Type="http://schemas.openxmlformats.org/officeDocument/2006/relationships/image" Target="../media/image113.jpeg"/><Relationship Id="rId16" Type="http://schemas.openxmlformats.org/officeDocument/2006/relationships/image" Target="../media/image119.png"/><Relationship Id="rId20" Type="http://schemas.openxmlformats.org/officeDocument/2006/relationships/image" Target="../media/image42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6.png"/><Relationship Id="rId11" Type="http://schemas.openxmlformats.org/officeDocument/2006/relationships/image" Target="../media/image38.png"/><Relationship Id="rId24" Type="http://schemas.openxmlformats.org/officeDocument/2006/relationships/image" Target="../media/image124.png"/><Relationship Id="rId5" Type="http://schemas.openxmlformats.org/officeDocument/2006/relationships/image" Target="../media/image115.png"/><Relationship Id="rId15" Type="http://schemas.openxmlformats.org/officeDocument/2006/relationships/image" Target="../media/image40.png"/><Relationship Id="rId23" Type="http://schemas.openxmlformats.org/officeDocument/2006/relationships/image" Target="../media/image43.png"/><Relationship Id="rId28" Type="http://schemas.openxmlformats.org/officeDocument/2006/relationships/image" Target="../media/image26.png"/><Relationship Id="rId10" Type="http://schemas.openxmlformats.org/officeDocument/2006/relationships/image" Target="../media/image37.png"/><Relationship Id="rId19" Type="http://schemas.openxmlformats.org/officeDocument/2006/relationships/image" Target="../media/image122.png"/><Relationship Id="rId31" Type="http://schemas.microsoft.com/office/2007/relationships/hdphoto" Target="../media/hdphoto1.wdp"/><Relationship Id="rId4" Type="http://schemas.openxmlformats.org/officeDocument/2006/relationships/image" Target="../media/image114.jpeg"/><Relationship Id="rId9" Type="http://schemas.openxmlformats.org/officeDocument/2006/relationships/image" Target="../media/image36.png"/><Relationship Id="rId14" Type="http://schemas.openxmlformats.org/officeDocument/2006/relationships/image" Target="../media/image118.png"/><Relationship Id="rId22" Type="http://schemas.openxmlformats.org/officeDocument/2006/relationships/image" Target="../media/image123.png"/><Relationship Id="rId27" Type="http://schemas.openxmlformats.org/officeDocument/2006/relationships/image" Target="../media/image48.png"/><Relationship Id="rId30" Type="http://schemas.openxmlformats.org/officeDocument/2006/relationships/image" Target="../media/image125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2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46.png"/><Relationship Id="rId2" Type="http://schemas.openxmlformats.org/officeDocument/2006/relationships/image" Target="../media/image30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49.pn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46.png"/><Relationship Id="rId3" Type="http://schemas.openxmlformats.org/officeDocument/2006/relationships/image" Target="../media/image32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39.png"/><Relationship Id="rId17" Type="http://schemas.openxmlformats.org/officeDocument/2006/relationships/image" Target="../media/image15.png"/><Relationship Id="rId25" Type="http://schemas.openxmlformats.org/officeDocument/2006/relationships/image" Target="../media/image45.png"/><Relationship Id="rId2" Type="http://schemas.openxmlformats.org/officeDocument/2006/relationships/image" Target="../media/image31.jpeg"/><Relationship Id="rId16" Type="http://schemas.openxmlformats.org/officeDocument/2006/relationships/image" Target="../media/image14.png"/><Relationship Id="rId20" Type="http://schemas.openxmlformats.org/officeDocument/2006/relationships/image" Target="../media/image42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44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41.png"/><Relationship Id="rId31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image" Target="../media/image43.png"/><Relationship Id="rId27" Type="http://schemas.openxmlformats.org/officeDocument/2006/relationships/image" Target="../media/image47.png"/><Relationship Id="rId30" Type="http://schemas.openxmlformats.org/officeDocument/2006/relationships/image" Target="../media/image48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46.png"/><Relationship Id="rId3" Type="http://schemas.openxmlformats.org/officeDocument/2006/relationships/image" Target="../media/image30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39.png"/><Relationship Id="rId17" Type="http://schemas.openxmlformats.org/officeDocument/2006/relationships/image" Target="../media/image15.png"/><Relationship Id="rId25" Type="http://schemas.openxmlformats.org/officeDocument/2006/relationships/image" Target="../media/image45.png"/><Relationship Id="rId2" Type="http://schemas.openxmlformats.org/officeDocument/2006/relationships/image" Target="../media/image33.jpeg"/><Relationship Id="rId16" Type="http://schemas.openxmlformats.org/officeDocument/2006/relationships/image" Target="../media/image14.png"/><Relationship Id="rId20" Type="http://schemas.openxmlformats.org/officeDocument/2006/relationships/image" Target="../media/image42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44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41.png"/><Relationship Id="rId31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image" Target="../media/image43.png"/><Relationship Id="rId27" Type="http://schemas.openxmlformats.org/officeDocument/2006/relationships/image" Target="../media/image47.png"/><Relationship Id="rId30" Type="http://schemas.openxmlformats.org/officeDocument/2006/relationships/image" Target="../media/image48.pn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46.png"/><Relationship Id="rId3" Type="http://schemas.openxmlformats.org/officeDocument/2006/relationships/image" Target="../media/image35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39.png"/><Relationship Id="rId17" Type="http://schemas.openxmlformats.org/officeDocument/2006/relationships/image" Target="../media/image15.png"/><Relationship Id="rId25" Type="http://schemas.openxmlformats.org/officeDocument/2006/relationships/image" Target="../media/image45.png"/><Relationship Id="rId2" Type="http://schemas.openxmlformats.org/officeDocument/2006/relationships/image" Target="../media/image34.jpeg"/><Relationship Id="rId16" Type="http://schemas.openxmlformats.org/officeDocument/2006/relationships/image" Target="../media/image14.png"/><Relationship Id="rId20" Type="http://schemas.openxmlformats.org/officeDocument/2006/relationships/image" Target="../media/image42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44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41.png"/><Relationship Id="rId31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image" Target="../media/image43.png"/><Relationship Id="rId27" Type="http://schemas.openxmlformats.org/officeDocument/2006/relationships/image" Target="../media/image47.png"/><Relationship Id="rId30" Type="http://schemas.openxmlformats.org/officeDocument/2006/relationships/image" Target="../media/image48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5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4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5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4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2.png"/><Relationship Id="rId21" Type="http://schemas.openxmlformats.org/officeDocument/2006/relationships/image" Target="../media/image43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46.png"/><Relationship Id="rId2" Type="http://schemas.openxmlformats.org/officeDocument/2006/relationships/image" Target="../media/image53.jpe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5.png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image" Target="../media/image27.emf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49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2.png"/><Relationship Id="rId21" Type="http://schemas.openxmlformats.org/officeDocument/2006/relationships/image" Target="../media/image43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46.png"/><Relationship Id="rId2" Type="http://schemas.openxmlformats.org/officeDocument/2006/relationships/image" Target="../media/image69.jpe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5.png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image" Target="../media/image27.emf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49.png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2.png"/><Relationship Id="rId21" Type="http://schemas.openxmlformats.org/officeDocument/2006/relationships/image" Target="../media/image43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46.png"/><Relationship Id="rId2" Type="http://schemas.openxmlformats.org/officeDocument/2006/relationships/image" Target="../media/image53.jpe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5.png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image" Target="../media/image27.emf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49.pn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2.png"/><Relationship Id="rId21" Type="http://schemas.openxmlformats.org/officeDocument/2006/relationships/image" Target="../media/image43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46.png"/><Relationship Id="rId2" Type="http://schemas.openxmlformats.org/officeDocument/2006/relationships/image" Target="../media/image69.jpe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5.png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image" Target="../media/image27.emf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49.pn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2.png"/><Relationship Id="rId21" Type="http://schemas.openxmlformats.org/officeDocument/2006/relationships/image" Target="../media/image43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46.png"/><Relationship Id="rId2" Type="http://schemas.openxmlformats.org/officeDocument/2006/relationships/image" Target="../media/image70.jpe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5.png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image" Target="../media/image27.emf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49.pn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42.png"/><Relationship Id="rId26" Type="http://schemas.openxmlformats.org/officeDocument/2006/relationships/image" Target="../media/image26.png"/><Relationship Id="rId3" Type="http://schemas.openxmlformats.org/officeDocument/2006/relationships/image" Target="../media/image5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46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chart" Target="../charts/chart12.xml"/><Relationship Id="rId21" Type="http://schemas.openxmlformats.org/officeDocument/2006/relationships/image" Target="../media/image43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46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5.png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image" Target="../media/image27.emf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4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CE642B03-0EF0-4B89-9C8B-4AEFAD3C07E1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99" name="Picture 98" descr="de.png">
              <a:extLst>
                <a:ext uri="{FF2B5EF4-FFF2-40B4-BE49-F238E27FC236}">
                  <a16:creationId xmlns:a16="http://schemas.microsoft.com/office/drawing/2014/main" id="{381BC98B-E672-46D5-8F8D-FEAC51F76B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at.png">
              <a:extLst>
                <a:ext uri="{FF2B5EF4-FFF2-40B4-BE49-F238E27FC236}">
                  <a16:creationId xmlns:a16="http://schemas.microsoft.com/office/drawing/2014/main" id="{225A4733-107B-49BC-B524-DE83F36210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be.png">
              <a:extLst>
                <a:ext uri="{FF2B5EF4-FFF2-40B4-BE49-F238E27FC236}">
                  <a16:creationId xmlns:a16="http://schemas.microsoft.com/office/drawing/2014/main" id="{C8F0223E-DBAC-41CA-A47B-DF69C4F9D9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dk.png">
              <a:extLst>
                <a:ext uri="{FF2B5EF4-FFF2-40B4-BE49-F238E27FC236}">
                  <a16:creationId xmlns:a16="http://schemas.microsoft.com/office/drawing/2014/main" id="{1BF745E5-AFED-4935-857B-C5E4FA6FBD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es.png">
              <a:extLst>
                <a:ext uri="{FF2B5EF4-FFF2-40B4-BE49-F238E27FC236}">
                  <a16:creationId xmlns:a16="http://schemas.microsoft.com/office/drawing/2014/main" id="{0401DA19-7D39-407A-8231-56819BA126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ee.png">
              <a:extLst>
                <a:ext uri="{FF2B5EF4-FFF2-40B4-BE49-F238E27FC236}">
                  <a16:creationId xmlns:a16="http://schemas.microsoft.com/office/drawing/2014/main" id="{3DD10B99-0B54-43D6-8D68-531D5E79C5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fi.png">
              <a:extLst>
                <a:ext uri="{FF2B5EF4-FFF2-40B4-BE49-F238E27FC236}">
                  <a16:creationId xmlns:a16="http://schemas.microsoft.com/office/drawing/2014/main" id="{2F36F73C-3580-45E1-9CE2-C1D417FE9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fr.png">
              <a:extLst>
                <a:ext uri="{FF2B5EF4-FFF2-40B4-BE49-F238E27FC236}">
                  <a16:creationId xmlns:a16="http://schemas.microsoft.com/office/drawing/2014/main" id="{906737DA-0E2F-4F5D-B740-B54BAD2C8C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gr.png">
              <a:extLst>
                <a:ext uri="{FF2B5EF4-FFF2-40B4-BE49-F238E27FC236}">
                  <a16:creationId xmlns:a16="http://schemas.microsoft.com/office/drawing/2014/main" id="{68A3DCFD-7BDE-4B6C-9D80-506777C190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hu.png">
              <a:extLst>
                <a:ext uri="{FF2B5EF4-FFF2-40B4-BE49-F238E27FC236}">
                  <a16:creationId xmlns:a16="http://schemas.microsoft.com/office/drawing/2014/main" id="{CFB3CB32-72D0-4E9A-97A2-6137F76756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ie.png">
              <a:extLst>
                <a:ext uri="{FF2B5EF4-FFF2-40B4-BE49-F238E27FC236}">
                  <a16:creationId xmlns:a16="http://schemas.microsoft.com/office/drawing/2014/main" id="{82F1D1F4-8AED-4290-8402-C7C14DD598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it.png">
              <a:extLst>
                <a:ext uri="{FF2B5EF4-FFF2-40B4-BE49-F238E27FC236}">
                  <a16:creationId xmlns:a16="http://schemas.microsoft.com/office/drawing/2014/main" id="{F421F4B2-704B-4865-8B0C-0F8CA756F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lu.png">
              <a:extLst>
                <a:ext uri="{FF2B5EF4-FFF2-40B4-BE49-F238E27FC236}">
                  <a16:creationId xmlns:a16="http://schemas.microsoft.com/office/drawing/2014/main" id="{989E3DFA-89E6-49E0-BA29-AC115F09AE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no.png">
              <a:extLst>
                <a:ext uri="{FF2B5EF4-FFF2-40B4-BE49-F238E27FC236}">
                  <a16:creationId xmlns:a16="http://schemas.microsoft.com/office/drawing/2014/main" id="{A5A97D08-BE88-47B1-BC4C-B1EB289C72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nl.png">
              <a:extLst>
                <a:ext uri="{FF2B5EF4-FFF2-40B4-BE49-F238E27FC236}">
                  <a16:creationId xmlns:a16="http://schemas.microsoft.com/office/drawing/2014/main" id="{000EEC71-A38B-415E-83FA-C396EABF1D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pl.png">
              <a:extLst>
                <a:ext uri="{FF2B5EF4-FFF2-40B4-BE49-F238E27FC236}">
                  <a16:creationId xmlns:a16="http://schemas.microsoft.com/office/drawing/2014/main" id="{1ACF67EA-567D-4EE0-8CC8-414BA5E221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 descr="pt.png">
              <a:extLst>
                <a:ext uri="{FF2B5EF4-FFF2-40B4-BE49-F238E27FC236}">
                  <a16:creationId xmlns:a16="http://schemas.microsoft.com/office/drawing/2014/main" id="{080291BD-06C6-488E-9A56-3E69D0711B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15" descr="cz.png">
              <a:extLst>
                <a:ext uri="{FF2B5EF4-FFF2-40B4-BE49-F238E27FC236}">
                  <a16:creationId xmlns:a16="http://schemas.microsoft.com/office/drawing/2014/main" id="{6EDC5F26-E7C6-4A61-BC78-1462C66C16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7" name="Picture 116" descr="ro.png">
              <a:extLst>
                <a:ext uri="{FF2B5EF4-FFF2-40B4-BE49-F238E27FC236}">
                  <a16:creationId xmlns:a16="http://schemas.microsoft.com/office/drawing/2014/main" id="{57809487-789E-47BB-AA8E-1F8C20F171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se.png">
              <a:extLst>
                <a:ext uri="{FF2B5EF4-FFF2-40B4-BE49-F238E27FC236}">
                  <a16:creationId xmlns:a16="http://schemas.microsoft.com/office/drawing/2014/main" id="{6AEDE687-336C-48B5-BFA7-774CCF8A7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9" name="Picture 118" descr="ch.png">
              <a:extLst>
                <a:ext uri="{FF2B5EF4-FFF2-40B4-BE49-F238E27FC236}">
                  <a16:creationId xmlns:a16="http://schemas.microsoft.com/office/drawing/2014/main" id="{765B3246-3398-44E5-8782-0EC0C94739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0" name="Picture 119" descr="uk.png">
              <a:extLst>
                <a:ext uri="{FF2B5EF4-FFF2-40B4-BE49-F238E27FC236}">
                  <a16:creationId xmlns:a16="http://schemas.microsoft.com/office/drawing/2014/main" id="{B7A54B29-29A4-4216-BDCB-B892344F4C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D10A5D6-9438-4E29-80B5-DC496C46D2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950D8082-BDE6-48BC-8317-0D4C3C44D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23" name="Picture 122" descr="ca.png">
              <a:extLst>
                <a:ext uri="{FF2B5EF4-FFF2-40B4-BE49-F238E27FC236}">
                  <a16:creationId xmlns:a16="http://schemas.microsoft.com/office/drawing/2014/main" id="{3FA38A6C-E219-4F65-80C0-7E329F7D3A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si.png">
              <a:extLst>
                <a:ext uri="{FF2B5EF4-FFF2-40B4-BE49-F238E27FC236}">
                  <a16:creationId xmlns:a16="http://schemas.microsoft.com/office/drawing/2014/main" id="{EA3E719E-4A8D-4153-9BDC-6D274C09D1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901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4602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32CB0D33-0F35-234C-8580-BE31162166B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83639943"/>
              </p:ext>
            </p:extLst>
          </p:nvPr>
        </p:nvGraphicFramePr>
        <p:xfrm>
          <a:off x="279036" y="1244314"/>
          <a:ext cx="11656060" cy="483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34F911A5-0999-1346-B5B7-6D1872DC7B8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DD9E2B0-F6A6-2F4E-9ED8-6C559257CA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64FC43C5-4C8C-354F-B504-6C74090240E6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C5BBE3B2-915D-8F44-B9F0-BD49EB4CFF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2216BF30-B059-DA46-A860-611F7C9FDB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E8A5517A-E364-D641-B119-DE1858C9D7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C2E8D44E-C7F2-0943-B4D5-F973690F1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71A5D948-4D29-7040-9E54-B06C70BF7F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AE335E1C-16F0-F141-A803-F9566AC5C3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1C290DA6-D863-EB45-95F4-A44098BB2D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21F2996D-076E-AA43-BAC9-D9F552D53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2AEF6A7A-56C0-4F4E-808A-B3E310275A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4E68A192-E096-FC44-8CC6-CD96FBB1ED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B1B44ED9-1CF2-0C41-B128-BE15B3863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A29FDA3B-84AF-614F-A7D7-8A5092C57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B3E343C9-67C4-2548-9DC2-5292D5D50C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850AAECC-2B5B-374A-8184-7B93C0A06B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82B7D08D-CA04-B940-AF03-7CEDDB8791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6C40452F-4768-8A46-BEA8-47876A3AB3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B237D371-598F-4748-AE92-C6E10D0F8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A00FBDC2-4F3E-9649-855D-85E02C0893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A313E3DA-01BD-6744-997E-E1860B4ED0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DEE312E7-647E-3E4D-9299-6244611867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D7194C18-4644-8E4C-96F7-F7D223F04F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F3DACACC-211D-0C49-8C78-C4030C405A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86385356-8D62-7F44-BD4A-F3F5CA9DFD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79D11D91-BE3C-3B4D-A4C0-71145CF825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EEE96B00-9BFC-2B40-96AD-EF54462849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2F46799-C8ED-F84B-9C39-597DCE6EA9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28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8493550D-A1E3-3A4E-9392-FA472511DF5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C1A716A-F635-E146-B1C9-5DAFF97E9B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1477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5523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36C1632-A714-CF4A-AE79-5241C3E625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AB933D8D-E14C-BA4A-B236-D5A1517FD2D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7C3AC94-60D7-0646-AE5D-676AB1053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F3919CB3-67AE-444C-B991-74AF82E29DDE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4A1E7B69-49B9-9241-B6EE-EF9C5020C1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2F51A3EC-1051-324D-A11F-AEC4132D8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8AEC35C8-11F7-6243-85AE-E3811B43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2EB0DBF5-9335-5547-97F9-DDBB712472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DCD1BB41-E820-1D44-B909-FE2C958E7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9EE2925E-F2CE-CD47-A772-6B215950B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74D693E4-18CC-3D4A-9DCD-43DA54ED03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2EFEB76F-2690-F642-BE40-F9B9D35C9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7D9B45D9-DEFB-D44A-A2D3-4D4B1BC87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6BA51CF6-D992-CE4F-92AA-6219E12326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7961C66A-B438-244A-843E-421F13C91B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F1002FF7-13FE-A449-8DC3-CBCD6A471D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B8D0E5B-11DF-DF45-9689-7CE7ADC51D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3EE2126A-1773-C644-B29C-62C90F83E3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AA573092-C670-534E-A4DD-9D8F891208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23AC36F5-9798-E844-8E8D-59A6787C0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D93D69CF-218F-CA4B-9D6C-E8AC69F274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21025442-C2C4-934C-816E-CA7955342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2C05CE2F-3AC7-7C47-AB9C-BC947D80C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D6D3CD28-443F-FF42-923E-B1A112A7F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3786708F-14F3-1148-AEC1-678EB6E14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583A5E89-4E4B-1740-8318-302CD322A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46C0863-3EBB-1349-B3D0-FDCD00C3B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30D5F86-1575-834F-99D9-1DA7A1D951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797A7787-9F86-EE41-B930-EF79A3D48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9CD4DD35-DE60-2C4F-AE7C-300D7D6B8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60775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A18E72C-2C4E-524F-A17A-85AA7410799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18858" y="1673225"/>
            <a:ext cx="5804672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F3286B48-E06B-6644-A082-EEBC19D84E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7278" y="1673225"/>
            <a:ext cx="5792160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15637BF2-3DA9-B642-B1D5-C754885838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33B9BBA-A845-6D4E-86B2-BC5A90630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5B726BE-2AC3-E149-A9B8-F41EA2EBD12D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86CCD56B-7756-9040-BFCC-6420FEFEC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02942615-33B6-1445-98FB-8C766A030C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37C1F0CD-0327-DD43-B7FD-24B510DD95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EA0B2AD3-B8CE-1940-B3A9-C46AF397CE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50B91995-695F-474F-9804-E7865A9927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92BC2F39-C93E-2A4B-B8FF-1AF1D249B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A3F80BE6-F596-DC49-9DBD-DBF2C63128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037BABBB-521C-1140-824E-FD90570CEF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0232D684-5014-A743-836D-C1E18AEB6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BE0E8B72-C75C-C544-BD88-C7AC5B28A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5CE7FEFD-1B2D-CF40-84B2-1B4589634F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CF1305B-8352-BF41-8538-70F0A82F51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A434A635-D3D7-FB46-8753-5263513849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148ED59A-DE29-8E44-A028-A1FB24B0C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6EAE01DA-F37A-004C-ACC2-652F8AE1AC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FA0BCE12-5E86-4A40-9CE8-9E7C2A26FA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D3198910-0D3E-C64F-B495-87CE6B3EEE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6EC8AB51-8253-7A48-BE3B-7B57C44994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FBD3A1A9-AC96-A24C-ADC9-8A4B640398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015FA324-792B-9441-8BEF-7AE7778152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89107D1B-865F-3D44-9530-D29E85E7EF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05DC4347-010A-8546-95CB-30CACAD471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3DEDA40-5EE3-7F40-901E-4DC6C25DEB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301F091D-7E40-5B4A-A3F5-B9061A879B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5" name="Picture 94" descr="ca.png">
              <a:extLst>
                <a:ext uri="{FF2B5EF4-FFF2-40B4-BE49-F238E27FC236}">
                  <a16:creationId xmlns:a16="http://schemas.microsoft.com/office/drawing/2014/main" id="{23955DDE-3FFD-3B45-A30C-F3A4693F99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si.png">
              <a:extLst>
                <a:ext uri="{FF2B5EF4-FFF2-40B4-BE49-F238E27FC236}">
                  <a16:creationId xmlns:a16="http://schemas.microsoft.com/office/drawing/2014/main" id="{7BEB4250-293A-B04A-AFF0-259EF7D4B7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93085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6350AC2-572B-E748-93A7-E8D48F6FC32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CCAF8EA-1D76-424C-ACE1-069FB50A3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812556C-035F-674D-8E77-65829009A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0D753EF-FB6B-794A-9C8D-7C93238384F3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3E0BE515-36C5-AC4E-85D6-FD92585545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4AD08497-D4C5-1D4B-BF0F-C93A90ACC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2AD16C83-907A-0B49-80C1-C935D42D6C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AFC7A15D-D07B-6E4A-92AF-81100BA1F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3D9CA531-F2A9-5543-90E9-5221B513B3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D13698E-3DD8-0E4E-8058-29625707DE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352A09BA-AA3E-E246-8751-EF9399787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15F59E14-53BA-3743-8933-5019D08921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F0A8E825-70BA-2340-BB90-40EF9D198D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C9327024-5873-A341-B5BB-7871A2307B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E24C7DBA-AAC3-FE41-A9DF-81F6BED828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533CBB8-A9D9-4540-A3E2-E1DEC4D17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96309618-58DA-AF40-8E97-70C07C4BC9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E02F0EC6-50E7-0A49-B367-3BA963B4DA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66A00CC7-A39B-7F4E-A4B4-3F50F862A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F9B85F9F-C35B-E940-B7FC-8F2B95FBC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FEF1B36D-68CD-514A-A54D-BD9DFB7C8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BC08FF91-C2E9-0C42-A87B-B0A7BB4336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1013DA24-610E-5343-9263-BFC3D7F85D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A51FD3B1-D35C-A049-A2F1-3DD063F463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9885ED5A-99CB-0540-A43F-3EF2ED8505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395CEFF7-61A1-D542-9A36-D4B5FAB250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28FA657-DDCB-0F46-B1E3-B1D53B6D02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A44741D0-6D4B-364A-90DC-59354AFD96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8E39FC76-DD72-7B41-A228-475ECDF513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F6AADE0C-1E43-A747-88A9-2ECB5BCF4D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0674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9CF3855-1D27-0A40-BAE3-42EFBD7480E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8BCAF30-A127-1A48-9EAD-FDB4600F8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3"/>
            <a:ext cx="11795829" cy="5541665"/>
          </a:xfrm>
        </p:spPr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828C28-FB53-5144-86D3-7E4683BB9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2B9B5F3A-721D-494D-8CF0-B2B71A137D2C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7C4A49A4-1E5D-5245-B0AD-8AEFB135F8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69B57406-1333-8A44-B842-EBA0BC4F17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A6B1734B-D5A8-DE49-AA01-38E642B647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8107B006-DB08-E941-8F60-6E22CAA6C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DE249D69-D609-0D4B-B06E-1FFEF53D24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1D5F2E1-D1E9-3444-8701-F44D0F31D2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14D1F825-6F69-5D4E-9F65-C7B29517B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6ADF6249-A248-D94A-BE09-9DE7D1E687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24BAD906-01BE-1243-9593-5CA0E50080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7E6CB43F-0475-1C44-A818-CDE2E62030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9053D6AA-6D7D-7D46-9CF5-F84DD8913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3D23E669-8459-6245-83D4-58DC1A45D7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28326E43-2252-B14C-8827-3628136A5C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B1447546-D1E0-FB4F-A3DF-B72C7872A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407F7FFA-5F0A-0848-818E-7CA823F2D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83965FCF-DC2F-1142-834F-8077E64349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D6D6669B-E212-8247-8C3A-2A22F37DF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2043352-DFB1-DA44-BE6F-93BDC5E25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F10E538C-F57E-AA46-86D8-4CC52ACCD9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B08B8E40-C372-BF42-9A7B-A0E4A988A7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11D7A569-5B4B-8342-94D0-30F7EA89B1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2AB83AC0-F654-CF4F-B5A5-B0021D1638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CAE5830C-1DEE-B844-A7DA-C57B2DDD55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3EA941B-BC4B-D747-BE7F-9501D35429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B1D26E50-5FBE-EF41-B5A2-03DA57F24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CAA1964F-1483-F24C-B6CB-F6578CB8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93435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008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61A08BBE-5D70-DA4B-97D7-C86D7A5ABEF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9A771E7-2D58-194C-A791-65ECD8AB5A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3"/>
            <a:ext cx="11795829" cy="5541665"/>
          </a:xfrm>
        </p:spPr>
        <p:txBody>
          <a:bodyPr/>
          <a:lstStyle>
            <a:lvl1pPr>
              <a:defRPr>
                <a:solidFill>
                  <a:srgbClr val="76C8AE"/>
                </a:solidFill>
              </a:defRPr>
            </a:lvl1pPr>
            <a:lvl2pPr>
              <a:defRPr>
                <a:solidFill>
                  <a:srgbClr val="76C8AE"/>
                </a:solidFill>
              </a:defRPr>
            </a:lvl2pPr>
            <a:lvl3pPr>
              <a:defRPr>
                <a:solidFill>
                  <a:srgbClr val="76C8AE"/>
                </a:solidFill>
              </a:defRPr>
            </a:lvl3pPr>
            <a:lvl4pPr>
              <a:defRPr>
                <a:solidFill>
                  <a:srgbClr val="76C8AE"/>
                </a:solidFill>
              </a:defRPr>
            </a:lvl4pPr>
            <a:lvl5pPr>
              <a:defRPr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14AB66-7690-9640-BED0-3CA428314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A89E20D2-A506-C341-A842-A81BBD976CE4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2C511E92-C3EB-3247-8576-1925580068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991A87D9-E628-1D48-B657-7CE4C84818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75CC38DB-9F55-F14D-B254-AF3E753660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BCBBBC07-F70F-8745-8604-EF974011B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2C4A4098-2E18-BF47-8C5B-190434D205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5DAB8230-B9C4-024E-A6D8-EB46FFEDC1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C11796F3-7111-6B44-831D-5C2366879D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4189A5E6-8D30-E04A-9116-3CB34EF7BC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ACBEB20F-F79E-FD48-BEE0-99F427F485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6103AA1B-93F4-E942-A6FF-9C6F94A9E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FF0EC5ED-705F-D64F-B78B-E3FC09DD5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CC297F9F-1B47-2D43-933D-9130D489DB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7E515F92-52A1-9F47-8662-B497B64B56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0DC5495A-FFFD-1C4F-BB19-0371F469A7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CD155EB-370A-3C44-BC3E-570E37B30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032C5F7D-B39B-5A49-884F-CEAAF27B0A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EA728A26-11ED-6442-B47A-45D5EC0D2D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7A12CF0B-6BAB-A54D-84D2-AEDE8C08A0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977ABF4F-331C-B345-B56E-D07E31659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7D81004D-A870-C74B-8CF0-9FC2D756C6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CD967344-EC0A-394B-AB8B-F9ADBF0E6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0A5AE9E6-9695-7447-AC0C-A0FE08B3E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0141C067-31B8-4444-A2E6-96DCF6B385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900093EA-DACB-AC47-80ED-FF09F1B2F7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87E18D4D-E1B0-2549-AFEF-F388916F50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426DF8CA-638C-A546-B688-FB41781EA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4433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A19D1F52-7906-AD4A-B780-043F23CACFC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0DD3B0C-E39C-2649-9351-6C8A44BE98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41666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1E3115-3303-9045-AC29-E05D095BD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6B5C5848-CD9D-5B47-B49B-BA8FA74BA2C5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495DE767-D5E0-AD43-B4FC-F41DF09954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3A1F98F6-4375-7E4A-93A9-735A400F0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9B9CAAA2-92F7-4949-9F65-10B322E60C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6E66B33F-32E9-DB4B-8600-C80B42DD35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75BD25C3-CFC3-F140-9C55-CAF22DD553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D5800677-80A7-CE4B-9DEC-C58AEB76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419517ED-F7A9-CF41-BB43-920DA0706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54898E7C-54E2-0648-A7F1-8488D7FBF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398338BF-5E7F-FF4F-99F5-76CE463A8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98054F85-35E7-1348-A35D-2C798A165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A1F6F378-AD17-C04A-A572-ACF583E57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6C3788C8-006C-C240-9751-6B7CF2695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79E0A4A9-A497-454B-8F17-A3FE77F804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6A0986DE-300C-1749-9690-BA10A09870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79BB2655-EA82-BE43-9AA7-36238F477C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348DD114-A5E2-D24A-9EA6-2F896B6D1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02919D73-1408-8E4D-8828-BDBDE0168E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A2E023D-2562-7A49-A114-E1C108B10B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C4791B28-D288-874C-9AE6-564941FE9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2020CA84-023C-314C-A3EC-F26AA97612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88A10CAF-743F-7F4B-9BBD-DFB3DCABC0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C20BBC82-E6BE-0747-947B-48A02C495D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43E63D23-1598-CE4E-AB1A-D067667CB6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1FF1CB9-49BA-CF41-AFB5-0D512D386E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4B85BBE6-4778-1746-8E44-6FED4174F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D62FEAD1-3F08-7A4E-AA02-B525E77FC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09725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5F3F0105-74A7-3F48-A708-DBA480D4739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A19BBF-7A1B-C946-AFAB-AA5FF1EEEE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48032"/>
          </a:xfrm>
        </p:spPr>
        <p:txBody>
          <a:bodyPr/>
          <a:lstStyle>
            <a:lvl1pPr>
              <a:defRPr>
                <a:solidFill>
                  <a:srgbClr val="FFCC4E"/>
                </a:solidFill>
              </a:defRPr>
            </a:lvl1pPr>
            <a:lvl2pPr>
              <a:defRPr>
                <a:solidFill>
                  <a:srgbClr val="FFCC4E"/>
                </a:solidFill>
              </a:defRPr>
            </a:lvl2pPr>
            <a:lvl3pPr>
              <a:defRPr>
                <a:solidFill>
                  <a:srgbClr val="FFCC4E"/>
                </a:solidFill>
              </a:defRPr>
            </a:lvl3pPr>
            <a:lvl4pPr>
              <a:defRPr>
                <a:solidFill>
                  <a:srgbClr val="FFCC4E"/>
                </a:solidFill>
              </a:defRPr>
            </a:lvl4pPr>
            <a:lvl5pPr>
              <a:defRPr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04BE09E-F3B3-F242-8C42-C6589CA8A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F4163BAB-F219-7346-9EA5-7E17E9AF750D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5D1B1F01-9689-F846-A1BF-0B115959E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7388C27D-48AD-A24F-893D-10BFF21956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026DC8D3-C41F-D84D-8030-F67D178D9C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8A5AF60E-BD41-4A47-8754-9557B20A8D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3A7C2F7F-DB5E-284A-89F3-6541938B2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AD8DF0BE-51F4-854C-9E4F-D549EF0F9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06063981-6DD4-8A4C-B2B5-EB82A14C1F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383F3449-3D5A-0547-BC3E-27FFAACA73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3F68CCA3-3F31-A446-B5A1-82B8B3872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51A86068-9198-FF49-BC14-35F50382E8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FA106589-4DBA-684C-A1DC-C5988C9768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41DEE53-D6D7-D14C-9F76-D63E7F24E5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CB32F697-E791-664A-983F-5E0B4C36DC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79CB2C3F-5A3D-434C-8891-52D7AA37AF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EF1D341-C6FE-8E49-A809-D05BA567BA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5BBFDD5D-67B7-2842-ACFB-5BBF6CD8F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9CE0368D-E77D-C749-AC02-FE958ED11B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349D07E-5265-8248-9025-5BDF9C774B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C2EEC8F8-FEF7-8740-B6DA-1C8C2978A5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49C21F67-F6BC-6D42-9CB3-FA40D180D2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28D66062-8321-304F-851B-37FF048C9C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4595AED2-563B-5B44-B16C-1BD9E1785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C7A80D8-96BC-6143-9238-E5C69E1EC9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7F26835E-42A5-5C4A-8C08-283EAAA4F9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6CA6FE14-3681-094A-8CEB-8A21326D87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D4352344-342D-9B46-8B27-4840C0B75F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7333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31144C82-D053-8F4B-894B-EE0D394C022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ECCC4E8-0B5E-9C4D-AB80-150457D92B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>
            <a:lvl1pPr>
              <a:defRPr>
                <a:solidFill>
                  <a:srgbClr val="009BDB"/>
                </a:solidFill>
              </a:defRPr>
            </a:lvl1pPr>
            <a:lvl2pPr>
              <a:defRPr>
                <a:solidFill>
                  <a:srgbClr val="009BDB"/>
                </a:solidFill>
              </a:defRPr>
            </a:lvl2pPr>
            <a:lvl3pPr>
              <a:defRPr>
                <a:solidFill>
                  <a:srgbClr val="009BDB"/>
                </a:solidFill>
              </a:defRPr>
            </a:lvl3pPr>
            <a:lvl4pPr>
              <a:defRPr>
                <a:solidFill>
                  <a:srgbClr val="009BDB"/>
                </a:solidFill>
              </a:defRPr>
            </a:lvl4pPr>
            <a:lvl5pPr>
              <a:defRPr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769265-2000-A745-853D-4F112CDCF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E2D734B7-B060-4A4B-B5C8-5AFF6179ABA7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60A9234C-A20B-8545-9F8A-CA9AFEC8BA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25960591-9450-0147-B064-0795D716F5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E87270EC-5DBE-0C40-B399-908315D183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5EDE27C6-B2E5-264B-9B73-327C0A6BFE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CA0E4653-4578-5D46-A74E-FB3BF76932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D9731411-C0D2-334A-83BD-791537A342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EBE7A260-D410-204E-9E76-E60DEE156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23697C03-035C-1048-B137-48DB67357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BBA6DD15-402F-BA45-AEFA-D6352F9AC7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A98B22CE-DECB-0B42-8E78-3467FD6549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30BCC4C8-D3AF-7A4D-A984-41B2B147CD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5742E3A6-C105-3D4A-BC4F-24E7CB66CC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21CF2891-382B-3042-8567-64B93FFB5B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1C9902D9-0711-944E-B20E-4C1BB397C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906AA864-788E-214A-B587-A18D08B6E3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E04D80C4-9E0F-0246-A082-7D91A87EE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5DDB4204-2D45-184D-9BA3-6CE361EAC7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F97EA9C0-1451-6D4B-B9F0-7CB19CBDDF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DA304459-33A4-8F46-922A-165079C57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44B84EFB-BC99-2443-B754-37254D8F2A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75578BC9-2A02-D74C-AC5D-B63A1570AD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D6B46F8B-718D-8849-8E65-96CA2135D5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29D6C0C-F06C-E246-8B4A-68E7085B80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60361FD0-86F8-A74B-A618-AE81678D8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DB093522-C093-CD46-A6B4-409C8DBF8F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AD97A50B-EC23-5449-9F40-46CB00D00B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23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7887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99115" y="2011304"/>
            <a:ext cx="2827109" cy="2819034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99113" y="4524206"/>
            <a:ext cx="2820472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99112" y="1740023"/>
            <a:ext cx="2827111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01D068-9364-9848-89E9-73AD77FBF2D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99112" y="2041526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A846BB-3E9A-6A43-8C02-4025B1D2255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2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87896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IMAGE_TEMP_DEEPSPAC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225338" cy="6390080"/>
          </a:xfrm>
          <a:prstGeom prst="rect">
            <a:avLst/>
          </a:prstGeom>
          <a:solidFill>
            <a:srgbClr val="0432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>
          <a:xfrm>
            <a:off x="529765" y="1172412"/>
            <a:ext cx="3514785" cy="589915"/>
          </a:xfrm>
        </p:spPr>
        <p:txBody>
          <a:bodyPr>
            <a:normAutofit/>
          </a:bodyPr>
          <a:lstStyle>
            <a:lvl1pPr>
              <a:defRPr sz="2133" b="1" i="0" baseline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29766" y="1904129"/>
            <a:ext cx="5632346" cy="3945732"/>
          </a:xfrm>
        </p:spPr>
        <p:txBody>
          <a:bodyPr>
            <a:normAutofit/>
          </a:bodyPr>
          <a:lstStyle>
            <a:lvl1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  <a:lvl2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2pPr>
            <a:lvl3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3pPr>
            <a:lvl4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4pPr>
            <a:lvl5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579619" y="1"/>
            <a:ext cx="5645721" cy="6392477"/>
          </a:xfrm>
          <a:pattFill prst="pct60">
            <a:fgClr>
              <a:srgbClr val="00BAAD"/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defRPr b="1" i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INSERT IMAGE HERE </a:t>
            </a:r>
          </a:p>
        </p:txBody>
      </p:sp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C1C533-B166-604B-83AE-2D37A76B0C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921" y="306617"/>
            <a:ext cx="1070093" cy="670112"/>
          </a:xfrm>
          <a:prstGeom prst="rect">
            <a:avLst/>
          </a:prstGeom>
        </p:spPr>
      </p:pic>
      <p:sp>
        <p:nvSpPr>
          <p:cNvPr id="4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29767" y="641673"/>
            <a:ext cx="3837554" cy="388937"/>
          </a:xfrm>
          <a:solidFill>
            <a:srgbClr val="00BAAD"/>
          </a:solidFill>
        </p:spPr>
        <p:txBody>
          <a:bodyPr tIns="54000" rIns="90000" bIns="39600" anchor="ctr"/>
          <a:lstStyle>
            <a:lvl1pPr marL="0" indent="0">
              <a:buNone/>
              <a:defRPr sz="2799" b="1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is-IS" sz="2599"/>
              <a:t>→ </a:t>
            </a:r>
            <a:r>
              <a:rPr lang="en-US" sz="2599"/>
              <a:t>BASIC IMAGE LAYOUT</a:t>
            </a:r>
          </a:p>
        </p:txBody>
      </p:sp>
      <p:pic>
        <p:nvPicPr>
          <p:cNvPr id="44" name="Picture 43" descr="PPT_Footer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4580"/>
            <a:ext cx="12225338" cy="488800"/>
          </a:xfrm>
          <a:prstGeom prst="rect">
            <a:avLst/>
          </a:prstGeom>
        </p:spPr>
      </p:pic>
      <p:sp>
        <p:nvSpPr>
          <p:cNvPr id="47" name="Text Box 38"/>
          <p:cNvSpPr txBox="1">
            <a:spLocks noChangeArrowheads="1"/>
          </p:cNvSpPr>
          <p:nvPr userDrawn="1"/>
        </p:nvSpPr>
        <p:spPr bwMode="auto">
          <a:xfrm>
            <a:off x="221404" y="6098918"/>
            <a:ext cx="6706957" cy="25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66" noProof="0">
                <a:solidFill>
                  <a:schemeClr val="bg1"/>
                </a:solidFill>
              </a:rPr>
              <a:t>ESA UNCLASSIFIED</a:t>
            </a:r>
            <a:endParaRPr lang="en-GB" sz="1066" noProof="0">
              <a:solidFill>
                <a:schemeClr val="bg1"/>
              </a:solidFill>
            </a:endParaRPr>
          </a:p>
        </p:txBody>
      </p:sp>
      <p:sp>
        <p:nvSpPr>
          <p:cNvPr id="48" name="Text Box 34"/>
          <p:cNvSpPr txBox="1">
            <a:spLocks noChangeAspect="1" noChangeArrowheads="1"/>
          </p:cNvSpPr>
          <p:nvPr userDrawn="1"/>
        </p:nvSpPr>
        <p:spPr bwMode="auto">
          <a:xfrm>
            <a:off x="5990120" y="6105718"/>
            <a:ext cx="6043780" cy="196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1066" noProof="1">
                <a:solidFill>
                  <a:schemeClr val="bg2"/>
                </a:solidFill>
              </a:rPr>
              <a:t>ESA | 01/01/2016 | Slide  </a:t>
            </a:r>
            <a:fld id="{71EAD4F2-866B-304A-9A50-FC7592816342}" type="slidenum">
              <a:rPr lang="en-GB" sz="1066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1066" noProof="1">
              <a:solidFill>
                <a:schemeClr val="bg2"/>
              </a:solidFill>
            </a:endParaRPr>
          </a:p>
        </p:txBody>
      </p:sp>
      <p:grpSp>
        <p:nvGrpSpPr>
          <p:cNvPr id="49" name="Group 48"/>
          <p:cNvGrpSpPr/>
          <p:nvPr userDrawn="1"/>
        </p:nvGrpSpPr>
        <p:grpSpPr>
          <a:xfrm>
            <a:off x="231031" y="6554656"/>
            <a:ext cx="9127110" cy="148646"/>
            <a:chOff x="172269" y="6621494"/>
            <a:chExt cx="6826666" cy="111519"/>
          </a:xfrm>
        </p:grpSpPr>
        <p:pic>
          <p:nvPicPr>
            <p:cNvPr id="50" name="Picture 49" descr="at.png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be.png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ca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ch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cz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de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dk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ee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es.png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fi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fr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gr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hu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ie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it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lu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nl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no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pl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pt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ro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se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uk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si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6572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86" y="-3"/>
            <a:ext cx="12243525" cy="6858003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7309" y="6569736"/>
            <a:ext cx="9655074" cy="144114"/>
            <a:chOff x="1076500" y="4469696"/>
            <a:chExt cx="9628745" cy="144114"/>
          </a:xfrm>
        </p:grpSpPr>
        <p:pic>
          <p:nvPicPr>
            <p:cNvPr id="41" name="Picture 40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9C44D6E-5FB5-C84D-97D1-9DE2F0E16A01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552" y="457200"/>
            <a:ext cx="2981505" cy="164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3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5421ABD0-8865-F348-A87B-1DE04F3FA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4"/>
            <a:ext cx="12225337" cy="1439553"/>
          </a:xfrm>
          <a:prstGeom prst="rect">
            <a:avLst/>
          </a:prstGeom>
        </p:spPr>
      </p:pic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DF5CCA-73E3-1A4F-9947-AAE561B7BD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921" y="306617"/>
            <a:ext cx="1070093" cy="670112"/>
          </a:xfrm>
          <a:prstGeom prst="rect">
            <a:avLst/>
          </a:prstGeom>
        </p:spPr>
      </p:pic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>
          <a:xfrm>
            <a:off x="529765" y="2206995"/>
            <a:ext cx="3514785" cy="589915"/>
          </a:xfrm>
        </p:spPr>
        <p:txBody>
          <a:bodyPr>
            <a:normAutofit/>
          </a:bodyPr>
          <a:lstStyle>
            <a:lvl1pPr>
              <a:defRPr sz="2133" b="1" i="0" baseline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29766" y="2938713"/>
            <a:ext cx="4940156" cy="3085946"/>
          </a:xfrm>
        </p:spPr>
        <p:txBody>
          <a:bodyPr>
            <a:normAutofit/>
          </a:bodyPr>
          <a:lstStyle>
            <a:lvl1pPr>
              <a:defRPr sz="1599" b="0" i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1pPr>
            <a:lvl2pPr>
              <a:defRPr sz="1599" b="0" i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2pPr>
            <a:lvl3pPr>
              <a:defRPr sz="1599" b="0" i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3pPr>
            <a:lvl4pPr>
              <a:defRPr sz="1599" b="0" i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4pPr>
            <a:lvl5pPr>
              <a:defRPr sz="1599" b="0" i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1247933" y="2"/>
            <a:ext cx="2135360" cy="1287557"/>
          </a:xfrm>
        </p:spPr>
        <p:txBody>
          <a:bodyPr>
            <a:normAutofit/>
          </a:bodyPr>
          <a:lstStyle>
            <a:lvl1pPr>
              <a:defRPr sz="1866" b="1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INSERT BANNER HERO GLOBE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29767" y="1676256"/>
            <a:ext cx="3837554" cy="388937"/>
          </a:xfrm>
          <a:solidFill>
            <a:srgbClr val="00BAAD"/>
          </a:solidFill>
        </p:spPr>
        <p:txBody>
          <a:bodyPr tIns="54000" bIns="39600" anchor="ctr"/>
          <a:lstStyle>
            <a:lvl1pPr marL="0" indent="0">
              <a:buNone/>
              <a:defRPr sz="2799" b="1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is-IS" sz="2599"/>
              <a:t>→ </a:t>
            </a:r>
            <a:r>
              <a:rPr lang="en-US" sz="2599"/>
              <a:t>BASIC IMAGE LAYOUT</a:t>
            </a:r>
          </a:p>
        </p:txBody>
      </p:sp>
    </p:spTree>
    <p:extLst>
      <p:ext uri="{BB962C8B-B14F-4D97-AF65-F5344CB8AC3E}">
        <p14:creationId xmlns:p14="http://schemas.microsoft.com/office/powerpoint/2010/main" val="14648260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5421ABD0-8865-F348-A87B-1DE04F3FA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4"/>
            <a:ext cx="12225337" cy="1439553"/>
          </a:xfrm>
          <a:prstGeom prst="rect">
            <a:avLst/>
          </a:prstGeom>
        </p:spPr>
      </p:pic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DF5CCA-73E3-1A4F-9947-AAE561B7BD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921" y="306617"/>
            <a:ext cx="1070093" cy="670112"/>
          </a:xfrm>
          <a:prstGeom prst="rect">
            <a:avLst/>
          </a:prstGeom>
        </p:spPr>
      </p:pic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>
          <a:xfrm>
            <a:off x="529765" y="2206995"/>
            <a:ext cx="3514785" cy="589915"/>
          </a:xfrm>
        </p:spPr>
        <p:txBody>
          <a:bodyPr>
            <a:normAutofit/>
          </a:bodyPr>
          <a:lstStyle>
            <a:lvl1pPr>
              <a:defRPr sz="2133" b="1" i="0" baseline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29766" y="2938713"/>
            <a:ext cx="4940156" cy="3085946"/>
          </a:xfrm>
        </p:spPr>
        <p:txBody>
          <a:bodyPr>
            <a:normAutofit/>
          </a:bodyPr>
          <a:lstStyle>
            <a:lvl1pPr>
              <a:defRPr sz="1599" b="0" i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1pPr>
            <a:lvl2pPr>
              <a:defRPr sz="1599" b="0" i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2pPr>
            <a:lvl3pPr>
              <a:defRPr sz="1599" b="0" i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3pPr>
            <a:lvl4pPr>
              <a:defRPr sz="1599" b="0" i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4pPr>
            <a:lvl5pPr>
              <a:defRPr sz="1599" b="0" i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29767" y="1676256"/>
            <a:ext cx="3837554" cy="388937"/>
          </a:xfrm>
          <a:solidFill>
            <a:srgbClr val="00BAAD"/>
          </a:solidFill>
        </p:spPr>
        <p:txBody>
          <a:bodyPr tIns="54000" bIns="39600" anchor="ctr"/>
          <a:lstStyle>
            <a:lvl1pPr marL="0" indent="0">
              <a:buNone/>
              <a:defRPr sz="2799" b="1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is-IS" sz="2599"/>
              <a:t>→ </a:t>
            </a:r>
            <a:r>
              <a:rPr lang="en-US" sz="2599"/>
              <a:t>BASIC IMAGE LAYOUT</a:t>
            </a:r>
          </a:p>
        </p:txBody>
      </p:sp>
      <p:pic>
        <p:nvPicPr>
          <p:cNvPr id="8" name="Picture 7" descr="PPT_Footer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4580"/>
            <a:ext cx="12225338" cy="488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2563F12-2F5E-7046-9F9E-42765CF699C5}"/>
              </a:ext>
            </a:extLst>
          </p:cNvPr>
          <p:cNvGrpSpPr/>
          <p:nvPr userDrawn="1"/>
        </p:nvGrpSpPr>
        <p:grpSpPr>
          <a:xfrm>
            <a:off x="221849" y="6553081"/>
            <a:ext cx="9497568" cy="147031"/>
            <a:chOff x="226688" y="6572055"/>
            <a:chExt cx="9280921" cy="144114"/>
          </a:xfrm>
        </p:grpSpPr>
        <p:pic>
          <p:nvPicPr>
            <p:cNvPr id="12" name="Picture 11" descr="at.png">
              <a:extLst>
                <a:ext uri="{FF2B5EF4-FFF2-40B4-BE49-F238E27FC236}">
                  <a16:creationId xmlns:a16="http://schemas.microsoft.com/office/drawing/2014/main" id="{475AACDA-4091-D443-9A82-0DF8225BA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be.png">
              <a:extLst>
                <a:ext uri="{FF2B5EF4-FFF2-40B4-BE49-F238E27FC236}">
                  <a16:creationId xmlns:a16="http://schemas.microsoft.com/office/drawing/2014/main" id="{58CE1AFE-ECF0-A841-A895-7868DC303A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h.png">
              <a:extLst>
                <a:ext uri="{FF2B5EF4-FFF2-40B4-BE49-F238E27FC236}">
                  <a16:creationId xmlns:a16="http://schemas.microsoft.com/office/drawing/2014/main" id="{9348ECEC-29BE-4147-B5FD-462172ABBC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cz.png">
              <a:extLst>
                <a:ext uri="{FF2B5EF4-FFF2-40B4-BE49-F238E27FC236}">
                  <a16:creationId xmlns:a16="http://schemas.microsoft.com/office/drawing/2014/main" id="{D93E9695-3D3E-1249-A585-F64D8892F9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de.png">
              <a:extLst>
                <a:ext uri="{FF2B5EF4-FFF2-40B4-BE49-F238E27FC236}">
                  <a16:creationId xmlns:a16="http://schemas.microsoft.com/office/drawing/2014/main" id="{3E5D57C8-0FE0-8A43-A249-8647C9177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dk.png">
              <a:extLst>
                <a:ext uri="{FF2B5EF4-FFF2-40B4-BE49-F238E27FC236}">
                  <a16:creationId xmlns:a16="http://schemas.microsoft.com/office/drawing/2014/main" id="{56857FC1-B762-6241-8CCA-ACB09F9E9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ee.png">
              <a:extLst>
                <a:ext uri="{FF2B5EF4-FFF2-40B4-BE49-F238E27FC236}">
                  <a16:creationId xmlns:a16="http://schemas.microsoft.com/office/drawing/2014/main" id="{BE492091-9C8B-6F4A-9690-51F20A6B19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es.png">
              <a:extLst>
                <a:ext uri="{FF2B5EF4-FFF2-40B4-BE49-F238E27FC236}">
                  <a16:creationId xmlns:a16="http://schemas.microsoft.com/office/drawing/2014/main" id="{C746A653-55D1-FE43-9E17-DD7C2F67A8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fi.png">
              <a:extLst>
                <a:ext uri="{FF2B5EF4-FFF2-40B4-BE49-F238E27FC236}">
                  <a16:creationId xmlns:a16="http://schemas.microsoft.com/office/drawing/2014/main" id="{775E2C40-17A6-5147-BEB3-C9C24532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fr.png">
              <a:extLst>
                <a:ext uri="{FF2B5EF4-FFF2-40B4-BE49-F238E27FC236}">
                  <a16:creationId xmlns:a16="http://schemas.microsoft.com/office/drawing/2014/main" id="{06D513E6-02CE-4542-80F8-CCC6EA67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gr.png">
              <a:extLst>
                <a:ext uri="{FF2B5EF4-FFF2-40B4-BE49-F238E27FC236}">
                  <a16:creationId xmlns:a16="http://schemas.microsoft.com/office/drawing/2014/main" id="{1B4168F1-7DAA-0548-A29A-7B7A400F1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hu.png">
              <a:extLst>
                <a:ext uri="{FF2B5EF4-FFF2-40B4-BE49-F238E27FC236}">
                  <a16:creationId xmlns:a16="http://schemas.microsoft.com/office/drawing/2014/main" id="{8B89855D-A305-7748-A5BE-23F0EB1726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ie.png">
              <a:extLst>
                <a:ext uri="{FF2B5EF4-FFF2-40B4-BE49-F238E27FC236}">
                  <a16:creationId xmlns:a16="http://schemas.microsoft.com/office/drawing/2014/main" id="{AA1C0F09-E655-A44D-AD5C-3D015AFF31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it.png">
              <a:extLst>
                <a:ext uri="{FF2B5EF4-FFF2-40B4-BE49-F238E27FC236}">
                  <a16:creationId xmlns:a16="http://schemas.microsoft.com/office/drawing/2014/main" id="{CD561B0B-2BE7-4C4B-A014-A3F86A069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lu.png">
              <a:extLst>
                <a:ext uri="{FF2B5EF4-FFF2-40B4-BE49-F238E27FC236}">
                  <a16:creationId xmlns:a16="http://schemas.microsoft.com/office/drawing/2014/main" id="{B2B648C7-EC4B-0B43-87E7-380841C807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nl.png">
              <a:extLst>
                <a:ext uri="{FF2B5EF4-FFF2-40B4-BE49-F238E27FC236}">
                  <a16:creationId xmlns:a16="http://schemas.microsoft.com/office/drawing/2014/main" id="{A85CB5B5-C2D9-3943-A9C3-5115E3E71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no.png">
              <a:extLst>
                <a:ext uri="{FF2B5EF4-FFF2-40B4-BE49-F238E27FC236}">
                  <a16:creationId xmlns:a16="http://schemas.microsoft.com/office/drawing/2014/main" id="{E1EC717A-4D43-7443-B3F8-308E6DF8AA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pl.png">
              <a:extLst>
                <a:ext uri="{FF2B5EF4-FFF2-40B4-BE49-F238E27FC236}">
                  <a16:creationId xmlns:a16="http://schemas.microsoft.com/office/drawing/2014/main" id="{99D2D7FA-45A9-AF42-AB26-7191B27FA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pt.png">
              <a:extLst>
                <a:ext uri="{FF2B5EF4-FFF2-40B4-BE49-F238E27FC236}">
                  <a16:creationId xmlns:a16="http://schemas.microsoft.com/office/drawing/2014/main" id="{D38C14A7-8727-2743-B27E-700DEBA53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ro.png">
              <a:extLst>
                <a:ext uri="{FF2B5EF4-FFF2-40B4-BE49-F238E27FC236}">
                  <a16:creationId xmlns:a16="http://schemas.microsoft.com/office/drawing/2014/main" id="{7AD4FD9D-0779-D841-8AB9-C824BCE658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se.png">
              <a:extLst>
                <a:ext uri="{FF2B5EF4-FFF2-40B4-BE49-F238E27FC236}">
                  <a16:creationId xmlns:a16="http://schemas.microsoft.com/office/drawing/2014/main" id="{BAD9684F-C9D4-A54B-BAB0-B9693E395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uk.png">
              <a:extLst>
                <a:ext uri="{FF2B5EF4-FFF2-40B4-BE49-F238E27FC236}">
                  <a16:creationId xmlns:a16="http://schemas.microsoft.com/office/drawing/2014/main" id="{9159BC15-0B9C-5D4D-93EE-68BA40B59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ca.png">
              <a:extLst>
                <a:ext uri="{FF2B5EF4-FFF2-40B4-BE49-F238E27FC236}">
                  <a16:creationId xmlns:a16="http://schemas.microsoft.com/office/drawing/2014/main" id="{862DD1FB-7B84-A746-8020-BD5E994D4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7CB715E-0C93-924E-87D2-11A0D9EF4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38" name="Picture 37" descr="si.png">
              <a:extLst>
                <a:ext uri="{FF2B5EF4-FFF2-40B4-BE49-F238E27FC236}">
                  <a16:creationId xmlns:a16="http://schemas.microsoft.com/office/drawing/2014/main" id="{577A9278-19F0-404F-A20C-94A8A01A37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9" name="Picture 38" descr="A picture containing logo&#10;&#10;Description automatically generated">
            <a:extLst>
              <a:ext uri="{FF2B5EF4-FFF2-40B4-BE49-F238E27FC236}">
                <a16:creationId xmlns:a16="http://schemas.microsoft.com/office/drawing/2014/main" id="{84ED42B7-9ED7-482D-A0ED-80A7F7ED1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>
                        <a14:foregroundMark x1="83034" y1="32022" x2="83034" y2="32022"/>
                        <a14:foregroundMark x1="84382" y1="36404" x2="84382" y2="36404"/>
                        <a14:foregroundMark x1="84494" y1="38652" x2="84494" y2="38652"/>
                        <a14:foregroundMark x1="82472" y1="37978" x2="82472" y2="37978"/>
                        <a14:foregroundMark x1="82135" y1="38090" x2="82135" y2="38090"/>
                        <a14:foregroundMark x1="82584" y1="38989" x2="82584" y2="38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8763"/>
          <a:stretch/>
        </p:blipFill>
        <p:spPr>
          <a:xfrm>
            <a:off x="1245660" y="-4190"/>
            <a:ext cx="2103656" cy="128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2265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2225338" cy="6392393"/>
          </a:xfrm>
        </p:spPr>
        <p:txBody>
          <a:bodyPr anchor="ctr">
            <a:normAutofit/>
          </a:bodyPr>
          <a:lstStyle>
            <a:lvl1pPr algn="ctr">
              <a:defRPr sz="1866" b="1" i="1">
                <a:solidFill>
                  <a:srgbClr val="04324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INSERT BACKGROUND IMAGE HERE</a:t>
            </a:r>
          </a:p>
        </p:txBody>
      </p:sp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7D0D51-0BC6-2445-89EE-C1B6F63589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921" y="306617"/>
            <a:ext cx="1070093" cy="670112"/>
          </a:xfrm>
          <a:prstGeom prst="rect">
            <a:avLst/>
          </a:prstGeom>
        </p:spPr>
      </p:pic>
      <p:sp>
        <p:nvSpPr>
          <p:cNvPr id="13" name="Title 28"/>
          <p:cNvSpPr>
            <a:spLocks noGrp="1"/>
          </p:cNvSpPr>
          <p:nvPr>
            <p:ph type="title" hasCustomPrompt="1"/>
          </p:nvPr>
        </p:nvSpPr>
        <p:spPr>
          <a:xfrm>
            <a:off x="529765" y="1172412"/>
            <a:ext cx="3514785" cy="589915"/>
          </a:xfrm>
        </p:spPr>
        <p:txBody>
          <a:bodyPr>
            <a:normAutofit/>
          </a:bodyPr>
          <a:lstStyle>
            <a:lvl1pPr>
              <a:defRPr sz="2133" b="1" i="0" baseline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29767" y="1904129"/>
            <a:ext cx="4174358" cy="3945732"/>
          </a:xfrm>
        </p:spPr>
        <p:txBody>
          <a:bodyPr>
            <a:normAutofit/>
          </a:bodyPr>
          <a:lstStyle>
            <a:lvl1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  <a:lvl2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2pPr>
            <a:lvl3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3pPr>
            <a:lvl4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4pPr>
            <a:lvl5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29767" y="641673"/>
            <a:ext cx="3837554" cy="388937"/>
          </a:xfrm>
          <a:solidFill>
            <a:srgbClr val="00BAAD"/>
          </a:solidFill>
        </p:spPr>
        <p:txBody>
          <a:bodyPr tIns="54000" rIns="90000" bIns="39600" anchor="ctr"/>
          <a:lstStyle>
            <a:lvl1pPr marL="0" indent="0">
              <a:buNone/>
              <a:defRPr sz="2799" b="1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is-IS" sz="2599"/>
              <a:t>→ </a:t>
            </a:r>
            <a:r>
              <a:rPr lang="en-US" sz="2599"/>
              <a:t>BASIC IMAGE LAYOUT</a:t>
            </a:r>
          </a:p>
        </p:txBody>
      </p:sp>
    </p:spTree>
    <p:extLst>
      <p:ext uri="{BB962C8B-B14F-4D97-AF65-F5344CB8AC3E}">
        <p14:creationId xmlns:p14="http://schemas.microsoft.com/office/powerpoint/2010/main" val="11734485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28859" y="5258119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601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79">
                <a:solidFill>
                  <a:srgbClr val="FEFFFF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440BF7BC-B34F-4433-92C7-6C44753A6C69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64" name="Picture 123" descr="at.png">
              <a:extLst>
                <a:ext uri="{FF2B5EF4-FFF2-40B4-BE49-F238E27FC236}">
                  <a16:creationId xmlns:a16="http://schemas.microsoft.com/office/drawing/2014/main" id="{D3886876-46B4-435E-815C-C4EE1E0CE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124" descr="be.png">
              <a:extLst>
                <a:ext uri="{FF2B5EF4-FFF2-40B4-BE49-F238E27FC236}">
                  <a16:creationId xmlns:a16="http://schemas.microsoft.com/office/drawing/2014/main" id="{DD097B1D-FB4D-4BAB-84C4-401861A41E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125" descr="ch.png">
              <a:extLst>
                <a:ext uri="{FF2B5EF4-FFF2-40B4-BE49-F238E27FC236}">
                  <a16:creationId xmlns:a16="http://schemas.microsoft.com/office/drawing/2014/main" id="{AE740CFC-D88F-4662-B272-2A11625ED3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126" descr="cz.png">
              <a:extLst>
                <a:ext uri="{FF2B5EF4-FFF2-40B4-BE49-F238E27FC236}">
                  <a16:creationId xmlns:a16="http://schemas.microsoft.com/office/drawing/2014/main" id="{D12ABF30-9824-44B3-9630-55F4C9625E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127" descr="de.png">
              <a:extLst>
                <a:ext uri="{FF2B5EF4-FFF2-40B4-BE49-F238E27FC236}">
                  <a16:creationId xmlns:a16="http://schemas.microsoft.com/office/drawing/2014/main" id="{852E59E1-4F9F-4320-B851-06A76A18F5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128" descr="dk.png">
              <a:extLst>
                <a:ext uri="{FF2B5EF4-FFF2-40B4-BE49-F238E27FC236}">
                  <a16:creationId xmlns:a16="http://schemas.microsoft.com/office/drawing/2014/main" id="{D35497CD-9E6C-4B09-9009-97F8A8EB5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129" descr="ee.png">
              <a:extLst>
                <a:ext uri="{FF2B5EF4-FFF2-40B4-BE49-F238E27FC236}">
                  <a16:creationId xmlns:a16="http://schemas.microsoft.com/office/drawing/2014/main" id="{DF217C9F-172F-4E9E-9A66-A7CD967D53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130" descr="es.png">
              <a:extLst>
                <a:ext uri="{FF2B5EF4-FFF2-40B4-BE49-F238E27FC236}">
                  <a16:creationId xmlns:a16="http://schemas.microsoft.com/office/drawing/2014/main" id="{66FCB59D-3062-4757-8BFB-22C932BC53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131" descr="fi.png">
              <a:extLst>
                <a:ext uri="{FF2B5EF4-FFF2-40B4-BE49-F238E27FC236}">
                  <a16:creationId xmlns:a16="http://schemas.microsoft.com/office/drawing/2014/main" id="{857FBF31-3267-4A85-B93D-D5F66D465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132" descr="fr.png">
              <a:extLst>
                <a:ext uri="{FF2B5EF4-FFF2-40B4-BE49-F238E27FC236}">
                  <a16:creationId xmlns:a16="http://schemas.microsoft.com/office/drawing/2014/main" id="{AC3AC60A-A22A-4771-BBEA-4A4A79EA8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133" descr="gr.png">
              <a:extLst>
                <a:ext uri="{FF2B5EF4-FFF2-40B4-BE49-F238E27FC236}">
                  <a16:creationId xmlns:a16="http://schemas.microsoft.com/office/drawing/2014/main" id="{95C7D437-D0D4-4871-A7A9-4FB01C49B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134" descr="hu.png">
              <a:extLst>
                <a:ext uri="{FF2B5EF4-FFF2-40B4-BE49-F238E27FC236}">
                  <a16:creationId xmlns:a16="http://schemas.microsoft.com/office/drawing/2014/main" id="{9AA03365-688C-4189-9CF4-77654972D2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135" descr="ie.png">
              <a:extLst>
                <a:ext uri="{FF2B5EF4-FFF2-40B4-BE49-F238E27FC236}">
                  <a16:creationId xmlns:a16="http://schemas.microsoft.com/office/drawing/2014/main" id="{FB0E5814-0AB6-4AC5-9674-4C73FE8D7A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136" descr="it.png">
              <a:extLst>
                <a:ext uri="{FF2B5EF4-FFF2-40B4-BE49-F238E27FC236}">
                  <a16:creationId xmlns:a16="http://schemas.microsoft.com/office/drawing/2014/main" id="{DC3DD283-869F-47D0-A48A-4F1B3DCD89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137" descr="lu.png">
              <a:extLst>
                <a:ext uri="{FF2B5EF4-FFF2-40B4-BE49-F238E27FC236}">
                  <a16:creationId xmlns:a16="http://schemas.microsoft.com/office/drawing/2014/main" id="{85D43585-9A22-4D20-8F48-346B16189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138" descr="nl.png">
              <a:extLst>
                <a:ext uri="{FF2B5EF4-FFF2-40B4-BE49-F238E27FC236}">
                  <a16:creationId xmlns:a16="http://schemas.microsoft.com/office/drawing/2014/main" id="{237E0A86-2B7A-4934-A712-1A7DAA2F0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139" descr="no.png">
              <a:extLst>
                <a:ext uri="{FF2B5EF4-FFF2-40B4-BE49-F238E27FC236}">
                  <a16:creationId xmlns:a16="http://schemas.microsoft.com/office/drawing/2014/main" id="{BA522E5F-812F-441E-8D49-50204B024A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140" descr="pl.png">
              <a:extLst>
                <a:ext uri="{FF2B5EF4-FFF2-40B4-BE49-F238E27FC236}">
                  <a16:creationId xmlns:a16="http://schemas.microsoft.com/office/drawing/2014/main" id="{5C25A66E-F50A-4AC7-AE2A-253DC36475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141" descr="pt.png">
              <a:extLst>
                <a:ext uri="{FF2B5EF4-FFF2-40B4-BE49-F238E27FC236}">
                  <a16:creationId xmlns:a16="http://schemas.microsoft.com/office/drawing/2014/main" id="{871FA8BE-D304-45C2-AC4E-787E09F2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142" descr="ro.png">
              <a:extLst>
                <a:ext uri="{FF2B5EF4-FFF2-40B4-BE49-F238E27FC236}">
                  <a16:creationId xmlns:a16="http://schemas.microsoft.com/office/drawing/2014/main" id="{C4853C68-B8CF-4FE0-83DC-780A833866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143" descr="se.png">
              <a:extLst>
                <a:ext uri="{FF2B5EF4-FFF2-40B4-BE49-F238E27FC236}">
                  <a16:creationId xmlns:a16="http://schemas.microsoft.com/office/drawing/2014/main" id="{1E1D2C75-A8F1-432D-B413-3E29B7CA8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144" descr="uk.png">
              <a:extLst>
                <a:ext uri="{FF2B5EF4-FFF2-40B4-BE49-F238E27FC236}">
                  <a16:creationId xmlns:a16="http://schemas.microsoft.com/office/drawing/2014/main" id="{F0D1B348-FFED-48BE-B0F9-D78EE5FE9E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145" descr="ca.png">
              <a:extLst>
                <a:ext uri="{FF2B5EF4-FFF2-40B4-BE49-F238E27FC236}">
                  <a16:creationId xmlns:a16="http://schemas.microsoft.com/office/drawing/2014/main" id="{5B719153-ECAB-4C91-A5DA-A5770D2A47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146">
              <a:extLst>
                <a:ext uri="{FF2B5EF4-FFF2-40B4-BE49-F238E27FC236}">
                  <a16:creationId xmlns:a16="http://schemas.microsoft.com/office/drawing/2014/main" id="{05FC866A-66E0-4D16-B82F-F2A39DF75C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8" name="Picture 147" descr="si.png">
              <a:extLst>
                <a:ext uri="{FF2B5EF4-FFF2-40B4-BE49-F238E27FC236}">
                  <a16:creationId xmlns:a16="http://schemas.microsoft.com/office/drawing/2014/main" id="{DDA4AA46-85CD-455A-88E6-E55FBA6A29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3D8EFE9-2B65-41B7-8890-FC741C413786}"/>
              </a:ext>
            </a:extLst>
          </p:cNvPr>
          <p:cNvPicPr>
            <a:picLocks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872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8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E59789FD-0EA2-4C0F-A892-2BD716E05C8D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92" name="Picture 123" descr="at.png">
              <a:extLst>
                <a:ext uri="{FF2B5EF4-FFF2-40B4-BE49-F238E27FC236}">
                  <a16:creationId xmlns:a16="http://schemas.microsoft.com/office/drawing/2014/main" id="{E0204FF9-5EFA-4CD2-8E80-05FEA2DA4F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124" descr="be.png">
              <a:extLst>
                <a:ext uri="{FF2B5EF4-FFF2-40B4-BE49-F238E27FC236}">
                  <a16:creationId xmlns:a16="http://schemas.microsoft.com/office/drawing/2014/main" id="{AD0FBA18-1F11-4311-8CBB-B541FEF62A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125" descr="ch.png">
              <a:extLst>
                <a:ext uri="{FF2B5EF4-FFF2-40B4-BE49-F238E27FC236}">
                  <a16:creationId xmlns:a16="http://schemas.microsoft.com/office/drawing/2014/main" id="{C8BADCDB-CFF6-4A9A-96EF-0A9803587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126" descr="cz.png">
              <a:extLst>
                <a:ext uri="{FF2B5EF4-FFF2-40B4-BE49-F238E27FC236}">
                  <a16:creationId xmlns:a16="http://schemas.microsoft.com/office/drawing/2014/main" id="{93D9E1DC-B125-4ADB-9C4C-F81018E26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127" descr="de.png">
              <a:extLst>
                <a:ext uri="{FF2B5EF4-FFF2-40B4-BE49-F238E27FC236}">
                  <a16:creationId xmlns:a16="http://schemas.microsoft.com/office/drawing/2014/main" id="{8A830C3F-B2B6-4DD9-9410-D6D37F1F54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128" descr="dk.png">
              <a:extLst>
                <a:ext uri="{FF2B5EF4-FFF2-40B4-BE49-F238E27FC236}">
                  <a16:creationId xmlns:a16="http://schemas.microsoft.com/office/drawing/2014/main" id="{2101810F-B79F-4218-9079-467E033D6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129" descr="ee.png">
              <a:extLst>
                <a:ext uri="{FF2B5EF4-FFF2-40B4-BE49-F238E27FC236}">
                  <a16:creationId xmlns:a16="http://schemas.microsoft.com/office/drawing/2014/main" id="{9E6C0BB8-FC17-4A30-B2A2-86641B275B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130" descr="es.png">
              <a:extLst>
                <a:ext uri="{FF2B5EF4-FFF2-40B4-BE49-F238E27FC236}">
                  <a16:creationId xmlns:a16="http://schemas.microsoft.com/office/drawing/2014/main" id="{7B2C6903-C6B7-4024-9762-4E90682498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31" descr="fi.png">
              <a:extLst>
                <a:ext uri="{FF2B5EF4-FFF2-40B4-BE49-F238E27FC236}">
                  <a16:creationId xmlns:a16="http://schemas.microsoft.com/office/drawing/2014/main" id="{96EBEFBC-5962-42AE-87E1-59680768F9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32" descr="fr.png">
              <a:extLst>
                <a:ext uri="{FF2B5EF4-FFF2-40B4-BE49-F238E27FC236}">
                  <a16:creationId xmlns:a16="http://schemas.microsoft.com/office/drawing/2014/main" id="{216EEBCA-6382-4431-9DCB-EDBD00481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33" descr="gr.png">
              <a:extLst>
                <a:ext uri="{FF2B5EF4-FFF2-40B4-BE49-F238E27FC236}">
                  <a16:creationId xmlns:a16="http://schemas.microsoft.com/office/drawing/2014/main" id="{EF075456-921F-4F24-8D6C-BDBED624DE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34" descr="hu.png">
              <a:extLst>
                <a:ext uri="{FF2B5EF4-FFF2-40B4-BE49-F238E27FC236}">
                  <a16:creationId xmlns:a16="http://schemas.microsoft.com/office/drawing/2014/main" id="{DF06615A-1C78-4FA9-B193-8782BD3848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35" descr="ie.png">
              <a:extLst>
                <a:ext uri="{FF2B5EF4-FFF2-40B4-BE49-F238E27FC236}">
                  <a16:creationId xmlns:a16="http://schemas.microsoft.com/office/drawing/2014/main" id="{8BABB360-2D81-4E2C-8FBF-2BE2EE986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36" descr="it.png">
              <a:extLst>
                <a:ext uri="{FF2B5EF4-FFF2-40B4-BE49-F238E27FC236}">
                  <a16:creationId xmlns:a16="http://schemas.microsoft.com/office/drawing/2014/main" id="{D8241C33-42E8-47C2-B51A-D826A3179C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37" descr="lu.png">
              <a:extLst>
                <a:ext uri="{FF2B5EF4-FFF2-40B4-BE49-F238E27FC236}">
                  <a16:creationId xmlns:a16="http://schemas.microsoft.com/office/drawing/2014/main" id="{1271C06B-B89A-4EEB-AE76-F10694645F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38" descr="nl.png">
              <a:extLst>
                <a:ext uri="{FF2B5EF4-FFF2-40B4-BE49-F238E27FC236}">
                  <a16:creationId xmlns:a16="http://schemas.microsoft.com/office/drawing/2014/main" id="{3095DA32-D902-4C89-93C7-48A327350A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39" descr="no.png">
              <a:extLst>
                <a:ext uri="{FF2B5EF4-FFF2-40B4-BE49-F238E27FC236}">
                  <a16:creationId xmlns:a16="http://schemas.microsoft.com/office/drawing/2014/main" id="{81D53F8D-AC71-48F5-B043-106884B49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40" descr="pl.png">
              <a:extLst>
                <a:ext uri="{FF2B5EF4-FFF2-40B4-BE49-F238E27FC236}">
                  <a16:creationId xmlns:a16="http://schemas.microsoft.com/office/drawing/2014/main" id="{3F32C7B2-83C6-4236-996B-74400A8C35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41" descr="pt.png">
              <a:extLst>
                <a:ext uri="{FF2B5EF4-FFF2-40B4-BE49-F238E27FC236}">
                  <a16:creationId xmlns:a16="http://schemas.microsoft.com/office/drawing/2014/main" id="{2A42C3A9-2AE1-4193-848B-5443CBAB6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42" descr="ro.png">
              <a:extLst>
                <a:ext uri="{FF2B5EF4-FFF2-40B4-BE49-F238E27FC236}">
                  <a16:creationId xmlns:a16="http://schemas.microsoft.com/office/drawing/2014/main" id="{0E37C70D-744A-42F6-A5E1-58E75BA7C4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43" descr="se.png">
              <a:extLst>
                <a:ext uri="{FF2B5EF4-FFF2-40B4-BE49-F238E27FC236}">
                  <a16:creationId xmlns:a16="http://schemas.microsoft.com/office/drawing/2014/main" id="{DFE8F438-F990-42B8-9D68-79FE03EBF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44" descr="uk.png">
              <a:extLst>
                <a:ext uri="{FF2B5EF4-FFF2-40B4-BE49-F238E27FC236}">
                  <a16:creationId xmlns:a16="http://schemas.microsoft.com/office/drawing/2014/main" id="{3CF1FB40-262C-4153-B744-E7233DFF5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45" descr="ca.png">
              <a:extLst>
                <a:ext uri="{FF2B5EF4-FFF2-40B4-BE49-F238E27FC236}">
                  <a16:creationId xmlns:a16="http://schemas.microsoft.com/office/drawing/2014/main" id="{66056919-7533-4849-ABF9-C7A10E9BBD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46">
              <a:extLst>
                <a:ext uri="{FF2B5EF4-FFF2-40B4-BE49-F238E27FC236}">
                  <a16:creationId xmlns:a16="http://schemas.microsoft.com/office/drawing/2014/main" id="{E69B511B-8C38-4657-A38E-8F6796AB19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47" descr="si.png">
              <a:extLst>
                <a:ext uri="{FF2B5EF4-FFF2-40B4-BE49-F238E27FC236}">
                  <a16:creationId xmlns:a16="http://schemas.microsoft.com/office/drawing/2014/main" id="{3BEB1A9B-8E64-4E11-BBF4-BB71FE6E4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3" name="Picture 5">
            <a:extLst>
              <a:ext uri="{FF2B5EF4-FFF2-40B4-BE49-F238E27FC236}">
                <a16:creationId xmlns:a16="http://schemas.microsoft.com/office/drawing/2014/main" id="{F21F1BF2-A799-4B0C-94A0-623E5F0B8903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169177D-0A1A-473D-A441-30308DA5D34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4616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7" name="Group 122">
            <a:extLst>
              <a:ext uri="{FF2B5EF4-FFF2-40B4-BE49-F238E27FC236}">
                <a16:creationId xmlns:a16="http://schemas.microsoft.com/office/drawing/2014/main" id="{7A760FB0-B64B-43FB-AC0E-A475EE584F38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38" name="Picture 123" descr="at.png">
              <a:extLst>
                <a:ext uri="{FF2B5EF4-FFF2-40B4-BE49-F238E27FC236}">
                  <a16:creationId xmlns:a16="http://schemas.microsoft.com/office/drawing/2014/main" id="{F2EBB9A4-D19D-4DF8-911D-A2770B803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124" descr="be.png">
              <a:extLst>
                <a:ext uri="{FF2B5EF4-FFF2-40B4-BE49-F238E27FC236}">
                  <a16:creationId xmlns:a16="http://schemas.microsoft.com/office/drawing/2014/main" id="{8A2C120C-7AB4-48D6-AF4B-3D38A6C99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5" descr="ch.png">
              <a:extLst>
                <a:ext uri="{FF2B5EF4-FFF2-40B4-BE49-F238E27FC236}">
                  <a16:creationId xmlns:a16="http://schemas.microsoft.com/office/drawing/2014/main" id="{6BE12465-731D-43F6-A86F-04AFC9D5D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6" descr="cz.png">
              <a:extLst>
                <a:ext uri="{FF2B5EF4-FFF2-40B4-BE49-F238E27FC236}">
                  <a16:creationId xmlns:a16="http://schemas.microsoft.com/office/drawing/2014/main" id="{F8546346-D4FB-4C19-B325-3D8410ACD4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7" descr="de.png">
              <a:extLst>
                <a:ext uri="{FF2B5EF4-FFF2-40B4-BE49-F238E27FC236}">
                  <a16:creationId xmlns:a16="http://schemas.microsoft.com/office/drawing/2014/main" id="{C0A8A0DC-63BD-40F1-91F6-DC2AB9F26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8" descr="dk.png">
              <a:extLst>
                <a:ext uri="{FF2B5EF4-FFF2-40B4-BE49-F238E27FC236}">
                  <a16:creationId xmlns:a16="http://schemas.microsoft.com/office/drawing/2014/main" id="{BA419F4D-E157-4BC9-972F-F4CD1E1AC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9" descr="ee.png">
              <a:extLst>
                <a:ext uri="{FF2B5EF4-FFF2-40B4-BE49-F238E27FC236}">
                  <a16:creationId xmlns:a16="http://schemas.microsoft.com/office/drawing/2014/main" id="{3A00AED9-AE60-4A6A-8D55-4A556CDB5F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30" descr="es.png">
              <a:extLst>
                <a:ext uri="{FF2B5EF4-FFF2-40B4-BE49-F238E27FC236}">
                  <a16:creationId xmlns:a16="http://schemas.microsoft.com/office/drawing/2014/main" id="{37116DDA-3254-4E20-BA5F-59D5910B3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1" descr="fi.png">
              <a:extLst>
                <a:ext uri="{FF2B5EF4-FFF2-40B4-BE49-F238E27FC236}">
                  <a16:creationId xmlns:a16="http://schemas.microsoft.com/office/drawing/2014/main" id="{00A03EF6-401F-4BE1-A197-D4E6612EC4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2" descr="fr.png">
              <a:extLst>
                <a:ext uri="{FF2B5EF4-FFF2-40B4-BE49-F238E27FC236}">
                  <a16:creationId xmlns:a16="http://schemas.microsoft.com/office/drawing/2014/main" id="{6DB4FEEC-CC9A-4881-858F-F8477E74D3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3" descr="gr.png">
              <a:extLst>
                <a:ext uri="{FF2B5EF4-FFF2-40B4-BE49-F238E27FC236}">
                  <a16:creationId xmlns:a16="http://schemas.microsoft.com/office/drawing/2014/main" id="{C84FFDB6-B1C4-409B-A516-F419ACD02F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4" descr="hu.png">
              <a:extLst>
                <a:ext uri="{FF2B5EF4-FFF2-40B4-BE49-F238E27FC236}">
                  <a16:creationId xmlns:a16="http://schemas.microsoft.com/office/drawing/2014/main" id="{7D5B0C2E-7DFF-4CB9-A205-EFFB5A94F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5" descr="ie.png">
              <a:extLst>
                <a:ext uri="{FF2B5EF4-FFF2-40B4-BE49-F238E27FC236}">
                  <a16:creationId xmlns:a16="http://schemas.microsoft.com/office/drawing/2014/main" id="{C3A5162F-7D06-437D-8552-E6D2CBF2DD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6" descr="it.png">
              <a:extLst>
                <a:ext uri="{FF2B5EF4-FFF2-40B4-BE49-F238E27FC236}">
                  <a16:creationId xmlns:a16="http://schemas.microsoft.com/office/drawing/2014/main" id="{275CCD43-9C15-47C8-BA34-B437C3C1C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7" descr="lu.png">
              <a:extLst>
                <a:ext uri="{FF2B5EF4-FFF2-40B4-BE49-F238E27FC236}">
                  <a16:creationId xmlns:a16="http://schemas.microsoft.com/office/drawing/2014/main" id="{F359393F-28CA-4EDA-992A-E804CE8FA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8" descr="nl.png">
              <a:extLst>
                <a:ext uri="{FF2B5EF4-FFF2-40B4-BE49-F238E27FC236}">
                  <a16:creationId xmlns:a16="http://schemas.microsoft.com/office/drawing/2014/main" id="{5D92B26F-3154-4C98-ACF1-1687EEE5A7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9" descr="no.png">
              <a:extLst>
                <a:ext uri="{FF2B5EF4-FFF2-40B4-BE49-F238E27FC236}">
                  <a16:creationId xmlns:a16="http://schemas.microsoft.com/office/drawing/2014/main" id="{74CA5676-0718-4806-9A0A-2C471266C4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40" descr="pl.png">
              <a:extLst>
                <a:ext uri="{FF2B5EF4-FFF2-40B4-BE49-F238E27FC236}">
                  <a16:creationId xmlns:a16="http://schemas.microsoft.com/office/drawing/2014/main" id="{5F4BC0A9-00A3-4BE6-A9AE-B6C35F8A20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1" descr="pt.png">
              <a:extLst>
                <a:ext uri="{FF2B5EF4-FFF2-40B4-BE49-F238E27FC236}">
                  <a16:creationId xmlns:a16="http://schemas.microsoft.com/office/drawing/2014/main" id="{5C9D937F-5231-4D7D-B953-FC671B284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2" descr="ro.png">
              <a:extLst>
                <a:ext uri="{FF2B5EF4-FFF2-40B4-BE49-F238E27FC236}">
                  <a16:creationId xmlns:a16="http://schemas.microsoft.com/office/drawing/2014/main" id="{707A379F-20CF-4F7A-9F7C-1ACBE1736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3" descr="se.png">
              <a:extLst>
                <a:ext uri="{FF2B5EF4-FFF2-40B4-BE49-F238E27FC236}">
                  <a16:creationId xmlns:a16="http://schemas.microsoft.com/office/drawing/2014/main" id="{19867D3C-CEC8-45F1-A2BE-DE1077BFA4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4" descr="uk.png">
              <a:extLst>
                <a:ext uri="{FF2B5EF4-FFF2-40B4-BE49-F238E27FC236}">
                  <a16:creationId xmlns:a16="http://schemas.microsoft.com/office/drawing/2014/main" id="{7C39E0E9-76D4-4599-83CA-822A1DDEF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5" descr="ca.png">
              <a:extLst>
                <a:ext uri="{FF2B5EF4-FFF2-40B4-BE49-F238E27FC236}">
                  <a16:creationId xmlns:a16="http://schemas.microsoft.com/office/drawing/2014/main" id="{3DA3058B-D133-4E5A-8EA4-C490ED329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6">
              <a:extLst>
                <a:ext uri="{FF2B5EF4-FFF2-40B4-BE49-F238E27FC236}">
                  <a16:creationId xmlns:a16="http://schemas.microsoft.com/office/drawing/2014/main" id="{AD882A97-4EF6-4033-9400-0F3C09AA8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2" name="Picture 147" descr="si.png">
              <a:extLst>
                <a:ext uri="{FF2B5EF4-FFF2-40B4-BE49-F238E27FC236}">
                  <a16:creationId xmlns:a16="http://schemas.microsoft.com/office/drawing/2014/main" id="{DB7B042E-E3F4-4D5C-8F73-1E6711266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A3E670-4649-4E27-AD4C-76D783383024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B07C0CE-868D-441F-9172-855E6BBC993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D9BD8BD-E627-4DB4-995D-EF9C10CE7A3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8319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8" name="Group 122">
            <a:extLst>
              <a:ext uri="{FF2B5EF4-FFF2-40B4-BE49-F238E27FC236}">
                <a16:creationId xmlns:a16="http://schemas.microsoft.com/office/drawing/2014/main" id="{AFAB0CCD-2616-4252-95B0-E25C4F20B12D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39" name="Picture 123" descr="at.png">
              <a:extLst>
                <a:ext uri="{FF2B5EF4-FFF2-40B4-BE49-F238E27FC236}">
                  <a16:creationId xmlns:a16="http://schemas.microsoft.com/office/drawing/2014/main" id="{89CB5FC5-E07E-4870-BF08-798AB53CBB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4" descr="be.png">
              <a:extLst>
                <a:ext uri="{FF2B5EF4-FFF2-40B4-BE49-F238E27FC236}">
                  <a16:creationId xmlns:a16="http://schemas.microsoft.com/office/drawing/2014/main" id="{B43F865A-E935-4465-8282-78974BFB4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5" descr="ch.png">
              <a:extLst>
                <a:ext uri="{FF2B5EF4-FFF2-40B4-BE49-F238E27FC236}">
                  <a16:creationId xmlns:a16="http://schemas.microsoft.com/office/drawing/2014/main" id="{9A5E6969-B651-4638-BB72-0383E5BFF8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6" descr="cz.png">
              <a:extLst>
                <a:ext uri="{FF2B5EF4-FFF2-40B4-BE49-F238E27FC236}">
                  <a16:creationId xmlns:a16="http://schemas.microsoft.com/office/drawing/2014/main" id="{0125FC12-7151-41F7-9C33-9481618BA8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7" descr="de.png">
              <a:extLst>
                <a:ext uri="{FF2B5EF4-FFF2-40B4-BE49-F238E27FC236}">
                  <a16:creationId xmlns:a16="http://schemas.microsoft.com/office/drawing/2014/main" id="{808343FF-7A13-4CA0-A464-DDFF4A35E6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8" descr="dk.png">
              <a:extLst>
                <a:ext uri="{FF2B5EF4-FFF2-40B4-BE49-F238E27FC236}">
                  <a16:creationId xmlns:a16="http://schemas.microsoft.com/office/drawing/2014/main" id="{CB32897A-FA16-4F45-90EB-432A645F6B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29" descr="ee.png">
              <a:extLst>
                <a:ext uri="{FF2B5EF4-FFF2-40B4-BE49-F238E27FC236}">
                  <a16:creationId xmlns:a16="http://schemas.microsoft.com/office/drawing/2014/main" id="{E5564762-E688-4CA7-88D6-3763EDEC7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0" descr="es.png">
              <a:extLst>
                <a:ext uri="{FF2B5EF4-FFF2-40B4-BE49-F238E27FC236}">
                  <a16:creationId xmlns:a16="http://schemas.microsoft.com/office/drawing/2014/main" id="{ACE91B17-6834-4A8C-8E4D-6313DF69B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1" descr="fi.png">
              <a:extLst>
                <a:ext uri="{FF2B5EF4-FFF2-40B4-BE49-F238E27FC236}">
                  <a16:creationId xmlns:a16="http://schemas.microsoft.com/office/drawing/2014/main" id="{D3A24353-090A-4BC1-AE09-DEFA7B64DA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2" descr="fr.png">
              <a:extLst>
                <a:ext uri="{FF2B5EF4-FFF2-40B4-BE49-F238E27FC236}">
                  <a16:creationId xmlns:a16="http://schemas.microsoft.com/office/drawing/2014/main" id="{14FF6451-E2D5-4B3D-ABF7-E6F45678D6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3" descr="gr.png">
              <a:extLst>
                <a:ext uri="{FF2B5EF4-FFF2-40B4-BE49-F238E27FC236}">
                  <a16:creationId xmlns:a16="http://schemas.microsoft.com/office/drawing/2014/main" id="{D6B0C089-0181-4E4A-AB36-90A14AE90D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4" descr="hu.png">
              <a:extLst>
                <a:ext uri="{FF2B5EF4-FFF2-40B4-BE49-F238E27FC236}">
                  <a16:creationId xmlns:a16="http://schemas.microsoft.com/office/drawing/2014/main" id="{AD6623B6-F074-4EB1-B9C7-564677F082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5" descr="ie.png">
              <a:extLst>
                <a:ext uri="{FF2B5EF4-FFF2-40B4-BE49-F238E27FC236}">
                  <a16:creationId xmlns:a16="http://schemas.microsoft.com/office/drawing/2014/main" id="{A0DB9FAA-84DC-45B3-8B17-A26D6A9B2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6" descr="it.png">
              <a:extLst>
                <a:ext uri="{FF2B5EF4-FFF2-40B4-BE49-F238E27FC236}">
                  <a16:creationId xmlns:a16="http://schemas.microsoft.com/office/drawing/2014/main" id="{35DC710C-8BE4-4C36-8696-927D3EF030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7" descr="lu.png">
              <a:extLst>
                <a:ext uri="{FF2B5EF4-FFF2-40B4-BE49-F238E27FC236}">
                  <a16:creationId xmlns:a16="http://schemas.microsoft.com/office/drawing/2014/main" id="{FA841B02-333F-49C0-BC3B-5006204C18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8" descr="nl.png">
              <a:extLst>
                <a:ext uri="{FF2B5EF4-FFF2-40B4-BE49-F238E27FC236}">
                  <a16:creationId xmlns:a16="http://schemas.microsoft.com/office/drawing/2014/main" id="{5820EE99-1050-489A-9687-08077046E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39" descr="no.png">
              <a:extLst>
                <a:ext uri="{FF2B5EF4-FFF2-40B4-BE49-F238E27FC236}">
                  <a16:creationId xmlns:a16="http://schemas.microsoft.com/office/drawing/2014/main" id="{4F8EEB3E-8654-44BB-8756-B54287FE86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0" descr="pl.png">
              <a:extLst>
                <a:ext uri="{FF2B5EF4-FFF2-40B4-BE49-F238E27FC236}">
                  <a16:creationId xmlns:a16="http://schemas.microsoft.com/office/drawing/2014/main" id="{66F346BE-8144-499E-8F81-6BE7B70570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1" descr="pt.png">
              <a:extLst>
                <a:ext uri="{FF2B5EF4-FFF2-40B4-BE49-F238E27FC236}">
                  <a16:creationId xmlns:a16="http://schemas.microsoft.com/office/drawing/2014/main" id="{60390774-B085-44C0-8128-3B2100909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2" descr="ro.png">
              <a:extLst>
                <a:ext uri="{FF2B5EF4-FFF2-40B4-BE49-F238E27FC236}">
                  <a16:creationId xmlns:a16="http://schemas.microsoft.com/office/drawing/2014/main" id="{970A111D-4938-427C-8A71-0F422B845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3" descr="se.png">
              <a:extLst>
                <a:ext uri="{FF2B5EF4-FFF2-40B4-BE49-F238E27FC236}">
                  <a16:creationId xmlns:a16="http://schemas.microsoft.com/office/drawing/2014/main" id="{A0BC0473-0AE0-49CD-9D08-058098161B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4" descr="uk.png">
              <a:extLst>
                <a:ext uri="{FF2B5EF4-FFF2-40B4-BE49-F238E27FC236}">
                  <a16:creationId xmlns:a16="http://schemas.microsoft.com/office/drawing/2014/main" id="{9126FF38-3070-4767-B585-617DA2A18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5" descr="ca.png">
              <a:extLst>
                <a:ext uri="{FF2B5EF4-FFF2-40B4-BE49-F238E27FC236}">
                  <a16:creationId xmlns:a16="http://schemas.microsoft.com/office/drawing/2014/main" id="{B91F32F2-636E-48AE-9367-1D1CB9064B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46">
              <a:extLst>
                <a:ext uri="{FF2B5EF4-FFF2-40B4-BE49-F238E27FC236}">
                  <a16:creationId xmlns:a16="http://schemas.microsoft.com/office/drawing/2014/main" id="{CE261003-4D2D-402D-A16E-5B480E579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3" name="Picture 147" descr="si.png">
              <a:extLst>
                <a:ext uri="{FF2B5EF4-FFF2-40B4-BE49-F238E27FC236}">
                  <a16:creationId xmlns:a16="http://schemas.microsoft.com/office/drawing/2014/main" id="{703203ED-D2AC-4617-8D2A-E6A00CAAE7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5B8AD4-80D4-4FDD-B3FE-57DDCE5E75BC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1D0BD0C-90FA-4A65-A211-20F51E26211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218FD4-D33E-4CCA-83D9-138CB8B5B44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913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114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A3B2CC-22C7-4C59-85A3-CCCBA769164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3902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3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/>
        </p:nvGraphicFramePr>
        <p:xfrm>
          <a:off x="278275" y="1348842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C25CBC-BE3D-46D1-BD43-1C74BF3C27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03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/>
        </p:nvGraphicFramePr>
        <p:xfrm>
          <a:off x="279036" y="1219355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E83576-B81F-4D84-AFEF-710D604A14C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0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3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881830297"/>
              </p:ext>
            </p:extLst>
          </p:nvPr>
        </p:nvGraphicFramePr>
        <p:xfrm>
          <a:off x="278275" y="1348842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C25CBC-BE3D-46D1-BD43-1C74BF3C27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68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16012120"/>
              </p:ext>
            </p:extLst>
          </p:nvPr>
        </p:nvGraphicFramePr>
        <p:xfrm>
          <a:off x="279036" y="1219355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E83576-B81F-4D84-AFEF-710D604A14C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77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0808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44DB30-7F29-4F51-82E6-3F45F638C91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2067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8F9C73A-7B63-46A0-AF65-FB008D7B243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419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1D34A1-A85F-4AB9-A14F-720A9143490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3374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2992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>
                <a:solidFill>
                  <a:srgbClr val="335E6F"/>
                </a:solidFill>
              </a:defRPr>
            </a:lvl1pPr>
            <a:lvl2pPr>
              <a:defRPr sz="1795">
                <a:solidFill>
                  <a:srgbClr val="335E6F"/>
                </a:solidFill>
              </a:defRPr>
            </a:lvl2pPr>
            <a:lvl3pPr>
              <a:defRPr sz="1795">
                <a:solidFill>
                  <a:srgbClr val="335E6F"/>
                </a:solidFill>
              </a:defRPr>
            </a:lvl3pPr>
            <a:lvl4pPr>
              <a:defRPr sz="1795">
                <a:solidFill>
                  <a:srgbClr val="335E6F"/>
                </a:solidFill>
              </a:defRPr>
            </a:lvl4pPr>
            <a:lvl5pPr>
              <a:defRPr sz="1795"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E95074FC-90B8-4B56-BD4B-F0811B2E095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6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E1F460-950B-425E-B5D1-80B3597D930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180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69374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>
                <a:solidFill>
                  <a:srgbClr val="76C8AE"/>
                </a:solidFill>
              </a:defRPr>
            </a:lvl1pPr>
            <a:lvl2pPr>
              <a:defRPr sz="1795">
                <a:solidFill>
                  <a:srgbClr val="76C8AE"/>
                </a:solidFill>
              </a:defRPr>
            </a:lvl2pPr>
            <a:lvl3pPr>
              <a:defRPr sz="1795">
                <a:solidFill>
                  <a:srgbClr val="76C8AE"/>
                </a:solidFill>
              </a:defRPr>
            </a:lvl3pPr>
            <a:lvl4pPr>
              <a:defRPr sz="1795">
                <a:solidFill>
                  <a:srgbClr val="76C8AE"/>
                </a:solidFill>
              </a:defRPr>
            </a:lvl4pPr>
            <a:lvl5pPr>
              <a:defRPr sz="1795"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88B9D84-E353-4864-96E7-23BBF52A7D38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65778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0E94D7-200B-499D-8560-F14FD5A2D41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055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>
                <a:solidFill>
                  <a:srgbClr val="FFCC4E"/>
                </a:solidFill>
              </a:defRPr>
            </a:lvl1pPr>
            <a:lvl2pPr>
              <a:defRPr sz="1795">
                <a:solidFill>
                  <a:srgbClr val="FFCC4E"/>
                </a:solidFill>
              </a:defRPr>
            </a:lvl2pPr>
            <a:lvl3pPr>
              <a:defRPr sz="1795">
                <a:solidFill>
                  <a:srgbClr val="FFCC4E"/>
                </a:solidFill>
              </a:defRPr>
            </a:lvl3pPr>
            <a:lvl4pPr>
              <a:defRPr sz="1795">
                <a:solidFill>
                  <a:srgbClr val="FFCC4E"/>
                </a:solidFill>
              </a:defRPr>
            </a:lvl4pPr>
            <a:lvl5pPr>
              <a:defRPr sz="1795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283FBC-1301-40DC-A42B-EBA4F27E6D3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32173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>
                <a:solidFill>
                  <a:srgbClr val="009BDB"/>
                </a:solidFill>
              </a:defRPr>
            </a:lvl1pPr>
            <a:lvl2pPr>
              <a:defRPr sz="1795">
                <a:solidFill>
                  <a:srgbClr val="009BDB"/>
                </a:solidFill>
              </a:defRPr>
            </a:lvl2pPr>
            <a:lvl3pPr>
              <a:defRPr sz="1795">
                <a:solidFill>
                  <a:srgbClr val="009BDB"/>
                </a:solidFill>
              </a:defRPr>
            </a:lvl3pPr>
            <a:lvl4pPr>
              <a:defRPr sz="1795">
                <a:solidFill>
                  <a:srgbClr val="009BDB"/>
                </a:solidFill>
              </a:defRPr>
            </a:lvl4pPr>
            <a:lvl5pPr>
              <a:defRPr sz="1795"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45158A-2A8D-437F-903C-C03187D0BC7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495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2" y="0"/>
            <a:ext cx="12225337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6" y="2011306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9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9"/>
            <a:ext cx="2820471" cy="314495"/>
          </a:xfrm>
          <a:prstGeom prst="rect">
            <a:avLst/>
          </a:prstGeom>
        </p:spPr>
        <p:txBody>
          <a:bodyPr vert="horz" lIns="65971" tIns="32986" rIns="65971" bIns="3298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6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4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6" y="1740025"/>
            <a:ext cx="2827111" cy="261521"/>
          </a:xfrm>
          <a:prstGeom prst="rect">
            <a:avLst/>
          </a:prstGeom>
        </p:spPr>
        <p:txBody>
          <a:bodyPr vert="horz" lIns="65971" tIns="32986" rIns="65971" bIns="3298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4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4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6" y="4406776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85335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2201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Fix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 descr="Immagine che contiene testo, natura, arcobaleno, cielo notturno&#10;&#10;Descrizione generata automaticamente">
            <a:extLst>
              <a:ext uri="{FF2B5EF4-FFF2-40B4-BE49-F238E27FC236}">
                <a16:creationId xmlns:a16="http://schemas.microsoft.com/office/drawing/2014/main" id="{18FF909C-7F36-C47F-E8FE-0C06523201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sp>
        <p:nvSpPr>
          <p:cNvPr id="69" name="Segnaposto testo 11">
            <a:extLst>
              <a:ext uri="{FF2B5EF4-FFF2-40B4-BE49-F238E27FC236}">
                <a16:creationId xmlns:a16="http://schemas.microsoft.com/office/drawing/2014/main" id="{FF3D5380-4872-5A4D-9AD8-141BA8195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950" y="4285326"/>
            <a:ext cx="7952836" cy="525463"/>
          </a:xfrm>
        </p:spPr>
        <p:txBody>
          <a:bodyPr/>
          <a:lstStyle>
            <a:lvl1pPr>
              <a:defRPr sz="2000">
                <a:solidFill>
                  <a:schemeClr val="tx2">
                    <a:lumMod val="40000"/>
                    <a:lumOff val="60000"/>
                  </a:schemeClr>
                </a:solidFill>
                <a:latin typeface="NotesEsa" panose="02000506030000020004" pitchFamily="2" charset="77"/>
              </a:defRPr>
            </a:lvl1pPr>
          </a:lstStyle>
          <a:p>
            <a:r>
              <a:rPr lang="it-IT" err="1"/>
              <a:t>Subtitle</a:t>
            </a:r>
            <a:r>
              <a:rPr lang="it-IT"/>
              <a:t> </a:t>
            </a:r>
            <a:r>
              <a:rPr lang="it-IT" err="1"/>
              <a:t>goes</a:t>
            </a:r>
            <a:r>
              <a:rPr lang="it-IT"/>
              <a:t> </a:t>
            </a:r>
            <a:r>
              <a:rPr lang="it-IT" err="1"/>
              <a:t>here</a:t>
            </a:r>
            <a:endParaRPr lang="en-GB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C320F84B-4B76-AF4D-AEE6-502D79D738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7949" y="1695451"/>
            <a:ext cx="5808628" cy="2517775"/>
          </a:xfrm>
        </p:spPr>
        <p:txBody>
          <a:bodyPr anchor="ctr"/>
          <a:lstStyle>
            <a:lvl1pPr marL="0" algn="l">
              <a:defRPr sz="4000">
                <a:solidFill>
                  <a:schemeClr val="bg1"/>
                </a:solidFill>
                <a:latin typeface="NotesEsa" panose="02000506030000020004" pitchFamily="2" charset="77"/>
              </a:defRPr>
            </a:lvl1pPr>
          </a:lstStyle>
          <a:p>
            <a:r>
              <a:rPr lang="it-IT"/>
              <a:t>PRESENTATION</a:t>
            </a:r>
            <a:br>
              <a:rPr lang="it-IT"/>
            </a:br>
            <a:r>
              <a:rPr lang="it-IT"/>
              <a:t>TITLE GOES HERE</a:t>
            </a:r>
            <a:endParaRPr lang="en-GB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15565682-4925-81EB-47AC-02DE381FF3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4" name="Straight Connector 64">
            <a:extLst>
              <a:ext uri="{FF2B5EF4-FFF2-40B4-BE49-F238E27FC236}">
                <a16:creationId xmlns:a16="http://schemas.microsoft.com/office/drawing/2014/main" id="{48D7A91F-C2F7-416F-67C6-2D4D12FB7D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8F947CFB-9190-A843-B7F9-5DC776CBF9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77769" y="5643367"/>
            <a:ext cx="2901324" cy="928688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your</a:t>
            </a:r>
            <a:r>
              <a:rPr lang="it-IT"/>
              <a:t> </a:t>
            </a:r>
            <a:r>
              <a:rPr lang="it-IT" err="1"/>
              <a:t>Name</a:t>
            </a:r>
            <a:r>
              <a:rPr lang="it-IT"/>
              <a:t> and </a:t>
            </a:r>
            <a:r>
              <a:rPr lang="it-IT" err="1"/>
              <a:t>Surname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     </a:t>
            </a:r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your</a:t>
            </a:r>
            <a:r>
              <a:rPr lang="it-IT"/>
              <a:t> Position </a:t>
            </a:r>
            <a:r>
              <a:rPr lang="it-IT" err="1"/>
              <a:t>here</a:t>
            </a:r>
            <a:r>
              <a:rPr lang="it-IT"/>
              <a:t>        </a:t>
            </a:r>
            <a:r>
              <a:rPr lang="it-IT" err="1"/>
              <a:t>Insert</a:t>
            </a:r>
            <a:r>
              <a:rPr lang="it-IT"/>
              <a:t> Date and time </a:t>
            </a:r>
            <a:r>
              <a:rPr lang="it-IT" err="1"/>
              <a:t>here</a:t>
            </a:r>
            <a:endParaRPr lang="en-GB"/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D270E7AE-7323-A232-DC17-04E19D4196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322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natura, cielo notturno&#10;&#10;Descrizione generata automaticamente">
            <a:extLst>
              <a:ext uri="{FF2B5EF4-FFF2-40B4-BE49-F238E27FC236}">
                <a16:creationId xmlns:a16="http://schemas.microsoft.com/office/drawing/2014/main" id="{DEFDF0C6-E10F-3224-2B7A-F912D778C1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sp>
        <p:nvSpPr>
          <p:cNvPr id="69" name="Segnaposto testo 11">
            <a:extLst>
              <a:ext uri="{FF2B5EF4-FFF2-40B4-BE49-F238E27FC236}">
                <a16:creationId xmlns:a16="http://schemas.microsoft.com/office/drawing/2014/main" id="{FF3D5380-4872-5A4D-9AD8-141BA8195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950" y="4285326"/>
            <a:ext cx="7952836" cy="525463"/>
          </a:xfrm>
        </p:spPr>
        <p:txBody>
          <a:bodyPr/>
          <a:lstStyle>
            <a:lvl1pPr>
              <a:defRPr sz="2000">
                <a:solidFill>
                  <a:schemeClr val="tx2">
                    <a:lumMod val="40000"/>
                    <a:lumOff val="60000"/>
                  </a:schemeClr>
                </a:solidFill>
                <a:latin typeface="NotesEsa" panose="02000506030000020004" pitchFamily="2" charset="77"/>
              </a:defRPr>
            </a:lvl1pPr>
          </a:lstStyle>
          <a:p>
            <a:r>
              <a:rPr lang="it-IT" err="1"/>
              <a:t>Subtitle</a:t>
            </a:r>
            <a:r>
              <a:rPr lang="it-IT"/>
              <a:t> </a:t>
            </a:r>
            <a:r>
              <a:rPr lang="it-IT" err="1"/>
              <a:t>goes</a:t>
            </a:r>
            <a:r>
              <a:rPr lang="it-IT"/>
              <a:t> </a:t>
            </a:r>
            <a:r>
              <a:rPr lang="it-IT" err="1"/>
              <a:t>here</a:t>
            </a:r>
            <a:endParaRPr lang="en-GB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C320F84B-4B76-AF4D-AEE6-502D79D738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7949" y="1695451"/>
            <a:ext cx="5808628" cy="2517775"/>
          </a:xfrm>
        </p:spPr>
        <p:txBody>
          <a:bodyPr anchor="ctr"/>
          <a:lstStyle>
            <a:lvl1pPr marL="0" algn="l">
              <a:defRPr sz="4000">
                <a:solidFill>
                  <a:schemeClr val="bg1"/>
                </a:solidFill>
                <a:latin typeface="NotesEsa" panose="02000506030000020004" pitchFamily="2" charset="77"/>
              </a:defRPr>
            </a:lvl1pPr>
          </a:lstStyle>
          <a:p>
            <a:r>
              <a:rPr lang="it-IT"/>
              <a:t>PRESENTATION</a:t>
            </a:r>
            <a:br>
              <a:rPr lang="it-IT"/>
            </a:br>
            <a:r>
              <a:rPr lang="it-IT"/>
              <a:t>TITLE GOES HERE</a:t>
            </a:r>
            <a:endParaRPr lang="en-GB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8F947CFB-9190-A843-B7F9-5DC776CBF9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77769" y="5643367"/>
            <a:ext cx="2901324" cy="928688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your</a:t>
            </a:r>
            <a:r>
              <a:rPr lang="it-IT"/>
              <a:t> </a:t>
            </a:r>
            <a:r>
              <a:rPr lang="it-IT" err="1"/>
              <a:t>Name</a:t>
            </a:r>
            <a:r>
              <a:rPr lang="it-IT"/>
              <a:t> and </a:t>
            </a:r>
            <a:r>
              <a:rPr lang="it-IT" err="1"/>
              <a:t>Surname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     </a:t>
            </a:r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your</a:t>
            </a:r>
            <a:r>
              <a:rPr lang="it-IT"/>
              <a:t> Position </a:t>
            </a:r>
            <a:r>
              <a:rPr lang="it-IT" err="1"/>
              <a:t>here</a:t>
            </a:r>
            <a:r>
              <a:rPr lang="it-IT"/>
              <a:t>        </a:t>
            </a:r>
            <a:r>
              <a:rPr lang="it-IT" err="1"/>
              <a:t>Insert</a:t>
            </a:r>
            <a:r>
              <a:rPr lang="it-IT"/>
              <a:t> Date and time </a:t>
            </a:r>
            <a:r>
              <a:rPr lang="it-IT" err="1"/>
              <a:t>here</a:t>
            </a:r>
            <a:endParaRPr lang="en-GB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6AF9827E-744D-3884-0F89-059D6880A7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3" name="Straight Connector 64">
            <a:extLst>
              <a:ext uri="{FF2B5EF4-FFF2-40B4-BE49-F238E27FC236}">
                <a16:creationId xmlns:a16="http://schemas.microsoft.com/office/drawing/2014/main" id="{EACA86C3-3D8B-1842-BC48-C80044368B89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3">
            <a:extLst>
              <a:ext uri="{FF2B5EF4-FFF2-40B4-BE49-F238E27FC236}">
                <a16:creationId xmlns:a16="http://schemas.microsoft.com/office/drawing/2014/main" id="{1429381D-C1BB-CE64-C990-DBC6B34874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937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236217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/>
              <a:t>INSERT SLIDE TITLE HERE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83E1FE0-067B-ABA3-2CC1-10DB66DB90BB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1097915"/>
            <a:ext cx="11795829" cy="53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Insert content here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9446154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cielo notturno&#10;&#10;Descrizione generata automaticamente">
            <a:extLst>
              <a:ext uri="{FF2B5EF4-FFF2-40B4-BE49-F238E27FC236}">
                <a16:creationId xmlns:a16="http://schemas.microsoft.com/office/drawing/2014/main" id="{DBCAF715-3F6A-C280-332A-88BE363DC1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236217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/>
              <a:t>INSERT SLIDE TITLE HERE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49" name="Text Box 38">
            <a:extLst>
              <a:ext uri="{FF2B5EF4-FFF2-40B4-BE49-F238E27FC236}">
                <a16:creationId xmlns:a16="http://schemas.microsoft.com/office/drawing/2014/main" id="{7820A33D-5104-DB45-BE94-F3E677D7D8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accent5">
                  <a:lumMod val="40000"/>
                  <a:lumOff val="6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F1D756F-C1E0-A286-938E-2AFF15F78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5" name="Straight Connector 64">
            <a:extLst>
              <a:ext uri="{FF2B5EF4-FFF2-40B4-BE49-F238E27FC236}">
                <a16:creationId xmlns:a16="http://schemas.microsoft.com/office/drawing/2014/main" id="{E3800EF9-7498-14E1-37F0-9B0E99F6C72F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AED9C375-7940-10E1-DEBA-971EFF448C70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1097915"/>
            <a:ext cx="11795829" cy="53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US"/>
              <a:t>Insert content here</a:t>
            </a:r>
            <a:endParaRPr lang="en-GB" altLang="en-US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6A6AD77-6677-F5CD-DD16-0627BF97D5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57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32562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- half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F6FD31F-273A-6AA4-0C66-06E177896D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236217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/>
              <a:t>INSERT SLIDE TITLE HERE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49" name="Text Box 38">
            <a:extLst>
              <a:ext uri="{FF2B5EF4-FFF2-40B4-BE49-F238E27FC236}">
                <a16:creationId xmlns:a16="http://schemas.microsoft.com/office/drawing/2014/main" id="{5CFAAB90-8CEE-9141-B941-F5B5F1A6CC4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accent5">
                  <a:lumMod val="40000"/>
                  <a:lumOff val="6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115863E-0FCE-753C-E3AA-B4DB98F66E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4" name="Straight Connector 64">
            <a:extLst>
              <a:ext uri="{FF2B5EF4-FFF2-40B4-BE49-F238E27FC236}">
                <a16:creationId xmlns:a16="http://schemas.microsoft.com/office/drawing/2014/main" id="{5467CC74-8247-BF5B-7811-3DB553752EA8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127D406D-743E-3520-B477-DC525CA2B02D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1097915"/>
            <a:ext cx="11795829" cy="53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Insert content here</a:t>
            </a:r>
            <a:endParaRPr lang="en-GB" altLang="en-US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B366BB62-5568-54EE-AAB6-090F6C3044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899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natura, cielo notturno&#10;&#10;Descrizione generata automaticamente">
            <a:extLst>
              <a:ext uri="{FF2B5EF4-FFF2-40B4-BE49-F238E27FC236}">
                <a16:creationId xmlns:a16="http://schemas.microsoft.com/office/drawing/2014/main" id="{80AE3A44-E284-0650-FD2D-6BA74B3626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9073" y="3029628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>
            <a:lvl1pPr algn="ctr">
              <a:defRPr/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/>
              <a:t>FOR YOUR ATTENTION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4C1A1BFA-1D13-A021-F9AB-9F68B45F90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3" name="Straight Connector 64">
            <a:extLst>
              <a:ext uri="{FF2B5EF4-FFF2-40B4-BE49-F238E27FC236}">
                <a16:creationId xmlns:a16="http://schemas.microsoft.com/office/drawing/2014/main" id="{D2A71439-ECC6-95F0-0632-16E18E6C9186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3">
            <a:extLst>
              <a:ext uri="{FF2B5EF4-FFF2-40B4-BE49-F238E27FC236}">
                <a16:creationId xmlns:a16="http://schemas.microsoft.com/office/drawing/2014/main" id="{90FCFB33-D303-A8F8-4AB2-4B7BFDAA26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5242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69FE3F1-DD0C-D1D2-E6C7-5C36AEC5A6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9073" y="3029628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>
            <a:lvl1pPr algn="ctr">
              <a:defRPr/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/>
              <a:t>FOR YOUR ATTENTION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4C1A1BFA-1D13-A021-F9AB-9F68B45F90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3" name="Straight Connector 64">
            <a:extLst>
              <a:ext uri="{FF2B5EF4-FFF2-40B4-BE49-F238E27FC236}">
                <a16:creationId xmlns:a16="http://schemas.microsoft.com/office/drawing/2014/main" id="{D2A71439-ECC6-95F0-0632-16E18E6C9186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3">
            <a:extLst>
              <a:ext uri="{FF2B5EF4-FFF2-40B4-BE49-F238E27FC236}">
                <a16:creationId xmlns:a16="http://schemas.microsoft.com/office/drawing/2014/main" id="{90FCFB33-D303-A8F8-4AB2-4B7BFDAA26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909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69FE3F1-DD0C-D1D2-E6C7-5C36AEC5A6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9073" y="3029628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>
            <a:lvl1pPr algn="ctr">
              <a:defRPr/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/>
              <a:t>FOR YOUR ATTENTION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4C1A1BFA-1D13-A021-F9AB-9F68B45F90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3" name="Straight Connector 64">
            <a:extLst>
              <a:ext uri="{FF2B5EF4-FFF2-40B4-BE49-F238E27FC236}">
                <a16:creationId xmlns:a16="http://schemas.microsoft.com/office/drawing/2014/main" id="{D2A71439-ECC6-95F0-0632-16E18E6C9186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3">
            <a:extLst>
              <a:ext uri="{FF2B5EF4-FFF2-40B4-BE49-F238E27FC236}">
                <a16:creationId xmlns:a16="http://schemas.microsoft.com/office/drawing/2014/main" id="{90FCFB33-D303-A8F8-4AB2-4B7BFDAA26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00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69FE3F1-DD0C-D1D2-E6C7-5C36AEC5A6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9073" y="3029628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>
            <a:lvl1pPr algn="ctr">
              <a:defRPr/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/>
              <a:t>FOR YOUR ATTENTION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4C1A1BFA-1D13-A021-F9AB-9F68B45F90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3" name="Straight Connector 64">
            <a:extLst>
              <a:ext uri="{FF2B5EF4-FFF2-40B4-BE49-F238E27FC236}">
                <a16:creationId xmlns:a16="http://schemas.microsoft.com/office/drawing/2014/main" id="{D2A71439-ECC6-95F0-0632-16E18E6C9186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3">
            <a:extLst>
              <a:ext uri="{FF2B5EF4-FFF2-40B4-BE49-F238E27FC236}">
                <a16:creationId xmlns:a16="http://schemas.microsoft.com/office/drawing/2014/main" id="{90FCFB33-D303-A8F8-4AB2-4B7BFDAA26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5253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69FE3F1-DD0C-D1D2-E6C7-5C36AEC5A6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9073" y="3029628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>
            <a:lvl1pPr algn="ctr">
              <a:defRPr/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/>
              <a:t>FOR YOUR ATTENTION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4C1A1BFA-1D13-A021-F9AB-9F68B45F90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3" name="Straight Connector 64">
            <a:extLst>
              <a:ext uri="{FF2B5EF4-FFF2-40B4-BE49-F238E27FC236}">
                <a16:creationId xmlns:a16="http://schemas.microsoft.com/office/drawing/2014/main" id="{D2A71439-ECC6-95F0-0632-16E18E6C9186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3">
            <a:extLst>
              <a:ext uri="{FF2B5EF4-FFF2-40B4-BE49-F238E27FC236}">
                <a16:creationId xmlns:a16="http://schemas.microsoft.com/office/drawing/2014/main" id="{90FCFB33-D303-A8F8-4AB2-4B7BFDAA26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647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_IMAGE_TEMP_WHIT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>
          <a:xfrm>
            <a:off x="529765" y="1172412"/>
            <a:ext cx="3514785" cy="589915"/>
          </a:xfrm>
        </p:spPr>
        <p:txBody>
          <a:bodyPr>
            <a:normAutofit/>
          </a:bodyPr>
          <a:lstStyle>
            <a:lvl1pPr>
              <a:defRPr sz="2133" b="1" i="0" baseline="0">
                <a:solidFill>
                  <a:srgbClr val="043246"/>
                </a:solidFill>
                <a:latin typeface="+mj-lt"/>
                <a:ea typeface="NotesEsa" charset="0"/>
                <a:cs typeface="NotesEsa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29766" y="1904129"/>
            <a:ext cx="5632346" cy="3945732"/>
          </a:xfrm>
        </p:spPr>
        <p:txBody>
          <a:bodyPr>
            <a:normAutofit/>
          </a:bodyPr>
          <a:lstStyle>
            <a:lvl1pPr>
              <a:defRPr sz="1599" b="0" i="0">
                <a:solidFill>
                  <a:srgbClr val="043246"/>
                </a:solidFill>
                <a:latin typeface="+mj-lt"/>
                <a:ea typeface="NotesEsa" charset="0"/>
                <a:cs typeface="NotesEsa" charset="0"/>
              </a:defRPr>
            </a:lvl1pPr>
            <a:lvl2pPr>
              <a:defRPr sz="1599" b="0" i="0">
                <a:solidFill>
                  <a:srgbClr val="043246"/>
                </a:solidFill>
                <a:latin typeface="+mj-lt"/>
                <a:ea typeface="NotesEsa" charset="0"/>
                <a:cs typeface="NotesEsa" charset="0"/>
              </a:defRPr>
            </a:lvl2pPr>
            <a:lvl3pPr>
              <a:defRPr sz="1599" b="0" i="0">
                <a:solidFill>
                  <a:srgbClr val="043246"/>
                </a:solidFill>
                <a:latin typeface="+mj-lt"/>
                <a:ea typeface="NotesEsa" charset="0"/>
                <a:cs typeface="NotesEsa" charset="0"/>
              </a:defRPr>
            </a:lvl3pPr>
            <a:lvl4pPr>
              <a:defRPr sz="1599" b="0" i="0">
                <a:solidFill>
                  <a:srgbClr val="043246"/>
                </a:solidFill>
                <a:latin typeface="+mj-lt"/>
                <a:ea typeface="NotesEsa" charset="0"/>
                <a:cs typeface="NotesEsa" charset="0"/>
              </a:defRPr>
            </a:lvl4pPr>
            <a:lvl5pPr>
              <a:defRPr sz="1599" b="0" i="0">
                <a:solidFill>
                  <a:srgbClr val="043246"/>
                </a:solidFill>
                <a:latin typeface="+mj-lt"/>
                <a:ea typeface="NotesEsa" charset="0"/>
                <a:cs typeface="NotesEs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29766" y="641674"/>
            <a:ext cx="4390933" cy="388935"/>
          </a:xfrm>
          <a:solidFill>
            <a:srgbClr val="00BAAD"/>
          </a:solidFill>
        </p:spPr>
        <p:txBody>
          <a:bodyPr tIns="54000" rIns="90000" bIns="39600" anchor="ctr">
            <a:noAutofit/>
          </a:bodyPr>
          <a:lstStyle>
            <a:lvl1pPr marL="0" indent="0">
              <a:buNone/>
              <a:defRPr sz="2133" b="1" i="0">
                <a:solidFill>
                  <a:schemeClr val="bg1"/>
                </a:solidFill>
                <a:latin typeface="+mj-lt"/>
                <a:ea typeface="NotesEsa" charset="0"/>
                <a:cs typeface="NotesEsa" charset="0"/>
              </a:defRPr>
            </a:lvl1pPr>
          </a:lstStyle>
          <a:p>
            <a:r>
              <a:rPr lang="en-US" sz="2666" b="1">
                <a:latin typeface="NotesEsa" panose="02000506030000020004" pitchFamily="2" charset="77"/>
              </a:rPr>
              <a:t>→</a:t>
            </a:r>
            <a:r>
              <a:rPr lang="is-IS" sz="2599"/>
              <a:t> </a:t>
            </a:r>
            <a:r>
              <a:rPr lang="en-US" sz="2599"/>
              <a:t>BASIC IMAGE LAYOUT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579619" y="1"/>
            <a:ext cx="5645721" cy="6392477"/>
          </a:xfrm>
          <a:pattFill prst="pct60">
            <a:fgClr>
              <a:srgbClr val="00BAAD"/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defRPr b="1" i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INSERT IMAGE HERE </a:t>
            </a:r>
          </a:p>
        </p:txBody>
      </p:sp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C1C533-B166-604B-83AE-2D37A76B0C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921" y="306617"/>
            <a:ext cx="1070093" cy="67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772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_IMAGE_TEMP_WHIT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5421ABD0-8865-F348-A87B-1DE04F3FA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3"/>
            <a:ext cx="12225337" cy="6407287"/>
          </a:xfrm>
          <a:prstGeom prst="rect">
            <a:avLst/>
          </a:prstGeom>
        </p:spPr>
      </p:pic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>
          <a:xfrm>
            <a:off x="529765" y="1172412"/>
            <a:ext cx="3514785" cy="589915"/>
          </a:xfrm>
        </p:spPr>
        <p:txBody>
          <a:bodyPr>
            <a:normAutofit/>
          </a:bodyPr>
          <a:lstStyle>
            <a:lvl1pPr>
              <a:defRPr sz="2133" b="1" i="0" baseline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29766" y="1904129"/>
            <a:ext cx="5632346" cy="3945732"/>
          </a:xfrm>
        </p:spPr>
        <p:txBody>
          <a:bodyPr>
            <a:normAutofit/>
          </a:bodyPr>
          <a:lstStyle>
            <a:lvl1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  <a:lvl2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2pPr>
            <a:lvl3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3pPr>
            <a:lvl4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4pPr>
            <a:lvl5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29767" y="641673"/>
            <a:ext cx="3837554" cy="388937"/>
          </a:xfrm>
          <a:solidFill>
            <a:srgbClr val="00BAAD"/>
          </a:solidFill>
        </p:spPr>
        <p:txBody>
          <a:bodyPr tIns="54000" rIns="90000" bIns="39600" anchor="ctr">
            <a:noAutofit/>
          </a:bodyPr>
          <a:lstStyle>
            <a:lvl1pPr marL="0" indent="0">
              <a:buNone/>
              <a:defRPr sz="2133" b="1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is-IS" sz="2599"/>
              <a:t>→ </a:t>
            </a:r>
            <a:r>
              <a:rPr lang="en-US" sz="2599"/>
              <a:t>BASIC IMAGE LAYOUT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579619" y="1"/>
            <a:ext cx="5645721" cy="6392477"/>
          </a:xfrm>
          <a:pattFill prst="pct60">
            <a:fgClr>
              <a:srgbClr val="00BAAD"/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defRPr b="1" i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INSERT IMAGE HERE </a:t>
            </a:r>
          </a:p>
        </p:txBody>
      </p:sp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C1C533-B166-604B-83AE-2D37A76B0C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921" y="306617"/>
            <a:ext cx="1070093" cy="670112"/>
          </a:xfrm>
          <a:prstGeom prst="rect">
            <a:avLst/>
          </a:prstGeom>
        </p:spPr>
      </p:pic>
      <p:pic>
        <p:nvPicPr>
          <p:cNvPr id="46" name="Picture 45" descr="PPT_Footer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4580"/>
            <a:ext cx="12225338" cy="488800"/>
          </a:xfrm>
          <a:prstGeom prst="rect">
            <a:avLst/>
          </a:prstGeom>
        </p:spPr>
      </p:pic>
      <p:sp>
        <p:nvSpPr>
          <p:cNvPr id="48" name="Text Box 38"/>
          <p:cNvSpPr txBox="1">
            <a:spLocks noChangeArrowheads="1"/>
          </p:cNvSpPr>
          <p:nvPr userDrawn="1"/>
        </p:nvSpPr>
        <p:spPr bwMode="auto">
          <a:xfrm>
            <a:off x="221404" y="6098917"/>
            <a:ext cx="6706957" cy="25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66" noProof="0">
                <a:solidFill>
                  <a:schemeClr val="bg1"/>
                </a:solidFill>
              </a:rPr>
              <a:t>ESA UNCLASSIFIED</a:t>
            </a:r>
            <a:endParaRPr lang="en-GB" sz="1066" noProof="0">
              <a:solidFill>
                <a:schemeClr val="bg1"/>
              </a:solidFill>
            </a:endParaRPr>
          </a:p>
        </p:txBody>
      </p:sp>
      <p:grpSp>
        <p:nvGrpSpPr>
          <p:cNvPr id="50" name="Group 49"/>
          <p:cNvGrpSpPr/>
          <p:nvPr userDrawn="1"/>
        </p:nvGrpSpPr>
        <p:grpSpPr>
          <a:xfrm>
            <a:off x="231031" y="6554656"/>
            <a:ext cx="9127110" cy="148646"/>
            <a:chOff x="172269" y="6621494"/>
            <a:chExt cx="6826666" cy="111519"/>
          </a:xfrm>
        </p:grpSpPr>
        <p:pic>
          <p:nvPicPr>
            <p:cNvPr id="51" name="Picture 50" descr="at.png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be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ca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ch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cz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de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dk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ee.png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es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fi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fr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gr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hu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ie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it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lu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nl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no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pl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pt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ro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se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uk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si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6" name="Picture 35" descr="PPT_Footer.jpg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4580"/>
            <a:ext cx="12225338" cy="488800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42C1F514-879A-478D-BB99-1F6AF115AC29}"/>
              </a:ext>
            </a:extLst>
          </p:cNvPr>
          <p:cNvGrpSpPr/>
          <p:nvPr userDrawn="1"/>
        </p:nvGrpSpPr>
        <p:grpSpPr>
          <a:xfrm>
            <a:off x="216217" y="6551090"/>
            <a:ext cx="9497570" cy="141719"/>
            <a:chOff x="1076500" y="4469696"/>
            <a:chExt cx="9628745" cy="144114"/>
          </a:xfrm>
        </p:grpSpPr>
        <p:pic>
          <p:nvPicPr>
            <p:cNvPr id="94" name="Picture 93" descr="de.png">
              <a:extLst>
                <a:ext uri="{FF2B5EF4-FFF2-40B4-BE49-F238E27FC236}">
                  <a16:creationId xmlns:a16="http://schemas.microsoft.com/office/drawing/2014/main" id="{B922B372-BBE1-41DD-90F6-CB569CE717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at.png">
              <a:extLst>
                <a:ext uri="{FF2B5EF4-FFF2-40B4-BE49-F238E27FC236}">
                  <a16:creationId xmlns:a16="http://schemas.microsoft.com/office/drawing/2014/main" id="{60B26EA8-940D-4E96-90C8-FEED4F554E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 descr="be.png">
              <a:extLst>
                <a:ext uri="{FF2B5EF4-FFF2-40B4-BE49-F238E27FC236}">
                  <a16:creationId xmlns:a16="http://schemas.microsoft.com/office/drawing/2014/main" id="{C9CCA5EB-2114-4CBB-8809-BDBA5DA4D3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dk.png">
              <a:extLst>
                <a:ext uri="{FF2B5EF4-FFF2-40B4-BE49-F238E27FC236}">
                  <a16:creationId xmlns:a16="http://schemas.microsoft.com/office/drawing/2014/main" id="{751EFCC7-8E26-4235-ADB0-8174E5D24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 descr="es.png">
              <a:extLst>
                <a:ext uri="{FF2B5EF4-FFF2-40B4-BE49-F238E27FC236}">
                  <a16:creationId xmlns:a16="http://schemas.microsoft.com/office/drawing/2014/main" id="{51D18AE5-198A-4E15-A350-0361F28172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ee.png">
              <a:extLst>
                <a:ext uri="{FF2B5EF4-FFF2-40B4-BE49-F238E27FC236}">
                  <a16:creationId xmlns:a16="http://schemas.microsoft.com/office/drawing/2014/main" id="{B863E728-9FB4-403C-8378-9798320D38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fi.png">
              <a:extLst>
                <a:ext uri="{FF2B5EF4-FFF2-40B4-BE49-F238E27FC236}">
                  <a16:creationId xmlns:a16="http://schemas.microsoft.com/office/drawing/2014/main" id="{0D1D21D0-00C1-4B6E-B818-D7C1A69F0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fr.png">
              <a:extLst>
                <a:ext uri="{FF2B5EF4-FFF2-40B4-BE49-F238E27FC236}">
                  <a16:creationId xmlns:a16="http://schemas.microsoft.com/office/drawing/2014/main" id="{13EF7BDB-6C46-4A0E-BC3E-9BCBACCB98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gr.png">
              <a:extLst>
                <a:ext uri="{FF2B5EF4-FFF2-40B4-BE49-F238E27FC236}">
                  <a16:creationId xmlns:a16="http://schemas.microsoft.com/office/drawing/2014/main" id="{551851D1-7F90-481A-9B60-C9DEE8C24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hu.png">
              <a:extLst>
                <a:ext uri="{FF2B5EF4-FFF2-40B4-BE49-F238E27FC236}">
                  <a16:creationId xmlns:a16="http://schemas.microsoft.com/office/drawing/2014/main" id="{8D0E247C-7974-468D-ADC2-F4FC6A1A17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ie.png">
              <a:extLst>
                <a:ext uri="{FF2B5EF4-FFF2-40B4-BE49-F238E27FC236}">
                  <a16:creationId xmlns:a16="http://schemas.microsoft.com/office/drawing/2014/main" id="{5BAE35C7-0B66-408F-9460-07909EDB3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it.png">
              <a:extLst>
                <a:ext uri="{FF2B5EF4-FFF2-40B4-BE49-F238E27FC236}">
                  <a16:creationId xmlns:a16="http://schemas.microsoft.com/office/drawing/2014/main" id="{631277C7-612E-4E75-AE94-797D26E074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lu.png">
              <a:extLst>
                <a:ext uri="{FF2B5EF4-FFF2-40B4-BE49-F238E27FC236}">
                  <a16:creationId xmlns:a16="http://schemas.microsoft.com/office/drawing/2014/main" id="{F1B3D04B-2DCF-40B6-964A-56865299F3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no.png">
              <a:extLst>
                <a:ext uri="{FF2B5EF4-FFF2-40B4-BE49-F238E27FC236}">
                  <a16:creationId xmlns:a16="http://schemas.microsoft.com/office/drawing/2014/main" id="{9FF1E74F-201D-4911-8653-54E7EFDD91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nl.png">
              <a:extLst>
                <a:ext uri="{FF2B5EF4-FFF2-40B4-BE49-F238E27FC236}">
                  <a16:creationId xmlns:a16="http://schemas.microsoft.com/office/drawing/2014/main" id="{C3EC7896-868D-4CA9-9D3F-BFDABA0418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pl.png">
              <a:extLst>
                <a:ext uri="{FF2B5EF4-FFF2-40B4-BE49-F238E27FC236}">
                  <a16:creationId xmlns:a16="http://schemas.microsoft.com/office/drawing/2014/main" id="{3E8BCDAB-AB63-4BD5-9591-C94DB5E54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pt.png">
              <a:extLst>
                <a:ext uri="{FF2B5EF4-FFF2-40B4-BE49-F238E27FC236}">
                  <a16:creationId xmlns:a16="http://schemas.microsoft.com/office/drawing/2014/main" id="{FB64114B-6243-4FA1-BB0B-916E1655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cz.png">
              <a:extLst>
                <a:ext uri="{FF2B5EF4-FFF2-40B4-BE49-F238E27FC236}">
                  <a16:creationId xmlns:a16="http://schemas.microsoft.com/office/drawing/2014/main" id="{D3B9371F-B586-4B4C-A18A-D38640E862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ro.png">
              <a:extLst>
                <a:ext uri="{FF2B5EF4-FFF2-40B4-BE49-F238E27FC236}">
                  <a16:creationId xmlns:a16="http://schemas.microsoft.com/office/drawing/2014/main" id="{4D1B6F13-8EFD-4D6D-A861-7C25B51F7F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se.png">
              <a:extLst>
                <a:ext uri="{FF2B5EF4-FFF2-40B4-BE49-F238E27FC236}">
                  <a16:creationId xmlns:a16="http://schemas.microsoft.com/office/drawing/2014/main" id="{2BB268BF-9753-4684-8840-A56210EE7A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ch.png">
              <a:extLst>
                <a:ext uri="{FF2B5EF4-FFF2-40B4-BE49-F238E27FC236}">
                  <a16:creationId xmlns:a16="http://schemas.microsoft.com/office/drawing/2014/main" id="{D40B3E36-949C-4514-8981-9B61A57C39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 descr="uk.png">
              <a:extLst>
                <a:ext uri="{FF2B5EF4-FFF2-40B4-BE49-F238E27FC236}">
                  <a16:creationId xmlns:a16="http://schemas.microsoft.com/office/drawing/2014/main" id="{D029947D-9AE3-475C-AB7A-84BD941671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808E5B05-EA72-4FE2-8941-2B0C059DA8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F07A0A76-DFB1-4211-8DF6-B7FD7B5EE7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2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18" name="Picture 117" descr="ca.png">
              <a:extLst>
                <a:ext uri="{FF2B5EF4-FFF2-40B4-BE49-F238E27FC236}">
                  <a16:creationId xmlns:a16="http://schemas.microsoft.com/office/drawing/2014/main" id="{19B49785-B4E0-48FB-926F-CFAE455221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9" name="Picture 118" descr="si.png">
              <a:extLst>
                <a:ext uri="{FF2B5EF4-FFF2-40B4-BE49-F238E27FC236}">
                  <a16:creationId xmlns:a16="http://schemas.microsoft.com/office/drawing/2014/main" id="{6D82DB7D-A203-47A7-A11E-40B4AB643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421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684BDC99-C1D9-4528-A72A-2D4001C96AA0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F034AC13-1EEF-41F8-AE58-AFAE5F7BE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664F28BA-7502-421D-B101-5362E71CF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DC140489-71A9-4BF7-A35B-69576525CB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A7D51D07-2CB5-4767-9EA3-39B6419627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2EEC56CB-024A-423E-B9CF-FE0DB32565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D6401585-748D-4FDB-BDD1-D6A1EA5E2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2CACA929-FD02-440D-B59F-0496A18844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DAED9F16-79ED-4941-933F-F3740433FF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C7EC3B9F-9E65-4BDC-865F-892967AA0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8D7B2CE5-AF57-438B-BCEB-36D98E805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FACE792E-4573-4359-BDDC-A6BEBFC2D2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FE1E0052-6DA8-4408-9233-8DE651EAC3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D4C18404-1A13-45B2-B6BB-81B0EDEAC9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FA2DDEEF-D0DD-4A9E-998C-27AADF7347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A0872AC7-5F0A-4D43-BEF0-E0AB690C4C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642FEDC5-EB8D-4421-8869-C754AECD63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49D0D463-5E2E-423D-9110-F1B60BED0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D1E35DDC-73DD-4F6B-9DDF-DAB91501E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3BA2EC76-AFDC-42C5-BF4B-6B0FC83FB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D4E95AA9-6EC6-4472-8BE0-C2F3861602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F7320CB-BE31-4CAF-AA55-0770745B6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AE392A63-49C8-4DD0-8BC8-5580D30E18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31A6A25C-BDCE-49B8-8D55-B39E4FC25A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C71BA6F-62C8-4F62-B8FE-1A463E23FD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E9C5BA1B-5C5C-4AED-B62D-C637E61669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8F61DC0C-D87B-4D08-B5DB-B5333F0BF3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75438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9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500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2430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1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5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6" y="6452251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789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21ABD0-8865-F348-A87B-1DE04F3FA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3"/>
            <a:ext cx="12225337" cy="6407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21ABD0-8865-F348-A87B-1DE04F3FA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"/>
            <a:ext cx="1542152" cy="6407287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326422"/>
            <a:ext cx="1366042" cy="2295467"/>
          </a:xfrm>
        </p:spPr>
        <p:txBody>
          <a:bodyPr anchor="ctr">
            <a:normAutofit/>
          </a:bodyPr>
          <a:lstStyle>
            <a:lvl1pPr>
              <a:defRPr sz="1599" b="1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INSERT HERO GLOBE SIDE BANNER HERE</a:t>
            </a:r>
          </a:p>
        </p:txBody>
      </p:sp>
      <p:sp>
        <p:nvSpPr>
          <p:cNvPr id="15" name="Title 28"/>
          <p:cNvSpPr>
            <a:spLocks noGrp="1"/>
          </p:cNvSpPr>
          <p:nvPr>
            <p:ph type="title" hasCustomPrompt="1"/>
          </p:nvPr>
        </p:nvSpPr>
        <p:spPr>
          <a:xfrm>
            <a:off x="2079257" y="1172412"/>
            <a:ext cx="3514785" cy="589915"/>
          </a:xfrm>
        </p:spPr>
        <p:txBody>
          <a:bodyPr>
            <a:normAutofit/>
          </a:bodyPr>
          <a:lstStyle>
            <a:lvl1pPr>
              <a:defRPr sz="2133" b="1" i="0" baseline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079258" y="1904129"/>
            <a:ext cx="4174358" cy="3945732"/>
          </a:xfrm>
        </p:spPr>
        <p:txBody>
          <a:bodyPr>
            <a:normAutofit/>
          </a:bodyPr>
          <a:lstStyle>
            <a:lvl1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  <a:lvl2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2pPr>
            <a:lvl3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3pPr>
            <a:lvl4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4pPr>
            <a:lvl5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079258" y="641673"/>
            <a:ext cx="3837554" cy="388937"/>
          </a:xfrm>
          <a:solidFill>
            <a:srgbClr val="00BAAD"/>
          </a:solidFill>
        </p:spPr>
        <p:txBody>
          <a:bodyPr tIns="54000" rIns="90000" bIns="39600" anchor="ctr"/>
          <a:lstStyle>
            <a:lvl1pPr marL="0" indent="0">
              <a:buNone/>
              <a:defRPr sz="2799" b="1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en-US" sz="2599"/>
              <a:t>BASIC IMAGE LAYOUT</a:t>
            </a:r>
          </a:p>
        </p:txBody>
      </p:sp>
      <p:sp>
        <p:nvSpPr>
          <p:cNvPr id="48" name="Text Box 38"/>
          <p:cNvSpPr txBox="1">
            <a:spLocks noChangeArrowheads="1"/>
          </p:cNvSpPr>
          <p:nvPr userDrawn="1"/>
        </p:nvSpPr>
        <p:spPr bwMode="auto">
          <a:xfrm>
            <a:off x="221404" y="6098917"/>
            <a:ext cx="6706957" cy="25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66" noProof="0">
                <a:solidFill>
                  <a:schemeClr val="bg1"/>
                </a:solidFill>
              </a:rPr>
              <a:t>ESA UNCLASSIFIED</a:t>
            </a:r>
            <a:endParaRPr lang="en-GB" sz="1066" noProof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21212-1728-4F31-BC78-849B38BF77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5062" y="10067"/>
            <a:ext cx="1686203" cy="132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15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2225338" cy="6392393"/>
          </a:xfrm>
        </p:spPr>
        <p:txBody>
          <a:bodyPr anchor="ctr">
            <a:normAutofit/>
          </a:bodyPr>
          <a:lstStyle>
            <a:lvl1pPr algn="ctr">
              <a:defRPr sz="1866" b="1" i="1">
                <a:solidFill>
                  <a:srgbClr val="04324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INSERT BACKGROUND IMAGE HERE</a:t>
            </a:r>
          </a:p>
        </p:txBody>
      </p:sp>
      <p:sp>
        <p:nvSpPr>
          <p:cNvPr id="13" name="Title 28"/>
          <p:cNvSpPr>
            <a:spLocks noGrp="1"/>
          </p:cNvSpPr>
          <p:nvPr>
            <p:ph type="title" hasCustomPrompt="1"/>
          </p:nvPr>
        </p:nvSpPr>
        <p:spPr>
          <a:xfrm>
            <a:off x="529765" y="1172412"/>
            <a:ext cx="3514785" cy="589915"/>
          </a:xfrm>
        </p:spPr>
        <p:txBody>
          <a:bodyPr>
            <a:normAutofit/>
          </a:bodyPr>
          <a:lstStyle>
            <a:lvl1pPr>
              <a:defRPr sz="2133" b="1" i="0" baseline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29767" y="1904129"/>
            <a:ext cx="4174358" cy="3945732"/>
          </a:xfrm>
        </p:spPr>
        <p:txBody>
          <a:bodyPr>
            <a:normAutofit/>
          </a:bodyPr>
          <a:lstStyle>
            <a:lvl1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  <a:lvl2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2pPr>
            <a:lvl3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3pPr>
            <a:lvl4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4pPr>
            <a:lvl5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29767" y="641672"/>
            <a:ext cx="4406215" cy="447652"/>
          </a:xfrm>
          <a:solidFill>
            <a:srgbClr val="00BAAD"/>
          </a:solidFill>
        </p:spPr>
        <p:txBody>
          <a:bodyPr tIns="54000" rIns="90000" bIns="39600" anchor="ctr"/>
          <a:lstStyle>
            <a:lvl1pPr marL="0" indent="0">
              <a:buNone/>
              <a:defRPr sz="2799" b="1" i="0">
                <a:solidFill>
                  <a:schemeClr val="bg1"/>
                </a:solidFill>
                <a:latin typeface="+mj-lt"/>
                <a:ea typeface="NotesEsa" charset="0"/>
                <a:cs typeface="NotesEsa" charset="0"/>
              </a:defRPr>
            </a:lvl1pPr>
          </a:lstStyle>
          <a:p>
            <a:r>
              <a:rPr lang="en-US" sz="2599"/>
              <a:t>BASIC IMAGE LAYOUT</a:t>
            </a:r>
          </a:p>
        </p:txBody>
      </p:sp>
    </p:spTree>
    <p:extLst>
      <p:ext uri="{BB962C8B-B14F-4D97-AF65-F5344CB8AC3E}">
        <p14:creationId xmlns:p14="http://schemas.microsoft.com/office/powerpoint/2010/main" val="86265578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28859" y="525812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2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602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71">
                <a:solidFill>
                  <a:srgbClr val="FEFFFF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68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440BF7BC-B34F-4433-92C7-6C44753A6C69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64" name="Picture 123" descr="at.png">
              <a:extLst>
                <a:ext uri="{FF2B5EF4-FFF2-40B4-BE49-F238E27FC236}">
                  <a16:creationId xmlns:a16="http://schemas.microsoft.com/office/drawing/2014/main" id="{D3886876-46B4-435E-815C-C4EE1E0CE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124" descr="be.png">
              <a:extLst>
                <a:ext uri="{FF2B5EF4-FFF2-40B4-BE49-F238E27FC236}">
                  <a16:creationId xmlns:a16="http://schemas.microsoft.com/office/drawing/2014/main" id="{DD097B1D-FB4D-4BAB-84C4-401861A41E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125" descr="ch.png">
              <a:extLst>
                <a:ext uri="{FF2B5EF4-FFF2-40B4-BE49-F238E27FC236}">
                  <a16:creationId xmlns:a16="http://schemas.microsoft.com/office/drawing/2014/main" id="{AE740CFC-D88F-4662-B272-2A11625ED3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126" descr="cz.png">
              <a:extLst>
                <a:ext uri="{FF2B5EF4-FFF2-40B4-BE49-F238E27FC236}">
                  <a16:creationId xmlns:a16="http://schemas.microsoft.com/office/drawing/2014/main" id="{D12ABF30-9824-44B3-9630-55F4C9625E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127" descr="de.png">
              <a:extLst>
                <a:ext uri="{FF2B5EF4-FFF2-40B4-BE49-F238E27FC236}">
                  <a16:creationId xmlns:a16="http://schemas.microsoft.com/office/drawing/2014/main" id="{852E59E1-4F9F-4320-B851-06A76A18F5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128" descr="dk.png">
              <a:extLst>
                <a:ext uri="{FF2B5EF4-FFF2-40B4-BE49-F238E27FC236}">
                  <a16:creationId xmlns:a16="http://schemas.microsoft.com/office/drawing/2014/main" id="{D35497CD-9E6C-4B09-9009-97F8A8EB5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129" descr="ee.png">
              <a:extLst>
                <a:ext uri="{FF2B5EF4-FFF2-40B4-BE49-F238E27FC236}">
                  <a16:creationId xmlns:a16="http://schemas.microsoft.com/office/drawing/2014/main" id="{DF217C9F-172F-4E9E-9A66-A7CD967D53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130" descr="es.png">
              <a:extLst>
                <a:ext uri="{FF2B5EF4-FFF2-40B4-BE49-F238E27FC236}">
                  <a16:creationId xmlns:a16="http://schemas.microsoft.com/office/drawing/2014/main" id="{66FCB59D-3062-4757-8BFB-22C932BC53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131" descr="fi.png">
              <a:extLst>
                <a:ext uri="{FF2B5EF4-FFF2-40B4-BE49-F238E27FC236}">
                  <a16:creationId xmlns:a16="http://schemas.microsoft.com/office/drawing/2014/main" id="{857FBF31-3267-4A85-B93D-D5F66D465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132" descr="fr.png">
              <a:extLst>
                <a:ext uri="{FF2B5EF4-FFF2-40B4-BE49-F238E27FC236}">
                  <a16:creationId xmlns:a16="http://schemas.microsoft.com/office/drawing/2014/main" id="{AC3AC60A-A22A-4771-BBEA-4A4A79EA8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133" descr="gr.png">
              <a:extLst>
                <a:ext uri="{FF2B5EF4-FFF2-40B4-BE49-F238E27FC236}">
                  <a16:creationId xmlns:a16="http://schemas.microsoft.com/office/drawing/2014/main" id="{95C7D437-D0D4-4871-A7A9-4FB01C49B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134" descr="hu.png">
              <a:extLst>
                <a:ext uri="{FF2B5EF4-FFF2-40B4-BE49-F238E27FC236}">
                  <a16:creationId xmlns:a16="http://schemas.microsoft.com/office/drawing/2014/main" id="{9AA03365-688C-4189-9CF4-77654972D2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135" descr="ie.png">
              <a:extLst>
                <a:ext uri="{FF2B5EF4-FFF2-40B4-BE49-F238E27FC236}">
                  <a16:creationId xmlns:a16="http://schemas.microsoft.com/office/drawing/2014/main" id="{FB0E5814-0AB6-4AC5-9674-4C73FE8D7A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136" descr="it.png">
              <a:extLst>
                <a:ext uri="{FF2B5EF4-FFF2-40B4-BE49-F238E27FC236}">
                  <a16:creationId xmlns:a16="http://schemas.microsoft.com/office/drawing/2014/main" id="{DC3DD283-869F-47D0-A48A-4F1B3DCD89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137" descr="lu.png">
              <a:extLst>
                <a:ext uri="{FF2B5EF4-FFF2-40B4-BE49-F238E27FC236}">
                  <a16:creationId xmlns:a16="http://schemas.microsoft.com/office/drawing/2014/main" id="{85D43585-9A22-4D20-8F48-346B16189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138" descr="nl.png">
              <a:extLst>
                <a:ext uri="{FF2B5EF4-FFF2-40B4-BE49-F238E27FC236}">
                  <a16:creationId xmlns:a16="http://schemas.microsoft.com/office/drawing/2014/main" id="{237E0A86-2B7A-4934-A712-1A7DAA2F0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139" descr="no.png">
              <a:extLst>
                <a:ext uri="{FF2B5EF4-FFF2-40B4-BE49-F238E27FC236}">
                  <a16:creationId xmlns:a16="http://schemas.microsoft.com/office/drawing/2014/main" id="{BA522E5F-812F-441E-8D49-50204B024A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140" descr="pl.png">
              <a:extLst>
                <a:ext uri="{FF2B5EF4-FFF2-40B4-BE49-F238E27FC236}">
                  <a16:creationId xmlns:a16="http://schemas.microsoft.com/office/drawing/2014/main" id="{5C25A66E-F50A-4AC7-AE2A-253DC36475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141" descr="pt.png">
              <a:extLst>
                <a:ext uri="{FF2B5EF4-FFF2-40B4-BE49-F238E27FC236}">
                  <a16:creationId xmlns:a16="http://schemas.microsoft.com/office/drawing/2014/main" id="{871FA8BE-D304-45C2-AC4E-787E09F2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142" descr="ro.png">
              <a:extLst>
                <a:ext uri="{FF2B5EF4-FFF2-40B4-BE49-F238E27FC236}">
                  <a16:creationId xmlns:a16="http://schemas.microsoft.com/office/drawing/2014/main" id="{C4853C68-B8CF-4FE0-83DC-780A833866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143" descr="se.png">
              <a:extLst>
                <a:ext uri="{FF2B5EF4-FFF2-40B4-BE49-F238E27FC236}">
                  <a16:creationId xmlns:a16="http://schemas.microsoft.com/office/drawing/2014/main" id="{1E1D2C75-A8F1-432D-B413-3E29B7CA8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144" descr="uk.png">
              <a:extLst>
                <a:ext uri="{FF2B5EF4-FFF2-40B4-BE49-F238E27FC236}">
                  <a16:creationId xmlns:a16="http://schemas.microsoft.com/office/drawing/2014/main" id="{F0D1B348-FFED-48BE-B0F9-D78EE5FE9E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145" descr="ca.png">
              <a:extLst>
                <a:ext uri="{FF2B5EF4-FFF2-40B4-BE49-F238E27FC236}">
                  <a16:creationId xmlns:a16="http://schemas.microsoft.com/office/drawing/2014/main" id="{5B719153-ECAB-4C91-A5DA-A5770D2A47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146">
              <a:extLst>
                <a:ext uri="{FF2B5EF4-FFF2-40B4-BE49-F238E27FC236}">
                  <a16:creationId xmlns:a16="http://schemas.microsoft.com/office/drawing/2014/main" id="{05FC866A-66E0-4D16-B82F-F2A39DF75C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8" name="Picture 147" descr="si.png">
              <a:extLst>
                <a:ext uri="{FF2B5EF4-FFF2-40B4-BE49-F238E27FC236}">
                  <a16:creationId xmlns:a16="http://schemas.microsoft.com/office/drawing/2014/main" id="{DDA4AA46-85CD-455A-88E6-E55FBA6A29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3D8EFE9-2B65-41B7-8890-FC741C413786}"/>
              </a:ext>
            </a:extLst>
          </p:cNvPr>
          <p:cNvPicPr>
            <a:picLocks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872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6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3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</p:bld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4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0"/>
            </a:lvl1pPr>
            <a:lvl2pPr>
              <a:defRPr sz="17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6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6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E59789FD-0EA2-4C0F-A892-2BD716E05C8D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92" name="Picture 123" descr="at.png">
              <a:extLst>
                <a:ext uri="{FF2B5EF4-FFF2-40B4-BE49-F238E27FC236}">
                  <a16:creationId xmlns:a16="http://schemas.microsoft.com/office/drawing/2014/main" id="{E0204FF9-5EFA-4CD2-8E80-05FEA2DA4F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124" descr="be.png">
              <a:extLst>
                <a:ext uri="{FF2B5EF4-FFF2-40B4-BE49-F238E27FC236}">
                  <a16:creationId xmlns:a16="http://schemas.microsoft.com/office/drawing/2014/main" id="{AD0FBA18-1F11-4311-8CBB-B541FEF62A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125" descr="ch.png">
              <a:extLst>
                <a:ext uri="{FF2B5EF4-FFF2-40B4-BE49-F238E27FC236}">
                  <a16:creationId xmlns:a16="http://schemas.microsoft.com/office/drawing/2014/main" id="{C8BADCDB-CFF6-4A9A-96EF-0A9803587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126" descr="cz.png">
              <a:extLst>
                <a:ext uri="{FF2B5EF4-FFF2-40B4-BE49-F238E27FC236}">
                  <a16:creationId xmlns:a16="http://schemas.microsoft.com/office/drawing/2014/main" id="{93D9E1DC-B125-4ADB-9C4C-F81018E26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127" descr="de.png">
              <a:extLst>
                <a:ext uri="{FF2B5EF4-FFF2-40B4-BE49-F238E27FC236}">
                  <a16:creationId xmlns:a16="http://schemas.microsoft.com/office/drawing/2014/main" id="{8A830C3F-B2B6-4DD9-9410-D6D37F1F54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128" descr="dk.png">
              <a:extLst>
                <a:ext uri="{FF2B5EF4-FFF2-40B4-BE49-F238E27FC236}">
                  <a16:creationId xmlns:a16="http://schemas.microsoft.com/office/drawing/2014/main" id="{2101810F-B79F-4218-9079-467E033D6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129" descr="ee.png">
              <a:extLst>
                <a:ext uri="{FF2B5EF4-FFF2-40B4-BE49-F238E27FC236}">
                  <a16:creationId xmlns:a16="http://schemas.microsoft.com/office/drawing/2014/main" id="{9E6C0BB8-FC17-4A30-B2A2-86641B275B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130" descr="es.png">
              <a:extLst>
                <a:ext uri="{FF2B5EF4-FFF2-40B4-BE49-F238E27FC236}">
                  <a16:creationId xmlns:a16="http://schemas.microsoft.com/office/drawing/2014/main" id="{7B2C6903-C6B7-4024-9762-4E90682498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31" descr="fi.png">
              <a:extLst>
                <a:ext uri="{FF2B5EF4-FFF2-40B4-BE49-F238E27FC236}">
                  <a16:creationId xmlns:a16="http://schemas.microsoft.com/office/drawing/2014/main" id="{96EBEFBC-5962-42AE-87E1-59680768F9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32" descr="fr.png">
              <a:extLst>
                <a:ext uri="{FF2B5EF4-FFF2-40B4-BE49-F238E27FC236}">
                  <a16:creationId xmlns:a16="http://schemas.microsoft.com/office/drawing/2014/main" id="{216EEBCA-6382-4431-9DCB-EDBD00481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33" descr="gr.png">
              <a:extLst>
                <a:ext uri="{FF2B5EF4-FFF2-40B4-BE49-F238E27FC236}">
                  <a16:creationId xmlns:a16="http://schemas.microsoft.com/office/drawing/2014/main" id="{EF075456-921F-4F24-8D6C-BDBED624DE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34" descr="hu.png">
              <a:extLst>
                <a:ext uri="{FF2B5EF4-FFF2-40B4-BE49-F238E27FC236}">
                  <a16:creationId xmlns:a16="http://schemas.microsoft.com/office/drawing/2014/main" id="{DF06615A-1C78-4FA9-B193-8782BD3848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35" descr="ie.png">
              <a:extLst>
                <a:ext uri="{FF2B5EF4-FFF2-40B4-BE49-F238E27FC236}">
                  <a16:creationId xmlns:a16="http://schemas.microsoft.com/office/drawing/2014/main" id="{8BABB360-2D81-4E2C-8FBF-2BE2EE986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36" descr="it.png">
              <a:extLst>
                <a:ext uri="{FF2B5EF4-FFF2-40B4-BE49-F238E27FC236}">
                  <a16:creationId xmlns:a16="http://schemas.microsoft.com/office/drawing/2014/main" id="{D8241C33-42E8-47C2-B51A-D826A3179C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37" descr="lu.png">
              <a:extLst>
                <a:ext uri="{FF2B5EF4-FFF2-40B4-BE49-F238E27FC236}">
                  <a16:creationId xmlns:a16="http://schemas.microsoft.com/office/drawing/2014/main" id="{1271C06B-B89A-4EEB-AE76-F10694645F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38" descr="nl.png">
              <a:extLst>
                <a:ext uri="{FF2B5EF4-FFF2-40B4-BE49-F238E27FC236}">
                  <a16:creationId xmlns:a16="http://schemas.microsoft.com/office/drawing/2014/main" id="{3095DA32-D902-4C89-93C7-48A327350A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39" descr="no.png">
              <a:extLst>
                <a:ext uri="{FF2B5EF4-FFF2-40B4-BE49-F238E27FC236}">
                  <a16:creationId xmlns:a16="http://schemas.microsoft.com/office/drawing/2014/main" id="{81D53F8D-AC71-48F5-B043-106884B49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40" descr="pl.png">
              <a:extLst>
                <a:ext uri="{FF2B5EF4-FFF2-40B4-BE49-F238E27FC236}">
                  <a16:creationId xmlns:a16="http://schemas.microsoft.com/office/drawing/2014/main" id="{3F32C7B2-83C6-4236-996B-74400A8C35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41" descr="pt.png">
              <a:extLst>
                <a:ext uri="{FF2B5EF4-FFF2-40B4-BE49-F238E27FC236}">
                  <a16:creationId xmlns:a16="http://schemas.microsoft.com/office/drawing/2014/main" id="{2A42C3A9-2AE1-4193-848B-5443CBAB6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42" descr="ro.png">
              <a:extLst>
                <a:ext uri="{FF2B5EF4-FFF2-40B4-BE49-F238E27FC236}">
                  <a16:creationId xmlns:a16="http://schemas.microsoft.com/office/drawing/2014/main" id="{0E37C70D-744A-42F6-A5E1-58E75BA7C4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43" descr="se.png">
              <a:extLst>
                <a:ext uri="{FF2B5EF4-FFF2-40B4-BE49-F238E27FC236}">
                  <a16:creationId xmlns:a16="http://schemas.microsoft.com/office/drawing/2014/main" id="{DFE8F438-F990-42B8-9D68-79FE03EBF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44" descr="uk.png">
              <a:extLst>
                <a:ext uri="{FF2B5EF4-FFF2-40B4-BE49-F238E27FC236}">
                  <a16:creationId xmlns:a16="http://schemas.microsoft.com/office/drawing/2014/main" id="{3CF1FB40-262C-4153-B744-E7233DFF5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45" descr="ca.png">
              <a:extLst>
                <a:ext uri="{FF2B5EF4-FFF2-40B4-BE49-F238E27FC236}">
                  <a16:creationId xmlns:a16="http://schemas.microsoft.com/office/drawing/2014/main" id="{66056919-7533-4849-ABF9-C7A10E9BBD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46">
              <a:extLst>
                <a:ext uri="{FF2B5EF4-FFF2-40B4-BE49-F238E27FC236}">
                  <a16:creationId xmlns:a16="http://schemas.microsoft.com/office/drawing/2014/main" id="{E69B511B-8C38-4657-A38E-8F6796AB19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47" descr="si.png">
              <a:extLst>
                <a:ext uri="{FF2B5EF4-FFF2-40B4-BE49-F238E27FC236}">
                  <a16:creationId xmlns:a16="http://schemas.microsoft.com/office/drawing/2014/main" id="{3BEB1A9B-8E64-4E11-BBF4-BB71FE6E4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3" name="Picture 5">
            <a:extLst>
              <a:ext uri="{FF2B5EF4-FFF2-40B4-BE49-F238E27FC236}">
                <a16:creationId xmlns:a16="http://schemas.microsoft.com/office/drawing/2014/main" id="{F21F1BF2-A799-4B0C-94A0-623E5F0B8903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2" y="6584400"/>
            <a:ext cx="1638000" cy="10440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169177D-0A1A-473D-A441-30308DA5D34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45453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790"/>
            </a:lvl1pPr>
            <a:lvl2pPr>
              <a:defRPr sz="17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6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6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7" name="Group 122">
            <a:extLst>
              <a:ext uri="{FF2B5EF4-FFF2-40B4-BE49-F238E27FC236}">
                <a16:creationId xmlns:a16="http://schemas.microsoft.com/office/drawing/2014/main" id="{7A760FB0-B64B-43FB-AC0E-A475EE584F38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38" name="Picture 123" descr="at.png">
              <a:extLst>
                <a:ext uri="{FF2B5EF4-FFF2-40B4-BE49-F238E27FC236}">
                  <a16:creationId xmlns:a16="http://schemas.microsoft.com/office/drawing/2014/main" id="{F2EBB9A4-D19D-4DF8-911D-A2770B803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124" descr="be.png">
              <a:extLst>
                <a:ext uri="{FF2B5EF4-FFF2-40B4-BE49-F238E27FC236}">
                  <a16:creationId xmlns:a16="http://schemas.microsoft.com/office/drawing/2014/main" id="{8A2C120C-7AB4-48D6-AF4B-3D38A6C99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5" descr="ch.png">
              <a:extLst>
                <a:ext uri="{FF2B5EF4-FFF2-40B4-BE49-F238E27FC236}">
                  <a16:creationId xmlns:a16="http://schemas.microsoft.com/office/drawing/2014/main" id="{6BE12465-731D-43F6-A86F-04AFC9D5D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6" descr="cz.png">
              <a:extLst>
                <a:ext uri="{FF2B5EF4-FFF2-40B4-BE49-F238E27FC236}">
                  <a16:creationId xmlns:a16="http://schemas.microsoft.com/office/drawing/2014/main" id="{F8546346-D4FB-4C19-B325-3D8410ACD4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7" descr="de.png">
              <a:extLst>
                <a:ext uri="{FF2B5EF4-FFF2-40B4-BE49-F238E27FC236}">
                  <a16:creationId xmlns:a16="http://schemas.microsoft.com/office/drawing/2014/main" id="{C0A8A0DC-63BD-40F1-91F6-DC2AB9F26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8" descr="dk.png">
              <a:extLst>
                <a:ext uri="{FF2B5EF4-FFF2-40B4-BE49-F238E27FC236}">
                  <a16:creationId xmlns:a16="http://schemas.microsoft.com/office/drawing/2014/main" id="{BA419F4D-E157-4BC9-972F-F4CD1E1AC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9" descr="ee.png">
              <a:extLst>
                <a:ext uri="{FF2B5EF4-FFF2-40B4-BE49-F238E27FC236}">
                  <a16:creationId xmlns:a16="http://schemas.microsoft.com/office/drawing/2014/main" id="{3A00AED9-AE60-4A6A-8D55-4A556CDB5F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30" descr="es.png">
              <a:extLst>
                <a:ext uri="{FF2B5EF4-FFF2-40B4-BE49-F238E27FC236}">
                  <a16:creationId xmlns:a16="http://schemas.microsoft.com/office/drawing/2014/main" id="{37116DDA-3254-4E20-BA5F-59D5910B3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1" descr="fi.png">
              <a:extLst>
                <a:ext uri="{FF2B5EF4-FFF2-40B4-BE49-F238E27FC236}">
                  <a16:creationId xmlns:a16="http://schemas.microsoft.com/office/drawing/2014/main" id="{00A03EF6-401F-4BE1-A197-D4E6612EC4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2" descr="fr.png">
              <a:extLst>
                <a:ext uri="{FF2B5EF4-FFF2-40B4-BE49-F238E27FC236}">
                  <a16:creationId xmlns:a16="http://schemas.microsoft.com/office/drawing/2014/main" id="{6DB4FEEC-CC9A-4881-858F-F8477E74D3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3" descr="gr.png">
              <a:extLst>
                <a:ext uri="{FF2B5EF4-FFF2-40B4-BE49-F238E27FC236}">
                  <a16:creationId xmlns:a16="http://schemas.microsoft.com/office/drawing/2014/main" id="{C84FFDB6-B1C4-409B-A516-F419ACD02F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4" descr="hu.png">
              <a:extLst>
                <a:ext uri="{FF2B5EF4-FFF2-40B4-BE49-F238E27FC236}">
                  <a16:creationId xmlns:a16="http://schemas.microsoft.com/office/drawing/2014/main" id="{7D5B0C2E-7DFF-4CB9-A205-EFFB5A94F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5" descr="ie.png">
              <a:extLst>
                <a:ext uri="{FF2B5EF4-FFF2-40B4-BE49-F238E27FC236}">
                  <a16:creationId xmlns:a16="http://schemas.microsoft.com/office/drawing/2014/main" id="{C3A5162F-7D06-437D-8552-E6D2CBF2DD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6" descr="it.png">
              <a:extLst>
                <a:ext uri="{FF2B5EF4-FFF2-40B4-BE49-F238E27FC236}">
                  <a16:creationId xmlns:a16="http://schemas.microsoft.com/office/drawing/2014/main" id="{275CCD43-9C15-47C8-BA34-B437C3C1C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7" descr="lu.png">
              <a:extLst>
                <a:ext uri="{FF2B5EF4-FFF2-40B4-BE49-F238E27FC236}">
                  <a16:creationId xmlns:a16="http://schemas.microsoft.com/office/drawing/2014/main" id="{F359393F-28CA-4EDA-992A-E804CE8FA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8" descr="nl.png">
              <a:extLst>
                <a:ext uri="{FF2B5EF4-FFF2-40B4-BE49-F238E27FC236}">
                  <a16:creationId xmlns:a16="http://schemas.microsoft.com/office/drawing/2014/main" id="{5D92B26F-3154-4C98-ACF1-1687EEE5A7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9" descr="no.png">
              <a:extLst>
                <a:ext uri="{FF2B5EF4-FFF2-40B4-BE49-F238E27FC236}">
                  <a16:creationId xmlns:a16="http://schemas.microsoft.com/office/drawing/2014/main" id="{74CA5676-0718-4806-9A0A-2C471266C4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40" descr="pl.png">
              <a:extLst>
                <a:ext uri="{FF2B5EF4-FFF2-40B4-BE49-F238E27FC236}">
                  <a16:creationId xmlns:a16="http://schemas.microsoft.com/office/drawing/2014/main" id="{5F4BC0A9-00A3-4BE6-A9AE-B6C35F8A20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1" descr="pt.png">
              <a:extLst>
                <a:ext uri="{FF2B5EF4-FFF2-40B4-BE49-F238E27FC236}">
                  <a16:creationId xmlns:a16="http://schemas.microsoft.com/office/drawing/2014/main" id="{5C9D937F-5231-4D7D-B953-FC671B284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2" descr="ro.png">
              <a:extLst>
                <a:ext uri="{FF2B5EF4-FFF2-40B4-BE49-F238E27FC236}">
                  <a16:creationId xmlns:a16="http://schemas.microsoft.com/office/drawing/2014/main" id="{707A379F-20CF-4F7A-9F7C-1ACBE1736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3" descr="se.png">
              <a:extLst>
                <a:ext uri="{FF2B5EF4-FFF2-40B4-BE49-F238E27FC236}">
                  <a16:creationId xmlns:a16="http://schemas.microsoft.com/office/drawing/2014/main" id="{19867D3C-CEC8-45F1-A2BE-DE1077BFA4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4" descr="uk.png">
              <a:extLst>
                <a:ext uri="{FF2B5EF4-FFF2-40B4-BE49-F238E27FC236}">
                  <a16:creationId xmlns:a16="http://schemas.microsoft.com/office/drawing/2014/main" id="{7C39E0E9-76D4-4599-83CA-822A1DDEF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5" descr="ca.png">
              <a:extLst>
                <a:ext uri="{FF2B5EF4-FFF2-40B4-BE49-F238E27FC236}">
                  <a16:creationId xmlns:a16="http://schemas.microsoft.com/office/drawing/2014/main" id="{3DA3058B-D133-4E5A-8EA4-C490ED329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6">
              <a:extLst>
                <a:ext uri="{FF2B5EF4-FFF2-40B4-BE49-F238E27FC236}">
                  <a16:creationId xmlns:a16="http://schemas.microsoft.com/office/drawing/2014/main" id="{AD882A97-4EF6-4033-9400-0F3C09AA8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2" name="Picture 147" descr="si.png">
              <a:extLst>
                <a:ext uri="{FF2B5EF4-FFF2-40B4-BE49-F238E27FC236}">
                  <a16:creationId xmlns:a16="http://schemas.microsoft.com/office/drawing/2014/main" id="{DB7B042E-E3F4-4D5C-8F73-1E6711266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A3E670-4649-4E27-AD4C-76D783383024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2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B07C0CE-868D-441F-9172-855E6BBC993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D9BD8BD-E627-4DB4-995D-EF9C10CE7A3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65447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0"/>
            </a:lvl1pPr>
            <a:lvl2pPr>
              <a:defRPr sz="17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6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6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8" name="Group 122">
            <a:extLst>
              <a:ext uri="{FF2B5EF4-FFF2-40B4-BE49-F238E27FC236}">
                <a16:creationId xmlns:a16="http://schemas.microsoft.com/office/drawing/2014/main" id="{AFAB0CCD-2616-4252-95B0-E25C4F20B12D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39" name="Picture 123" descr="at.png">
              <a:extLst>
                <a:ext uri="{FF2B5EF4-FFF2-40B4-BE49-F238E27FC236}">
                  <a16:creationId xmlns:a16="http://schemas.microsoft.com/office/drawing/2014/main" id="{89CB5FC5-E07E-4870-BF08-798AB53CBB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4" descr="be.png">
              <a:extLst>
                <a:ext uri="{FF2B5EF4-FFF2-40B4-BE49-F238E27FC236}">
                  <a16:creationId xmlns:a16="http://schemas.microsoft.com/office/drawing/2014/main" id="{B43F865A-E935-4465-8282-78974BFB4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5" descr="ch.png">
              <a:extLst>
                <a:ext uri="{FF2B5EF4-FFF2-40B4-BE49-F238E27FC236}">
                  <a16:creationId xmlns:a16="http://schemas.microsoft.com/office/drawing/2014/main" id="{9A5E6969-B651-4638-BB72-0383E5BFF8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6" descr="cz.png">
              <a:extLst>
                <a:ext uri="{FF2B5EF4-FFF2-40B4-BE49-F238E27FC236}">
                  <a16:creationId xmlns:a16="http://schemas.microsoft.com/office/drawing/2014/main" id="{0125FC12-7151-41F7-9C33-9481618BA8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7" descr="de.png">
              <a:extLst>
                <a:ext uri="{FF2B5EF4-FFF2-40B4-BE49-F238E27FC236}">
                  <a16:creationId xmlns:a16="http://schemas.microsoft.com/office/drawing/2014/main" id="{808343FF-7A13-4CA0-A464-DDFF4A35E6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8" descr="dk.png">
              <a:extLst>
                <a:ext uri="{FF2B5EF4-FFF2-40B4-BE49-F238E27FC236}">
                  <a16:creationId xmlns:a16="http://schemas.microsoft.com/office/drawing/2014/main" id="{CB32897A-FA16-4F45-90EB-432A645F6B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29" descr="ee.png">
              <a:extLst>
                <a:ext uri="{FF2B5EF4-FFF2-40B4-BE49-F238E27FC236}">
                  <a16:creationId xmlns:a16="http://schemas.microsoft.com/office/drawing/2014/main" id="{E5564762-E688-4CA7-88D6-3763EDEC7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0" descr="es.png">
              <a:extLst>
                <a:ext uri="{FF2B5EF4-FFF2-40B4-BE49-F238E27FC236}">
                  <a16:creationId xmlns:a16="http://schemas.microsoft.com/office/drawing/2014/main" id="{ACE91B17-6834-4A8C-8E4D-6313DF69B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1" descr="fi.png">
              <a:extLst>
                <a:ext uri="{FF2B5EF4-FFF2-40B4-BE49-F238E27FC236}">
                  <a16:creationId xmlns:a16="http://schemas.microsoft.com/office/drawing/2014/main" id="{D3A24353-090A-4BC1-AE09-DEFA7B64DA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2" descr="fr.png">
              <a:extLst>
                <a:ext uri="{FF2B5EF4-FFF2-40B4-BE49-F238E27FC236}">
                  <a16:creationId xmlns:a16="http://schemas.microsoft.com/office/drawing/2014/main" id="{14FF6451-E2D5-4B3D-ABF7-E6F45678D6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3" descr="gr.png">
              <a:extLst>
                <a:ext uri="{FF2B5EF4-FFF2-40B4-BE49-F238E27FC236}">
                  <a16:creationId xmlns:a16="http://schemas.microsoft.com/office/drawing/2014/main" id="{D6B0C089-0181-4E4A-AB36-90A14AE90D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4" descr="hu.png">
              <a:extLst>
                <a:ext uri="{FF2B5EF4-FFF2-40B4-BE49-F238E27FC236}">
                  <a16:creationId xmlns:a16="http://schemas.microsoft.com/office/drawing/2014/main" id="{AD6623B6-F074-4EB1-B9C7-564677F082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5" descr="ie.png">
              <a:extLst>
                <a:ext uri="{FF2B5EF4-FFF2-40B4-BE49-F238E27FC236}">
                  <a16:creationId xmlns:a16="http://schemas.microsoft.com/office/drawing/2014/main" id="{A0DB9FAA-84DC-45B3-8B17-A26D6A9B2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6" descr="it.png">
              <a:extLst>
                <a:ext uri="{FF2B5EF4-FFF2-40B4-BE49-F238E27FC236}">
                  <a16:creationId xmlns:a16="http://schemas.microsoft.com/office/drawing/2014/main" id="{35DC710C-8BE4-4C36-8696-927D3EF030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7" descr="lu.png">
              <a:extLst>
                <a:ext uri="{FF2B5EF4-FFF2-40B4-BE49-F238E27FC236}">
                  <a16:creationId xmlns:a16="http://schemas.microsoft.com/office/drawing/2014/main" id="{FA841B02-333F-49C0-BC3B-5006204C18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8" descr="nl.png">
              <a:extLst>
                <a:ext uri="{FF2B5EF4-FFF2-40B4-BE49-F238E27FC236}">
                  <a16:creationId xmlns:a16="http://schemas.microsoft.com/office/drawing/2014/main" id="{5820EE99-1050-489A-9687-08077046E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39" descr="no.png">
              <a:extLst>
                <a:ext uri="{FF2B5EF4-FFF2-40B4-BE49-F238E27FC236}">
                  <a16:creationId xmlns:a16="http://schemas.microsoft.com/office/drawing/2014/main" id="{4F8EEB3E-8654-44BB-8756-B54287FE86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0" descr="pl.png">
              <a:extLst>
                <a:ext uri="{FF2B5EF4-FFF2-40B4-BE49-F238E27FC236}">
                  <a16:creationId xmlns:a16="http://schemas.microsoft.com/office/drawing/2014/main" id="{66F346BE-8144-499E-8F81-6BE7B70570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1" descr="pt.png">
              <a:extLst>
                <a:ext uri="{FF2B5EF4-FFF2-40B4-BE49-F238E27FC236}">
                  <a16:creationId xmlns:a16="http://schemas.microsoft.com/office/drawing/2014/main" id="{60390774-B085-44C0-8128-3B2100909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2" descr="ro.png">
              <a:extLst>
                <a:ext uri="{FF2B5EF4-FFF2-40B4-BE49-F238E27FC236}">
                  <a16:creationId xmlns:a16="http://schemas.microsoft.com/office/drawing/2014/main" id="{970A111D-4938-427C-8A71-0F422B845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3" descr="se.png">
              <a:extLst>
                <a:ext uri="{FF2B5EF4-FFF2-40B4-BE49-F238E27FC236}">
                  <a16:creationId xmlns:a16="http://schemas.microsoft.com/office/drawing/2014/main" id="{A0BC0473-0AE0-49CD-9D08-058098161B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4" descr="uk.png">
              <a:extLst>
                <a:ext uri="{FF2B5EF4-FFF2-40B4-BE49-F238E27FC236}">
                  <a16:creationId xmlns:a16="http://schemas.microsoft.com/office/drawing/2014/main" id="{9126FF38-3070-4767-B585-617DA2A18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5" descr="ca.png">
              <a:extLst>
                <a:ext uri="{FF2B5EF4-FFF2-40B4-BE49-F238E27FC236}">
                  <a16:creationId xmlns:a16="http://schemas.microsoft.com/office/drawing/2014/main" id="{B91F32F2-636E-48AE-9367-1D1CB9064B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46">
              <a:extLst>
                <a:ext uri="{FF2B5EF4-FFF2-40B4-BE49-F238E27FC236}">
                  <a16:creationId xmlns:a16="http://schemas.microsoft.com/office/drawing/2014/main" id="{CE261003-4D2D-402D-A16E-5B480E579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3" name="Picture 147" descr="si.png">
              <a:extLst>
                <a:ext uri="{FF2B5EF4-FFF2-40B4-BE49-F238E27FC236}">
                  <a16:creationId xmlns:a16="http://schemas.microsoft.com/office/drawing/2014/main" id="{703203ED-D2AC-4617-8D2A-E6A00CAAE7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5B8AD4-80D4-4FDD-B3FE-57DDCE5E75BC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2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1D0BD0C-90FA-4A65-A211-20F51E26211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218FD4-D33E-4CCA-83D9-138CB8B5B44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20491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0"/>
            </a:lvl1pPr>
            <a:lvl2pPr>
              <a:defRPr sz="17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A3B2CC-22C7-4C59-85A3-CCCBA769164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06557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3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/>
        </p:nvGraphicFramePr>
        <p:xfrm>
          <a:off x="278276" y="1348844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C25CBC-BE3D-46D1-BD43-1C74BF3C27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64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/>
        </p:nvGraphicFramePr>
        <p:xfrm>
          <a:off x="279036" y="1219357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E83576-B81F-4D84-AFEF-710D604A14C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04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70178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3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881830297"/>
              </p:ext>
            </p:extLst>
          </p:nvPr>
        </p:nvGraphicFramePr>
        <p:xfrm>
          <a:off x="278276" y="1348844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C25CBC-BE3D-46D1-BD43-1C74BF3C27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01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16012120"/>
              </p:ext>
            </p:extLst>
          </p:nvPr>
        </p:nvGraphicFramePr>
        <p:xfrm>
          <a:off x="279036" y="1219357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E83576-B81F-4D84-AFEF-710D604A14C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66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4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0"/>
            </a:lvl1pPr>
            <a:lvl2pPr>
              <a:defRPr sz="17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647649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4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0"/>
            </a:lvl1pPr>
            <a:lvl2pPr>
              <a:defRPr sz="17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44DB30-7F29-4F51-82E6-3F45F638C91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30491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4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790"/>
            </a:lvl1pPr>
            <a:lvl2pPr>
              <a:defRPr sz="17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  <a:lvl6pPr>
              <a:defRPr sz="1294"/>
            </a:lvl6pPr>
            <a:lvl7pPr>
              <a:defRPr sz="1294"/>
            </a:lvl7pPr>
            <a:lvl8pPr>
              <a:defRPr sz="1294"/>
            </a:lvl8pPr>
            <a:lvl9pPr>
              <a:defRPr sz="1294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790"/>
            </a:lvl1pPr>
            <a:lvl2pPr>
              <a:defRPr sz="17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  <a:lvl6pPr>
              <a:defRPr sz="1294"/>
            </a:lvl6pPr>
            <a:lvl7pPr>
              <a:defRPr sz="1294"/>
            </a:lvl7pPr>
            <a:lvl8pPr>
              <a:defRPr sz="1294"/>
            </a:lvl8pPr>
            <a:lvl9pPr>
              <a:defRPr sz="1294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8F9C73A-7B63-46A0-AF65-FB008D7B243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61748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0"/>
            </a:lvl1pPr>
            <a:lvl2pPr>
              <a:defRPr sz="17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1D34A1-A85F-4AB9-A14F-720A9143490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27452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2984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0">
                <a:solidFill>
                  <a:srgbClr val="335E6F"/>
                </a:solidFill>
              </a:defRPr>
            </a:lvl1pPr>
            <a:lvl2pPr>
              <a:defRPr sz="1790">
                <a:solidFill>
                  <a:srgbClr val="335E6F"/>
                </a:solidFill>
              </a:defRPr>
            </a:lvl2pPr>
            <a:lvl3pPr>
              <a:defRPr sz="1790">
                <a:solidFill>
                  <a:srgbClr val="335E6F"/>
                </a:solidFill>
              </a:defRPr>
            </a:lvl3pPr>
            <a:lvl4pPr>
              <a:defRPr sz="1790">
                <a:solidFill>
                  <a:srgbClr val="335E6F"/>
                </a:solidFill>
              </a:defRPr>
            </a:lvl4pPr>
            <a:lvl5pPr>
              <a:defRPr sz="1790"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E95074FC-90B8-4B56-BD4B-F0811B2E095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7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6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6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6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E1F460-950B-425E-B5D1-80B3597D930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63343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0">
                <a:solidFill>
                  <a:srgbClr val="76C8AE"/>
                </a:solidFill>
              </a:defRPr>
            </a:lvl1pPr>
            <a:lvl2pPr>
              <a:defRPr sz="1790">
                <a:solidFill>
                  <a:srgbClr val="76C8AE"/>
                </a:solidFill>
              </a:defRPr>
            </a:lvl2pPr>
            <a:lvl3pPr>
              <a:defRPr sz="1790">
                <a:solidFill>
                  <a:srgbClr val="76C8AE"/>
                </a:solidFill>
              </a:defRPr>
            </a:lvl3pPr>
            <a:lvl4pPr>
              <a:defRPr sz="1790">
                <a:solidFill>
                  <a:srgbClr val="76C8AE"/>
                </a:solidFill>
              </a:defRPr>
            </a:lvl4pPr>
            <a:lvl5pPr>
              <a:defRPr sz="1790"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88B9D84-E353-4864-96E7-23BBF52A7D38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81722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0E94D7-200B-499D-8560-F14FD5A2D41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40822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0">
                <a:solidFill>
                  <a:srgbClr val="FFCC4E"/>
                </a:solidFill>
              </a:defRPr>
            </a:lvl1pPr>
            <a:lvl2pPr>
              <a:defRPr sz="1790">
                <a:solidFill>
                  <a:srgbClr val="FFCC4E"/>
                </a:solidFill>
              </a:defRPr>
            </a:lvl2pPr>
            <a:lvl3pPr>
              <a:defRPr sz="1790">
                <a:solidFill>
                  <a:srgbClr val="FFCC4E"/>
                </a:solidFill>
              </a:defRPr>
            </a:lvl3pPr>
            <a:lvl4pPr>
              <a:defRPr sz="1790">
                <a:solidFill>
                  <a:srgbClr val="FFCC4E"/>
                </a:solidFill>
              </a:defRPr>
            </a:lvl4pPr>
            <a:lvl5pPr>
              <a:defRPr sz="179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283FBC-1301-40DC-A42B-EBA4F27E6D3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147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05531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0">
                <a:solidFill>
                  <a:srgbClr val="009BDB"/>
                </a:solidFill>
              </a:defRPr>
            </a:lvl1pPr>
            <a:lvl2pPr>
              <a:defRPr sz="1790">
                <a:solidFill>
                  <a:srgbClr val="009BDB"/>
                </a:solidFill>
              </a:defRPr>
            </a:lvl2pPr>
            <a:lvl3pPr>
              <a:defRPr sz="1790">
                <a:solidFill>
                  <a:srgbClr val="009BDB"/>
                </a:solidFill>
              </a:defRPr>
            </a:lvl3pPr>
            <a:lvl4pPr>
              <a:defRPr sz="1790">
                <a:solidFill>
                  <a:srgbClr val="009BDB"/>
                </a:solidFill>
              </a:defRPr>
            </a:lvl4pPr>
            <a:lvl5pPr>
              <a:defRPr sz="1790"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45158A-2A8D-437F-903C-C03187D0BC7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3381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3" y="0"/>
            <a:ext cx="12225337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7" y="2011308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11"/>
            <a:ext cx="2820471" cy="314495"/>
          </a:xfrm>
          <a:prstGeom prst="rect">
            <a:avLst/>
          </a:prstGeom>
        </p:spPr>
        <p:txBody>
          <a:bodyPr vert="horz" lIns="65791" tIns="32896" rIns="65791" bIns="3289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07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7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28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8954" indent="0">
              <a:buNone/>
              <a:defRPr sz="1439" b="1"/>
            </a:lvl2pPr>
            <a:lvl3pPr marL="657910" indent="0">
              <a:buNone/>
              <a:defRPr sz="1294" b="1"/>
            </a:lvl3pPr>
            <a:lvl4pPr marL="986864" indent="0">
              <a:buNone/>
              <a:defRPr sz="1151" b="1"/>
            </a:lvl4pPr>
            <a:lvl5pPr marL="1315820" indent="0">
              <a:buNone/>
              <a:defRPr sz="1151" b="1"/>
            </a:lvl5pPr>
            <a:lvl6pPr marL="1644774" indent="0">
              <a:buNone/>
              <a:defRPr sz="1151" b="1"/>
            </a:lvl6pPr>
            <a:lvl7pPr marL="1973730" indent="0">
              <a:buNone/>
              <a:defRPr sz="1151" b="1"/>
            </a:lvl7pPr>
            <a:lvl8pPr marL="2302684" indent="0">
              <a:buNone/>
              <a:defRPr sz="1151" b="1"/>
            </a:lvl8pPr>
            <a:lvl9pPr marL="2631639" indent="0">
              <a:buNone/>
              <a:defRPr sz="1151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7" y="1740025"/>
            <a:ext cx="2827111" cy="261521"/>
          </a:xfrm>
          <a:prstGeom prst="rect">
            <a:avLst/>
          </a:prstGeom>
        </p:spPr>
        <p:txBody>
          <a:bodyPr vert="horz" lIns="65791" tIns="32896" rIns="65791" bIns="3289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2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2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7" y="4406778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2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8954" indent="0">
              <a:buNone/>
              <a:defRPr sz="1439" b="1"/>
            </a:lvl2pPr>
            <a:lvl3pPr marL="657910" indent="0">
              <a:buNone/>
              <a:defRPr sz="1294" b="1"/>
            </a:lvl3pPr>
            <a:lvl4pPr marL="986864" indent="0">
              <a:buNone/>
              <a:defRPr sz="1151" b="1"/>
            </a:lvl4pPr>
            <a:lvl5pPr marL="1315820" indent="0">
              <a:buNone/>
              <a:defRPr sz="1151" b="1"/>
            </a:lvl5pPr>
            <a:lvl6pPr marL="1644774" indent="0">
              <a:buNone/>
              <a:defRPr sz="1151" b="1"/>
            </a:lvl6pPr>
            <a:lvl7pPr marL="1973730" indent="0">
              <a:buNone/>
              <a:defRPr sz="1151" b="1"/>
            </a:lvl7pPr>
            <a:lvl8pPr marL="2302684" indent="0">
              <a:buNone/>
              <a:defRPr sz="1151" b="1"/>
            </a:lvl8pPr>
            <a:lvl9pPr marL="2631639" indent="0">
              <a:buNone/>
              <a:defRPr sz="1151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0030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86" y="-2"/>
            <a:ext cx="12243525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8" y="4078969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3509440"/>
            <a:ext cx="11773115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90613" y="5091758"/>
            <a:ext cx="2601898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41" name="Picture 40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17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</p:bld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8005"/>
            <a:ext cx="11795829" cy="552915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428DC18-6100-4A4C-B0B6-D372F1EC6582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2" name="Picture 71" descr="de.png">
              <a:extLst>
                <a:ext uri="{FF2B5EF4-FFF2-40B4-BE49-F238E27FC236}">
                  <a16:creationId xmlns:a16="http://schemas.microsoft.com/office/drawing/2014/main" id="{7BD5C580-5151-EA44-BFDE-6189084E07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at.png">
              <a:extLst>
                <a:ext uri="{FF2B5EF4-FFF2-40B4-BE49-F238E27FC236}">
                  <a16:creationId xmlns:a16="http://schemas.microsoft.com/office/drawing/2014/main" id="{EFFE82F2-BDCE-CD46-AF4F-63C81090B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be.png">
              <a:extLst>
                <a:ext uri="{FF2B5EF4-FFF2-40B4-BE49-F238E27FC236}">
                  <a16:creationId xmlns:a16="http://schemas.microsoft.com/office/drawing/2014/main" id="{CCE40969-9612-2B48-BCA2-66F083E8A6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dk.png">
              <a:extLst>
                <a:ext uri="{FF2B5EF4-FFF2-40B4-BE49-F238E27FC236}">
                  <a16:creationId xmlns:a16="http://schemas.microsoft.com/office/drawing/2014/main" id="{1A2C2F64-F6BC-0A4C-B913-608CC001BE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es.png">
              <a:extLst>
                <a:ext uri="{FF2B5EF4-FFF2-40B4-BE49-F238E27FC236}">
                  <a16:creationId xmlns:a16="http://schemas.microsoft.com/office/drawing/2014/main" id="{D9A8FD1D-ADC6-9041-8C4E-2DFC8D026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ee.png">
              <a:extLst>
                <a:ext uri="{FF2B5EF4-FFF2-40B4-BE49-F238E27FC236}">
                  <a16:creationId xmlns:a16="http://schemas.microsoft.com/office/drawing/2014/main" id="{8D35EA88-8390-9E4B-A747-3C09A1CFAA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fi.png">
              <a:extLst>
                <a:ext uri="{FF2B5EF4-FFF2-40B4-BE49-F238E27FC236}">
                  <a16:creationId xmlns:a16="http://schemas.microsoft.com/office/drawing/2014/main" id="{AE3DD92A-64D1-ED4F-AEC1-664A2DD962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fr.png">
              <a:extLst>
                <a:ext uri="{FF2B5EF4-FFF2-40B4-BE49-F238E27FC236}">
                  <a16:creationId xmlns:a16="http://schemas.microsoft.com/office/drawing/2014/main" id="{6316C1C8-38AF-8F41-B119-7D3911FA1A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gr.png">
              <a:extLst>
                <a:ext uri="{FF2B5EF4-FFF2-40B4-BE49-F238E27FC236}">
                  <a16:creationId xmlns:a16="http://schemas.microsoft.com/office/drawing/2014/main" id="{1E47056C-FF00-3444-AE05-B0A8EA5FE3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hu.png">
              <a:extLst>
                <a:ext uri="{FF2B5EF4-FFF2-40B4-BE49-F238E27FC236}">
                  <a16:creationId xmlns:a16="http://schemas.microsoft.com/office/drawing/2014/main" id="{BDDAF434-940C-2A4E-AF5A-50386B932E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ie.png">
              <a:extLst>
                <a:ext uri="{FF2B5EF4-FFF2-40B4-BE49-F238E27FC236}">
                  <a16:creationId xmlns:a16="http://schemas.microsoft.com/office/drawing/2014/main" id="{71B775D2-2003-0D49-9AA4-2665F9CE8B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it.png">
              <a:extLst>
                <a:ext uri="{FF2B5EF4-FFF2-40B4-BE49-F238E27FC236}">
                  <a16:creationId xmlns:a16="http://schemas.microsoft.com/office/drawing/2014/main" id="{F10C9F07-92E0-7446-A17D-3B4DCAC14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lu.png">
              <a:extLst>
                <a:ext uri="{FF2B5EF4-FFF2-40B4-BE49-F238E27FC236}">
                  <a16:creationId xmlns:a16="http://schemas.microsoft.com/office/drawing/2014/main" id="{64FB4858-2050-D445-9EDD-2C06A3EF6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no.png">
              <a:extLst>
                <a:ext uri="{FF2B5EF4-FFF2-40B4-BE49-F238E27FC236}">
                  <a16:creationId xmlns:a16="http://schemas.microsoft.com/office/drawing/2014/main" id="{114C4550-7304-A840-A317-688B9D9BC5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nl.png">
              <a:extLst>
                <a:ext uri="{FF2B5EF4-FFF2-40B4-BE49-F238E27FC236}">
                  <a16:creationId xmlns:a16="http://schemas.microsoft.com/office/drawing/2014/main" id="{0E96DAA7-BF65-8A4B-A692-64BA042C5E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pl.png">
              <a:extLst>
                <a:ext uri="{FF2B5EF4-FFF2-40B4-BE49-F238E27FC236}">
                  <a16:creationId xmlns:a16="http://schemas.microsoft.com/office/drawing/2014/main" id="{E6CCE95D-E78C-0847-8B8F-1F7FA445F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pt.png">
              <a:extLst>
                <a:ext uri="{FF2B5EF4-FFF2-40B4-BE49-F238E27FC236}">
                  <a16:creationId xmlns:a16="http://schemas.microsoft.com/office/drawing/2014/main" id="{6110F6C9-5C87-CE4E-A134-70D9816586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cz.png">
              <a:extLst>
                <a:ext uri="{FF2B5EF4-FFF2-40B4-BE49-F238E27FC236}">
                  <a16:creationId xmlns:a16="http://schemas.microsoft.com/office/drawing/2014/main" id="{2733FD31-2E24-7241-9FEF-499304A7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ro.png">
              <a:extLst>
                <a:ext uri="{FF2B5EF4-FFF2-40B4-BE49-F238E27FC236}">
                  <a16:creationId xmlns:a16="http://schemas.microsoft.com/office/drawing/2014/main" id="{BD2865F5-2E0A-3E48-9D54-5100619BB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e.png">
              <a:extLst>
                <a:ext uri="{FF2B5EF4-FFF2-40B4-BE49-F238E27FC236}">
                  <a16:creationId xmlns:a16="http://schemas.microsoft.com/office/drawing/2014/main" id="{F4ED6D38-F590-044E-B0A5-50BC084031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 descr="ch.png">
              <a:extLst>
                <a:ext uri="{FF2B5EF4-FFF2-40B4-BE49-F238E27FC236}">
                  <a16:creationId xmlns:a16="http://schemas.microsoft.com/office/drawing/2014/main" id="{66BE5167-9316-BC41-B684-342F0F86AC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uk.png">
              <a:extLst>
                <a:ext uri="{FF2B5EF4-FFF2-40B4-BE49-F238E27FC236}">
                  <a16:creationId xmlns:a16="http://schemas.microsoft.com/office/drawing/2014/main" id="{B19C342E-FC09-4D4B-ADC6-94A88C9E7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DB96A46-E1E9-A149-A3CE-9BEE2DA46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4B3449AB-B3D7-754C-BDD2-6F22E720F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6" name="Picture 95" descr="ca.png">
              <a:extLst>
                <a:ext uri="{FF2B5EF4-FFF2-40B4-BE49-F238E27FC236}">
                  <a16:creationId xmlns:a16="http://schemas.microsoft.com/office/drawing/2014/main" id="{B7312A7E-BEF6-BD47-8AAF-23157B1ADE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si.png">
              <a:extLst>
                <a:ext uri="{FF2B5EF4-FFF2-40B4-BE49-F238E27FC236}">
                  <a16:creationId xmlns:a16="http://schemas.microsoft.com/office/drawing/2014/main" id="{924F7455-C208-704C-8796-191926D963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997836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id="{888E3B14-3793-5D4B-93AB-F1D2640DCC2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4A229B3-FF58-3440-B102-C3CCFC2697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DEA8977A-E188-AF40-A013-4919652E3F74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3" name="Picture 72" descr="de.png">
              <a:extLst>
                <a:ext uri="{FF2B5EF4-FFF2-40B4-BE49-F238E27FC236}">
                  <a16:creationId xmlns:a16="http://schemas.microsoft.com/office/drawing/2014/main" id="{7B95CD0C-37DB-764B-A757-56E4EC59A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at.png">
              <a:extLst>
                <a:ext uri="{FF2B5EF4-FFF2-40B4-BE49-F238E27FC236}">
                  <a16:creationId xmlns:a16="http://schemas.microsoft.com/office/drawing/2014/main" id="{6CEE16E2-A5D1-7843-9B85-4EFDA64A7B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be.png">
              <a:extLst>
                <a:ext uri="{FF2B5EF4-FFF2-40B4-BE49-F238E27FC236}">
                  <a16:creationId xmlns:a16="http://schemas.microsoft.com/office/drawing/2014/main" id="{B99CD6F0-93E0-7F4B-B8FA-3A8C4999DF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dk.png">
              <a:extLst>
                <a:ext uri="{FF2B5EF4-FFF2-40B4-BE49-F238E27FC236}">
                  <a16:creationId xmlns:a16="http://schemas.microsoft.com/office/drawing/2014/main" id="{D33A4837-7AE6-694E-946A-90C7AD1DA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es.png">
              <a:extLst>
                <a:ext uri="{FF2B5EF4-FFF2-40B4-BE49-F238E27FC236}">
                  <a16:creationId xmlns:a16="http://schemas.microsoft.com/office/drawing/2014/main" id="{42C25EB6-FDEA-1242-A5E0-45E6788C03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ee.png">
              <a:extLst>
                <a:ext uri="{FF2B5EF4-FFF2-40B4-BE49-F238E27FC236}">
                  <a16:creationId xmlns:a16="http://schemas.microsoft.com/office/drawing/2014/main" id="{36731815-5186-A445-AAD6-8D1F691E02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fi.png">
              <a:extLst>
                <a:ext uri="{FF2B5EF4-FFF2-40B4-BE49-F238E27FC236}">
                  <a16:creationId xmlns:a16="http://schemas.microsoft.com/office/drawing/2014/main" id="{605DC8B8-4D80-6F4F-8834-556BE0AD7B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fr.png">
              <a:extLst>
                <a:ext uri="{FF2B5EF4-FFF2-40B4-BE49-F238E27FC236}">
                  <a16:creationId xmlns:a16="http://schemas.microsoft.com/office/drawing/2014/main" id="{96179CC0-82A3-8245-85D5-0023D92509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gr.png">
              <a:extLst>
                <a:ext uri="{FF2B5EF4-FFF2-40B4-BE49-F238E27FC236}">
                  <a16:creationId xmlns:a16="http://schemas.microsoft.com/office/drawing/2014/main" id="{48E37F65-204B-5447-B5CD-DB71201E3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hu.png">
              <a:extLst>
                <a:ext uri="{FF2B5EF4-FFF2-40B4-BE49-F238E27FC236}">
                  <a16:creationId xmlns:a16="http://schemas.microsoft.com/office/drawing/2014/main" id="{5B88D93A-DE9E-E542-95AD-A1B314E43C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ie.png">
              <a:extLst>
                <a:ext uri="{FF2B5EF4-FFF2-40B4-BE49-F238E27FC236}">
                  <a16:creationId xmlns:a16="http://schemas.microsoft.com/office/drawing/2014/main" id="{58B7A696-EA14-D645-BC50-78CB8A7EDE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it.png">
              <a:extLst>
                <a:ext uri="{FF2B5EF4-FFF2-40B4-BE49-F238E27FC236}">
                  <a16:creationId xmlns:a16="http://schemas.microsoft.com/office/drawing/2014/main" id="{5B10D17D-91EE-0A4A-BE84-7BF02B2E0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lu.png">
              <a:extLst>
                <a:ext uri="{FF2B5EF4-FFF2-40B4-BE49-F238E27FC236}">
                  <a16:creationId xmlns:a16="http://schemas.microsoft.com/office/drawing/2014/main" id="{2D3EBDDF-D5D5-1943-9555-DFDB0AA82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no.png">
              <a:extLst>
                <a:ext uri="{FF2B5EF4-FFF2-40B4-BE49-F238E27FC236}">
                  <a16:creationId xmlns:a16="http://schemas.microsoft.com/office/drawing/2014/main" id="{2917B3CC-68BC-C944-ABF8-1836924EDC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nl.png">
              <a:extLst>
                <a:ext uri="{FF2B5EF4-FFF2-40B4-BE49-F238E27FC236}">
                  <a16:creationId xmlns:a16="http://schemas.microsoft.com/office/drawing/2014/main" id="{0FA7A219-76E9-EB4A-97ED-517951762C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pl.png">
              <a:extLst>
                <a:ext uri="{FF2B5EF4-FFF2-40B4-BE49-F238E27FC236}">
                  <a16:creationId xmlns:a16="http://schemas.microsoft.com/office/drawing/2014/main" id="{B813C2A1-A665-E546-B748-80BF47C4E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pt.png">
              <a:extLst>
                <a:ext uri="{FF2B5EF4-FFF2-40B4-BE49-F238E27FC236}">
                  <a16:creationId xmlns:a16="http://schemas.microsoft.com/office/drawing/2014/main" id="{4AD08413-EE55-4B4C-805D-DC0EC6DA01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z.png">
              <a:extLst>
                <a:ext uri="{FF2B5EF4-FFF2-40B4-BE49-F238E27FC236}">
                  <a16:creationId xmlns:a16="http://schemas.microsoft.com/office/drawing/2014/main" id="{A0FB19C4-00DD-6A48-8040-3B4374EDD3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ro.png">
              <a:extLst>
                <a:ext uri="{FF2B5EF4-FFF2-40B4-BE49-F238E27FC236}">
                  <a16:creationId xmlns:a16="http://schemas.microsoft.com/office/drawing/2014/main" id="{1EF7BCAB-66EA-024D-AC2C-47C69354B6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 descr="se.png">
              <a:extLst>
                <a:ext uri="{FF2B5EF4-FFF2-40B4-BE49-F238E27FC236}">
                  <a16:creationId xmlns:a16="http://schemas.microsoft.com/office/drawing/2014/main" id="{90463E80-EE0C-4842-8BA8-5B0B52E07B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ch.png">
              <a:extLst>
                <a:ext uri="{FF2B5EF4-FFF2-40B4-BE49-F238E27FC236}">
                  <a16:creationId xmlns:a16="http://schemas.microsoft.com/office/drawing/2014/main" id="{85E2B468-1202-7B46-8246-48E8C47E2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uk.png">
              <a:extLst>
                <a:ext uri="{FF2B5EF4-FFF2-40B4-BE49-F238E27FC236}">
                  <a16:creationId xmlns:a16="http://schemas.microsoft.com/office/drawing/2014/main" id="{79ECE11B-E16E-144D-88A6-7C7A0681E0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66A355F-901F-D141-A632-FD1D2D4B01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7F252133-D0D8-EF47-A608-96BE2C771B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7" name="Picture 96" descr="ca.png">
              <a:extLst>
                <a:ext uri="{FF2B5EF4-FFF2-40B4-BE49-F238E27FC236}">
                  <a16:creationId xmlns:a16="http://schemas.microsoft.com/office/drawing/2014/main" id="{F813B462-0B76-8349-842F-50C1907F95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si.png">
              <a:extLst>
                <a:ext uri="{FF2B5EF4-FFF2-40B4-BE49-F238E27FC236}">
                  <a16:creationId xmlns:a16="http://schemas.microsoft.com/office/drawing/2014/main" id="{49B37F0F-4C6E-1243-B654-20665F6C29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665038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225337" cy="6858001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03961FB-0416-4444-90C7-335CE570E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CF4AA02-46C3-2E4E-BBCD-184245B1C27D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FDEFC816-A90C-5D4F-990B-9A17AAF3CC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C20EBC92-DCF5-834E-94FE-2F97183D95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8FB9EB9D-CA7F-2847-9391-22D69FB9D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19B5E50E-19B4-9142-B2AF-9CE27A6D2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903C6BA1-7C07-F24F-AF02-F938C6EEA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ED985444-DB7F-6348-9171-4C16D25F1F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B24EEDA5-D081-2948-BD1F-4315C3EB0F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717EE6F1-F883-674D-A54E-BBB45DDE6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17D0AF85-EFFD-9D47-8CAF-524211CF39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5BF45C73-E862-A441-8D36-9E460CFAA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51B2B1BF-D051-BD4F-B100-05897CDEC9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DDFF9178-1DBD-4A4E-A33C-A20A9FBF0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6E957B0B-FEC0-0841-B96A-71989153DA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E85B6145-8765-1942-9C3C-584B9E4F56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FA9AB6AE-8F74-5649-A7BD-E22ABE7CD4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309DB9AD-D2B3-EE4E-B10F-2ADD8640D6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FE4004F6-A966-4A4E-A9F4-434158878A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B4D378C-7003-164F-A85C-6D0479D13D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A76847FE-55F0-CD46-871B-705991335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520EF400-2B3A-6148-88F1-75926D4318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1CB4EF40-5507-A144-A160-991A99CDD4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E96B798E-AE5E-F94A-BB77-87741B4EB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E27C8B0-A19F-C049-AD87-8002C583B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4FD3989-60F4-B54A-ABEC-F044A1E4A6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29DAF711-0059-9346-808D-2F947CF629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F0A3B132-3A7A-F643-82D4-5E58CFF688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761109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50B59D99-4183-534B-A08A-4E421A7900AC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0215F9CD-1080-424B-8BD2-0F0D4A466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AFE87127-3938-4948-8112-DD05B7977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D424D564-9A84-A940-9F74-20815F0B5C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75CB4143-0FFF-1F40-BB6A-DCA0FF8933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F6566335-07A7-C14E-9191-C802008A31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01A2C9CA-164E-C947-923A-ADA1FACF4D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5B544D93-4768-5B41-80AA-A19A686DCC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AC785B86-F701-BE4F-80F9-F3AD9FC48C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D0FC093B-A4E9-9540-925B-242BEA1710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028A41EE-8906-494B-BF33-75A09CE7A7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85E6C2B6-E0D5-4D4E-BB76-0434C3B407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AD07C11C-ED02-FF4C-9E27-7D845267AE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5E8224E7-FB0A-3949-9B2C-CA51AE52AD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FC08FC2E-8AC8-BF4F-A2CF-C46E47908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F6B70EDA-A849-C742-86C1-F75A72D85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099255E5-C760-F847-8963-7484C7525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59BE4BBA-4FFE-9140-8400-EEEE45A93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F8CB2F63-59A0-764C-8D92-6E8EE329B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98CD08B3-1A1C-1543-8CA0-719753E63F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F38829DF-E907-E943-9187-FE0C9DF90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1D87BDE6-16D0-8C44-A4A0-1463C02BB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E395814A-13A7-C546-A9F2-43C76B7D17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49A24A4-9DD8-8348-9772-EFD33DAD1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35F1CE6-E24E-F146-BB68-DEFB612DE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 descr="ca.png">
              <a:extLst>
                <a:ext uri="{FF2B5EF4-FFF2-40B4-BE49-F238E27FC236}">
                  <a16:creationId xmlns:a16="http://schemas.microsoft.com/office/drawing/2014/main" id="{D8CF3E18-9F3C-B846-BEBF-B6493F225F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EE2C902A-6582-5D47-A3D8-5D481EB6A4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319899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2642395D-106D-B046-A146-EFCB523A77AF}"/>
              </a:ext>
            </a:extLst>
          </p:cNvPr>
          <p:cNvGraphicFramePr/>
          <p:nvPr userDrawn="1"/>
        </p:nvGraphicFramePr>
        <p:xfrm>
          <a:off x="279035" y="1348841"/>
          <a:ext cx="11656061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D5A66B6B-38AB-5847-8954-F7120559E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0BBE71F-1AE0-E14C-BCC9-3FFFA214F7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54BDD1E6-028B-3F42-A403-DA40C4444A16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2D6D1B05-AD7A-444A-ADBC-E231A1C185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22800F37-C605-8B43-A39F-1E9B13C795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854F0140-73C1-984B-B5B6-5BE1AD448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0F5D7C41-DA4D-2944-B1F8-17487BB2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E34D9A91-F523-1E4C-9533-DF0CED619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380B683A-5F0D-3D4B-8892-E6AD6B3E45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AFCDE9E2-86E4-854B-9874-D75647D72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52ACDD40-8980-7A47-9E5B-25B42430C7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4BDBAA49-C987-2B46-A33C-6C05E2398F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31C32FA3-C2A5-C242-8B8E-F2CB26DD8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EA3E783B-FE92-A144-98A8-E9CFFDCA0F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DFE30E24-B39D-C94D-9361-1742AEA39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1EC7C5F-5BC6-2A41-AC63-E4C5136B64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AFF69EE0-4287-C549-9D87-58E244CF8B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7EED7DEF-F627-524D-A0A3-4C96D2F629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F55DF420-F524-7D47-AB6C-3D5DF2C7B4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6C25DC71-DC3A-B242-A7C4-131F23ADDD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131BA5C1-CACF-C34C-8ADB-7F553B4A82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183225B3-F93D-194B-8328-D975E4F377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AA4CD588-80C3-DD40-A168-D7B3D1B0A1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7ED6A184-0CA2-CE46-A584-93598CB6C2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1483659E-38AE-E64E-94FE-E743D2262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2E8B839E-B132-1C47-8E74-3C2191FC8E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AD7F2AAB-D7CE-5F4F-B494-E32954113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6838CAD7-86D9-2547-B3FD-0A4D956FF2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4A9A61CA-4FBA-544E-AEBC-9F54CD1AC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326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32CB0D33-0F35-234C-8580-BE31162166B2}"/>
              </a:ext>
            </a:extLst>
          </p:cNvPr>
          <p:cNvGraphicFramePr/>
          <p:nvPr userDrawn="1"/>
        </p:nvGraphicFramePr>
        <p:xfrm>
          <a:off x="279036" y="1244314"/>
          <a:ext cx="11656060" cy="483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34F911A5-0999-1346-B5B7-6D1872DC7B8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DD9E2B0-F6A6-2F4E-9ED8-6C559257CA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64FC43C5-4C8C-354F-B504-6C74090240E6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C5BBE3B2-915D-8F44-B9F0-BD49EB4CFF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2216BF30-B059-DA46-A860-611F7C9FDB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E8A5517A-E364-D641-B119-DE1858C9D7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C2E8D44E-C7F2-0943-B4D5-F973690F1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71A5D948-4D29-7040-9E54-B06C70BF7F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AE335E1C-16F0-F141-A803-F9566AC5C3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1C290DA6-D863-EB45-95F4-A44098BB2D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21F2996D-076E-AA43-BAC9-D9F552D53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2AEF6A7A-56C0-4F4E-808A-B3E310275A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4E68A192-E096-FC44-8CC6-CD96FBB1ED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B1B44ED9-1CF2-0C41-B128-BE15B3863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A29FDA3B-84AF-614F-A7D7-8A5092C57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B3E343C9-67C4-2548-9DC2-5292D5D50C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850AAECC-2B5B-374A-8184-7B93C0A06B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82B7D08D-CA04-B940-AF03-7CEDDB8791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6C40452F-4768-8A46-BEA8-47876A3AB3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B237D371-598F-4748-AE92-C6E10D0F8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A00FBDC2-4F3E-9649-855D-85E02C0893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A313E3DA-01BD-6744-997E-E1860B4ED0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DEE312E7-647E-3E4D-9299-6244611867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D7194C18-4644-8E4C-96F7-F7D223F04F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F3DACACC-211D-0C49-8C78-C4030C405A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86385356-8D62-7F44-BD4A-F3F5CA9DFD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79D11D91-BE3C-3B4D-A4C0-71145CF825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EEE96B00-9BFC-2B40-96AD-EF54462849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2F46799-C8ED-F84B-9C39-597DCE6EA9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472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8493550D-A1E3-3A4E-9392-FA472511DF5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C1A716A-F635-E146-B1C9-5DAFF97E9B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1477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5718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CE642B03-0EF0-4B89-9C8B-4AEFAD3C07E1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99" name="Picture 98" descr="de.png">
              <a:extLst>
                <a:ext uri="{FF2B5EF4-FFF2-40B4-BE49-F238E27FC236}">
                  <a16:creationId xmlns:a16="http://schemas.microsoft.com/office/drawing/2014/main" id="{381BC98B-E672-46D5-8F8D-FEAC51F76B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at.png">
              <a:extLst>
                <a:ext uri="{FF2B5EF4-FFF2-40B4-BE49-F238E27FC236}">
                  <a16:creationId xmlns:a16="http://schemas.microsoft.com/office/drawing/2014/main" id="{225A4733-107B-49BC-B524-DE83F36210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be.png">
              <a:extLst>
                <a:ext uri="{FF2B5EF4-FFF2-40B4-BE49-F238E27FC236}">
                  <a16:creationId xmlns:a16="http://schemas.microsoft.com/office/drawing/2014/main" id="{C8F0223E-DBAC-41CA-A47B-DF69C4F9D9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dk.png">
              <a:extLst>
                <a:ext uri="{FF2B5EF4-FFF2-40B4-BE49-F238E27FC236}">
                  <a16:creationId xmlns:a16="http://schemas.microsoft.com/office/drawing/2014/main" id="{1BF745E5-AFED-4935-857B-C5E4FA6FBD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es.png">
              <a:extLst>
                <a:ext uri="{FF2B5EF4-FFF2-40B4-BE49-F238E27FC236}">
                  <a16:creationId xmlns:a16="http://schemas.microsoft.com/office/drawing/2014/main" id="{0401DA19-7D39-407A-8231-56819BA126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ee.png">
              <a:extLst>
                <a:ext uri="{FF2B5EF4-FFF2-40B4-BE49-F238E27FC236}">
                  <a16:creationId xmlns:a16="http://schemas.microsoft.com/office/drawing/2014/main" id="{3DD10B99-0B54-43D6-8D68-531D5E79C5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fi.png">
              <a:extLst>
                <a:ext uri="{FF2B5EF4-FFF2-40B4-BE49-F238E27FC236}">
                  <a16:creationId xmlns:a16="http://schemas.microsoft.com/office/drawing/2014/main" id="{2F36F73C-3580-45E1-9CE2-C1D417FE9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fr.png">
              <a:extLst>
                <a:ext uri="{FF2B5EF4-FFF2-40B4-BE49-F238E27FC236}">
                  <a16:creationId xmlns:a16="http://schemas.microsoft.com/office/drawing/2014/main" id="{906737DA-0E2F-4F5D-B740-B54BAD2C8C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gr.png">
              <a:extLst>
                <a:ext uri="{FF2B5EF4-FFF2-40B4-BE49-F238E27FC236}">
                  <a16:creationId xmlns:a16="http://schemas.microsoft.com/office/drawing/2014/main" id="{68A3DCFD-7BDE-4B6C-9D80-506777C190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hu.png">
              <a:extLst>
                <a:ext uri="{FF2B5EF4-FFF2-40B4-BE49-F238E27FC236}">
                  <a16:creationId xmlns:a16="http://schemas.microsoft.com/office/drawing/2014/main" id="{CFB3CB32-72D0-4E9A-97A2-6137F76756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ie.png">
              <a:extLst>
                <a:ext uri="{FF2B5EF4-FFF2-40B4-BE49-F238E27FC236}">
                  <a16:creationId xmlns:a16="http://schemas.microsoft.com/office/drawing/2014/main" id="{82F1D1F4-8AED-4290-8402-C7C14DD598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it.png">
              <a:extLst>
                <a:ext uri="{FF2B5EF4-FFF2-40B4-BE49-F238E27FC236}">
                  <a16:creationId xmlns:a16="http://schemas.microsoft.com/office/drawing/2014/main" id="{F421F4B2-704B-4865-8B0C-0F8CA756F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lu.png">
              <a:extLst>
                <a:ext uri="{FF2B5EF4-FFF2-40B4-BE49-F238E27FC236}">
                  <a16:creationId xmlns:a16="http://schemas.microsoft.com/office/drawing/2014/main" id="{989E3DFA-89E6-49E0-BA29-AC115F09AE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no.png">
              <a:extLst>
                <a:ext uri="{FF2B5EF4-FFF2-40B4-BE49-F238E27FC236}">
                  <a16:creationId xmlns:a16="http://schemas.microsoft.com/office/drawing/2014/main" id="{A5A97D08-BE88-47B1-BC4C-B1EB289C72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nl.png">
              <a:extLst>
                <a:ext uri="{FF2B5EF4-FFF2-40B4-BE49-F238E27FC236}">
                  <a16:creationId xmlns:a16="http://schemas.microsoft.com/office/drawing/2014/main" id="{000EEC71-A38B-415E-83FA-C396EABF1D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pl.png">
              <a:extLst>
                <a:ext uri="{FF2B5EF4-FFF2-40B4-BE49-F238E27FC236}">
                  <a16:creationId xmlns:a16="http://schemas.microsoft.com/office/drawing/2014/main" id="{1ACF67EA-567D-4EE0-8CC8-414BA5E221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 descr="pt.png">
              <a:extLst>
                <a:ext uri="{FF2B5EF4-FFF2-40B4-BE49-F238E27FC236}">
                  <a16:creationId xmlns:a16="http://schemas.microsoft.com/office/drawing/2014/main" id="{080291BD-06C6-488E-9A56-3E69D0711B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15" descr="cz.png">
              <a:extLst>
                <a:ext uri="{FF2B5EF4-FFF2-40B4-BE49-F238E27FC236}">
                  <a16:creationId xmlns:a16="http://schemas.microsoft.com/office/drawing/2014/main" id="{6EDC5F26-E7C6-4A61-BC78-1462C66C16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7" name="Picture 116" descr="ro.png">
              <a:extLst>
                <a:ext uri="{FF2B5EF4-FFF2-40B4-BE49-F238E27FC236}">
                  <a16:creationId xmlns:a16="http://schemas.microsoft.com/office/drawing/2014/main" id="{57809487-789E-47BB-AA8E-1F8C20F171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se.png">
              <a:extLst>
                <a:ext uri="{FF2B5EF4-FFF2-40B4-BE49-F238E27FC236}">
                  <a16:creationId xmlns:a16="http://schemas.microsoft.com/office/drawing/2014/main" id="{6AEDE687-336C-48B5-BFA7-774CCF8A7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9" name="Picture 118" descr="ch.png">
              <a:extLst>
                <a:ext uri="{FF2B5EF4-FFF2-40B4-BE49-F238E27FC236}">
                  <a16:creationId xmlns:a16="http://schemas.microsoft.com/office/drawing/2014/main" id="{765B3246-3398-44E5-8782-0EC0C94739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0" name="Picture 119" descr="uk.png">
              <a:extLst>
                <a:ext uri="{FF2B5EF4-FFF2-40B4-BE49-F238E27FC236}">
                  <a16:creationId xmlns:a16="http://schemas.microsoft.com/office/drawing/2014/main" id="{B7A54B29-29A4-4216-BDCB-B892344F4C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D10A5D6-9438-4E29-80B5-DC496C46D2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950D8082-BDE6-48BC-8317-0D4C3C44D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23" name="Picture 122" descr="ca.png">
              <a:extLst>
                <a:ext uri="{FF2B5EF4-FFF2-40B4-BE49-F238E27FC236}">
                  <a16:creationId xmlns:a16="http://schemas.microsoft.com/office/drawing/2014/main" id="{3FA38A6C-E219-4F65-80C0-7E329F7D3A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si.png">
              <a:extLst>
                <a:ext uri="{FF2B5EF4-FFF2-40B4-BE49-F238E27FC236}">
                  <a16:creationId xmlns:a16="http://schemas.microsoft.com/office/drawing/2014/main" id="{EA3E719E-4A8D-4153-9BDC-6D274C09D1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0" grpId="0"/>
    </p:bld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36C1632-A714-CF4A-AE79-5241C3E625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AB933D8D-E14C-BA4A-B236-D5A1517FD2D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7C3AC94-60D7-0646-AE5D-676AB1053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F3919CB3-67AE-444C-B991-74AF82E29DDE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4A1E7B69-49B9-9241-B6EE-EF9C5020C1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2F51A3EC-1051-324D-A11F-AEC4132D8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8AEC35C8-11F7-6243-85AE-E3811B43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2EB0DBF5-9335-5547-97F9-DDBB712472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DCD1BB41-E820-1D44-B909-FE2C958E7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9EE2925E-F2CE-CD47-A772-6B215950B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74D693E4-18CC-3D4A-9DCD-43DA54ED03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2EFEB76F-2690-F642-BE40-F9B9D35C9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7D9B45D9-DEFB-D44A-A2D3-4D4B1BC87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6BA51CF6-D992-CE4F-92AA-6219E12326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7961C66A-B438-244A-843E-421F13C91B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F1002FF7-13FE-A449-8DC3-CBCD6A471D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B8D0E5B-11DF-DF45-9689-7CE7ADC51D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3EE2126A-1773-C644-B29C-62C90F83E3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AA573092-C670-534E-A4DD-9D8F891208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23AC36F5-9798-E844-8E8D-59A6787C0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D93D69CF-218F-CA4B-9D6C-E8AC69F274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21025442-C2C4-934C-816E-CA7955342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2C05CE2F-3AC7-7C47-AB9C-BC947D80C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D6D3CD28-443F-FF42-923E-B1A112A7F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3786708F-14F3-1148-AEC1-678EB6E14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583A5E89-4E4B-1740-8318-302CD322A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46C0863-3EBB-1349-B3D0-FDCD00C3B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30D5F86-1575-834F-99D9-1DA7A1D951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797A7787-9F86-EE41-B930-EF79A3D48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9CD4DD35-DE60-2C4F-AE7C-300D7D6B8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370480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A18E72C-2C4E-524F-A17A-85AA7410799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18858" y="1673225"/>
            <a:ext cx="5804672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F3286B48-E06B-6644-A082-EEBC19D84E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7278" y="1673225"/>
            <a:ext cx="5792160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15637BF2-3DA9-B642-B1D5-C754885838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33B9BBA-A845-6D4E-86B2-BC5A90630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5B726BE-2AC3-E149-A9B8-F41EA2EBD12D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86CCD56B-7756-9040-BFCC-6420FEFEC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02942615-33B6-1445-98FB-8C766A030C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37C1F0CD-0327-DD43-B7FD-24B510DD95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EA0B2AD3-B8CE-1940-B3A9-C46AF397CE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50B91995-695F-474F-9804-E7865A9927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92BC2F39-C93E-2A4B-B8FF-1AF1D249B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A3F80BE6-F596-DC49-9DBD-DBF2C63128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037BABBB-521C-1140-824E-FD90570CEF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0232D684-5014-A743-836D-C1E18AEB6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BE0E8B72-C75C-C544-BD88-C7AC5B28A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5CE7FEFD-1B2D-CF40-84B2-1B4589634F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CF1305B-8352-BF41-8538-70F0A82F51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A434A635-D3D7-FB46-8753-5263513849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148ED59A-DE29-8E44-A028-A1FB24B0C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6EAE01DA-F37A-004C-ACC2-652F8AE1AC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FA0BCE12-5E86-4A40-9CE8-9E7C2A26FA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D3198910-0D3E-C64F-B495-87CE6B3EEE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6EC8AB51-8253-7A48-BE3B-7B57C44994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FBD3A1A9-AC96-A24C-ADC9-8A4B640398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015FA324-792B-9441-8BEF-7AE7778152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89107D1B-865F-3D44-9530-D29E85E7EF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05DC4347-010A-8546-95CB-30CACAD471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3DEDA40-5EE3-7F40-901E-4DC6C25DEB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301F091D-7E40-5B4A-A3F5-B9061A879B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5" name="Picture 94" descr="ca.png">
              <a:extLst>
                <a:ext uri="{FF2B5EF4-FFF2-40B4-BE49-F238E27FC236}">
                  <a16:creationId xmlns:a16="http://schemas.microsoft.com/office/drawing/2014/main" id="{23955DDE-3FFD-3B45-A30C-F3A4693F99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si.png">
              <a:extLst>
                <a:ext uri="{FF2B5EF4-FFF2-40B4-BE49-F238E27FC236}">
                  <a16:creationId xmlns:a16="http://schemas.microsoft.com/office/drawing/2014/main" id="{7BEB4250-293A-B04A-AFF0-259EF7D4B7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21979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6350AC2-572B-E748-93A7-E8D48F6FC32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CCAF8EA-1D76-424C-ACE1-069FB50A3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812556C-035F-674D-8E77-65829009A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0D753EF-FB6B-794A-9C8D-7C93238384F3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3E0BE515-36C5-AC4E-85D6-FD92585545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4AD08497-D4C5-1D4B-BF0F-C93A90ACC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2AD16C83-907A-0B49-80C1-C935D42D6C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AFC7A15D-D07B-6E4A-92AF-81100BA1F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3D9CA531-F2A9-5543-90E9-5221B513B3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D13698E-3DD8-0E4E-8058-29625707DE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352A09BA-AA3E-E246-8751-EF9399787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15F59E14-53BA-3743-8933-5019D08921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F0A8E825-70BA-2340-BB90-40EF9D198D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C9327024-5873-A341-B5BB-7871A2307B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E24C7DBA-AAC3-FE41-A9DF-81F6BED828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533CBB8-A9D9-4540-A3E2-E1DEC4D17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96309618-58DA-AF40-8E97-70C07C4BC9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E02F0EC6-50E7-0A49-B367-3BA963B4DA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66A00CC7-A39B-7F4E-A4B4-3F50F862A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F9B85F9F-C35B-E940-B7FC-8F2B95FBC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FEF1B36D-68CD-514A-A54D-BD9DFB7C8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BC08FF91-C2E9-0C42-A87B-B0A7BB4336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1013DA24-610E-5343-9263-BFC3D7F85D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A51FD3B1-D35C-A049-A2F1-3DD063F463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9885ED5A-99CB-0540-A43F-3EF2ED8505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395CEFF7-61A1-D542-9A36-D4B5FAB250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28FA657-DDCB-0F46-B1E3-B1D53B6D02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A44741D0-6D4B-364A-90DC-59354AFD96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8E39FC76-DD72-7B41-A228-475ECDF513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F6AADE0C-1E43-A747-88A9-2ECB5BCF4D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879012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9CF3855-1D27-0A40-BAE3-42EFBD7480E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8BCAF30-A127-1A48-9EAD-FDB4600F8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3"/>
            <a:ext cx="11795829" cy="5541665"/>
          </a:xfrm>
        </p:spPr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828C28-FB53-5144-86D3-7E4683BB9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2B9B5F3A-721D-494D-8CF0-B2B71A137D2C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7C4A49A4-1E5D-5245-B0AD-8AEFB135F8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69B57406-1333-8A44-B842-EBA0BC4F17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A6B1734B-D5A8-DE49-AA01-38E642B647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8107B006-DB08-E941-8F60-6E22CAA6C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DE249D69-D609-0D4B-B06E-1FFEF53D24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1D5F2E1-D1E9-3444-8701-F44D0F31D2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14D1F825-6F69-5D4E-9F65-C7B29517B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6ADF6249-A248-D94A-BE09-9DE7D1E687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24BAD906-01BE-1243-9593-5CA0E50080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7E6CB43F-0475-1C44-A818-CDE2E62030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9053D6AA-6D7D-7D46-9CF5-F84DD8913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3D23E669-8459-6245-83D4-58DC1A45D7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28326E43-2252-B14C-8827-3628136A5C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B1447546-D1E0-FB4F-A3DF-B72C7872A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407F7FFA-5F0A-0848-818E-7CA823F2D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83965FCF-DC2F-1142-834F-8077E64349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D6D6669B-E212-8247-8C3A-2A22F37DF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2043352-DFB1-DA44-BE6F-93BDC5E25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F10E538C-F57E-AA46-86D8-4CC52ACCD9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B08B8E40-C372-BF42-9A7B-A0E4A988A7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11D7A569-5B4B-8342-94D0-30F7EA89B1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2AB83AC0-F654-CF4F-B5A5-B0021D1638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CAE5830C-1DEE-B844-A7DA-C57B2DDD55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3EA941B-BC4B-D747-BE7F-9501D35429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B1D26E50-5FBE-EF41-B5A2-03DA57F24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CAA1964F-1483-F24C-B6CB-F6578CB8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644277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008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61A08BBE-5D70-DA4B-97D7-C86D7A5ABEF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9A771E7-2D58-194C-A791-65ECD8AB5A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3"/>
            <a:ext cx="11795829" cy="5541665"/>
          </a:xfrm>
        </p:spPr>
        <p:txBody>
          <a:bodyPr/>
          <a:lstStyle>
            <a:lvl1pPr>
              <a:defRPr>
                <a:solidFill>
                  <a:srgbClr val="76C8AE"/>
                </a:solidFill>
              </a:defRPr>
            </a:lvl1pPr>
            <a:lvl2pPr>
              <a:defRPr>
                <a:solidFill>
                  <a:srgbClr val="76C8AE"/>
                </a:solidFill>
              </a:defRPr>
            </a:lvl2pPr>
            <a:lvl3pPr>
              <a:defRPr>
                <a:solidFill>
                  <a:srgbClr val="76C8AE"/>
                </a:solidFill>
              </a:defRPr>
            </a:lvl3pPr>
            <a:lvl4pPr>
              <a:defRPr>
                <a:solidFill>
                  <a:srgbClr val="76C8AE"/>
                </a:solidFill>
              </a:defRPr>
            </a:lvl4pPr>
            <a:lvl5pPr>
              <a:defRPr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14AB66-7690-9640-BED0-3CA428314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A89E20D2-A506-C341-A842-A81BBD976CE4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2C511E92-C3EB-3247-8576-1925580068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991A87D9-E628-1D48-B657-7CE4C84818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75CC38DB-9F55-F14D-B254-AF3E753660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BCBBBC07-F70F-8745-8604-EF974011B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2C4A4098-2E18-BF47-8C5B-190434D205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5DAB8230-B9C4-024E-A6D8-EB46FFEDC1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C11796F3-7111-6B44-831D-5C2366879D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4189A5E6-8D30-E04A-9116-3CB34EF7BC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ACBEB20F-F79E-FD48-BEE0-99F427F485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6103AA1B-93F4-E942-A6FF-9C6F94A9E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FF0EC5ED-705F-D64F-B78B-E3FC09DD5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CC297F9F-1B47-2D43-933D-9130D489DB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7E515F92-52A1-9F47-8662-B497B64B56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0DC5495A-FFFD-1C4F-BB19-0371F469A7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CD155EB-370A-3C44-BC3E-570E37B30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032C5F7D-B39B-5A49-884F-CEAAF27B0A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EA728A26-11ED-6442-B47A-45D5EC0D2D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7A12CF0B-6BAB-A54D-84D2-AEDE8C08A0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977ABF4F-331C-B345-B56E-D07E31659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7D81004D-A870-C74B-8CF0-9FC2D756C6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CD967344-EC0A-394B-AB8B-F9ADBF0E6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0A5AE9E6-9695-7447-AC0C-A0FE08B3E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0141C067-31B8-4444-A2E6-96DCF6B385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900093EA-DACB-AC47-80ED-FF09F1B2F7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87E18D4D-E1B0-2549-AFEF-F388916F50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426DF8CA-638C-A546-B688-FB41781EA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585092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A19D1F52-7906-AD4A-B780-043F23CACFC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0DD3B0C-E39C-2649-9351-6C8A44BE98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41666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1E3115-3303-9045-AC29-E05D095BD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6B5C5848-CD9D-5B47-B49B-BA8FA74BA2C5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495DE767-D5E0-AD43-B4FC-F41DF09954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3A1F98F6-4375-7E4A-93A9-735A400F0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9B9CAAA2-92F7-4949-9F65-10B322E60C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6E66B33F-32E9-DB4B-8600-C80B42DD35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75BD25C3-CFC3-F140-9C55-CAF22DD553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D5800677-80A7-CE4B-9DEC-C58AEB76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419517ED-F7A9-CF41-BB43-920DA0706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54898E7C-54E2-0648-A7F1-8488D7FBF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398338BF-5E7F-FF4F-99F5-76CE463A8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98054F85-35E7-1348-A35D-2C798A165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A1F6F378-AD17-C04A-A572-ACF583E57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6C3788C8-006C-C240-9751-6B7CF2695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79E0A4A9-A497-454B-8F17-A3FE77F804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6A0986DE-300C-1749-9690-BA10A09870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79BB2655-EA82-BE43-9AA7-36238F477C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348DD114-A5E2-D24A-9EA6-2F896B6D1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02919D73-1408-8E4D-8828-BDBDE0168E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A2E023D-2562-7A49-A114-E1C108B10B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C4791B28-D288-874C-9AE6-564941FE9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2020CA84-023C-314C-A3EC-F26AA97612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88A10CAF-743F-7F4B-9BBD-DFB3DCABC0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C20BBC82-E6BE-0747-947B-48A02C495D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43E63D23-1598-CE4E-AB1A-D067667CB6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1FF1CB9-49BA-CF41-AFB5-0D512D386E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4B85BBE6-4778-1746-8E44-6FED4174F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D62FEAD1-3F08-7A4E-AA02-B525E77FC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161640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5F3F0105-74A7-3F48-A708-DBA480D4739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A19BBF-7A1B-C946-AFAB-AA5FF1EEEE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48032"/>
          </a:xfrm>
        </p:spPr>
        <p:txBody>
          <a:bodyPr/>
          <a:lstStyle>
            <a:lvl1pPr>
              <a:defRPr>
                <a:solidFill>
                  <a:srgbClr val="FFCC4E"/>
                </a:solidFill>
              </a:defRPr>
            </a:lvl1pPr>
            <a:lvl2pPr>
              <a:defRPr>
                <a:solidFill>
                  <a:srgbClr val="FFCC4E"/>
                </a:solidFill>
              </a:defRPr>
            </a:lvl2pPr>
            <a:lvl3pPr>
              <a:defRPr>
                <a:solidFill>
                  <a:srgbClr val="FFCC4E"/>
                </a:solidFill>
              </a:defRPr>
            </a:lvl3pPr>
            <a:lvl4pPr>
              <a:defRPr>
                <a:solidFill>
                  <a:srgbClr val="FFCC4E"/>
                </a:solidFill>
              </a:defRPr>
            </a:lvl4pPr>
            <a:lvl5pPr>
              <a:defRPr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04BE09E-F3B3-F242-8C42-C6589CA8A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F4163BAB-F219-7346-9EA5-7E17E9AF750D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5D1B1F01-9689-F846-A1BF-0B115959E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7388C27D-48AD-A24F-893D-10BFF21956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026DC8D3-C41F-D84D-8030-F67D178D9C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8A5AF60E-BD41-4A47-8754-9557B20A8D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3A7C2F7F-DB5E-284A-89F3-6541938B2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AD8DF0BE-51F4-854C-9E4F-D549EF0F9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06063981-6DD4-8A4C-B2B5-EB82A14C1F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383F3449-3D5A-0547-BC3E-27FFAACA73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3F68CCA3-3F31-A446-B5A1-82B8B3872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51A86068-9198-FF49-BC14-35F50382E8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FA106589-4DBA-684C-A1DC-C5988C9768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41DEE53-D6D7-D14C-9F76-D63E7F24E5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CB32F697-E791-664A-983F-5E0B4C36DC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79CB2C3F-5A3D-434C-8891-52D7AA37AF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EF1D341-C6FE-8E49-A809-D05BA567BA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5BBFDD5D-67B7-2842-ACFB-5BBF6CD8F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9CE0368D-E77D-C749-AC02-FE958ED11B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349D07E-5265-8248-9025-5BDF9C774B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C2EEC8F8-FEF7-8740-B6DA-1C8C2978A5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49C21F67-F6BC-6D42-9CB3-FA40D180D2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28D66062-8321-304F-851B-37FF048C9C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4595AED2-563B-5B44-B16C-1BD9E1785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C7A80D8-96BC-6143-9238-E5C69E1EC9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7F26835E-42A5-5C4A-8C08-283EAAA4F9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6CA6FE14-3681-094A-8CEB-8A21326D87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D4352344-342D-9B46-8B27-4840C0B75F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0217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31144C82-D053-8F4B-894B-EE0D394C022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ECCC4E8-0B5E-9C4D-AB80-150457D92B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>
            <a:lvl1pPr>
              <a:defRPr>
                <a:solidFill>
                  <a:srgbClr val="009BDB"/>
                </a:solidFill>
              </a:defRPr>
            </a:lvl1pPr>
            <a:lvl2pPr>
              <a:defRPr>
                <a:solidFill>
                  <a:srgbClr val="009BDB"/>
                </a:solidFill>
              </a:defRPr>
            </a:lvl2pPr>
            <a:lvl3pPr>
              <a:defRPr>
                <a:solidFill>
                  <a:srgbClr val="009BDB"/>
                </a:solidFill>
              </a:defRPr>
            </a:lvl3pPr>
            <a:lvl4pPr>
              <a:defRPr>
                <a:solidFill>
                  <a:srgbClr val="009BDB"/>
                </a:solidFill>
              </a:defRPr>
            </a:lvl4pPr>
            <a:lvl5pPr>
              <a:defRPr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769265-2000-A745-853D-4F112CDCF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E2D734B7-B060-4A4B-B5C8-5AFF6179ABA7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60A9234C-A20B-8545-9F8A-CA9AFEC8BA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25960591-9450-0147-B064-0795D716F5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E87270EC-5DBE-0C40-B399-908315D183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5EDE27C6-B2E5-264B-9B73-327C0A6BFE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CA0E4653-4578-5D46-A74E-FB3BF76932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D9731411-C0D2-334A-83BD-791537A342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EBE7A260-D410-204E-9E76-E60DEE156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23697C03-035C-1048-B137-48DB67357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BBA6DD15-402F-BA45-AEFA-D6352F9AC7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A98B22CE-DECB-0B42-8E78-3467FD6549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30BCC4C8-D3AF-7A4D-A984-41B2B147CD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5742E3A6-C105-3D4A-BC4F-24E7CB66CC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21CF2891-382B-3042-8567-64B93FFB5B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1C9902D9-0711-944E-B20E-4C1BB397C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906AA864-788E-214A-B587-A18D08B6E3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E04D80C4-9E0F-0246-A082-7D91A87EE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5DDB4204-2D45-184D-9BA3-6CE361EAC7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F97EA9C0-1451-6D4B-B9F0-7CB19CBDDF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DA304459-33A4-8F46-922A-165079C57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44B84EFB-BC99-2443-B754-37254D8F2A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75578BC9-2A02-D74C-AC5D-B63A1570AD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D6B46F8B-718D-8849-8E65-96CA2135D5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29D6C0C-F06C-E246-8B4A-68E7085B80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60361FD0-86F8-A74B-A618-AE81678D8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DB093522-C093-CD46-A6B4-409C8DBF8F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AD97A50B-EC23-5449-9F40-46CB00D00B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792967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99115" y="2011304"/>
            <a:ext cx="2827109" cy="2819034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99113" y="4524206"/>
            <a:ext cx="2820472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99112" y="1740023"/>
            <a:ext cx="2827111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01D068-9364-9848-89E9-73AD77FBF2D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99112" y="2041526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A846BB-3E9A-6A43-8C02-4025B1D2255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2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240674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IMAGE_TEMP_DEEPSPAC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225338" cy="6390080"/>
          </a:xfrm>
          <a:prstGeom prst="rect">
            <a:avLst/>
          </a:prstGeom>
          <a:solidFill>
            <a:srgbClr val="0432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>
          <a:xfrm>
            <a:off x="529765" y="1172412"/>
            <a:ext cx="3514785" cy="589915"/>
          </a:xfrm>
        </p:spPr>
        <p:txBody>
          <a:bodyPr>
            <a:normAutofit/>
          </a:bodyPr>
          <a:lstStyle>
            <a:lvl1pPr>
              <a:defRPr sz="2133" b="1" i="0" baseline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29766" y="1904129"/>
            <a:ext cx="5632346" cy="3945732"/>
          </a:xfrm>
        </p:spPr>
        <p:txBody>
          <a:bodyPr>
            <a:normAutofit/>
          </a:bodyPr>
          <a:lstStyle>
            <a:lvl1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  <a:lvl2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2pPr>
            <a:lvl3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3pPr>
            <a:lvl4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4pPr>
            <a:lvl5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579619" y="1"/>
            <a:ext cx="5645721" cy="6392477"/>
          </a:xfrm>
          <a:pattFill prst="pct60">
            <a:fgClr>
              <a:srgbClr val="00BAAD"/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defRPr b="1" i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INSERT IMAGE HERE </a:t>
            </a:r>
          </a:p>
        </p:txBody>
      </p:sp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C1C533-B166-604B-83AE-2D37A76B0C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921" y="306617"/>
            <a:ext cx="1070093" cy="670112"/>
          </a:xfrm>
          <a:prstGeom prst="rect">
            <a:avLst/>
          </a:prstGeom>
        </p:spPr>
      </p:pic>
      <p:sp>
        <p:nvSpPr>
          <p:cNvPr id="4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29767" y="641673"/>
            <a:ext cx="3837554" cy="388937"/>
          </a:xfrm>
          <a:solidFill>
            <a:srgbClr val="00BAAD"/>
          </a:solidFill>
        </p:spPr>
        <p:txBody>
          <a:bodyPr tIns="54000" rIns="90000" bIns="39600" anchor="ctr"/>
          <a:lstStyle>
            <a:lvl1pPr marL="0" indent="0">
              <a:buNone/>
              <a:defRPr sz="2799" b="1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is-IS" sz="2599"/>
              <a:t>→ </a:t>
            </a:r>
            <a:r>
              <a:rPr lang="en-US" sz="2599"/>
              <a:t>BASIC IMAGE LAYOUT</a:t>
            </a:r>
          </a:p>
        </p:txBody>
      </p:sp>
      <p:pic>
        <p:nvPicPr>
          <p:cNvPr id="44" name="Picture 43" descr="PPT_Footer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4580"/>
            <a:ext cx="12225338" cy="488800"/>
          </a:xfrm>
          <a:prstGeom prst="rect">
            <a:avLst/>
          </a:prstGeom>
        </p:spPr>
      </p:pic>
      <p:sp>
        <p:nvSpPr>
          <p:cNvPr id="47" name="Text Box 38"/>
          <p:cNvSpPr txBox="1">
            <a:spLocks noChangeArrowheads="1"/>
          </p:cNvSpPr>
          <p:nvPr userDrawn="1"/>
        </p:nvSpPr>
        <p:spPr bwMode="auto">
          <a:xfrm>
            <a:off x="221404" y="6098918"/>
            <a:ext cx="6706957" cy="25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66" noProof="0">
                <a:solidFill>
                  <a:schemeClr val="bg1"/>
                </a:solidFill>
              </a:rPr>
              <a:t>ESA UNCLASSIFIED</a:t>
            </a:r>
            <a:endParaRPr lang="en-GB" sz="1066" noProof="0">
              <a:solidFill>
                <a:schemeClr val="bg1"/>
              </a:solidFill>
            </a:endParaRPr>
          </a:p>
        </p:txBody>
      </p:sp>
      <p:sp>
        <p:nvSpPr>
          <p:cNvPr id="48" name="Text Box 34"/>
          <p:cNvSpPr txBox="1">
            <a:spLocks noChangeAspect="1" noChangeArrowheads="1"/>
          </p:cNvSpPr>
          <p:nvPr userDrawn="1"/>
        </p:nvSpPr>
        <p:spPr bwMode="auto">
          <a:xfrm>
            <a:off x="5990120" y="6105718"/>
            <a:ext cx="6043780" cy="196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1066" noProof="1">
                <a:solidFill>
                  <a:schemeClr val="bg2"/>
                </a:solidFill>
              </a:rPr>
              <a:t>ESA | 01/01/2016 | Slide  </a:t>
            </a:r>
            <a:fld id="{71EAD4F2-866B-304A-9A50-FC7592816342}" type="slidenum">
              <a:rPr lang="en-GB" sz="1066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1066" noProof="1">
              <a:solidFill>
                <a:schemeClr val="bg2"/>
              </a:solidFill>
            </a:endParaRPr>
          </a:p>
        </p:txBody>
      </p:sp>
      <p:grpSp>
        <p:nvGrpSpPr>
          <p:cNvPr id="49" name="Group 48"/>
          <p:cNvGrpSpPr/>
          <p:nvPr userDrawn="1"/>
        </p:nvGrpSpPr>
        <p:grpSpPr>
          <a:xfrm>
            <a:off x="231031" y="6554656"/>
            <a:ext cx="9127110" cy="148646"/>
            <a:chOff x="172269" y="6621494"/>
            <a:chExt cx="6826666" cy="111519"/>
          </a:xfrm>
        </p:grpSpPr>
        <p:pic>
          <p:nvPicPr>
            <p:cNvPr id="50" name="Picture 49" descr="at.png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be.png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ca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ch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cz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de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dk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ee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es.png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fi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fr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gr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hu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ie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it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lu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nl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no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pl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pt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ro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se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uk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si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1781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62DEE40-2A6F-48B4-B614-F9FFD314DAD6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121" name="Picture 120" descr="de.png">
              <a:extLst>
                <a:ext uri="{FF2B5EF4-FFF2-40B4-BE49-F238E27FC236}">
                  <a16:creationId xmlns:a16="http://schemas.microsoft.com/office/drawing/2014/main" id="{A970B62A-0203-4A19-A455-F20B73D5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2" name="Picture 121" descr="at.png">
              <a:extLst>
                <a:ext uri="{FF2B5EF4-FFF2-40B4-BE49-F238E27FC236}">
                  <a16:creationId xmlns:a16="http://schemas.microsoft.com/office/drawing/2014/main" id="{2118AA6D-2BA2-4486-A409-BE12E03391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3" name="Picture 122" descr="be.png">
              <a:extLst>
                <a:ext uri="{FF2B5EF4-FFF2-40B4-BE49-F238E27FC236}">
                  <a16:creationId xmlns:a16="http://schemas.microsoft.com/office/drawing/2014/main" id="{910F3EC6-2D46-4307-8994-5D4E9146B9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dk.png">
              <a:extLst>
                <a:ext uri="{FF2B5EF4-FFF2-40B4-BE49-F238E27FC236}">
                  <a16:creationId xmlns:a16="http://schemas.microsoft.com/office/drawing/2014/main" id="{279315D7-7027-46F2-8BB6-616A1A632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es.png">
              <a:extLst>
                <a:ext uri="{FF2B5EF4-FFF2-40B4-BE49-F238E27FC236}">
                  <a16:creationId xmlns:a16="http://schemas.microsoft.com/office/drawing/2014/main" id="{2DC21960-D345-4761-90DF-C265D8FC9B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ee.png">
              <a:extLst>
                <a:ext uri="{FF2B5EF4-FFF2-40B4-BE49-F238E27FC236}">
                  <a16:creationId xmlns:a16="http://schemas.microsoft.com/office/drawing/2014/main" id="{AE732C6B-6E77-4297-AB9C-876958CFC4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fi.png">
              <a:extLst>
                <a:ext uri="{FF2B5EF4-FFF2-40B4-BE49-F238E27FC236}">
                  <a16:creationId xmlns:a16="http://schemas.microsoft.com/office/drawing/2014/main" id="{88E809BD-3DCE-4D00-80F9-6E4F8ADF7C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fr.png">
              <a:extLst>
                <a:ext uri="{FF2B5EF4-FFF2-40B4-BE49-F238E27FC236}">
                  <a16:creationId xmlns:a16="http://schemas.microsoft.com/office/drawing/2014/main" id="{A08EF01A-0FFE-4318-A5B8-BCD112CEF2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gr.png">
              <a:extLst>
                <a:ext uri="{FF2B5EF4-FFF2-40B4-BE49-F238E27FC236}">
                  <a16:creationId xmlns:a16="http://schemas.microsoft.com/office/drawing/2014/main" id="{59E0B1D7-1A7A-4B91-9F22-40878A373E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hu.png">
              <a:extLst>
                <a:ext uri="{FF2B5EF4-FFF2-40B4-BE49-F238E27FC236}">
                  <a16:creationId xmlns:a16="http://schemas.microsoft.com/office/drawing/2014/main" id="{28891A48-D5B6-4788-8B1F-E988F7E6AD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ie.png">
              <a:extLst>
                <a:ext uri="{FF2B5EF4-FFF2-40B4-BE49-F238E27FC236}">
                  <a16:creationId xmlns:a16="http://schemas.microsoft.com/office/drawing/2014/main" id="{769D02BD-EE9A-4A79-8AD6-9EA0337CB1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it.png">
              <a:extLst>
                <a:ext uri="{FF2B5EF4-FFF2-40B4-BE49-F238E27FC236}">
                  <a16:creationId xmlns:a16="http://schemas.microsoft.com/office/drawing/2014/main" id="{45A7C867-FE7D-4AF0-A116-BC26BEAB1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lu.png">
              <a:extLst>
                <a:ext uri="{FF2B5EF4-FFF2-40B4-BE49-F238E27FC236}">
                  <a16:creationId xmlns:a16="http://schemas.microsoft.com/office/drawing/2014/main" id="{F043634E-08BA-45EB-AF36-C21730124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no.png">
              <a:extLst>
                <a:ext uri="{FF2B5EF4-FFF2-40B4-BE49-F238E27FC236}">
                  <a16:creationId xmlns:a16="http://schemas.microsoft.com/office/drawing/2014/main" id="{8F83A6EA-60BE-449A-BE15-F7171AF6DB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nl.png">
              <a:extLst>
                <a:ext uri="{FF2B5EF4-FFF2-40B4-BE49-F238E27FC236}">
                  <a16:creationId xmlns:a16="http://schemas.microsoft.com/office/drawing/2014/main" id="{5C53ADEC-5298-435F-9085-28BC66C778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pl.png">
              <a:extLst>
                <a:ext uri="{FF2B5EF4-FFF2-40B4-BE49-F238E27FC236}">
                  <a16:creationId xmlns:a16="http://schemas.microsoft.com/office/drawing/2014/main" id="{276E3270-CC55-41C4-BFD3-1780C5D760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pt.png">
              <a:extLst>
                <a:ext uri="{FF2B5EF4-FFF2-40B4-BE49-F238E27FC236}">
                  <a16:creationId xmlns:a16="http://schemas.microsoft.com/office/drawing/2014/main" id="{410F4D53-E973-43D1-B451-43DE79BFD5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cz.png">
              <a:extLst>
                <a:ext uri="{FF2B5EF4-FFF2-40B4-BE49-F238E27FC236}">
                  <a16:creationId xmlns:a16="http://schemas.microsoft.com/office/drawing/2014/main" id="{47413069-E476-4EA7-BFEB-82383ADA32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ro.png">
              <a:extLst>
                <a:ext uri="{FF2B5EF4-FFF2-40B4-BE49-F238E27FC236}">
                  <a16:creationId xmlns:a16="http://schemas.microsoft.com/office/drawing/2014/main" id="{0611F224-68EE-4B38-8DDF-874AA3F9B4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se.png">
              <a:extLst>
                <a:ext uri="{FF2B5EF4-FFF2-40B4-BE49-F238E27FC236}">
                  <a16:creationId xmlns:a16="http://schemas.microsoft.com/office/drawing/2014/main" id="{77B092B8-38B2-4D25-BC43-B0AE871D9F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ch.png">
              <a:extLst>
                <a:ext uri="{FF2B5EF4-FFF2-40B4-BE49-F238E27FC236}">
                  <a16:creationId xmlns:a16="http://schemas.microsoft.com/office/drawing/2014/main" id="{08EEFAF5-09B6-479C-AACD-9EDAE9A11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uk.png">
              <a:extLst>
                <a:ext uri="{FF2B5EF4-FFF2-40B4-BE49-F238E27FC236}">
                  <a16:creationId xmlns:a16="http://schemas.microsoft.com/office/drawing/2014/main" id="{B3C491C5-2561-4BBA-9E30-8910CC5C9C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1A87645F-DA8D-4EBE-90AE-0C0110F2E7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EAECBD0D-E692-4C4E-AB5C-2D881A4C4A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45" name="Picture 144" descr="ca.png">
              <a:extLst>
                <a:ext uri="{FF2B5EF4-FFF2-40B4-BE49-F238E27FC236}">
                  <a16:creationId xmlns:a16="http://schemas.microsoft.com/office/drawing/2014/main" id="{EB46C3C7-C174-477F-B584-AC79193E1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 descr="si.png">
              <a:extLst>
                <a:ext uri="{FF2B5EF4-FFF2-40B4-BE49-F238E27FC236}">
                  <a16:creationId xmlns:a16="http://schemas.microsoft.com/office/drawing/2014/main" id="{C5479B25-6EEF-4101-9A61-1E42A09C7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85" y="-2"/>
            <a:ext cx="12243525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94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8" y="4078969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8" y="3509440"/>
            <a:ext cx="11773115" cy="563779"/>
          </a:xfrm>
        </p:spPr>
        <p:txBody>
          <a:bodyPr anchor="b" anchorCtr="0">
            <a:noAutofit/>
          </a:bodyPr>
          <a:lstStyle>
            <a:lvl1pPr>
              <a:defRPr sz="3989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90613" y="5091760"/>
            <a:ext cx="2601898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19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2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719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98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41" name="Picture 40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20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</p:bld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EC4FD3D-C6C8-CD6C-9294-99B2082502C8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60683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Fix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 descr="Immagine che contiene testo, natura, arcobaleno, cielo notturno&#10;&#10;Descrizione generata automaticamente">
            <a:extLst>
              <a:ext uri="{FF2B5EF4-FFF2-40B4-BE49-F238E27FC236}">
                <a16:creationId xmlns:a16="http://schemas.microsoft.com/office/drawing/2014/main" id="{18FF909C-7F36-C47F-E8FE-0C06523201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sp>
        <p:nvSpPr>
          <p:cNvPr id="69" name="Segnaposto testo 11">
            <a:extLst>
              <a:ext uri="{FF2B5EF4-FFF2-40B4-BE49-F238E27FC236}">
                <a16:creationId xmlns:a16="http://schemas.microsoft.com/office/drawing/2014/main" id="{FF3D5380-4872-5A4D-9AD8-141BA8195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950" y="4285326"/>
            <a:ext cx="7952836" cy="525463"/>
          </a:xfrm>
        </p:spPr>
        <p:txBody>
          <a:bodyPr/>
          <a:lstStyle>
            <a:lvl1pPr>
              <a:defRPr sz="2000">
                <a:solidFill>
                  <a:schemeClr val="tx2">
                    <a:lumMod val="40000"/>
                    <a:lumOff val="60000"/>
                  </a:schemeClr>
                </a:solidFill>
                <a:latin typeface="NotesEsa" panose="02000506030000020004" pitchFamily="2" charset="77"/>
              </a:defRPr>
            </a:lvl1pPr>
          </a:lstStyle>
          <a:p>
            <a:r>
              <a:rPr lang="it-IT" err="1"/>
              <a:t>Subtitle</a:t>
            </a:r>
            <a:r>
              <a:rPr lang="it-IT"/>
              <a:t> </a:t>
            </a:r>
            <a:r>
              <a:rPr lang="it-IT" err="1"/>
              <a:t>goes</a:t>
            </a:r>
            <a:r>
              <a:rPr lang="it-IT"/>
              <a:t> </a:t>
            </a:r>
            <a:r>
              <a:rPr lang="it-IT" err="1"/>
              <a:t>here</a:t>
            </a:r>
            <a:endParaRPr lang="en-GB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C320F84B-4B76-AF4D-AEE6-502D79D738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7949" y="1695451"/>
            <a:ext cx="5808628" cy="2517775"/>
          </a:xfrm>
        </p:spPr>
        <p:txBody>
          <a:bodyPr anchor="ctr"/>
          <a:lstStyle>
            <a:lvl1pPr marL="0" algn="l">
              <a:defRPr sz="4000">
                <a:solidFill>
                  <a:schemeClr val="bg1"/>
                </a:solidFill>
                <a:latin typeface="NotesEsa" panose="02000506030000020004" pitchFamily="2" charset="77"/>
              </a:defRPr>
            </a:lvl1pPr>
          </a:lstStyle>
          <a:p>
            <a:r>
              <a:rPr lang="it-IT"/>
              <a:t>PRESENTATION</a:t>
            </a:r>
            <a:br>
              <a:rPr lang="it-IT"/>
            </a:br>
            <a:r>
              <a:rPr lang="it-IT"/>
              <a:t>TITLE GOES HERE</a:t>
            </a:r>
            <a:endParaRPr lang="en-GB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15565682-4925-81EB-47AC-02DE381FF3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4" name="Straight Connector 64">
            <a:extLst>
              <a:ext uri="{FF2B5EF4-FFF2-40B4-BE49-F238E27FC236}">
                <a16:creationId xmlns:a16="http://schemas.microsoft.com/office/drawing/2014/main" id="{48D7A91F-C2F7-416F-67C6-2D4D12FB7D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8F947CFB-9190-A843-B7F9-5DC776CBF9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77769" y="5643367"/>
            <a:ext cx="2901324" cy="928688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your</a:t>
            </a:r>
            <a:r>
              <a:rPr lang="it-IT"/>
              <a:t> </a:t>
            </a:r>
            <a:r>
              <a:rPr lang="it-IT" err="1"/>
              <a:t>Name</a:t>
            </a:r>
            <a:r>
              <a:rPr lang="it-IT"/>
              <a:t> and </a:t>
            </a:r>
            <a:r>
              <a:rPr lang="it-IT" err="1"/>
              <a:t>Surname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     </a:t>
            </a:r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your</a:t>
            </a:r>
            <a:r>
              <a:rPr lang="it-IT"/>
              <a:t> Position </a:t>
            </a:r>
            <a:r>
              <a:rPr lang="it-IT" err="1"/>
              <a:t>here</a:t>
            </a:r>
            <a:r>
              <a:rPr lang="it-IT"/>
              <a:t>        </a:t>
            </a:r>
            <a:r>
              <a:rPr lang="it-IT" err="1"/>
              <a:t>Insert</a:t>
            </a:r>
            <a:r>
              <a:rPr lang="it-IT"/>
              <a:t> Date and time </a:t>
            </a:r>
            <a:r>
              <a:rPr lang="it-IT" err="1"/>
              <a:t>here</a:t>
            </a:r>
            <a:endParaRPr lang="en-GB"/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D270E7AE-7323-A232-DC17-04E19D4196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9177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natura, cielo notturno&#10;&#10;Descrizione generata automaticamente">
            <a:extLst>
              <a:ext uri="{FF2B5EF4-FFF2-40B4-BE49-F238E27FC236}">
                <a16:creationId xmlns:a16="http://schemas.microsoft.com/office/drawing/2014/main" id="{DEFDF0C6-E10F-3224-2B7A-F912D778C1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sp>
        <p:nvSpPr>
          <p:cNvPr id="69" name="Segnaposto testo 11">
            <a:extLst>
              <a:ext uri="{FF2B5EF4-FFF2-40B4-BE49-F238E27FC236}">
                <a16:creationId xmlns:a16="http://schemas.microsoft.com/office/drawing/2014/main" id="{FF3D5380-4872-5A4D-9AD8-141BA8195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950" y="4285326"/>
            <a:ext cx="7952836" cy="525463"/>
          </a:xfrm>
        </p:spPr>
        <p:txBody>
          <a:bodyPr/>
          <a:lstStyle>
            <a:lvl1pPr>
              <a:defRPr sz="2000">
                <a:solidFill>
                  <a:schemeClr val="tx2">
                    <a:lumMod val="40000"/>
                    <a:lumOff val="60000"/>
                  </a:schemeClr>
                </a:solidFill>
                <a:latin typeface="NotesEsa" panose="02000506030000020004" pitchFamily="2" charset="77"/>
              </a:defRPr>
            </a:lvl1pPr>
          </a:lstStyle>
          <a:p>
            <a:r>
              <a:rPr lang="it-IT" err="1"/>
              <a:t>Subtitle</a:t>
            </a:r>
            <a:r>
              <a:rPr lang="it-IT"/>
              <a:t> </a:t>
            </a:r>
            <a:r>
              <a:rPr lang="it-IT" err="1"/>
              <a:t>goes</a:t>
            </a:r>
            <a:r>
              <a:rPr lang="it-IT"/>
              <a:t> </a:t>
            </a:r>
            <a:r>
              <a:rPr lang="it-IT" err="1"/>
              <a:t>here</a:t>
            </a:r>
            <a:endParaRPr lang="en-GB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C320F84B-4B76-AF4D-AEE6-502D79D738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7949" y="1695451"/>
            <a:ext cx="5808628" cy="2517775"/>
          </a:xfrm>
        </p:spPr>
        <p:txBody>
          <a:bodyPr anchor="ctr"/>
          <a:lstStyle>
            <a:lvl1pPr marL="0" algn="l">
              <a:defRPr sz="4000">
                <a:solidFill>
                  <a:schemeClr val="bg1"/>
                </a:solidFill>
                <a:latin typeface="NotesEsa" panose="02000506030000020004" pitchFamily="2" charset="77"/>
              </a:defRPr>
            </a:lvl1pPr>
          </a:lstStyle>
          <a:p>
            <a:r>
              <a:rPr lang="it-IT"/>
              <a:t>PRESENTATION</a:t>
            </a:r>
            <a:br>
              <a:rPr lang="it-IT"/>
            </a:br>
            <a:r>
              <a:rPr lang="it-IT"/>
              <a:t>TITLE GOES HERE</a:t>
            </a:r>
            <a:endParaRPr lang="en-GB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8F947CFB-9190-A843-B7F9-5DC776CBF9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77769" y="5643367"/>
            <a:ext cx="2901324" cy="928688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your</a:t>
            </a:r>
            <a:r>
              <a:rPr lang="it-IT"/>
              <a:t> </a:t>
            </a:r>
            <a:r>
              <a:rPr lang="it-IT" err="1"/>
              <a:t>Name</a:t>
            </a:r>
            <a:r>
              <a:rPr lang="it-IT"/>
              <a:t> and </a:t>
            </a:r>
            <a:r>
              <a:rPr lang="it-IT" err="1"/>
              <a:t>Surname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     </a:t>
            </a:r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your</a:t>
            </a:r>
            <a:r>
              <a:rPr lang="it-IT"/>
              <a:t> Position </a:t>
            </a:r>
            <a:r>
              <a:rPr lang="it-IT" err="1"/>
              <a:t>here</a:t>
            </a:r>
            <a:r>
              <a:rPr lang="it-IT"/>
              <a:t>        </a:t>
            </a:r>
            <a:r>
              <a:rPr lang="it-IT" err="1"/>
              <a:t>Insert</a:t>
            </a:r>
            <a:r>
              <a:rPr lang="it-IT"/>
              <a:t> Date and time </a:t>
            </a:r>
            <a:r>
              <a:rPr lang="it-IT" err="1"/>
              <a:t>here</a:t>
            </a:r>
            <a:endParaRPr lang="en-GB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6AF9827E-744D-3884-0F89-059D6880A7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3" name="Straight Connector 64">
            <a:extLst>
              <a:ext uri="{FF2B5EF4-FFF2-40B4-BE49-F238E27FC236}">
                <a16:creationId xmlns:a16="http://schemas.microsoft.com/office/drawing/2014/main" id="{EACA86C3-3D8B-1842-BC48-C80044368B89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3">
            <a:extLst>
              <a:ext uri="{FF2B5EF4-FFF2-40B4-BE49-F238E27FC236}">
                <a16:creationId xmlns:a16="http://schemas.microsoft.com/office/drawing/2014/main" id="{1429381D-C1BB-CE64-C990-DBC6B34874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1340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236217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/>
              <a:t>INSERT SLIDE TITLE HERE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83E1FE0-067B-ABA3-2CC1-10DB66DB90BB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1097915"/>
            <a:ext cx="11795829" cy="53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NotesEsa" panose="02000506030000020004" pitchFamily="2" charset="77"/>
              </a:defRPr>
            </a:lvl1pPr>
          </a:lstStyle>
          <a:p>
            <a:pPr lvl="0"/>
            <a:r>
              <a:rPr lang="en-US" altLang="en-US"/>
              <a:t>Insert content here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7362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- ligh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236217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/>
              <a:t>INSERT SLIDE TITLE HERE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83E1FE0-067B-ABA3-2CC1-10DB66DB90BB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1097915"/>
            <a:ext cx="5775750" cy="53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NotesEsa" panose="02000506030000020004" pitchFamily="2" charset="77"/>
              </a:defRPr>
            </a:lvl1pPr>
          </a:lstStyle>
          <a:p>
            <a:pPr lvl="0"/>
            <a:r>
              <a:rPr lang="en-US" altLang="en-US"/>
              <a:t>Insert content here</a:t>
            </a:r>
            <a:endParaRPr lang="en-GB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FB0E8-E278-5729-67ED-AAC00D8F73FC}"/>
              </a:ext>
            </a:extLst>
          </p:cNvPr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6236653" y="1097915"/>
            <a:ext cx="5776272" cy="53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NotesEsa" panose="02000506030000020004" pitchFamily="2" charset="77"/>
              </a:defRPr>
            </a:lvl1pPr>
          </a:lstStyle>
          <a:p>
            <a:pPr lvl="0"/>
            <a:r>
              <a:rPr lang="en-US" altLang="en-US"/>
              <a:t>Insert content here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39315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cielo notturno&#10;&#10;Descrizione generata automaticamente">
            <a:extLst>
              <a:ext uri="{FF2B5EF4-FFF2-40B4-BE49-F238E27FC236}">
                <a16:creationId xmlns:a16="http://schemas.microsoft.com/office/drawing/2014/main" id="{DBCAF715-3F6A-C280-332A-88BE363DC1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236217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/>
              <a:t>INSERT SLIDE TITLE HERE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49" name="Text Box 38">
            <a:extLst>
              <a:ext uri="{FF2B5EF4-FFF2-40B4-BE49-F238E27FC236}">
                <a16:creationId xmlns:a16="http://schemas.microsoft.com/office/drawing/2014/main" id="{7820A33D-5104-DB45-BE94-F3E677D7D8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accent5">
                  <a:lumMod val="40000"/>
                  <a:lumOff val="6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F1D756F-C1E0-A286-938E-2AFF15F78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5" name="Straight Connector 64">
            <a:extLst>
              <a:ext uri="{FF2B5EF4-FFF2-40B4-BE49-F238E27FC236}">
                <a16:creationId xmlns:a16="http://schemas.microsoft.com/office/drawing/2014/main" id="{E3800EF9-7498-14E1-37F0-9B0E99F6C72F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AED9C375-7940-10E1-DEBA-971EFF448C70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1097915"/>
            <a:ext cx="11795829" cy="53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  <a:latin typeface="NotesEsa" panose="02000506030000020004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US"/>
              <a:t>Insert content here</a:t>
            </a:r>
            <a:endParaRPr lang="en-GB" altLang="en-US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6A6AD77-6677-F5CD-DD16-0627BF97D5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5749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- dark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cielo notturno&#10;&#10;Descrizione generata automaticamente">
            <a:extLst>
              <a:ext uri="{FF2B5EF4-FFF2-40B4-BE49-F238E27FC236}">
                <a16:creationId xmlns:a16="http://schemas.microsoft.com/office/drawing/2014/main" id="{DBCAF715-3F6A-C280-332A-88BE363DC1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236217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/>
              <a:t>INSERT SLIDE TITLE HERE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49" name="Text Box 38">
            <a:extLst>
              <a:ext uri="{FF2B5EF4-FFF2-40B4-BE49-F238E27FC236}">
                <a16:creationId xmlns:a16="http://schemas.microsoft.com/office/drawing/2014/main" id="{7820A33D-5104-DB45-BE94-F3E677D7D8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accent5">
                  <a:lumMod val="40000"/>
                  <a:lumOff val="6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F1D756F-C1E0-A286-938E-2AFF15F78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5" name="Straight Connector 64">
            <a:extLst>
              <a:ext uri="{FF2B5EF4-FFF2-40B4-BE49-F238E27FC236}">
                <a16:creationId xmlns:a16="http://schemas.microsoft.com/office/drawing/2014/main" id="{E3800EF9-7498-14E1-37F0-9B0E99F6C72F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3">
            <a:extLst>
              <a:ext uri="{FF2B5EF4-FFF2-40B4-BE49-F238E27FC236}">
                <a16:creationId xmlns:a16="http://schemas.microsoft.com/office/drawing/2014/main" id="{96A6AD77-6677-F5CD-DD16-0627BF97D5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8BBCFD0-B1CD-360F-06BF-DD98975A06DA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1097915"/>
            <a:ext cx="5775750" cy="53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  <a:latin typeface="NotesEsa" panose="02000506030000020004" pitchFamily="2" charset="77"/>
              </a:defRPr>
            </a:lvl1pPr>
          </a:lstStyle>
          <a:p>
            <a:pPr lvl="0"/>
            <a:r>
              <a:rPr lang="en-US" altLang="en-US"/>
              <a:t>Insert content here</a:t>
            </a:r>
            <a:endParaRPr lang="en-GB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612F201-9B06-CF9D-A03F-0C0164C1DC38}"/>
              </a:ext>
            </a:extLst>
          </p:cNvPr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6236653" y="1097915"/>
            <a:ext cx="5776272" cy="53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  <a:latin typeface="NotesEsa" panose="02000506030000020004" pitchFamily="2" charset="77"/>
              </a:defRPr>
            </a:lvl1pPr>
          </a:lstStyle>
          <a:p>
            <a:pPr lvl="0"/>
            <a:r>
              <a:rPr lang="en-US" altLang="en-US"/>
              <a:t>Insert content here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904130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- half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F6FD31F-273A-6AA4-0C66-06E177896D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236217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/>
              <a:t>INSERT SLIDE TITLE HERE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49" name="Text Box 38">
            <a:extLst>
              <a:ext uri="{FF2B5EF4-FFF2-40B4-BE49-F238E27FC236}">
                <a16:creationId xmlns:a16="http://schemas.microsoft.com/office/drawing/2014/main" id="{5CFAAB90-8CEE-9141-B941-F5B5F1A6CC4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accent5">
                  <a:lumMod val="40000"/>
                  <a:lumOff val="6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115863E-0FCE-753C-E3AA-B4DB98F66E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4" name="Straight Connector 64">
            <a:extLst>
              <a:ext uri="{FF2B5EF4-FFF2-40B4-BE49-F238E27FC236}">
                <a16:creationId xmlns:a16="http://schemas.microsoft.com/office/drawing/2014/main" id="{5467CC74-8247-BF5B-7811-3DB553752EA8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127D406D-743E-3520-B477-DC525CA2B02D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1097915"/>
            <a:ext cx="11795829" cy="53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NotesEsa" panose="02000506030000020004" pitchFamily="2" charset="77"/>
              </a:defRPr>
            </a:lvl1pPr>
          </a:lstStyle>
          <a:p>
            <a:pPr lvl="0"/>
            <a:r>
              <a:rPr lang="en-US" altLang="en-US"/>
              <a:t>Insert content here</a:t>
            </a:r>
            <a:endParaRPr lang="en-GB" altLang="en-US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B366BB62-5568-54EE-AAB6-090F6C3044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4603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- halfton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F6FD31F-273A-6AA4-0C66-06E177896D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236217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/>
              <a:t>INSERT SLIDE TITLE HERE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49" name="Text Box 38">
            <a:extLst>
              <a:ext uri="{FF2B5EF4-FFF2-40B4-BE49-F238E27FC236}">
                <a16:creationId xmlns:a16="http://schemas.microsoft.com/office/drawing/2014/main" id="{5CFAAB90-8CEE-9141-B941-F5B5F1A6CC4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accent5">
                  <a:lumMod val="40000"/>
                  <a:lumOff val="6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115863E-0FCE-753C-E3AA-B4DB98F66E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4" name="Straight Connector 64">
            <a:extLst>
              <a:ext uri="{FF2B5EF4-FFF2-40B4-BE49-F238E27FC236}">
                <a16:creationId xmlns:a16="http://schemas.microsoft.com/office/drawing/2014/main" id="{5467CC74-8247-BF5B-7811-3DB553752EA8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3">
            <a:extLst>
              <a:ext uri="{FF2B5EF4-FFF2-40B4-BE49-F238E27FC236}">
                <a16:creationId xmlns:a16="http://schemas.microsoft.com/office/drawing/2014/main" id="{B366BB62-5568-54EE-AAB6-090F6C3044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33F9823-3D85-19FC-FDAA-40EE39FEB1DE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1097915"/>
            <a:ext cx="5775750" cy="53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NotesEsa" panose="02000506030000020004" pitchFamily="2" charset="77"/>
              </a:defRPr>
            </a:lvl1pPr>
          </a:lstStyle>
          <a:p>
            <a:pPr lvl="0"/>
            <a:r>
              <a:rPr lang="en-US" altLang="en-US"/>
              <a:t>Insert content here</a:t>
            </a:r>
            <a:endParaRPr lang="en-GB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DF8978-377C-6132-7BEE-2B5EF966FD16}"/>
              </a:ext>
            </a:extLst>
          </p:cNvPr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6236653" y="1097915"/>
            <a:ext cx="5776272" cy="53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NotesEsa" panose="02000506030000020004" pitchFamily="2" charset="77"/>
              </a:defRPr>
            </a:lvl1pPr>
          </a:lstStyle>
          <a:p>
            <a:pPr lvl="0"/>
            <a:r>
              <a:rPr lang="en-US" altLang="en-US"/>
              <a:t>Insert content here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87740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62DEE40-2A6F-48B4-B614-F9FFD314DAD6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121" name="Picture 120" descr="de.png">
              <a:extLst>
                <a:ext uri="{FF2B5EF4-FFF2-40B4-BE49-F238E27FC236}">
                  <a16:creationId xmlns:a16="http://schemas.microsoft.com/office/drawing/2014/main" id="{A970B62A-0203-4A19-A455-F20B73D5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2" name="Picture 121" descr="at.png">
              <a:extLst>
                <a:ext uri="{FF2B5EF4-FFF2-40B4-BE49-F238E27FC236}">
                  <a16:creationId xmlns:a16="http://schemas.microsoft.com/office/drawing/2014/main" id="{2118AA6D-2BA2-4486-A409-BE12E03391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3" name="Picture 122" descr="be.png">
              <a:extLst>
                <a:ext uri="{FF2B5EF4-FFF2-40B4-BE49-F238E27FC236}">
                  <a16:creationId xmlns:a16="http://schemas.microsoft.com/office/drawing/2014/main" id="{910F3EC6-2D46-4307-8994-5D4E9146B9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dk.png">
              <a:extLst>
                <a:ext uri="{FF2B5EF4-FFF2-40B4-BE49-F238E27FC236}">
                  <a16:creationId xmlns:a16="http://schemas.microsoft.com/office/drawing/2014/main" id="{279315D7-7027-46F2-8BB6-616A1A632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es.png">
              <a:extLst>
                <a:ext uri="{FF2B5EF4-FFF2-40B4-BE49-F238E27FC236}">
                  <a16:creationId xmlns:a16="http://schemas.microsoft.com/office/drawing/2014/main" id="{2DC21960-D345-4761-90DF-C265D8FC9B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ee.png">
              <a:extLst>
                <a:ext uri="{FF2B5EF4-FFF2-40B4-BE49-F238E27FC236}">
                  <a16:creationId xmlns:a16="http://schemas.microsoft.com/office/drawing/2014/main" id="{AE732C6B-6E77-4297-AB9C-876958CFC4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fi.png">
              <a:extLst>
                <a:ext uri="{FF2B5EF4-FFF2-40B4-BE49-F238E27FC236}">
                  <a16:creationId xmlns:a16="http://schemas.microsoft.com/office/drawing/2014/main" id="{88E809BD-3DCE-4D00-80F9-6E4F8ADF7C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fr.png">
              <a:extLst>
                <a:ext uri="{FF2B5EF4-FFF2-40B4-BE49-F238E27FC236}">
                  <a16:creationId xmlns:a16="http://schemas.microsoft.com/office/drawing/2014/main" id="{A08EF01A-0FFE-4318-A5B8-BCD112CEF2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gr.png">
              <a:extLst>
                <a:ext uri="{FF2B5EF4-FFF2-40B4-BE49-F238E27FC236}">
                  <a16:creationId xmlns:a16="http://schemas.microsoft.com/office/drawing/2014/main" id="{59E0B1D7-1A7A-4B91-9F22-40878A373E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hu.png">
              <a:extLst>
                <a:ext uri="{FF2B5EF4-FFF2-40B4-BE49-F238E27FC236}">
                  <a16:creationId xmlns:a16="http://schemas.microsoft.com/office/drawing/2014/main" id="{28891A48-D5B6-4788-8B1F-E988F7E6AD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ie.png">
              <a:extLst>
                <a:ext uri="{FF2B5EF4-FFF2-40B4-BE49-F238E27FC236}">
                  <a16:creationId xmlns:a16="http://schemas.microsoft.com/office/drawing/2014/main" id="{769D02BD-EE9A-4A79-8AD6-9EA0337CB1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it.png">
              <a:extLst>
                <a:ext uri="{FF2B5EF4-FFF2-40B4-BE49-F238E27FC236}">
                  <a16:creationId xmlns:a16="http://schemas.microsoft.com/office/drawing/2014/main" id="{45A7C867-FE7D-4AF0-A116-BC26BEAB1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lu.png">
              <a:extLst>
                <a:ext uri="{FF2B5EF4-FFF2-40B4-BE49-F238E27FC236}">
                  <a16:creationId xmlns:a16="http://schemas.microsoft.com/office/drawing/2014/main" id="{F043634E-08BA-45EB-AF36-C21730124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no.png">
              <a:extLst>
                <a:ext uri="{FF2B5EF4-FFF2-40B4-BE49-F238E27FC236}">
                  <a16:creationId xmlns:a16="http://schemas.microsoft.com/office/drawing/2014/main" id="{8F83A6EA-60BE-449A-BE15-F7171AF6DB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nl.png">
              <a:extLst>
                <a:ext uri="{FF2B5EF4-FFF2-40B4-BE49-F238E27FC236}">
                  <a16:creationId xmlns:a16="http://schemas.microsoft.com/office/drawing/2014/main" id="{5C53ADEC-5298-435F-9085-28BC66C778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pl.png">
              <a:extLst>
                <a:ext uri="{FF2B5EF4-FFF2-40B4-BE49-F238E27FC236}">
                  <a16:creationId xmlns:a16="http://schemas.microsoft.com/office/drawing/2014/main" id="{276E3270-CC55-41C4-BFD3-1780C5D760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pt.png">
              <a:extLst>
                <a:ext uri="{FF2B5EF4-FFF2-40B4-BE49-F238E27FC236}">
                  <a16:creationId xmlns:a16="http://schemas.microsoft.com/office/drawing/2014/main" id="{410F4D53-E973-43D1-B451-43DE79BFD5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cz.png">
              <a:extLst>
                <a:ext uri="{FF2B5EF4-FFF2-40B4-BE49-F238E27FC236}">
                  <a16:creationId xmlns:a16="http://schemas.microsoft.com/office/drawing/2014/main" id="{47413069-E476-4EA7-BFEB-82383ADA32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ro.png">
              <a:extLst>
                <a:ext uri="{FF2B5EF4-FFF2-40B4-BE49-F238E27FC236}">
                  <a16:creationId xmlns:a16="http://schemas.microsoft.com/office/drawing/2014/main" id="{0611F224-68EE-4B38-8DDF-874AA3F9B4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se.png">
              <a:extLst>
                <a:ext uri="{FF2B5EF4-FFF2-40B4-BE49-F238E27FC236}">
                  <a16:creationId xmlns:a16="http://schemas.microsoft.com/office/drawing/2014/main" id="{77B092B8-38B2-4D25-BC43-B0AE871D9F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ch.png">
              <a:extLst>
                <a:ext uri="{FF2B5EF4-FFF2-40B4-BE49-F238E27FC236}">
                  <a16:creationId xmlns:a16="http://schemas.microsoft.com/office/drawing/2014/main" id="{08EEFAF5-09B6-479C-AACD-9EDAE9A11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uk.png">
              <a:extLst>
                <a:ext uri="{FF2B5EF4-FFF2-40B4-BE49-F238E27FC236}">
                  <a16:creationId xmlns:a16="http://schemas.microsoft.com/office/drawing/2014/main" id="{B3C491C5-2561-4BBA-9E30-8910CC5C9C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1A87645F-DA8D-4EBE-90AE-0C0110F2E7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EAECBD0D-E692-4C4E-AB5C-2D881A4C4A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45" name="Picture 144" descr="ca.png">
              <a:extLst>
                <a:ext uri="{FF2B5EF4-FFF2-40B4-BE49-F238E27FC236}">
                  <a16:creationId xmlns:a16="http://schemas.microsoft.com/office/drawing/2014/main" id="{EB46C3C7-C174-477F-B584-AC79193E1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 descr="si.png">
              <a:extLst>
                <a:ext uri="{FF2B5EF4-FFF2-40B4-BE49-F238E27FC236}">
                  <a16:creationId xmlns:a16="http://schemas.microsoft.com/office/drawing/2014/main" id="{C5479B25-6EEF-4101-9A61-1E42A09C7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436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684BDC99-C1D9-4528-A72A-2D4001C96AA0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F034AC13-1EEF-41F8-AE58-AFAE5F7BE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664F28BA-7502-421D-B101-5362E71CF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DC140489-71A9-4BF7-A35B-69576525CB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A7D51D07-2CB5-4767-9EA3-39B6419627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2EEC56CB-024A-423E-B9CF-FE0DB32565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D6401585-748D-4FDB-BDD1-D6A1EA5E2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2CACA929-FD02-440D-B59F-0496A18844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DAED9F16-79ED-4941-933F-F3740433FF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C7EC3B9F-9E65-4BDC-865F-892967AA0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8D7B2CE5-AF57-438B-BCEB-36D98E805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FACE792E-4573-4359-BDDC-A6BEBFC2D2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FE1E0052-6DA8-4408-9233-8DE651EAC3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D4C18404-1A13-45B2-B6BB-81B0EDEAC9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FA2DDEEF-D0DD-4A9E-998C-27AADF7347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A0872AC7-5F0A-4D43-BEF0-E0AB690C4C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642FEDC5-EB8D-4421-8869-C754AECD63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49D0D463-5E2E-423D-9110-F1B60BED0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D1E35DDC-73DD-4F6B-9DDF-DAB91501E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3BA2EC76-AFDC-42C5-BF4B-6B0FC83FB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D4E95AA9-6EC6-4472-8BE0-C2F3861602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F7320CB-BE31-4CAF-AA55-0770745B6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AE392A63-49C8-4DD0-8BC8-5580D30E18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31A6A25C-BDCE-49B8-8D55-B39E4FC25A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C71BA6F-62C8-4F62-B8FE-1A463E23FD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E9C5BA1B-5C5C-4AED-B62D-C637E61669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8F61DC0C-D87B-4D08-B5DB-B5333F0BF3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-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natura, cielo notturno&#10;&#10;Descrizione generata automaticamente">
            <a:extLst>
              <a:ext uri="{FF2B5EF4-FFF2-40B4-BE49-F238E27FC236}">
                <a16:creationId xmlns:a16="http://schemas.microsoft.com/office/drawing/2014/main" id="{0EE9F259-D36D-3C0E-9560-49AE55032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6462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7CE1A83-E145-A7F2-F98E-60EDE4CD0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"/>
          <a:stretch/>
        </p:blipFill>
        <p:spPr>
          <a:xfrm>
            <a:off x="0" y="0"/>
            <a:ext cx="12225338" cy="1008000"/>
          </a:xfrm>
          <a:prstGeom prst="rect">
            <a:avLst/>
          </a:prstGeom>
        </p:spPr>
      </p:pic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236217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/>
              <a:t>INSERT SLIDE TITLE HERE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49" name="Text Box 38">
            <a:extLst>
              <a:ext uri="{FF2B5EF4-FFF2-40B4-BE49-F238E27FC236}">
                <a16:creationId xmlns:a16="http://schemas.microsoft.com/office/drawing/2014/main" id="{7820A33D-5104-DB45-BE94-F3E677D7D8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accent5">
                  <a:lumMod val="40000"/>
                  <a:lumOff val="6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F1D756F-C1E0-A286-938E-2AFF15F78B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5" name="Straight Connector 64">
            <a:extLst>
              <a:ext uri="{FF2B5EF4-FFF2-40B4-BE49-F238E27FC236}">
                <a16:creationId xmlns:a16="http://schemas.microsoft.com/office/drawing/2014/main" id="{E3800EF9-7498-14E1-37F0-9B0E99F6C72F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AED9C375-7940-10E1-DEBA-971EFF448C70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1097915"/>
            <a:ext cx="11795829" cy="53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  <a:latin typeface="NotesEsa" panose="02000506030000020004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US"/>
              <a:t>Insert content here</a:t>
            </a:r>
            <a:endParaRPr lang="en-GB" altLang="en-US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6A6AD77-6677-F5CD-DD16-0627BF97D53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8468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- img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natura, cielo notturno&#10;&#10;Descrizione generata automaticamente">
            <a:extLst>
              <a:ext uri="{FF2B5EF4-FFF2-40B4-BE49-F238E27FC236}">
                <a16:creationId xmlns:a16="http://schemas.microsoft.com/office/drawing/2014/main" id="{0EE9F259-D36D-3C0E-9560-49AE55032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6462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7CE1A83-E145-A7F2-F98E-60EDE4CD0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"/>
          <a:stretch/>
        </p:blipFill>
        <p:spPr>
          <a:xfrm>
            <a:off x="0" y="0"/>
            <a:ext cx="12225338" cy="1008000"/>
          </a:xfrm>
          <a:prstGeom prst="rect">
            <a:avLst/>
          </a:prstGeom>
        </p:spPr>
      </p:pic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236217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/>
              <a:t>INSERT SLIDE TITLE HERE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49" name="Text Box 38">
            <a:extLst>
              <a:ext uri="{FF2B5EF4-FFF2-40B4-BE49-F238E27FC236}">
                <a16:creationId xmlns:a16="http://schemas.microsoft.com/office/drawing/2014/main" id="{7820A33D-5104-DB45-BE94-F3E677D7D8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accent5">
                  <a:lumMod val="40000"/>
                  <a:lumOff val="6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F1D756F-C1E0-A286-938E-2AFF15F78B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5" name="Straight Connector 64">
            <a:extLst>
              <a:ext uri="{FF2B5EF4-FFF2-40B4-BE49-F238E27FC236}">
                <a16:creationId xmlns:a16="http://schemas.microsoft.com/office/drawing/2014/main" id="{E3800EF9-7498-14E1-37F0-9B0E99F6C72F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3">
            <a:extLst>
              <a:ext uri="{FF2B5EF4-FFF2-40B4-BE49-F238E27FC236}">
                <a16:creationId xmlns:a16="http://schemas.microsoft.com/office/drawing/2014/main" id="{96A6AD77-6677-F5CD-DD16-0627BF97D53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18AC26A-5585-13B2-F261-AA6608524366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1097915"/>
            <a:ext cx="5775750" cy="53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  <a:latin typeface="NotesEsa" panose="02000506030000020004" pitchFamily="2" charset="77"/>
              </a:defRPr>
            </a:lvl1pPr>
          </a:lstStyle>
          <a:p>
            <a:pPr lvl="0"/>
            <a:r>
              <a:rPr lang="en-US" altLang="en-US"/>
              <a:t>Insert content here</a:t>
            </a:r>
            <a:endParaRPr lang="en-GB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43463C7-4AD1-9D9F-D38D-77A42421C684}"/>
              </a:ext>
            </a:extLst>
          </p:cNvPr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6236653" y="1097915"/>
            <a:ext cx="5776272" cy="53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  <a:latin typeface="NotesEsa" panose="02000506030000020004" pitchFamily="2" charset="77"/>
              </a:defRPr>
            </a:lvl1pPr>
          </a:lstStyle>
          <a:p>
            <a:pPr lvl="0"/>
            <a:r>
              <a:rPr lang="en-US" altLang="en-US"/>
              <a:t>Insert content here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462169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-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cielo notturno&#10;&#10;Descrizione generata automaticamente">
            <a:extLst>
              <a:ext uri="{FF2B5EF4-FFF2-40B4-BE49-F238E27FC236}">
                <a16:creationId xmlns:a16="http://schemas.microsoft.com/office/drawing/2014/main" id="{DBCAF715-3F6A-C280-332A-88BE363DC1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236217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/>
              <a:t>INSERT SLIDE TITLE HERE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49" name="Text Box 38">
            <a:extLst>
              <a:ext uri="{FF2B5EF4-FFF2-40B4-BE49-F238E27FC236}">
                <a16:creationId xmlns:a16="http://schemas.microsoft.com/office/drawing/2014/main" id="{7820A33D-5104-DB45-BE94-F3E677D7D8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accent5">
                  <a:lumMod val="40000"/>
                  <a:lumOff val="6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F1D756F-C1E0-A286-938E-2AFF15F78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5" name="Straight Connector 64">
            <a:extLst>
              <a:ext uri="{FF2B5EF4-FFF2-40B4-BE49-F238E27FC236}">
                <a16:creationId xmlns:a16="http://schemas.microsoft.com/office/drawing/2014/main" id="{E3800EF9-7498-14E1-37F0-9B0E99F6C72F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3">
            <a:extLst>
              <a:ext uri="{FF2B5EF4-FFF2-40B4-BE49-F238E27FC236}">
                <a16:creationId xmlns:a16="http://schemas.microsoft.com/office/drawing/2014/main" id="{96A6AD77-6677-F5CD-DD16-0627BF97D5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13DABF3A-F323-765F-302D-90B1333E26E2}"/>
              </a:ext>
            </a:extLst>
          </p:cNvPr>
          <p:cNvGraphicFramePr/>
          <p:nvPr userDrawn="1"/>
        </p:nvGraphicFramePr>
        <p:xfrm>
          <a:off x="217017" y="1173477"/>
          <a:ext cx="11773114" cy="4964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64810748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cielo notturno&#10;&#10;Descrizione generata automaticamente">
            <a:extLst>
              <a:ext uri="{FF2B5EF4-FFF2-40B4-BE49-F238E27FC236}">
                <a16:creationId xmlns:a16="http://schemas.microsoft.com/office/drawing/2014/main" id="{DBCAF715-3F6A-C280-332A-88BE363DC1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236217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/>
              <a:t>INSERT SLIDE TITLE HERE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49" name="Text Box 38">
            <a:extLst>
              <a:ext uri="{FF2B5EF4-FFF2-40B4-BE49-F238E27FC236}">
                <a16:creationId xmlns:a16="http://schemas.microsoft.com/office/drawing/2014/main" id="{7820A33D-5104-DB45-BE94-F3E677D7D8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accent5">
                  <a:lumMod val="40000"/>
                  <a:lumOff val="6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F1D756F-C1E0-A286-938E-2AFF15F78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5" name="Straight Connector 64">
            <a:extLst>
              <a:ext uri="{FF2B5EF4-FFF2-40B4-BE49-F238E27FC236}">
                <a16:creationId xmlns:a16="http://schemas.microsoft.com/office/drawing/2014/main" id="{E3800EF9-7498-14E1-37F0-9B0E99F6C72F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3">
            <a:extLst>
              <a:ext uri="{FF2B5EF4-FFF2-40B4-BE49-F238E27FC236}">
                <a16:creationId xmlns:a16="http://schemas.microsoft.com/office/drawing/2014/main" id="{96A6AD77-6677-F5CD-DD16-0627BF97D5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8BBCFD0-B1CD-360F-06BF-DD98975A06DA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1097915"/>
            <a:ext cx="5775750" cy="53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  <a:latin typeface="NotesEsa" panose="02000506030000020004" pitchFamily="2" charset="77"/>
              </a:defRPr>
            </a:lvl1pPr>
          </a:lstStyle>
          <a:p>
            <a:pPr lvl="0"/>
            <a:r>
              <a:rPr lang="en-US" altLang="en-US"/>
              <a:t>Insert content here</a:t>
            </a:r>
            <a:endParaRPr lang="en-GB" altLang="en-US"/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C7194A27-8BB9-FCA3-7AED-362B1C348891}"/>
              </a:ext>
            </a:extLst>
          </p:cNvPr>
          <p:cNvGraphicFramePr/>
          <p:nvPr userDrawn="1"/>
        </p:nvGraphicFramePr>
        <p:xfrm>
          <a:off x="6230731" y="1393765"/>
          <a:ext cx="5759400" cy="4792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50540577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A559FAC4-5543-4EDD-C479-BBD298269EFE}"/>
              </a:ext>
            </a:extLst>
          </p:cNvPr>
          <p:cNvGraphicFramePr/>
          <p:nvPr userDrawn="1"/>
        </p:nvGraphicFramePr>
        <p:xfrm>
          <a:off x="217017" y="1247616"/>
          <a:ext cx="5759400" cy="4792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236217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/>
              <a:t>INSERT SLIDE TITLE HERE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0A3D2804-7DDD-386B-8BA5-A9FA3A602F2A}"/>
              </a:ext>
            </a:extLst>
          </p:cNvPr>
          <p:cNvGraphicFramePr/>
          <p:nvPr userDrawn="1"/>
        </p:nvGraphicFramePr>
        <p:xfrm>
          <a:off x="6248923" y="1247616"/>
          <a:ext cx="5759400" cy="4792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3161C5E-472C-DA39-F335-6808A48507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02" y="1212482"/>
            <a:ext cx="3926625" cy="914400"/>
          </a:xfrm>
        </p:spPr>
        <p:txBody>
          <a:bodyPr/>
          <a:lstStyle>
            <a:lvl1pPr algn="ctr">
              <a:defRPr sz="4000" b="1">
                <a:latin typeface="NotesEsa" panose="02000506030000020004" pitchFamily="2" charset="77"/>
              </a:defRPr>
            </a:lvl1pPr>
          </a:lstStyle>
          <a:p>
            <a:pPr lvl="0"/>
            <a:r>
              <a:rPr lang="it-IT"/>
              <a:t>TITLE #1</a:t>
            </a:r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B3B763CE-C183-CE33-D741-BB4B599035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5311" y="1212482"/>
            <a:ext cx="3926625" cy="914400"/>
          </a:xfrm>
        </p:spPr>
        <p:txBody>
          <a:bodyPr/>
          <a:lstStyle>
            <a:lvl1pPr algn="ctr">
              <a:defRPr sz="4000" b="1">
                <a:latin typeface="NotesEsa" panose="02000506030000020004" pitchFamily="2" charset="77"/>
              </a:defRPr>
            </a:lvl1pPr>
          </a:lstStyle>
          <a:p>
            <a:pPr lvl="0"/>
            <a:r>
              <a:rPr lang="it-IT"/>
              <a:t>TITLE #2</a:t>
            </a:r>
          </a:p>
        </p:txBody>
      </p:sp>
    </p:spTree>
    <p:extLst>
      <p:ext uri="{BB962C8B-B14F-4D97-AF65-F5344CB8AC3E}">
        <p14:creationId xmlns:p14="http://schemas.microsoft.com/office/powerpoint/2010/main" val="585573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0">
          <p15:clr>
            <a:srgbClr val="FBAE40"/>
          </p15:clr>
        </p15:guide>
        <p15:guide id="2" pos="3613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69FE3F1-DD0C-D1D2-E6C7-5C36AEC5A6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9073" y="3029628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>
            <a:lvl1pPr algn="ctr">
              <a:defRPr/>
            </a:lvl1pPr>
          </a:lstStyle>
          <a:p>
            <a:r>
              <a:rPr lang="en-US"/>
              <a:t>INSERT TEXT HERE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4C1A1BFA-1D13-A021-F9AB-9F68B45F90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3" name="Straight Connector 64">
            <a:extLst>
              <a:ext uri="{FF2B5EF4-FFF2-40B4-BE49-F238E27FC236}">
                <a16:creationId xmlns:a16="http://schemas.microsoft.com/office/drawing/2014/main" id="{D2A71439-ECC6-95F0-0632-16E18E6C9186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3">
            <a:extLst>
              <a:ext uri="{FF2B5EF4-FFF2-40B4-BE49-F238E27FC236}">
                <a16:creationId xmlns:a16="http://schemas.microsoft.com/office/drawing/2014/main" id="{90FCFB33-D303-A8F8-4AB2-4B7BFDAA26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3906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69FE3F1-DD0C-D1D2-E6C7-5C36AEC5A6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9073" y="3029628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>
            <a:lvl1pPr algn="ctr">
              <a:defRPr/>
            </a:lvl1pPr>
          </a:lstStyle>
          <a:p>
            <a:r>
              <a:rPr lang="en-US"/>
              <a:t>INSERT TEXT HERE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4C1A1BFA-1D13-A021-F9AB-9F68B45F90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3" name="Straight Connector 64">
            <a:extLst>
              <a:ext uri="{FF2B5EF4-FFF2-40B4-BE49-F238E27FC236}">
                <a16:creationId xmlns:a16="http://schemas.microsoft.com/office/drawing/2014/main" id="{D2A71439-ECC6-95F0-0632-16E18E6C9186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3">
            <a:extLst>
              <a:ext uri="{FF2B5EF4-FFF2-40B4-BE49-F238E27FC236}">
                <a16:creationId xmlns:a16="http://schemas.microsoft.com/office/drawing/2014/main" id="{90FCFB33-D303-A8F8-4AB2-4B7BFDAA26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3210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69FE3F1-DD0C-D1D2-E6C7-5C36AEC5A6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9073" y="3029628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>
            <a:lvl1pPr algn="ctr">
              <a:defRPr/>
            </a:lvl1pPr>
          </a:lstStyle>
          <a:p>
            <a:r>
              <a:rPr lang="en-US"/>
              <a:t>INSERT TEXT HERE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4C1A1BFA-1D13-A021-F9AB-9F68B45F90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3" name="Straight Connector 64">
            <a:extLst>
              <a:ext uri="{FF2B5EF4-FFF2-40B4-BE49-F238E27FC236}">
                <a16:creationId xmlns:a16="http://schemas.microsoft.com/office/drawing/2014/main" id="{D2A71439-ECC6-95F0-0632-16E18E6C9186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3">
            <a:extLst>
              <a:ext uri="{FF2B5EF4-FFF2-40B4-BE49-F238E27FC236}">
                <a16:creationId xmlns:a16="http://schemas.microsoft.com/office/drawing/2014/main" id="{90FCFB33-D303-A8F8-4AB2-4B7BFDAA26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9619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69FE3F1-DD0C-D1D2-E6C7-5C36AEC5A6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9073" y="3029628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>
            <a:lvl1pPr algn="ctr">
              <a:defRPr/>
            </a:lvl1pPr>
          </a:lstStyle>
          <a:p>
            <a:r>
              <a:rPr lang="en-US"/>
              <a:t>INSERT TEXT HERE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4C1A1BFA-1D13-A021-F9AB-9F68B45F90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3" name="Straight Connector 64">
            <a:extLst>
              <a:ext uri="{FF2B5EF4-FFF2-40B4-BE49-F238E27FC236}">
                <a16:creationId xmlns:a16="http://schemas.microsoft.com/office/drawing/2014/main" id="{D2A71439-ECC6-95F0-0632-16E18E6C9186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3">
            <a:extLst>
              <a:ext uri="{FF2B5EF4-FFF2-40B4-BE49-F238E27FC236}">
                <a16:creationId xmlns:a16="http://schemas.microsoft.com/office/drawing/2014/main" id="{90FCFB33-D303-A8F8-4AB2-4B7BFDAA26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6334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natura, cielo notturno&#10;&#10;Descrizione generata automaticamente">
            <a:extLst>
              <a:ext uri="{FF2B5EF4-FFF2-40B4-BE49-F238E27FC236}">
                <a16:creationId xmlns:a16="http://schemas.microsoft.com/office/drawing/2014/main" id="{80AE3A44-E284-0650-FD2D-6BA74B3626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9073" y="3029628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>
            <a:lvl1pPr algn="ctr">
              <a:defRPr/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/>
              <a:t>FOR YOUR ATTENTION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sp>
        <p:nvSpPr>
          <p:cNvPr id="116" name="TextBox 11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4C1A1BFA-1D13-A021-F9AB-9F68B45F90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3" name="Straight Connector 64">
            <a:extLst>
              <a:ext uri="{FF2B5EF4-FFF2-40B4-BE49-F238E27FC236}">
                <a16:creationId xmlns:a16="http://schemas.microsoft.com/office/drawing/2014/main" id="{D2A71439-ECC6-95F0-0632-16E18E6C9186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3">
            <a:extLst>
              <a:ext uri="{FF2B5EF4-FFF2-40B4-BE49-F238E27FC236}">
                <a16:creationId xmlns:a16="http://schemas.microsoft.com/office/drawing/2014/main" id="{90FCFB33-D303-A8F8-4AB2-4B7BFDAA26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37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20B608CC-E0F9-4779-9AC6-06A367DE2F53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F9C6EEFA-6BCB-4E3E-880B-C5B2DB7F9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A5606F9E-4319-426C-96D1-2D5341885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DED832C4-6088-4FFB-8ECA-FD4E929CAA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62AEC6D8-B870-4117-B358-175425CA5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41D08CB4-B449-4D19-8CCD-FB42AC198F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B344F443-BE5B-4A1E-AA59-7DE67A4BB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C934B2EE-C381-4C32-A9EC-040C7060E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388D48A0-8125-47CF-A5B7-70C65117BD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26D04D9B-A7C7-4799-9A44-F4B84AD15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828CD3BF-49D7-4096-8AF4-26F30291E6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BFFDA44D-6337-4A3C-819B-C825C4CD9C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9D5C03EF-4597-48C6-8948-1A2FE56D7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9ECEB9F5-B5E5-4C73-B7BF-2DFC30CDB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5487C849-3C79-4C8C-93AE-7AB9C0BFAA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6A104906-460B-4ABF-9D57-E03E0A4E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FB8C829C-CDEA-43E2-B5FA-1375ED896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1B3F36C1-6B11-4BD3-B1E5-BD0EEFC0CF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55A631C1-8E68-4419-9FD4-76651480A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DDD891B4-7647-423A-AEA4-FB0EA340BE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ACE07E2F-6C2A-4C0A-9820-08FC5D593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48FF3F93-B84A-487C-A32D-80ABF0BD05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15C9E237-0ACB-484E-B8B5-25A5BF5DBB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2A442F4-46A5-406C-99C6-FDFF991F4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0575BFF-BED3-454F-A6DD-A52CFBCC39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6E8D3617-6BA0-48D3-82CA-46645EBA5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027F2BBC-FE31-4DE5-894E-421DD73A2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88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80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6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6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3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1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50B59D99-4183-534B-A08A-4E421A7900AC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0215F9CD-1080-424B-8BD2-0F0D4A466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AFE87127-3938-4948-8112-DD05B7977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D424D564-9A84-A940-9F74-20815F0B5C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75CB4143-0FFF-1F40-BB6A-DCA0FF8933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F6566335-07A7-C14E-9191-C802008A31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01A2C9CA-164E-C947-923A-ADA1FACF4D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5B544D93-4768-5B41-80AA-A19A686DCC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AC785B86-F701-BE4F-80F9-F3AD9FC48C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D0FC093B-A4E9-9540-925B-242BEA1710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028A41EE-8906-494B-BF33-75A09CE7A7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85E6C2B6-E0D5-4D4E-BB76-0434C3B407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AD07C11C-ED02-FF4C-9E27-7D845267AE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5E8224E7-FB0A-3949-9B2C-CA51AE52AD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FC08FC2E-8AC8-BF4F-A2CF-C46E47908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F6B70EDA-A849-C742-86C1-F75A72D85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099255E5-C760-F847-8963-7484C7525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59BE4BBA-4FFE-9140-8400-EEEE45A93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F8CB2F63-59A0-764C-8D92-6E8EE329B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98CD08B3-1A1C-1543-8CA0-719753E63F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F38829DF-E907-E943-9187-FE0C9DF90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1D87BDE6-16D0-8C44-A4A0-1463C02BB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E395814A-13A7-C546-A9F2-43C76B7D17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49A24A4-9DD8-8348-9772-EFD33DAD1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35F1CE6-E24E-F146-BB68-DEFB612DE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 descr="ca.png">
              <a:extLst>
                <a:ext uri="{FF2B5EF4-FFF2-40B4-BE49-F238E27FC236}">
                  <a16:creationId xmlns:a16="http://schemas.microsoft.com/office/drawing/2014/main" id="{D8CF3E18-9F3C-B846-BEBF-B6493F225F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EE2C902A-6582-5D47-A3D8-5D481EB6A4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452305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94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684BDC99-C1D9-4528-A72A-2D4001C96AA0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F034AC13-1EEF-41F8-AE58-AFAE5F7BE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664F28BA-7502-421D-B101-5362E71CF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DC140489-71A9-4BF7-A35B-69576525CB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A7D51D07-2CB5-4767-9EA3-39B6419627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2EEC56CB-024A-423E-B9CF-FE0DB32565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D6401585-748D-4FDB-BDD1-D6A1EA5E2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2CACA929-FD02-440D-B59F-0496A18844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DAED9F16-79ED-4941-933F-F3740433FF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C7EC3B9F-9E65-4BDC-865F-892967AA0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8D7B2CE5-AF57-438B-BCEB-36D98E805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FACE792E-4573-4359-BDDC-A6BEBFC2D2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FE1E0052-6DA8-4408-9233-8DE651EAC3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D4C18404-1A13-45B2-B6BB-81B0EDEAC9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FA2DDEEF-D0DD-4A9E-998C-27AADF7347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A0872AC7-5F0A-4D43-BEF0-E0AB690C4C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642FEDC5-EB8D-4421-8869-C754AECD63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49D0D463-5E2E-423D-9110-F1B60BED0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D1E35DDC-73DD-4F6B-9DDF-DAB91501E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3BA2EC76-AFDC-42C5-BF4B-6B0FC83FB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D4E95AA9-6EC6-4472-8BE0-C2F3861602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F7320CB-BE31-4CAF-AA55-0770745B6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AE392A63-49C8-4DD0-8BC8-5580D30E18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31A6A25C-BDCE-49B8-8D55-B39E4FC25A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C71BA6F-62C8-4F62-B8FE-1A463E23FD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E9C5BA1B-5C5C-4AED-B62D-C637E61669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8F61DC0C-D87B-4D08-B5DB-B5333F0BF3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364069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46477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6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790"/>
            </a:lvl1pPr>
            <a:lvl2pPr>
              <a:defRPr sz="17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02682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C45899-826E-A042-9830-CF7F89CAC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757D-523B-BB42-A49E-F4F4A92599DF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703058-112F-1046-A509-04659DA5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451A7-1559-E845-A2FD-AF660206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DDF2-94A0-1F42-AEC1-A9C2263DD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2696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0"/>
            </a:lvl1pPr>
            <a:lvl2pPr>
              <a:defRPr sz="17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51864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4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790"/>
            </a:lvl1pPr>
            <a:lvl2pPr>
              <a:defRPr sz="17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  <a:lvl6pPr>
              <a:defRPr sz="1294"/>
            </a:lvl6pPr>
            <a:lvl7pPr>
              <a:defRPr sz="1294"/>
            </a:lvl7pPr>
            <a:lvl8pPr>
              <a:defRPr sz="1294"/>
            </a:lvl8pPr>
            <a:lvl9pPr>
              <a:defRPr sz="1294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790"/>
            </a:lvl1pPr>
            <a:lvl2pPr>
              <a:defRPr sz="17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  <a:lvl6pPr>
              <a:defRPr sz="1294"/>
            </a:lvl6pPr>
            <a:lvl7pPr>
              <a:defRPr sz="1294"/>
            </a:lvl7pPr>
            <a:lvl8pPr>
              <a:defRPr sz="1294"/>
            </a:lvl8pPr>
            <a:lvl9pPr>
              <a:defRPr sz="1294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29220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2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0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4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0"/>
            </a:lvl1pPr>
            <a:lvl2pPr>
              <a:defRPr sz="17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1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6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6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2" y="6584400"/>
            <a:ext cx="1638000" cy="104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6" y="6452251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9050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9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5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398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CE642B03-0EF0-4B89-9C8B-4AEFAD3C07E1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99" name="Picture 98" descr="de.png">
              <a:extLst>
                <a:ext uri="{FF2B5EF4-FFF2-40B4-BE49-F238E27FC236}">
                  <a16:creationId xmlns:a16="http://schemas.microsoft.com/office/drawing/2014/main" id="{381BC98B-E672-46D5-8F8D-FEAC51F76B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at.png">
              <a:extLst>
                <a:ext uri="{FF2B5EF4-FFF2-40B4-BE49-F238E27FC236}">
                  <a16:creationId xmlns:a16="http://schemas.microsoft.com/office/drawing/2014/main" id="{225A4733-107B-49BC-B524-DE83F36210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be.png">
              <a:extLst>
                <a:ext uri="{FF2B5EF4-FFF2-40B4-BE49-F238E27FC236}">
                  <a16:creationId xmlns:a16="http://schemas.microsoft.com/office/drawing/2014/main" id="{C8F0223E-DBAC-41CA-A47B-DF69C4F9D9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dk.png">
              <a:extLst>
                <a:ext uri="{FF2B5EF4-FFF2-40B4-BE49-F238E27FC236}">
                  <a16:creationId xmlns:a16="http://schemas.microsoft.com/office/drawing/2014/main" id="{1BF745E5-AFED-4935-857B-C5E4FA6FBD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es.png">
              <a:extLst>
                <a:ext uri="{FF2B5EF4-FFF2-40B4-BE49-F238E27FC236}">
                  <a16:creationId xmlns:a16="http://schemas.microsoft.com/office/drawing/2014/main" id="{0401DA19-7D39-407A-8231-56819BA126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ee.png">
              <a:extLst>
                <a:ext uri="{FF2B5EF4-FFF2-40B4-BE49-F238E27FC236}">
                  <a16:creationId xmlns:a16="http://schemas.microsoft.com/office/drawing/2014/main" id="{3DD10B99-0B54-43D6-8D68-531D5E79C5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fi.png">
              <a:extLst>
                <a:ext uri="{FF2B5EF4-FFF2-40B4-BE49-F238E27FC236}">
                  <a16:creationId xmlns:a16="http://schemas.microsoft.com/office/drawing/2014/main" id="{2F36F73C-3580-45E1-9CE2-C1D417FE9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fr.png">
              <a:extLst>
                <a:ext uri="{FF2B5EF4-FFF2-40B4-BE49-F238E27FC236}">
                  <a16:creationId xmlns:a16="http://schemas.microsoft.com/office/drawing/2014/main" id="{906737DA-0E2F-4F5D-B740-B54BAD2C8C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gr.png">
              <a:extLst>
                <a:ext uri="{FF2B5EF4-FFF2-40B4-BE49-F238E27FC236}">
                  <a16:creationId xmlns:a16="http://schemas.microsoft.com/office/drawing/2014/main" id="{68A3DCFD-7BDE-4B6C-9D80-506777C190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hu.png">
              <a:extLst>
                <a:ext uri="{FF2B5EF4-FFF2-40B4-BE49-F238E27FC236}">
                  <a16:creationId xmlns:a16="http://schemas.microsoft.com/office/drawing/2014/main" id="{CFB3CB32-72D0-4E9A-97A2-6137F76756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ie.png">
              <a:extLst>
                <a:ext uri="{FF2B5EF4-FFF2-40B4-BE49-F238E27FC236}">
                  <a16:creationId xmlns:a16="http://schemas.microsoft.com/office/drawing/2014/main" id="{82F1D1F4-8AED-4290-8402-C7C14DD598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it.png">
              <a:extLst>
                <a:ext uri="{FF2B5EF4-FFF2-40B4-BE49-F238E27FC236}">
                  <a16:creationId xmlns:a16="http://schemas.microsoft.com/office/drawing/2014/main" id="{F421F4B2-704B-4865-8B0C-0F8CA756F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lu.png">
              <a:extLst>
                <a:ext uri="{FF2B5EF4-FFF2-40B4-BE49-F238E27FC236}">
                  <a16:creationId xmlns:a16="http://schemas.microsoft.com/office/drawing/2014/main" id="{989E3DFA-89E6-49E0-BA29-AC115F09AE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no.png">
              <a:extLst>
                <a:ext uri="{FF2B5EF4-FFF2-40B4-BE49-F238E27FC236}">
                  <a16:creationId xmlns:a16="http://schemas.microsoft.com/office/drawing/2014/main" id="{A5A97D08-BE88-47B1-BC4C-B1EB289C72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nl.png">
              <a:extLst>
                <a:ext uri="{FF2B5EF4-FFF2-40B4-BE49-F238E27FC236}">
                  <a16:creationId xmlns:a16="http://schemas.microsoft.com/office/drawing/2014/main" id="{000EEC71-A38B-415E-83FA-C396EABF1D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pl.png">
              <a:extLst>
                <a:ext uri="{FF2B5EF4-FFF2-40B4-BE49-F238E27FC236}">
                  <a16:creationId xmlns:a16="http://schemas.microsoft.com/office/drawing/2014/main" id="{1ACF67EA-567D-4EE0-8CC8-414BA5E221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 descr="pt.png">
              <a:extLst>
                <a:ext uri="{FF2B5EF4-FFF2-40B4-BE49-F238E27FC236}">
                  <a16:creationId xmlns:a16="http://schemas.microsoft.com/office/drawing/2014/main" id="{080291BD-06C6-488E-9A56-3E69D0711B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15" descr="cz.png">
              <a:extLst>
                <a:ext uri="{FF2B5EF4-FFF2-40B4-BE49-F238E27FC236}">
                  <a16:creationId xmlns:a16="http://schemas.microsoft.com/office/drawing/2014/main" id="{6EDC5F26-E7C6-4A61-BC78-1462C66C16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7" name="Picture 116" descr="ro.png">
              <a:extLst>
                <a:ext uri="{FF2B5EF4-FFF2-40B4-BE49-F238E27FC236}">
                  <a16:creationId xmlns:a16="http://schemas.microsoft.com/office/drawing/2014/main" id="{57809487-789E-47BB-AA8E-1F8C20F171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se.png">
              <a:extLst>
                <a:ext uri="{FF2B5EF4-FFF2-40B4-BE49-F238E27FC236}">
                  <a16:creationId xmlns:a16="http://schemas.microsoft.com/office/drawing/2014/main" id="{6AEDE687-336C-48B5-BFA7-774CCF8A7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9" name="Picture 118" descr="ch.png">
              <a:extLst>
                <a:ext uri="{FF2B5EF4-FFF2-40B4-BE49-F238E27FC236}">
                  <a16:creationId xmlns:a16="http://schemas.microsoft.com/office/drawing/2014/main" id="{765B3246-3398-44E5-8782-0EC0C94739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0" name="Picture 119" descr="uk.png">
              <a:extLst>
                <a:ext uri="{FF2B5EF4-FFF2-40B4-BE49-F238E27FC236}">
                  <a16:creationId xmlns:a16="http://schemas.microsoft.com/office/drawing/2014/main" id="{B7A54B29-29A4-4216-BDCB-B892344F4C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D10A5D6-9438-4E29-80B5-DC496C46D2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950D8082-BDE6-48BC-8317-0D4C3C44D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23" name="Picture 122" descr="ca.png">
              <a:extLst>
                <a:ext uri="{FF2B5EF4-FFF2-40B4-BE49-F238E27FC236}">
                  <a16:creationId xmlns:a16="http://schemas.microsoft.com/office/drawing/2014/main" id="{3FA38A6C-E219-4F65-80C0-7E329F7D3A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si.png">
              <a:extLst>
                <a:ext uri="{FF2B5EF4-FFF2-40B4-BE49-F238E27FC236}">
                  <a16:creationId xmlns:a16="http://schemas.microsoft.com/office/drawing/2014/main" id="{EA3E719E-4A8D-4153-9BDC-6D274C09D1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016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0" grpId="0"/>
    </p:bld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1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5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2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62DEE40-2A6F-48B4-B614-F9FFD314DAD6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121" name="Picture 120" descr="de.png">
              <a:extLst>
                <a:ext uri="{FF2B5EF4-FFF2-40B4-BE49-F238E27FC236}">
                  <a16:creationId xmlns:a16="http://schemas.microsoft.com/office/drawing/2014/main" id="{A970B62A-0203-4A19-A455-F20B73D5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2" name="Picture 121" descr="at.png">
              <a:extLst>
                <a:ext uri="{FF2B5EF4-FFF2-40B4-BE49-F238E27FC236}">
                  <a16:creationId xmlns:a16="http://schemas.microsoft.com/office/drawing/2014/main" id="{2118AA6D-2BA2-4486-A409-BE12E03391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3" name="Picture 122" descr="be.png">
              <a:extLst>
                <a:ext uri="{FF2B5EF4-FFF2-40B4-BE49-F238E27FC236}">
                  <a16:creationId xmlns:a16="http://schemas.microsoft.com/office/drawing/2014/main" id="{910F3EC6-2D46-4307-8994-5D4E9146B9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dk.png">
              <a:extLst>
                <a:ext uri="{FF2B5EF4-FFF2-40B4-BE49-F238E27FC236}">
                  <a16:creationId xmlns:a16="http://schemas.microsoft.com/office/drawing/2014/main" id="{279315D7-7027-46F2-8BB6-616A1A632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es.png">
              <a:extLst>
                <a:ext uri="{FF2B5EF4-FFF2-40B4-BE49-F238E27FC236}">
                  <a16:creationId xmlns:a16="http://schemas.microsoft.com/office/drawing/2014/main" id="{2DC21960-D345-4761-90DF-C265D8FC9B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ee.png">
              <a:extLst>
                <a:ext uri="{FF2B5EF4-FFF2-40B4-BE49-F238E27FC236}">
                  <a16:creationId xmlns:a16="http://schemas.microsoft.com/office/drawing/2014/main" id="{AE732C6B-6E77-4297-AB9C-876958CFC4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fi.png">
              <a:extLst>
                <a:ext uri="{FF2B5EF4-FFF2-40B4-BE49-F238E27FC236}">
                  <a16:creationId xmlns:a16="http://schemas.microsoft.com/office/drawing/2014/main" id="{88E809BD-3DCE-4D00-80F9-6E4F8ADF7C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fr.png">
              <a:extLst>
                <a:ext uri="{FF2B5EF4-FFF2-40B4-BE49-F238E27FC236}">
                  <a16:creationId xmlns:a16="http://schemas.microsoft.com/office/drawing/2014/main" id="{A08EF01A-0FFE-4318-A5B8-BCD112CEF2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gr.png">
              <a:extLst>
                <a:ext uri="{FF2B5EF4-FFF2-40B4-BE49-F238E27FC236}">
                  <a16:creationId xmlns:a16="http://schemas.microsoft.com/office/drawing/2014/main" id="{59E0B1D7-1A7A-4B91-9F22-40878A373E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hu.png">
              <a:extLst>
                <a:ext uri="{FF2B5EF4-FFF2-40B4-BE49-F238E27FC236}">
                  <a16:creationId xmlns:a16="http://schemas.microsoft.com/office/drawing/2014/main" id="{28891A48-D5B6-4788-8B1F-E988F7E6AD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ie.png">
              <a:extLst>
                <a:ext uri="{FF2B5EF4-FFF2-40B4-BE49-F238E27FC236}">
                  <a16:creationId xmlns:a16="http://schemas.microsoft.com/office/drawing/2014/main" id="{769D02BD-EE9A-4A79-8AD6-9EA0337CB1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it.png">
              <a:extLst>
                <a:ext uri="{FF2B5EF4-FFF2-40B4-BE49-F238E27FC236}">
                  <a16:creationId xmlns:a16="http://schemas.microsoft.com/office/drawing/2014/main" id="{45A7C867-FE7D-4AF0-A116-BC26BEAB1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lu.png">
              <a:extLst>
                <a:ext uri="{FF2B5EF4-FFF2-40B4-BE49-F238E27FC236}">
                  <a16:creationId xmlns:a16="http://schemas.microsoft.com/office/drawing/2014/main" id="{F043634E-08BA-45EB-AF36-C21730124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no.png">
              <a:extLst>
                <a:ext uri="{FF2B5EF4-FFF2-40B4-BE49-F238E27FC236}">
                  <a16:creationId xmlns:a16="http://schemas.microsoft.com/office/drawing/2014/main" id="{8F83A6EA-60BE-449A-BE15-F7171AF6DB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nl.png">
              <a:extLst>
                <a:ext uri="{FF2B5EF4-FFF2-40B4-BE49-F238E27FC236}">
                  <a16:creationId xmlns:a16="http://schemas.microsoft.com/office/drawing/2014/main" id="{5C53ADEC-5298-435F-9085-28BC66C778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pl.png">
              <a:extLst>
                <a:ext uri="{FF2B5EF4-FFF2-40B4-BE49-F238E27FC236}">
                  <a16:creationId xmlns:a16="http://schemas.microsoft.com/office/drawing/2014/main" id="{276E3270-CC55-41C4-BFD3-1780C5D760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pt.png">
              <a:extLst>
                <a:ext uri="{FF2B5EF4-FFF2-40B4-BE49-F238E27FC236}">
                  <a16:creationId xmlns:a16="http://schemas.microsoft.com/office/drawing/2014/main" id="{410F4D53-E973-43D1-B451-43DE79BFD5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cz.png">
              <a:extLst>
                <a:ext uri="{FF2B5EF4-FFF2-40B4-BE49-F238E27FC236}">
                  <a16:creationId xmlns:a16="http://schemas.microsoft.com/office/drawing/2014/main" id="{47413069-E476-4EA7-BFEB-82383ADA32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ro.png">
              <a:extLst>
                <a:ext uri="{FF2B5EF4-FFF2-40B4-BE49-F238E27FC236}">
                  <a16:creationId xmlns:a16="http://schemas.microsoft.com/office/drawing/2014/main" id="{0611F224-68EE-4B38-8DDF-874AA3F9B4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se.png">
              <a:extLst>
                <a:ext uri="{FF2B5EF4-FFF2-40B4-BE49-F238E27FC236}">
                  <a16:creationId xmlns:a16="http://schemas.microsoft.com/office/drawing/2014/main" id="{77B092B8-38B2-4D25-BC43-B0AE871D9F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ch.png">
              <a:extLst>
                <a:ext uri="{FF2B5EF4-FFF2-40B4-BE49-F238E27FC236}">
                  <a16:creationId xmlns:a16="http://schemas.microsoft.com/office/drawing/2014/main" id="{08EEFAF5-09B6-479C-AACD-9EDAE9A11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uk.png">
              <a:extLst>
                <a:ext uri="{FF2B5EF4-FFF2-40B4-BE49-F238E27FC236}">
                  <a16:creationId xmlns:a16="http://schemas.microsoft.com/office/drawing/2014/main" id="{B3C491C5-2561-4BBA-9E30-8910CC5C9C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1A87645F-DA8D-4EBE-90AE-0C0110F2E7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EAECBD0D-E692-4C4E-AB5C-2D881A4C4A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45" name="Picture 144" descr="ca.png">
              <a:extLst>
                <a:ext uri="{FF2B5EF4-FFF2-40B4-BE49-F238E27FC236}">
                  <a16:creationId xmlns:a16="http://schemas.microsoft.com/office/drawing/2014/main" id="{EB46C3C7-C174-477F-B584-AC79193E1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 descr="si.png">
              <a:extLst>
                <a:ext uri="{FF2B5EF4-FFF2-40B4-BE49-F238E27FC236}">
                  <a16:creationId xmlns:a16="http://schemas.microsoft.com/office/drawing/2014/main" id="{C5479B25-6EEF-4101-9A61-1E42A09C7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2833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684BDC99-C1D9-4528-A72A-2D4001C96AA0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F034AC13-1EEF-41F8-AE58-AFAE5F7BE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664F28BA-7502-421D-B101-5362E71CF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DC140489-71A9-4BF7-A35B-69576525CB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A7D51D07-2CB5-4767-9EA3-39B6419627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2EEC56CB-024A-423E-B9CF-FE0DB32565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D6401585-748D-4FDB-BDD1-D6A1EA5E2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2CACA929-FD02-440D-B59F-0496A18844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DAED9F16-79ED-4941-933F-F3740433FF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C7EC3B9F-9E65-4BDC-865F-892967AA0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8D7B2CE5-AF57-438B-BCEB-36D98E805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FACE792E-4573-4359-BDDC-A6BEBFC2D2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FE1E0052-6DA8-4408-9233-8DE651EAC3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D4C18404-1A13-45B2-B6BB-81B0EDEAC9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FA2DDEEF-D0DD-4A9E-998C-27AADF7347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A0872AC7-5F0A-4D43-BEF0-E0AB690C4C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642FEDC5-EB8D-4421-8869-C754AECD63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49D0D463-5E2E-423D-9110-F1B60BED0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D1E35DDC-73DD-4F6B-9DDF-DAB91501E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3BA2EC76-AFDC-42C5-BF4B-6B0FC83FB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D4E95AA9-6EC6-4472-8BE0-C2F3861602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F7320CB-BE31-4CAF-AA55-0770745B6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AE392A63-49C8-4DD0-8BC8-5580D30E18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31A6A25C-BDCE-49B8-8D55-B39E4FC25A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C71BA6F-62C8-4F62-B8FE-1A463E23FD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E9C5BA1B-5C5C-4AED-B62D-C637E61669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8F61DC0C-D87B-4D08-B5DB-B5333F0BF3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882249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20B608CC-E0F9-4779-9AC6-06A367DE2F53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F9C6EEFA-6BCB-4E3E-880B-C5B2DB7F9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A5606F9E-4319-426C-96D1-2D5341885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DED832C4-6088-4FFB-8ECA-FD4E929CAA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62AEC6D8-B870-4117-B358-175425CA5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41D08CB4-B449-4D19-8CCD-FB42AC198F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B344F443-BE5B-4A1E-AA59-7DE67A4BB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C934B2EE-C381-4C32-A9EC-040C7060E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388D48A0-8125-47CF-A5B7-70C65117BD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26D04D9B-A7C7-4799-9A44-F4B84AD15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828CD3BF-49D7-4096-8AF4-26F30291E6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BFFDA44D-6337-4A3C-819B-C825C4CD9C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9D5C03EF-4597-48C6-8948-1A2FE56D7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9ECEB9F5-B5E5-4C73-B7BF-2DFC30CDB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5487C849-3C79-4C8C-93AE-7AB9C0BFAA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6A104906-460B-4ABF-9D57-E03E0A4E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FB8C829C-CDEA-43E2-B5FA-1375ED896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1B3F36C1-6B11-4BD3-B1E5-BD0EEFC0CF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55A631C1-8E68-4419-9FD4-76651480A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DDD891B4-7647-423A-AEA4-FB0EA340BE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ACE07E2F-6C2A-4C0A-9820-08FC5D593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48FF3F93-B84A-487C-A32D-80ABF0BD05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15C9E237-0ACB-484E-B8B5-25A5BF5DBB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2A442F4-46A5-406C-99C6-FDFF991F4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0575BFF-BED3-454F-A6DD-A52CFBCC39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6E8D3617-6BA0-48D3-82CA-46645EBA5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027F2BBC-FE31-4DE5-894E-421DD73A2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853011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26723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3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5" y="1348842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15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5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18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2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1166169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2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3748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2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98926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02925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2992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>
                <a:solidFill>
                  <a:srgbClr val="335E6F"/>
                </a:solidFill>
              </a:defRPr>
            </a:lvl1pPr>
            <a:lvl2pPr>
              <a:defRPr sz="1795">
                <a:solidFill>
                  <a:srgbClr val="335E6F"/>
                </a:solidFill>
              </a:defRPr>
            </a:lvl2pPr>
            <a:lvl3pPr>
              <a:defRPr sz="1795">
                <a:solidFill>
                  <a:srgbClr val="335E6F"/>
                </a:solidFill>
              </a:defRPr>
            </a:lvl3pPr>
            <a:lvl4pPr>
              <a:defRPr sz="1795">
                <a:solidFill>
                  <a:srgbClr val="335E6F"/>
                </a:solidFill>
              </a:defRPr>
            </a:lvl4pPr>
            <a:lvl5pPr>
              <a:defRPr sz="1795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6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4701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>
                <a:solidFill>
                  <a:srgbClr val="76C8AE"/>
                </a:solidFill>
              </a:defRPr>
            </a:lvl1pPr>
            <a:lvl2pPr>
              <a:defRPr sz="1795">
                <a:solidFill>
                  <a:srgbClr val="76C8AE"/>
                </a:solidFill>
              </a:defRPr>
            </a:lvl2pPr>
            <a:lvl3pPr>
              <a:defRPr sz="1795">
                <a:solidFill>
                  <a:srgbClr val="76C8AE"/>
                </a:solidFill>
              </a:defRPr>
            </a:lvl3pPr>
            <a:lvl4pPr>
              <a:defRPr sz="1795">
                <a:solidFill>
                  <a:srgbClr val="76C8AE"/>
                </a:solidFill>
              </a:defRPr>
            </a:lvl4pPr>
            <a:lvl5pPr>
              <a:defRPr sz="1795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2394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33878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>
                <a:solidFill>
                  <a:srgbClr val="FFCC4E"/>
                </a:solidFill>
              </a:defRPr>
            </a:lvl1pPr>
            <a:lvl2pPr>
              <a:defRPr sz="1795">
                <a:solidFill>
                  <a:srgbClr val="FFCC4E"/>
                </a:solidFill>
              </a:defRPr>
            </a:lvl2pPr>
            <a:lvl3pPr>
              <a:defRPr sz="1795">
                <a:solidFill>
                  <a:srgbClr val="FFCC4E"/>
                </a:solidFill>
              </a:defRPr>
            </a:lvl3pPr>
            <a:lvl4pPr>
              <a:defRPr sz="1795">
                <a:solidFill>
                  <a:srgbClr val="FFCC4E"/>
                </a:solidFill>
              </a:defRPr>
            </a:lvl4pPr>
            <a:lvl5pPr>
              <a:defRPr sz="1795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58241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>
                <a:solidFill>
                  <a:srgbClr val="009BDB"/>
                </a:solidFill>
              </a:defRPr>
            </a:lvl1pPr>
            <a:lvl2pPr>
              <a:defRPr sz="1795">
                <a:solidFill>
                  <a:srgbClr val="009BDB"/>
                </a:solidFill>
              </a:defRPr>
            </a:lvl2pPr>
            <a:lvl3pPr>
              <a:defRPr sz="1795">
                <a:solidFill>
                  <a:srgbClr val="009BDB"/>
                </a:solidFill>
              </a:defRPr>
            </a:lvl3pPr>
            <a:lvl4pPr>
              <a:defRPr sz="1795">
                <a:solidFill>
                  <a:srgbClr val="009BDB"/>
                </a:solidFill>
              </a:defRPr>
            </a:lvl4pPr>
            <a:lvl5pPr>
              <a:defRPr sz="1795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76384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6" y="2011306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9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9"/>
            <a:ext cx="2820471" cy="314495"/>
          </a:xfrm>
          <a:prstGeom prst="rect">
            <a:avLst/>
          </a:prstGeom>
        </p:spPr>
        <p:txBody>
          <a:bodyPr vert="horz" lIns="65971" tIns="32986" rIns="65971" bIns="3298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6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4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6" y="1740025"/>
            <a:ext cx="2827111" cy="261521"/>
          </a:xfrm>
          <a:prstGeom prst="rect">
            <a:avLst/>
          </a:prstGeom>
        </p:spPr>
        <p:txBody>
          <a:bodyPr vert="horz" lIns="65971" tIns="32986" rIns="65971" bIns="3298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4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4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6" y="4406776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665467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_IMAGE_TEMP_DEEPSPAC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225338" cy="6390080"/>
          </a:xfrm>
          <a:prstGeom prst="rect">
            <a:avLst/>
          </a:prstGeom>
          <a:solidFill>
            <a:srgbClr val="0432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>
          <a:xfrm>
            <a:off x="529766" y="1172413"/>
            <a:ext cx="3514785" cy="589915"/>
          </a:xfrm>
        </p:spPr>
        <p:txBody>
          <a:bodyPr>
            <a:normAutofit/>
          </a:bodyPr>
          <a:lstStyle>
            <a:lvl1pPr>
              <a:defRPr sz="2127" b="1" i="0" baseline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29766" y="1904129"/>
            <a:ext cx="5632346" cy="3945732"/>
          </a:xfrm>
        </p:spPr>
        <p:txBody>
          <a:bodyPr>
            <a:normAutofit/>
          </a:bodyPr>
          <a:lstStyle>
            <a:lvl1pPr>
              <a:defRPr sz="1595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  <a:lvl2pPr>
              <a:defRPr sz="1595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2pPr>
            <a:lvl3pPr>
              <a:defRPr sz="1595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3pPr>
            <a:lvl4pPr>
              <a:defRPr sz="1595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4pPr>
            <a:lvl5pPr>
              <a:defRPr sz="1595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579619" y="1"/>
            <a:ext cx="5645721" cy="6392477"/>
          </a:xfrm>
          <a:pattFill prst="pct60">
            <a:fgClr>
              <a:srgbClr val="00BAAD"/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defRPr b="1" i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INSERT IMAGE HERE </a:t>
            </a:r>
          </a:p>
        </p:txBody>
      </p:sp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C1C533-B166-604B-83AE-2D37A76B0C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921" y="306617"/>
            <a:ext cx="1070093" cy="670112"/>
          </a:xfrm>
          <a:prstGeom prst="rect">
            <a:avLst/>
          </a:prstGeom>
        </p:spPr>
      </p:pic>
      <p:sp>
        <p:nvSpPr>
          <p:cNvPr id="4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29767" y="641674"/>
            <a:ext cx="3837554" cy="388937"/>
          </a:xfrm>
          <a:solidFill>
            <a:srgbClr val="00BAAD"/>
          </a:solidFill>
        </p:spPr>
        <p:txBody>
          <a:bodyPr tIns="54000" rIns="90000" bIns="39600" anchor="ctr"/>
          <a:lstStyle>
            <a:lvl1pPr marL="0" indent="0">
              <a:buNone/>
              <a:defRPr sz="2791" b="1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is-IS" sz="2592"/>
              <a:t>→ </a:t>
            </a:r>
            <a:r>
              <a:rPr lang="en-US" sz="2592"/>
              <a:t>BASIC IMAGE LAYOUT</a:t>
            </a:r>
          </a:p>
        </p:txBody>
      </p:sp>
      <p:pic>
        <p:nvPicPr>
          <p:cNvPr id="44" name="Picture 43" descr="PPT_Footer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4580"/>
            <a:ext cx="12225338" cy="488800"/>
          </a:xfrm>
          <a:prstGeom prst="rect">
            <a:avLst/>
          </a:prstGeom>
        </p:spPr>
      </p:pic>
      <p:sp>
        <p:nvSpPr>
          <p:cNvPr id="47" name="Text Box 38"/>
          <p:cNvSpPr txBox="1">
            <a:spLocks noChangeArrowheads="1"/>
          </p:cNvSpPr>
          <p:nvPr userDrawn="1"/>
        </p:nvSpPr>
        <p:spPr bwMode="auto">
          <a:xfrm>
            <a:off x="221404" y="6098917"/>
            <a:ext cx="6706956" cy="25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63" noProof="0">
                <a:solidFill>
                  <a:schemeClr val="bg1"/>
                </a:solidFill>
              </a:rPr>
              <a:t>ESA UNCLASSIFIED</a:t>
            </a:r>
            <a:endParaRPr lang="en-GB" sz="1063" noProof="0">
              <a:solidFill>
                <a:schemeClr val="bg1"/>
              </a:solidFill>
            </a:endParaRPr>
          </a:p>
        </p:txBody>
      </p:sp>
      <p:grpSp>
        <p:nvGrpSpPr>
          <p:cNvPr id="49" name="Group 48"/>
          <p:cNvGrpSpPr/>
          <p:nvPr userDrawn="1"/>
        </p:nvGrpSpPr>
        <p:grpSpPr>
          <a:xfrm>
            <a:off x="231030" y="6554656"/>
            <a:ext cx="9127111" cy="148646"/>
            <a:chOff x="172269" y="6621494"/>
            <a:chExt cx="6826666" cy="111519"/>
          </a:xfrm>
        </p:grpSpPr>
        <p:pic>
          <p:nvPicPr>
            <p:cNvPr id="50" name="Picture 49" descr="at.png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be.png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ca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ch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cz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de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dk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ee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es.png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fi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fr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gr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hu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ie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it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lu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nl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no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pl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pt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ro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se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uk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si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6" name="Picture 35" descr="PPT_Footer.jpg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4580"/>
            <a:ext cx="12225338" cy="488800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5467F4FC-5288-4AA3-BF56-38B3AD9D27C0}"/>
              </a:ext>
            </a:extLst>
          </p:cNvPr>
          <p:cNvGrpSpPr/>
          <p:nvPr userDrawn="1"/>
        </p:nvGrpSpPr>
        <p:grpSpPr>
          <a:xfrm>
            <a:off x="216217" y="6551091"/>
            <a:ext cx="9497570" cy="141719"/>
            <a:chOff x="1076500" y="4469696"/>
            <a:chExt cx="9628745" cy="144114"/>
          </a:xfrm>
        </p:grpSpPr>
        <p:pic>
          <p:nvPicPr>
            <p:cNvPr id="94" name="Picture 93" descr="de.png">
              <a:extLst>
                <a:ext uri="{FF2B5EF4-FFF2-40B4-BE49-F238E27FC236}">
                  <a16:creationId xmlns:a16="http://schemas.microsoft.com/office/drawing/2014/main" id="{AF358458-A65A-4B16-A96F-6882F7712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at.png">
              <a:extLst>
                <a:ext uri="{FF2B5EF4-FFF2-40B4-BE49-F238E27FC236}">
                  <a16:creationId xmlns:a16="http://schemas.microsoft.com/office/drawing/2014/main" id="{4EB17E10-9556-45AA-8A82-523E4D3972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 descr="be.png">
              <a:extLst>
                <a:ext uri="{FF2B5EF4-FFF2-40B4-BE49-F238E27FC236}">
                  <a16:creationId xmlns:a16="http://schemas.microsoft.com/office/drawing/2014/main" id="{55DC251E-C227-4BBF-AE43-2BAE231BF1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dk.png">
              <a:extLst>
                <a:ext uri="{FF2B5EF4-FFF2-40B4-BE49-F238E27FC236}">
                  <a16:creationId xmlns:a16="http://schemas.microsoft.com/office/drawing/2014/main" id="{4A843CAF-46C2-4306-B390-D0D8910101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 descr="es.png">
              <a:extLst>
                <a:ext uri="{FF2B5EF4-FFF2-40B4-BE49-F238E27FC236}">
                  <a16:creationId xmlns:a16="http://schemas.microsoft.com/office/drawing/2014/main" id="{E5EF1F39-EEB1-4A4A-9D53-963147368C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ee.png">
              <a:extLst>
                <a:ext uri="{FF2B5EF4-FFF2-40B4-BE49-F238E27FC236}">
                  <a16:creationId xmlns:a16="http://schemas.microsoft.com/office/drawing/2014/main" id="{CF6E7944-8E20-4527-9352-6EFF2FF8A6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fi.png">
              <a:extLst>
                <a:ext uri="{FF2B5EF4-FFF2-40B4-BE49-F238E27FC236}">
                  <a16:creationId xmlns:a16="http://schemas.microsoft.com/office/drawing/2014/main" id="{C4E533B3-1516-4EFE-AEAA-466AD7B07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fr.png">
              <a:extLst>
                <a:ext uri="{FF2B5EF4-FFF2-40B4-BE49-F238E27FC236}">
                  <a16:creationId xmlns:a16="http://schemas.microsoft.com/office/drawing/2014/main" id="{C005A357-03D3-44FA-B57A-D3DF9F503C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gr.png">
              <a:extLst>
                <a:ext uri="{FF2B5EF4-FFF2-40B4-BE49-F238E27FC236}">
                  <a16:creationId xmlns:a16="http://schemas.microsoft.com/office/drawing/2014/main" id="{6B55E12C-28F0-47BB-823B-0A55F8151C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hu.png">
              <a:extLst>
                <a:ext uri="{FF2B5EF4-FFF2-40B4-BE49-F238E27FC236}">
                  <a16:creationId xmlns:a16="http://schemas.microsoft.com/office/drawing/2014/main" id="{51871152-81E0-480C-800D-664CBB9E5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ie.png">
              <a:extLst>
                <a:ext uri="{FF2B5EF4-FFF2-40B4-BE49-F238E27FC236}">
                  <a16:creationId xmlns:a16="http://schemas.microsoft.com/office/drawing/2014/main" id="{009E9320-A9AD-469A-82B6-E9E65CB3B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it.png">
              <a:extLst>
                <a:ext uri="{FF2B5EF4-FFF2-40B4-BE49-F238E27FC236}">
                  <a16:creationId xmlns:a16="http://schemas.microsoft.com/office/drawing/2014/main" id="{4CB72E40-244B-4B85-A564-ECEDC6B1D7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lu.png">
              <a:extLst>
                <a:ext uri="{FF2B5EF4-FFF2-40B4-BE49-F238E27FC236}">
                  <a16:creationId xmlns:a16="http://schemas.microsoft.com/office/drawing/2014/main" id="{AE6F48AE-26C3-4F30-8375-8D680213DD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no.png">
              <a:extLst>
                <a:ext uri="{FF2B5EF4-FFF2-40B4-BE49-F238E27FC236}">
                  <a16:creationId xmlns:a16="http://schemas.microsoft.com/office/drawing/2014/main" id="{A2F021BE-B292-440D-9D6E-4C2C21438E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nl.png">
              <a:extLst>
                <a:ext uri="{FF2B5EF4-FFF2-40B4-BE49-F238E27FC236}">
                  <a16:creationId xmlns:a16="http://schemas.microsoft.com/office/drawing/2014/main" id="{326089D0-8B1C-42DF-B893-59484C6382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pl.png">
              <a:extLst>
                <a:ext uri="{FF2B5EF4-FFF2-40B4-BE49-F238E27FC236}">
                  <a16:creationId xmlns:a16="http://schemas.microsoft.com/office/drawing/2014/main" id="{FDD2F5FF-7D72-4911-9870-EB17AE23BC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pt.png">
              <a:extLst>
                <a:ext uri="{FF2B5EF4-FFF2-40B4-BE49-F238E27FC236}">
                  <a16:creationId xmlns:a16="http://schemas.microsoft.com/office/drawing/2014/main" id="{74DBB244-E408-4C07-99CC-9D07FCB50B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cz.png">
              <a:extLst>
                <a:ext uri="{FF2B5EF4-FFF2-40B4-BE49-F238E27FC236}">
                  <a16:creationId xmlns:a16="http://schemas.microsoft.com/office/drawing/2014/main" id="{794636A7-69C8-4141-886C-E9A5D1FD97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ro.png">
              <a:extLst>
                <a:ext uri="{FF2B5EF4-FFF2-40B4-BE49-F238E27FC236}">
                  <a16:creationId xmlns:a16="http://schemas.microsoft.com/office/drawing/2014/main" id="{E23661A6-C1C1-4888-A291-05B8C50877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se.png">
              <a:extLst>
                <a:ext uri="{FF2B5EF4-FFF2-40B4-BE49-F238E27FC236}">
                  <a16:creationId xmlns:a16="http://schemas.microsoft.com/office/drawing/2014/main" id="{2625CD57-8DDE-4306-8860-98F653F559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ch.png">
              <a:extLst>
                <a:ext uri="{FF2B5EF4-FFF2-40B4-BE49-F238E27FC236}">
                  <a16:creationId xmlns:a16="http://schemas.microsoft.com/office/drawing/2014/main" id="{981F8D95-EC64-41A0-8AE3-B170D27FD5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 descr="uk.png">
              <a:extLst>
                <a:ext uri="{FF2B5EF4-FFF2-40B4-BE49-F238E27FC236}">
                  <a16:creationId xmlns:a16="http://schemas.microsoft.com/office/drawing/2014/main" id="{2916CBED-C41A-45BD-8A3E-D3E9CA9AD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E52FE5B2-71FE-4C27-B1B6-966E8124A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3F178782-52EF-49CC-8350-F0C1DBFA54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1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18" name="Picture 117" descr="ca.png">
              <a:extLst>
                <a:ext uri="{FF2B5EF4-FFF2-40B4-BE49-F238E27FC236}">
                  <a16:creationId xmlns:a16="http://schemas.microsoft.com/office/drawing/2014/main" id="{F56ED312-BA2C-4DE0-86BD-2FA31F99BC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9" name="Picture 118" descr="si.png">
              <a:extLst>
                <a:ext uri="{FF2B5EF4-FFF2-40B4-BE49-F238E27FC236}">
                  <a16:creationId xmlns:a16="http://schemas.microsoft.com/office/drawing/2014/main" id="{54841ED6-2FA1-4738-AD59-C661A7593D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41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DITABLE_HERO_COVER_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421ABD0-8865-F348-A87B-1DE04F3FA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3"/>
            <a:ext cx="12225337" cy="6857999"/>
          </a:xfrm>
          <a:prstGeom prst="rect">
            <a:avLst/>
          </a:prstGeom>
        </p:spPr>
      </p:pic>
      <p:sp>
        <p:nvSpPr>
          <p:cNvPr id="24" name="Text Box 27"/>
          <p:cNvSpPr txBox="1">
            <a:spLocks noChangeArrowheads="1"/>
          </p:cNvSpPr>
          <p:nvPr userDrawn="1"/>
        </p:nvSpPr>
        <p:spPr bwMode="auto">
          <a:xfrm>
            <a:off x="844737" y="6427392"/>
            <a:ext cx="6706957" cy="25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66" noProof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10415603" y="6530785"/>
            <a:ext cx="1600247" cy="191941"/>
          </a:xfrm>
          <a:prstGeom prst="rect">
            <a:avLst/>
          </a:prstGeom>
        </p:spPr>
      </p:pic>
      <p:cxnSp>
        <p:nvCxnSpPr>
          <p:cNvPr id="26" name="Straight Connector 25"/>
          <p:cNvCxnSpPr/>
          <p:nvPr userDrawn="1"/>
        </p:nvCxnSpPr>
        <p:spPr>
          <a:xfrm>
            <a:off x="221848" y="6383613"/>
            <a:ext cx="11798546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4" y="260532"/>
            <a:ext cx="497164" cy="4915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8948" y="5707498"/>
            <a:ext cx="497164" cy="491592"/>
          </a:xfrm>
          <a:prstGeom prst="rect">
            <a:avLst/>
          </a:prstGeom>
        </p:spPr>
      </p:pic>
      <p:sp>
        <p:nvSpPr>
          <p:cNvPr id="13" name="Title 28"/>
          <p:cNvSpPr>
            <a:spLocks noGrp="1"/>
          </p:cNvSpPr>
          <p:nvPr>
            <p:ph type="title" hasCustomPrompt="1"/>
          </p:nvPr>
        </p:nvSpPr>
        <p:spPr>
          <a:xfrm>
            <a:off x="6605380" y="2751453"/>
            <a:ext cx="4932001" cy="512407"/>
          </a:xfrm>
          <a:solidFill>
            <a:srgbClr val="00BAAD"/>
          </a:solidFill>
        </p:spPr>
        <p:txBody>
          <a:bodyPr tIns="108000" bIns="54000" anchor="ctr">
            <a:noAutofit/>
          </a:bodyPr>
          <a:lstStyle>
            <a:lvl1pPr fontAlgn="ctr" hangingPunct="1">
              <a:lnSpc>
                <a:spcPct val="90000"/>
              </a:lnSpc>
              <a:defRPr sz="3332" b="1" i="0" baseline="0">
                <a:ln>
                  <a:noFill/>
                </a:ln>
                <a:solidFill>
                  <a:schemeClr val="bg1"/>
                </a:solidFill>
                <a:latin typeface="+mj-lt"/>
                <a:ea typeface="NotesEsa" charset="0"/>
                <a:cs typeface="NotesEsa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5379" y="3356720"/>
            <a:ext cx="4932002" cy="520222"/>
          </a:xfrm>
          <a:solidFill>
            <a:srgbClr val="00BAAD"/>
          </a:solidFill>
        </p:spPr>
        <p:txBody>
          <a:bodyPr>
            <a:noAutofit/>
          </a:bodyPr>
          <a:lstStyle>
            <a:lvl1pPr marL="304701" marR="0" indent="-304701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None/>
              <a:tabLst/>
              <a:defRPr sz="3332" b="1" i="0" baseline="0">
                <a:solidFill>
                  <a:schemeClr val="bg1"/>
                </a:solidFill>
                <a:latin typeface="+mj-lt"/>
                <a:ea typeface="NotesEsa" charset="0"/>
                <a:cs typeface="NotesEsa" charset="0"/>
              </a:defRPr>
            </a:lvl1pPr>
            <a:lvl2pPr>
              <a:defRPr b="1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2pPr>
            <a:lvl3pPr>
              <a:defRPr b="1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3pPr>
            <a:lvl4pPr>
              <a:defRPr b="1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4pPr>
            <a:lvl5pPr>
              <a:defRPr b="1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5pPr>
          </a:lstStyle>
          <a:p>
            <a:pPr marL="304701" marR="0" lvl="0" indent="-304701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475914" y="5814641"/>
            <a:ext cx="1272643" cy="584181"/>
          </a:xfrm>
        </p:spPr>
        <p:txBody>
          <a:bodyPr>
            <a:normAutofit/>
          </a:bodyPr>
          <a:lstStyle>
            <a:lvl1pPr marL="0" indent="0">
              <a:buNone/>
              <a:defRPr sz="1066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666" b="0" i="0">
                <a:latin typeface="TheSansOsF SemiLight" charset="0"/>
                <a:ea typeface="TheSansOsF SemiLight" charset="0"/>
                <a:cs typeface="TheSansOsF SemiLight" charset="0"/>
              </a:defRPr>
            </a:lvl2pPr>
            <a:lvl3pPr>
              <a:defRPr sz="2399" b="0" i="0">
                <a:latin typeface="TheSansOsF SemiLight" charset="0"/>
                <a:ea typeface="TheSansOsF SemiLight" charset="0"/>
                <a:cs typeface="TheSansOsF SemiLight" charset="0"/>
              </a:defRPr>
            </a:lvl3pPr>
            <a:lvl4pPr>
              <a:defRPr sz="2133" b="0" i="0">
                <a:latin typeface="TheSansOsF SemiLight" charset="0"/>
                <a:ea typeface="TheSansOsF SemiLight" charset="0"/>
                <a:cs typeface="TheSansOsF SemiLight" charset="0"/>
              </a:defRPr>
            </a:lvl4pPr>
            <a:lvl5pPr marL="2437608" indent="0">
              <a:buNone/>
              <a:defRPr sz="2133" b="0" i="0">
                <a:latin typeface="TheSansOsF SemiLight" charset="0"/>
                <a:ea typeface="TheSansOsF SemiLight" charset="0"/>
                <a:cs typeface="TheSansOsF SemiLight" charset="0"/>
              </a:defRPr>
            </a:lvl5pPr>
          </a:lstStyle>
          <a:p>
            <a:pPr lvl="0"/>
            <a:r>
              <a:rPr lang="en-US"/>
              <a:t>Click to add text or delete box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0198945" y="5805257"/>
            <a:ext cx="1272643" cy="584181"/>
          </a:xfrm>
        </p:spPr>
        <p:txBody>
          <a:bodyPr>
            <a:normAutofit/>
          </a:bodyPr>
          <a:lstStyle>
            <a:lvl1pPr marL="0" indent="0">
              <a:buNone/>
              <a:defRPr sz="1066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666" b="0" i="0">
                <a:latin typeface="TheSansOsF SemiLight" charset="0"/>
                <a:ea typeface="TheSansOsF SemiLight" charset="0"/>
                <a:cs typeface="TheSansOsF SemiLight" charset="0"/>
              </a:defRPr>
            </a:lvl2pPr>
            <a:lvl3pPr>
              <a:defRPr sz="2399" b="0" i="0">
                <a:latin typeface="TheSansOsF SemiLight" charset="0"/>
                <a:ea typeface="TheSansOsF SemiLight" charset="0"/>
                <a:cs typeface="TheSansOsF SemiLight" charset="0"/>
              </a:defRPr>
            </a:lvl3pPr>
            <a:lvl4pPr>
              <a:defRPr sz="2133" b="0" i="0">
                <a:latin typeface="TheSansOsF SemiLight" charset="0"/>
                <a:ea typeface="TheSansOsF SemiLight" charset="0"/>
                <a:cs typeface="TheSansOsF SemiLight" charset="0"/>
              </a:defRPr>
            </a:lvl4pPr>
            <a:lvl5pPr marL="2437608" indent="0">
              <a:buNone/>
              <a:defRPr sz="2133" b="0" i="0">
                <a:latin typeface="TheSansOsF SemiLight" charset="0"/>
                <a:ea typeface="TheSansOsF SemiLight" charset="0"/>
                <a:cs typeface="TheSansOsF SemiLight" charset="0"/>
              </a:defRPr>
            </a:lvl5pPr>
          </a:lstStyle>
          <a:p>
            <a:pPr lvl="0"/>
            <a:r>
              <a:rPr lang="en-US"/>
              <a:t>Click to add text or delete box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8337429" y="5814641"/>
            <a:ext cx="1272643" cy="584181"/>
          </a:xfrm>
        </p:spPr>
        <p:txBody>
          <a:bodyPr>
            <a:normAutofit/>
          </a:bodyPr>
          <a:lstStyle>
            <a:lvl1pPr marL="0" indent="0">
              <a:buNone/>
              <a:defRPr sz="1066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666" b="0" i="0">
                <a:latin typeface="TheSansOsF SemiLight" charset="0"/>
                <a:ea typeface="TheSansOsF SemiLight" charset="0"/>
                <a:cs typeface="TheSansOsF SemiLight" charset="0"/>
              </a:defRPr>
            </a:lvl2pPr>
            <a:lvl3pPr>
              <a:defRPr sz="2399" b="0" i="0">
                <a:latin typeface="TheSansOsF SemiLight" charset="0"/>
                <a:ea typeface="TheSansOsF SemiLight" charset="0"/>
                <a:cs typeface="TheSansOsF SemiLight" charset="0"/>
              </a:defRPr>
            </a:lvl3pPr>
            <a:lvl4pPr>
              <a:defRPr sz="2133" b="0" i="0">
                <a:latin typeface="TheSansOsF SemiLight" charset="0"/>
                <a:ea typeface="TheSansOsF SemiLight" charset="0"/>
                <a:cs typeface="TheSansOsF SemiLight" charset="0"/>
              </a:defRPr>
            </a:lvl4pPr>
            <a:lvl5pPr marL="2437608" indent="0">
              <a:buNone/>
              <a:defRPr sz="2133" b="0" i="0">
                <a:latin typeface="TheSansOsF SemiLight" charset="0"/>
                <a:ea typeface="TheSansOsF SemiLight" charset="0"/>
                <a:cs typeface="TheSansOsF SemiLight" charset="0"/>
              </a:defRPr>
            </a:lvl5pPr>
          </a:lstStyle>
          <a:p>
            <a:pPr lvl="0"/>
            <a:r>
              <a:rPr lang="en-US"/>
              <a:t>Click to add text or delete box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71663" y="681355"/>
            <a:ext cx="5062053" cy="5044576"/>
          </a:xfrm>
          <a:noFill/>
          <a:ln>
            <a:noFill/>
          </a:ln>
        </p:spPr>
        <p:txBody>
          <a:bodyPr anchor="ctr"/>
          <a:lstStyle>
            <a:lvl1pPr algn="ctr">
              <a:defRPr b="1" i="1" baseline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INSERT HERO GLOBE PNG HERE</a:t>
            </a:r>
          </a:p>
        </p:txBody>
      </p:sp>
      <p:sp>
        <p:nvSpPr>
          <p:cNvPr id="52" name="Text Box 58"/>
          <p:cNvSpPr txBox="1">
            <a:spLocks noChangeArrowheads="1"/>
          </p:cNvSpPr>
          <p:nvPr userDrawn="1"/>
        </p:nvSpPr>
        <p:spPr bwMode="auto">
          <a:xfrm>
            <a:off x="217693" y="6122986"/>
            <a:ext cx="6706957" cy="25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66" noProof="0">
                <a:solidFill>
                  <a:schemeClr val="bg1">
                    <a:lumMod val="85000"/>
                  </a:schemeClr>
                </a:solidFill>
              </a:rPr>
              <a:t>ESA UNCLASSIFIED</a:t>
            </a:r>
            <a:endParaRPr lang="en-GB" sz="1066" noProof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7E8F157-5BF4-43EC-92C8-39F1A5041463}"/>
              </a:ext>
            </a:extLst>
          </p:cNvPr>
          <p:cNvGrpSpPr/>
          <p:nvPr userDrawn="1"/>
        </p:nvGrpSpPr>
        <p:grpSpPr>
          <a:xfrm>
            <a:off x="216217" y="6551090"/>
            <a:ext cx="9497570" cy="141719"/>
            <a:chOff x="1076500" y="4469696"/>
            <a:chExt cx="9628745" cy="144114"/>
          </a:xfrm>
        </p:grpSpPr>
        <p:pic>
          <p:nvPicPr>
            <p:cNvPr id="43" name="Picture 42" descr="de.png">
              <a:extLst>
                <a:ext uri="{FF2B5EF4-FFF2-40B4-BE49-F238E27FC236}">
                  <a16:creationId xmlns:a16="http://schemas.microsoft.com/office/drawing/2014/main" id="{70AF49D0-38C5-4DED-80F3-BA8F66A195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at.png">
              <a:extLst>
                <a:ext uri="{FF2B5EF4-FFF2-40B4-BE49-F238E27FC236}">
                  <a16:creationId xmlns:a16="http://schemas.microsoft.com/office/drawing/2014/main" id="{67F605BE-A28F-4583-9EB9-9912187451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be.png">
              <a:extLst>
                <a:ext uri="{FF2B5EF4-FFF2-40B4-BE49-F238E27FC236}">
                  <a16:creationId xmlns:a16="http://schemas.microsoft.com/office/drawing/2014/main" id="{92AD48AD-F08D-4487-BE21-0CD8FBFFCD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k.png">
              <a:extLst>
                <a:ext uri="{FF2B5EF4-FFF2-40B4-BE49-F238E27FC236}">
                  <a16:creationId xmlns:a16="http://schemas.microsoft.com/office/drawing/2014/main" id="{ADBDAE3E-5F33-4E46-BF56-7A5EA79695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s.png">
              <a:extLst>
                <a:ext uri="{FF2B5EF4-FFF2-40B4-BE49-F238E27FC236}">
                  <a16:creationId xmlns:a16="http://schemas.microsoft.com/office/drawing/2014/main" id="{81505FAC-1412-4D4F-9149-0183DE8446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e.png">
              <a:extLst>
                <a:ext uri="{FF2B5EF4-FFF2-40B4-BE49-F238E27FC236}">
                  <a16:creationId xmlns:a16="http://schemas.microsoft.com/office/drawing/2014/main" id="{2C021AA0-81C4-4D98-B069-4BC5A4F687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i.png">
              <a:extLst>
                <a:ext uri="{FF2B5EF4-FFF2-40B4-BE49-F238E27FC236}">
                  <a16:creationId xmlns:a16="http://schemas.microsoft.com/office/drawing/2014/main" id="{AFB8C63B-7FA8-44E9-9174-40D79159B9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r.png">
              <a:extLst>
                <a:ext uri="{FF2B5EF4-FFF2-40B4-BE49-F238E27FC236}">
                  <a16:creationId xmlns:a16="http://schemas.microsoft.com/office/drawing/2014/main" id="{A97E459C-6034-49DC-B330-88E777CEED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gr.png">
              <a:extLst>
                <a:ext uri="{FF2B5EF4-FFF2-40B4-BE49-F238E27FC236}">
                  <a16:creationId xmlns:a16="http://schemas.microsoft.com/office/drawing/2014/main" id="{88BF03A4-55C8-4BE3-AE7D-27809A405B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45BC0781-82BF-47E4-AB52-BBEB207B9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2D1DF764-36A2-43C6-879E-C504095BFB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6706C286-7671-476A-8835-2AA4397E77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E8CDB208-B9EE-4DC8-B507-DF2B207C9F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7B9087AA-C3D3-4E02-8EA9-310E3AB238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19D6B550-571A-4F5A-BCC9-288E3E794B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D55F6A7A-ED4B-4F8B-8AB3-6AA326491F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527FA7D0-AB3E-4909-B152-98E8A13529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05C95321-1896-4C53-B12A-A64BA9E473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B7833A62-1380-4B41-8F66-EAA2AB683B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AC975673-79E0-4CF6-8B11-10FE86D9D3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151BF58C-06CA-438E-8717-E2C8F88965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BAE403FB-6750-4921-9D3E-E1DC89BAB0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F1ED5778-D80C-43AE-A518-0C45661593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EBD997D8-D27B-4627-B1D2-AE18A6227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A1F3A8AD-66A5-4BC0-9A9A-22649DDF95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5E5BDEEF-2AD1-46C8-B924-E8B2FDA916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838CC0AB-2630-42B6-881F-977358EFDF13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5062" y="10067"/>
            <a:ext cx="1686203" cy="132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2353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21ABD0-8865-F348-A87B-1DE04F3FA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3"/>
            <a:ext cx="12225337" cy="6407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21ABD0-8865-F348-A87B-1DE04F3FA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"/>
            <a:ext cx="1542152" cy="6407287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326422"/>
            <a:ext cx="1366042" cy="2295467"/>
          </a:xfrm>
        </p:spPr>
        <p:txBody>
          <a:bodyPr anchor="ctr">
            <a:normAutofit/>
          </a:bodyPr>
          <a:lstStyle>
            <a:lvl1pPr>
              <a:defRPr sz="1599" b="1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INSERT HERO GLOBE SIDE BANNER HERE</a:t>
            </a:r>
          </a:p>
        </p:txBody>
      </p:sp>
      <p:sp>
        <p:nvSpPr>
          <p:cNvPr id="15" name="Title 28"/>
          <p:cNvSpPr>
            <a:spLocks noGrp="1"/>
          </p:cNvSpPr>
          <p:nvPr>
            <p:ph type="title" hasCustomPrompt="1"/>
          </p:nvPr>
        </p:nvSpPr>
        <p:spPr>
          <a:xfrm>
            <a:off x="2079257" y="1172412"/>
            <a:ext cx="3514785" cy="589915"/>
          </a:xfrm>
        </p:spPr>
        <p:txBody>
          <a:bodyPr>
            <a:normAutofit/>
          </a:bodyPr>
          <a:lstStyle>
            <a:lvl1pPr>
              <a:defRPr sz="2133" b="1" i="0" baseline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079258" y="1904129"/>
            <a:ext cx="4174358" cy="3945732"/>
          </a:xfrm>
        </p:spPr>
        <p:txBody>
          <a:bodyPr>
            <a:normAutofit/>
          </a:bodyPr>
          <a:lstStyle>
            <a:lvl1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  <a:lvl2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2pPr>
            <a:lvl3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3pPr>
            <a:lvl4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4pPr>
            <a:lvl5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079258" y="641673"/>
            <a:ext cx="3837554" cy="388937"/>
          </a:xfrm>
          <a:solidFill>
            <a:srgbClr val="00BAAD"/>
          </a:solidFill>
        </p:spPr>
        <p:txBody>
          <a:bodyPr tIns="54000" rIns="90000" bIns="39600" anchor="ctr"/>
          <a:lstStyle>
            <a:lvl1pPr marL="0" indent="0">
              <a:buNone/>
              <a:defRPr sz="2799" b="1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en-US" sz="2599"/>
              <a:t>BASIC IMAGE LAYOUT</a:t>
            </a:r>
          </a:p>
        </p:txBody>
      </p:sp>
      <p:sp>
        <p:nvSpPr>
          <p:cNvPr id="48" name="Text Box 38"/>
          <p:cNvSpPr txBox="1">
            <a:spLocks noChangeArrowheads="1"/>
          </p:cNvSpPr>
          <p:nvPr userDrawn="1"/>
        </p:nvSpPr>
        <p:spPr bwMode="auto">
          <a:xfrm>
            <a:off x="221404" y="6098917"/>
            <a:ext cx="6706957" cy="25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66" noProof="0">
                <a:solidFill>
                  <a:schemeClr val="bg1"/>
                </a:solidFill>
              </a:rPr>
              <a:t>ESA UNCLASSIFIED</a:t>
            </a:r>
            <a:endParaRPr lang="en-GB" sz="1066" noProof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21212-1728-4F31-BC78-849B38BF77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5062" y="10067"/>
            <a:ext cx="1686203" cy="132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2323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2225338" cy="6392393"/>
          </a:xfrm>
        </p:spPr>
        <p:txBody>
          <a:bodyPr anchor="ctr">
            <a:normAutofit/>
          </a:bodyPr>
          <a:lstStyle>
            <a:lvl1pPr algn="ctr">
              <a:defRPr sz="1866" b="1" i="1">
                <a:solidFill>
                  <a:srgbClr val="04324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INSERT BACKGROUND IMAGE HERE</a:t>
            </a:r>
          </a:p>
        </p:txBody>
      </p:sp>
      <p:sp>
        <p:nvSpPr>
          <p:cNvPr id="13" name="Title 28"/>
          <p:cNvSpPr>
            <a:spLocks noGrp="1"/>
          </p:cNvSpPr>
          <p:nvPr>
            <p:ph type="title" hasCustomPrompt="1"/>
          </p:nvPr>
        </p:nvSpPr>
        <p:spPr>
          <a:xfrm>
            <a:off x="529765" y="1172412"/>
            <a:ext cx="3514785" cy="589915"/>
          </a:xfrm>
        </p:spPr>
        <p:txBody>
          <a:bodyPr>
            <a:normAutofit/>
          </a:bodyPr>
          <a:lstStyle>
            <a:lvl1pPr>
              <a:defRPr sz="2133" b="1" i="0" baseline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29767" y="1904129"/>
            <a:ext cx="4174358" cy="3945732"/>
          </a:xfrm>
        </p:spPr>
        <p:txBody>
          <a:bodyPr>
            <a:normAutofit/>
          </a:bodyPr>
          <a:lstStyle>
            <a:lvl1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  <a:lvl2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2pPr>
            <a:lvl3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3pPr>
            <a:lvl4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4pPr>
            <a:lvl5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29767" y="641672"/>
            <a:ext cx="4406215" cy="447652"/>
          </a:xfrm>
          <a:solidFill>
            <a:srgbClr val="00BAAD"/>
          </a:solidFill>
        </p:spPr>
        <p:txBody>
          <a:bodyPr tIns="54000" rIns="90000" bIns="39600" anchor="ctr"/>
          <a:lstStyle>
            <a:lvl1pPr marL="0" indent="0">
              <a:buNone/>
              <a:defRPr sz="2799" b="1" i="0">
                <a:solidFill>
                  <a:schemeClr val="bg1"/>
                </a:solidFill>
                <a:latin typeface="+mj-lt"/>
                <a:ea typeface="NotesEsa" charset="0"/>
                <a:cs typeface="NotesEsa" charset="0"/>
              </a:defRPr>
            </a:lvl1pPr>
          </a:lstStyle>
          <a:p>
            <a:r>
              <a:rPr lang="en-US" sz="2599"/>
              <a:t>BASIC IMAGE LAYOUT</a:t>
            </a:r>
          </a:p>
        </p:txBody>
      </p:sp>
    </p:spTree>
    <p:extLst>
      <p:ext uri="{BB962C8B-B14F-4D97-AF65-F5344CB8AC3E}">
        <p14:creationId xmlns:p14="http://schemas.microsoft.com/office/powerpoint/2010/main" val="232743082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9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085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857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684BDC99-C1D9-4528-A72A-2D4001C96AA0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F034AC13-1EEF-41F8-AE58-AFAE5F7BE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664F28BA-7502-421D-B101-5362E71CF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DC140489-71A9-4BF7-A35B-69576525CB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A7D51D07-2CB5-4767-9EA3-39B6419627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2EEC56CB-024A-423E-B9CF-FE0DB32565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D6401585-748D-4FDB-BDD1-D6A1EA5E2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2CACA929-FD02-440D-B59F-0496A18844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DAED9F16-79ED-4941-933F-F3740433FF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C7EC3B9F-9E65-4BDC-865F-892967AA0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8D7B2CE5-AF57-438B-BCEB-36D98E805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FACE792E-4573-4359-BDDC-A6BEBFC2D2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FE1E0052-6DA8-4408-9233-8DE651EAC3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D4C18404-1A13-45B2-B6BB-81B0EDEAC9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FA2DDEEF-D0DD-4A9E-998C-27AADF7347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A0872AC7-5F0A-4D43-BEF0-E0AB690C4C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642FEDC5-EB8D-4421-8869-C754AECD63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49D0D463-5E2E-423D-9110-F1B60BED0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D1E35DDC-73DD-4F6B-9DDF-DAB91501E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3BA2EC76-AFDC-42C5-BF4B-6B0FC83FB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D4E95AA9-6EC6-4472-8BE0-C2F3861602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F7320CB-BE31-4CAF-AA55-0770745B6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AE392A63-49C8-4DD0-8BC8-5580D30E18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31A6A25C-BDCE-49B8-8D55-B39E4FC25A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C71BA6F-62C8-4F62-B8FE-1A463E23FD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E9C5BA1B-5C5C-4AED-B62D-C637E61669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8F61DC0C-D87B-4D08-B5DB-B5333F0BF3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8465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959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0BDEE793-43F4-4A4F-BF0B-ADE99A6B95DA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6B75858F-9A67-41AA-8B94-F6B4B7AAF3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70A516BE-5CC6-4CE9-853F-31AEC336A0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203FB4ED-F3AB-494D-862E-A8696D16B7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4DE526DA-3481-446A-A732-98C859DCAB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D697FC77-812D-4172-A2ED-06CB6B4A92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42258044-A537-45EF-BA18-8D5B89EF71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F47E81A8-68FF-44CA-902D-07EB98CDAE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C11EAD1F-6E3E-4517-925A-1B5C889209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D1B93C23-991F-494B-BDE7-D89CFBBFF6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ADEDA91F-B42F-427D-89BB-3C1A49263B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69A2BB63-BAF0-40C4-AD9C-10D83E1B0F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F3B8823B-3FE6-48FB-8FD3-17F8F6BB65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E1DDA7F3-6A6D-4848-9BE9-DE1B487025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B10F78CA-487C-423E-84DC-EF5A1DB22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75F92B42-7A10-4C91-9DB1-180E4FFD79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264146D2-CAAA-4F82-B2C0-B0939A650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B68EB404-158C-4653-9050-1BB2E937D2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CA0747A2-2A55-4B44-99F0-5940853698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13221147-EE6A-4598-8796-60356638B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F0D10A43-DDF4-4D36-B1FC-63DCC84F1B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3A0ACA4A-31E0-4EF7-9E21-35C445CC4B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6486F896-C692-4036-82DC-F23CE9857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2EC3C40A-F150-4487-9F1F-147F7CDF9A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F0EC0F78-6C83-44D6-AE54-0B212F99CB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00" name="Picture 99" descr="ca.png">
              <a:extLst>
                <a:ext uri="{FF2B5EF4-FFF2-40B4-BE49-F238E27FC236}">
                  <a16:creationId xmlns:a16="http://schemas.microsoft.com/office/drawing/2014/main" id="{473A4F5B-6675-4E40-9FFC-20B1CC23FB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si.png">
              <a:extLst>
                <a:ext uri="{FF2B5EF4-FFF2-40B4-BE49-F238E27FC236}">
                  <a16:creationId xmlns:a16="http://schemas.microsoft.com/office/drawing/2014/main" id="{AAC5C742-AE53-4BA6-86AB-FDFE5EB690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20B608CC-E0F9-4779-9AC6-06A367DE2F53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F9C6EEFA-6BCB-4E3E-880B-C5B2DB7F9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A5606F9E-4319-426C-96D1-2D5341885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DED832C4-6088-4FFB-8ECA-FD4E929CAA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62AEC6D8-B870-4117-B358-175425CA5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41D08CB4-B449-4D19-8CCD-FB42AC198F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B344F443-BE5B-4A1E-AA59-7DE67A4BB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C934B2EE-C381-4C32-A9EC-040C7060E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388D48A0-8125-47CF-A5B7-70C65117BD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26D04D9B-A7C7-4799-9A44-F4B84AD15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828CD3BF-49D7-4096-8AF4-26F30291E6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BFFDA44D-6337-4A3C-819B-C825C4CD9C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9D5C03EF-4597-48C6-8948-1A2FE56D7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9ECEB9F5-B5E5-4C73-B7BF-2DFC30CDB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5487C849-3C79-4C8C-93AE-7AB9C0BFAA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6A104906-460B-4ABF-9D57-E03E0A4E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FB8C829C-CDEA-43E2-B5FA-1375ED896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1B3F36C1-6B11-4BD3-B1E5-BD0EEFC0CF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55A631C1-8E68-4419-9FD4-76651480A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DDD891B4-7647-423A-AEA4-FB0EA340BE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ACE07E2F-6C2A-4C0A-9820-08FC5D593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48FF3F93-B84A-487C-A32D-80ABF0BD05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15C9E237-0ACB-484E-B8B5-25A5BF5DBB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2A442F4-46A5-406C-99C6-FDFF991F4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0575BFF-BED3-454F-A6DD-A52CFBCC39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6E8D3617-6BA0-48D3-82CA-46645EBA5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027F2BBC-FE31-4DE5-894E-421DD73A2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35441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8005"/>
            <a:ext cx="11795829" cy="552915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428DC18-6100-4A4C-B0B6-D372F1EC6582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2" name="Picture 71" descr="de.png">
              <a:extLst>
                <a:ext uri="{FF2B5EF4-FFF2-40B4-BE49-F238E27FC236}">
                  <a16:creationId xmlns:a16="http://schemas.microsoft.com/office/drawing/2014/main" id="{7BD5C580-5151-EA44-BFDE-6189084E07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at.png">
              <a:extLst>
                <a:ext uri="{FF2B5EF4-FFF2-40B4-BE49-F238E27FC236}">
                  <a16:creationId xmlns:a16="http://schemas.microsoft.com/office/drawing/2014/main" id="{EFFE82F2-BDCE-CD46-AF4F-63C81090B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be.png">
              <a:extLst>
                <a:ext uri="{FF2B5EF4-FFF2-40B4-BE49-F238E27FC236}">
                  <a16:creationId xmlns:a16="http://schemas.microsoft.com/office/drawing/2014/main" id="{CCE40969-9612-2B48-BCA2-66F083E8A6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dk.png">
              <a:extLst>
                <a:ext uri="{FF2B5EF4-FFF2-40B4-BE49-F238E27FC236}">
                  <a16:creationId xmlns:a16="http://schemas.microsoft.com/office/drawing/2014/main" id="{1A2C2F64-F6BC-0A4C-B913-608CC001BE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es.png">
              <a:extLst>
                <a:ext uri="{FF2B5EF4-FFF2-40B4-BE49-F238E27FC236}">
                  <a16:creationId xmlns:a16="http://schemas.microsoft.com/office/drawing/2014/main" id="{D9A8FD1D-ADC6-9041-8C4E-2DFC8D026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ee.png">
              <a:extLst>
                <a:ext uri="{FF2B5EF4-FFF2-40B4-BE49-F238E27FC236}">
                  <a16:creationId xmlns:a16="http://schemas.microsoft.com/office/drawing/2014/main" id="{8D35EA88-8390-9E4B-A747-3C09A1CFAA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fi.png">
              <a:extLst>
                <a:ext uri="{FF2B5EF4-FFF2-40B4-BE49-F238E27FC236}">
                  <a16:creationId xmlns:a16="http://schemas.microsoft.com/office/drawing/2014/main" id="{AE3DD92A-64D1-ED4F-AEC1-664A2DD962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fr.png">
              <a:extLst>
                <a:ext uri="{FF2B5EF4-FFF2-40B4-BE49-F238E27FC236}">
                  <a16:creationId xmlns:a16="http://schemas.microsoft.com/office/drawing/2014/main" id="{6316C1C8-38AF-8F41-B119-7D3911FA1A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gr.png">
              <a:extLst>
                <a:ext uri="{FF2B5EF4-FFF2-40B4-BE49-F238E27FC236}">
                  <a16:creationId xmlns:a16="http://schemas.microsoft.com/office/drawing/2014/main" id="{1E47056C-FF00-3444-AE05-B0A8EA5FE3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hu.png">
              <a:extLst>
                <a:ext uri="{FF2B5EF4-FFF2-40B4-BE49-F238E27FC236}">
                  <a16:creationId xmlns:a16="http://schemas.microsoft.com/office/drawing/2014/main" id="{BDDAF434-940C-2A4E-AF5A-50386B932E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ie.png">
              <a:extLst>
                <a:ext uri="{FF2B5EF4-FFF2-40B4-BE49-F238E27FC236}">
                  <a16:creationId xmlns:a16="http://schemas.microsoft.com/office/drawing/2014/main" id="{71B775D2-2003-0D49-9AA4-2665F9CE8B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it.png">
              <a:extLst>
                <a:ext uri="{FF2B5EF4-FFF2-40B4-BE49-F238E27FC236}">
                  <a16:creationId xmlns:a16="http://schemas.microsoft.com/office/drawing/2014/main" id="{F10C9F07-92E0-7446-A17D-3B4DCAC14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lu.png">
              <a:extLst>
                <a:ext uri="{FF2B5EF4-FFF2-40B4-BE49-F238E27FC236}">
                  <a16:creationId xmlns:a16="http://schemas.microsoft.com/office/drawing/2014/main" id="{64FB4858-2050-D445-9EDD-2C06A3EF6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no.png">
              <a:extLst>
                <a:ext uri="{FF2B5EF4-FFF2-40B4-BE49-F238E27FC236}">
                  <a16:creationId xmlns:a16="http://schemas.microsoft.com/office/drawing/2014/main" id="{114C4550-7304-A840-A317-688B9D9BC5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nl.png">
              <a:extLst>
                <a:ext uri="{FF2B5EF4-FFF2-40B4-BE49-F238E27FC236}">
                  <a16:creationId xmlns:a16="http://schemas.microsoft.com/office/drawing/2014/main" id="{0E96DAA7-BF65-8A4B-A692-64BA042C5E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pl.png">
              <a:extLst>
                <a:ext uri="{FF2B5EF4-FFF2-40B4-BE49-F238E27FC236}">
                  <a16:creationId xmlns:a16="http://schemas.microsoft.com/office/drawing/2014/main" id="{E6CCE95D-E78C-0847-8B8F-1F7FA445F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pt.png">
              <a:extLst>
                <a:ext uri="{FF2B5EF4-FFF2-40B4-BE49-F238E27FC236}">
                  <a16:creationId xmlns:a16="http://schemas.microsoft.com/office/drawing/2014/main" id="{6110F6C9-5C87-CE4E-A134-70D9816586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cz.png">
              <a:extLst>
                <a:ext uri="{FF2B5EF4-FFF2-40B4-BE49-F238E27FC236}">
                  <a16:creationId xmlns:a16="http://schemas.microsoft.com/office/drawing/2014/main" id="{2733FD31-2E24-7241-9FEF-499304A7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ro.png">
              <a:extLst>
                <a:ext uri="{FF2B5EF4-FFF2-40B4-BE49-F238E27FC236}">
                  <a16:creationId xmlns:a16="http://schemas.microsoft.com/office/drawing/2014/main" id="{BD2865F5-2E0A-3E48-9D54-5100619BB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e.png">
              <a:extLst>
                <a:ext uri="{FF2B5EF4-FFF2-40B4-BE49-F238E27FC236}">
                  <a16:creationId xmlns:a16="http://schemas.microsoft.com/office/drawing/2014/main" id="{F4ED6D38-F590-044E-B0A5-50BC084031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 descr="ch.png">
              <a:extLst>
                <a:ext uri="{FF2B5EF4-FFF2-40B4-BE49-F238E27FC236}">
                  <a16:creationId xmlns:a16="http://schemas.microsoft.com/office/drawing/2014/main" id="{66BE5167-9316-BC41-B684-342F0F86AC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uk.png">
              <a:extLst>
                <a:ext uri="{FF2B5EF4-FFF2-40B4-BE49-F238E27FC236}">
                  <a16:creationId xmlns:a16="http://schemas.microsoft.com/office/drawing/2014/main" id="{B19C342E-FC09-4D4B-ADC6-94A88C9E7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DB96A46-E1E9-A149-A3CE-9BEE2DA46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4B3449AB-B3D7-754C-BDD2-6F22E720F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6" name="Picture 95" descr="ca.png">
              <a:extLst>
                <a:ext uri="{FF2B5EF4-FFF2-40B4-BE49-F238E27FC236}">
                  <a16:creationId xmlns:a16="http://schemas.microsoft.com/office/drawing/2014/main" id="{B7312A7E-BEF6-BD47-8AAF-23157B1ADE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si.png">
              <a:extLst>
                <a:ext uri="{FF2B5EF4-FFF2-40B4-BE49-F238E27FC236}">
                  <a16:creationId xmlns:a16="http://schemas.microsoft.com/office/drawing/2014/main" id="{924F7455-C208-704C-8796-191926D963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66809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-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natura, cielo notturno&#10;&#10;Descrizione generata automaticamente">
            <a:extLst>
              <a:ext uri="{FF2B5EF4-FFF2-40B4-BE49-F238E27FC236}">
                <a16:creationId xmlns:a16="http://schemas.microsoft.com/office/drawing/2014/main" id="{0EE9F259-D36D-3C0E-9560-49AE55032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6462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7CE1A83-E145-A7F2-F98E-60EDE4CD0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"/>
          <a:stretch/>
        </p:blipFill>
        <p:spPr>
          <a:xfrm>
            <a:off x="0" y="0"/>
            <a:ext cx="12225338" cy="1008000"/>
          </a:xfrm>
          <a:prstGeom prst="rect">
            <a:avLst/>
          </a:prstGeom>
        </p:spPr>
      </p:pic>
      <p:sp>
        <p:nvSpPr>
          <p:cNvPr id="48" name="Title Placeholder 2">
            <a:extLst>
              <a:ext uri="{FF2B5EF4-FFF2-40B4-BE49-F238E27FC236}">
                <a16:creationId xmlns:a16="http://schemas.microsoft.com/office/drawing/2014/main" id="{840F4CB8-8BAA-5A46-8C5F-AE3F1B5A1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236219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/>
              <a:t>INSERT SLIDE TITLE HERE</a:t>
            </a:r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2" y="6422971"/>
            <a:ext cx="11768091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 userDrawn="1"/>
        </p:nvSpPr>
        <p:spPr>
          <a:xfrm>
            <a:off x="122719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98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50" name="Picture 37">
            <a:extLst>
              <a:ext uri="{FF2B5EF4-FFF2-40B4-BE49-F238E27FC236}">
                <a16:creationId xmlns:a16="http://schemas.microsoft.com/office/drawing/2014/main" id="{3FFE02F6-2059-5C43-81C7-074CFFE011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49" name="Text Box 38">
            <a:extLst>
              <a:ext uri="{FF2B5EF4-FFF2-40B4-BE49-F238E27FC236}">
                <a16:creationId xmlns:a16="http://schemas.microsoft.com/office/drawing/2014/main" id="{7820A33D-5104-DB45-BE94-F3E677D7D8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chemeClr val="accent5">
                  <a:lumMod val="40000"/>
                  <a:lumOff val="6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F1D756F-C1E0-A286-938E-2AFF15F78B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5" name="Straight Connector 64">
            <a:extLst>
              <a:ext uri="{FF2B5EF4-FFF2-40B4-BE49-F238E27FC236}">
                <a16:creationId xmlns:a16="http://schemas.microsoft.com/office/drawing/2014/main" id="{E3800EF9-7498-14E1-37F0-9B0E99F6C72F}"/>
              </a:ext>
            </a:extLst>
          </p:cNvPr>
          <p:cNvCxnSpPr>
            <a:cxnSpLocks/>
          </p:cNvCxnSpPr>
          <p:nvPr userDrawn="1"/>
        </p:nvCxnSpPr>
        <p:spPr>
          <a:xfrm>
            <a:off x="222042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3">
            <a:extLst>
              <a:ext uri="{FF2B5EF4-FFF2-40B4-BE49-F238E27FC236}">
                <a16:creationId xmlns:a16="http://schemas.microsoft.com/office/drawing/2014/main" id="{96A6AD77-6677-F5CD-DD16-0627BF97D53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67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4605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86" y="-2"/>
            <a:ext cx="12243525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8" y="4078969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3509440"/>
            <a:ext cx="11773115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90613" y="5091758"/>
            <a:ext cx="2601898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41" name="Picture 40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64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8005"/>
            <a:ext cx="11795829" cy="552915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428DC18-6100-4A4C-B0B6-D372F1EC6582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2" name="Picture 71" descr="de.png">
              <a:extLst>
                <a:ext uri="{FF2B5EF4-FFF2-40B4-BE49-F238E27FC236}">
                  <a16:creationId xmlns:a16="http://schemas.microsoft.com/office/drawing/2014/main" id="{7BD5C580-5151-EA44-BFDE-6189084E07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at.png">
              <a:extLst>
                <a:ext uri="{FF2B5EF4-FFF2-40B4-BE49-F238E27FC236}">
                  <a16:creationId xmlns:a16="http://schemas.microsoft.com/office/drawing/2014/main" id="{EFFE82F2-BDCE-CD46-AF4F-63C81090B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be.png">
              <a:extLst>
                <a:ext uri="{FF2B5EF4-FFF2-40B4-BE49-F238E27FC236}">
                  <a16:creationId xmlns:a16="http://schemas.microsoft.com/office/drawing/2014/main" id="{CCE40969-9612-2B48-BCA2-66F083E8A6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dk.png">
              <a:extLst>
                <a:ext uri="{FF2B5EF4-FFF2-40B4-BE49-F238E27FC236}">
                  <a16:creationId xmlns:a16="http://schemas.microsoft.com/office/drawing/2014/main" id="{1A2C2F64-F6BC-0A4C-B913-608CC001BE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es.png">
              <a:extLst>
                <a:ext uri="{FF2B5EF4-FFF2-40B4-BE49-F238E27FC236}">
                  <a16:creationId xmlns:a16="http://schemas.microsoft.com/office/drawing/2014/main" id="{D9A8FD1D-ADC6-9041-8C4E-2DFC8D026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ee.png">
              <a:extLst>
                <a:ext uri="{FF2B5EF4-FFF2-40B4-BE49-F238E27FC236}">
                  <a16:creationId xmlns:a16="http://schemas.microsoft.com/office/drawing/2014/main" id="{8D35EA88-8390-9E4B-A747-3C09A1CFAA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fi.png">
              <a:extLst>
                <a:ext uri="{FF2B5EF4-FFF2-40B4-BE49-F238E27FC236}">
                  <a16:creationId xmlns:a16="http://schemas.microsoft.com/office/drawing/2014/main" id="{AE3DD92A-64D1-ED4F-AEC1-664A2DD962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fr.png">
              <a:extLst>
                <a:ext uri="{FF2B5EF4-FFF2-40B4-BE49-F238E27FC236}">
                  <a16:creationId xmlns:a16="http://schemas.microsoft.com/office/drawing/2014/main" id="{6316C1C8-38AF-8F41-B119-7D3911FA1A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gr.png">
              <a:extLst>
                <a:ext uri="{FF2B5EF4-FFF2-40B4-BE49-F238E27FC236}">
                  <a16:creationId xmlns:a16="http://schemas.microsoft.com/office/drawing/2014/main" id="{1E47056C-FF00-3444-AE05-B0A8EA5FE3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hu.png">
              <a:extLst>
                <a:ext uri="{FF2B5EF4-FFF2-40B4-BE49-F238E27FC236}">
                  <a16:creationId xmlns:a16="http://schemas.microsoft.com/office/drawing/2014/main" id="{BDDAF434-940C-2A4E-AF5A-50386B932E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ie.png">
              <a:extLst>
                <a:ext uri="{FF2B5EF4-FFF2-40B4-BE49-F238E27FC236}">
                  <a16:creationId xmlns:a16="http://schemas.microsoft.com/office/drawing/2014/main" id="{71B775D2-2003-0D49-9AA4-2665F9CE8B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it.png">
              <a:extLst>
                <a:ext uri="{FF2B5EF4-FFF2-40B4-BE49-F238E27FC236}">
                  <a16:creationId xmlns:a16="http://schemas.microsoft.com/office/drawing/2014/main" id="{F10C9F07-92E0-7446-A17D-3B4DCAC14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lu.png">
              <a:extLst>
                <a:ext uri="{FF2B5EF4-FFF2-40B4-BE49-F238E27FC236}">
                  <a16:creationId xmlns:a16="http://schemas.microsoft.com/office/drawing/2014/main" id="{64FB4858-2050-D445-9EDD-2C06A3EF6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no.png">
              <a:extLst>
                <a:ext uri="{FF2B5EF4-FFF2-40B4-BE49-F238E27FC236}">
                  <a16:creationId xmlns:a16="http://schemas.microsoft.com/office/drawing/2014/main" id="{114C4550-7304-A840-A317-688B9D9BC5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nl.png">
              <a:extLst>
                <a:ext uri="{FF2B5EF4-FFF2-40B4-BE49-F238E27FC236}">
                  <a16:creationId xmlns:a16="http://schemas.microsoft.com/office/drawing/2014/main" id="{0E96DAA7-BF65-8A4B-A692-64BA042C5E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pl.png">
              <a:extLst>
                <a:ext uri="{FF2B5EF4-FFF2-40B4-BE49-F238E27FC236}">
                  <a16:creationId xmlns:a16="http://schemas.microsoft.com/office/drawing/2014/main" id="{E6CCE95D-E78C-0847-8B8F-1F7FA445F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pt.png">
              <a:extLst>
                <a:ext uri="{FF2B5EF4-FFF2-40B4-BE49-F238E27FC236}">
                  <a16:creationId xmlns:a16="http://schemas.microsoft.com/office/drawing/2014/main" id="{6110F6C9-5C87-CE4E-A134-70D9816586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cz.png">
              <a:extLst>
                <a:ext uri="{FF2B5EF4-FFF2-40B4-BE49-F238E27FC236}">
                  <a16:creationId xmlns:a16="http://schemas.microsoft.com/office/drawing/2014/main" id="{2733FD31-2E24-7241-9FEF-499304A7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ro.png">
              <a:extLst>
                <a:ext uri="{FF2B5EF4-FFF2-40B4-BE49-F238E27FC236}">
                  <a16:creationId xmlns:a16="http://schemas.microsoft.com/office/drawing/2014/main" id="{BD2865F5-2E0A-3E48-9D54-5100619BB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e.png">
              <a:extLst>
                <a:ext uri="{FF2B5EF4-FFF2-40B4-BE49-F238E27FC236}">
                  <a16:creationId xmlns:a16="http://schemas.microsoft.com/office/drawing/2014/main" id="{F4ED6D38-F590-044E-B0A5-50BC084031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 descr="ch.png">
              <a:extLst>
                <a:ext uri="{FF2B5EF4-FFF2-40B4-BE49-F238E27FC236}">
                  <a16:creationId xmlns:a16="http://schemas.microsoft.com/office/drawing/2014/main" id="{66BE5167-9316-BC41-B684-342F0F86AC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uk.png">
              <a:extLst>
                <a:ext uri="{FF2B5EF4-FFF2-40B4-BE49-F238E27FC236}">
                  <a16:creationId xmlns:a16="http://schemas.microsoft.com/office/drawing/2014/main" id="{B19C342E-FC09-4D4B-ADC6-94A88C9E7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DB96A46-E1E9-A149-A3CE-9BEE2DA46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4B3449AB-B3D7-754C-BDD2-6F22E720F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6" name="Picture 95" descr="ca.png">
              <a:extLst>
                <a:ext uri="{FF2B5EF4-FFF2-40B4-BE49-F238E27FC236}">
                  <a16:creationId xmlns:a16="http://schemas.microsoft.com/office/drawing/2014/main" id="{B7312A7E-BEF6-BD47-8AAF-23157B1ADE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si.png">
              <a:extLst>
                <a:ext uri="{FF2B5EF4-FFF2-40B4-BE49-F238E27FC236}">
                  <a16:creationId xmlns:a16="http://schemas.microsoft.com/office/drawing/2014/main" id="{924F7455-C208-704C-8796-191926D963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1978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id="{888E3B14-3793-5D4B-93AB-F1D2640DCC2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4A229B3-FF58-3440-B102-C3CCFC2697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DEA8977A-E188-AF40-A013-4919652E3F74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3" name="Picture 72" descr="de.png">
              <a:extLst>
                <a:ext uri="{FF2B5EF4-FFF2-40B4-BE49-F238E27FC236}">
                  <a16:creationId xmlns:a16="http://schemas.microsoft.com/office/drawing/2014/main" id="{7B95CD0C-37DB-764B-A757-56E4EC59A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at.png">
              <a:extLst>
                <a:ext uri="{FF2B5EF4-FFF2-40B4-BE49-F238E27FC236}">
                  <a16:creationId xmlns:a16="http://schemas.microsoft.com/office/drawing/2014/main" id="{6CEE16E2-A5D1-7843-9B85-4EFDA64A7B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be.png">
              <a:extLst>
                <a:ext uri="{FF2B5EF4-FFF2-40B4-BE49-F238E27FC236}">
                  <a16:creationId xmlns:a16="http://schemas.microsoft.com/office/drawing/2014/main" id="{B99CD6F0-93E0-7F4B-B8FA-3A8C4999DF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dk.png">
              <a:extLst>
                <a:ext uri="{FF2B5EF4-FFF2-40B4-BE49-F238E27FC236}">
                  <a16:creationId xmlns:a16="http://schemas.microsoft.com/office/drawing/2014/main" id="{D33A4837-7AE6-694E-946A-90C7AD1DA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es.png">
              <a:extLst>
                <a:ext uri="{FF2B5EF4-FFF2-40B4-BE49-F238E27FC236}">
                  <a16:creationId xmlns:a16="http://schemas.microsoft.com/office/drawing/2014/main" id="{42C25EB6-FDEA-1242-A5E0-45E6788C03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ee.png">
              <a:extLst>
                <a:ext uri="{FF2B5EF4-FFF2-40B4-BE49-F238E27FC236}">
                  <a16:creationId xmlns:a16="http://schemas.microsoft.com/office/drawing/2014/main" id="{36731815-5186-A445-AAD6-8D1F691E02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fi.png">
              <a:extLst>
                <a:ext uri="{FF2B5EF4-FFF2-40B4-BE49-F238E27FC236}">
                  <a16:creationId xmlns:a16="http://schemas.microsoft.com/office/drawing/2014/main" id="{605DC8B8-4D80-6F4F-8834-556BE0AD7B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fr.png">
              <a:extLst>
                <a:ext uri="{FF2B5EF4-FFF2-40B4-BE49-F238E27FC236}">
                  <a16:creationId xmlns:a16="http://schemas.microsoft.com/office/drawing/2014/main" id="{96179CC0-82A3-8245-85D5-0023D92509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gr.png">
              <a:extLst>
                <a:ext uri="{FF2B5EF4-FFF2-40B4-BE49-F238E27FC236}">
                  <a16:creationId xmlns:a16="http://schemas.microsoft.com/office/drawing/2014/main" id="{48E37F65-204B-5447-B5CD-DB71201E3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hu.png">
              <a:extLst>
                <a:ext uri="{FF2B5EF4-FFF2-40B4-BE49-F238E27FC236}">
                  <a16:creationId xmlns:a16="http://schemas.microsoft.com/office/drawing/2014/main" id="{5B88D93A-DE9E-E542-95AD-A1B314E43C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ie.png">
              <a:extLst>
                <a:ext uri="{FF2B5EF4-FFF2-40B4-BE49-F238E27FC236}">
                  <a16:creationId xmlns:a16="http://schemas.microsoft.com/office/drawing/2014/main" id="{58B7A696-EA14-D645-BC50-78CB8A7EDE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it.png">
              <a:extLst>
                <a:ext uri="{FF2B5EF4-FFF2-40B4-BE49-F238E27FC236}">
                  <a16:creationId xmlns:a16="http://schemas.microsoft.com/office/drawing/2014/main" id="{5B10D17D-91EE-0A4A-BE84-7BF02B2E0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lu.png">
              <a:extLst>
                <a:ext uri="{FF2B5EF4-FFF2-40B4-BE49-F238E27FC236}">
                  <a16:creationId xmlns:a16="http://schemas.microsoft.com/office/drawing/2014/main" id="{2D3EBDDF-D5D5-1943-9555-DFDB0AA82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no.png">
              <a:extLst>
                <a:ext uri="{FF2B5EF4-FFF2-40B4-BE49-F238E27FC236}">
                  <a16:creationId xmlns:a16="http://schemas.microsoft.com/office/drawing/2014/main" id="{2917B3CC-68BC-C944-ABF8-1836924EDC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nl.png">
              <a:extLst>
                <a:ext uri="{FF2B5EF4-FFF2-40B4-BE49-F238E27FC236}">
                  <a16:creationId xmlns:a16="http://schemas.microsoft.com/office/drawing/2014/main" id="{0FA7A219-76E9-EB4A-97ED-517951762C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pl.png">
              <a:extLst>
                <a:ext uri="{FF2B5EF4-FFF2-40B4-BE49-F238E27FC236}">
                  <a16:creationId xmlns:a16="http://schemas.microsoft.com/office/drawing/2014/main" id="{B813C2A1-A665-E546-B748-80BF47C4E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pt.png">
              <a:extLst>
                <a:ext uri="{FF2B5EF4-FFF2-40B4-BE49-F238E27FC236}">
                  <a16:creationId xmlns:a16="http://schemas.microsoft.com/office/drawing/2014/main" id="{4AD08413-EE55-4B4C-805D-DC0EC6DA01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z.png">
              <a:extLst>
                <a:ext uri="{FF2B5EF4-FFF2-40B4-BE49-F238E27FC236}">
                  <a16:creationId xmlns:a16="http://schemas.microsoft.com/office/drawing/2014/main" id="{A0FB19C4-00DD-6A48-8040-3B4374EDD3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ro.png">
              <a:extLst>
                <a:ext uri="{FF2B5EF4-FFF2-40B4-BE49-F238E27FC236}">
                  <a16:creationId xmlns:a16="http://schemas.microsoft.com/office/drawing/2014/main" id="{1EF7BCAB-66EA-024D-AC2C-47C69354B6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 descr="se.png">
              <a:extLst>
                <a:ext uri="{FF2B5EF4-FFF2-40B4-BE49-F238E27FC236}">
                  <a16:creationId xmlns:a16="http://schemas.microsoft.com/office/drawing/2014/main" id="{90463E80-EE0C-4842-8BA8-5B0B52E07B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ch.png">
              <a:extLst>
                <a:ext uri="{FF2B5EF4-FFF2-40B4-BE49-F238E27FC236}">
                  <a16:creationId xmlns:a16="http://schemas.microsoft.com/office/drawing/2014/main" id="{85E2B468-1202-7B46-8246-48E8C47E2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uk.png">
              <a:extLst>
                <a:ext uri="{FF2B5EF4-FFF2-40B4-BE49-F238E27FC236}">
                  <a16:creationId xmlns:a16="http://schemas.microsoft.com/office/drawing/2014/main" id="{79ECE11B-E16E-144D-88A6-7C7A0681E0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66A355F-901F-D141-A632-FD1D2D4B01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7F252133-D0D8-EF47-A608-96BE2C771B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7" name="Picture 96" descr="ca.png">
              <a:extLst>
                <a:ext uri="{FF2B5EF4-FFF2-40B4-BE49-F238E27FC236}">
                  <a16:creationId xmlns:a16="http://schemas.microsoft.com/office/drawing/2014/main" id="{F813B462-0B76-8349-842F-50C1907F95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si.png">
              <a:extLst>
                <a:ext uri="{FF2B5EF4-FFF2-40B4-BE49-F238E27FC236}">
                  <a16:creationId xmlns:a16="http://schemas.microsoft.com/office/drawing/2014/main" id="{49B37F0F-4C6E-1243-B654-20665F6C29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97151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225337" cy="6858001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03961FB-0416-4444-90C7-335CE570E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CF4AA02-46C3-2E4E-BBCD-184245B1C27D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FDEFC816-A90C-5D4F-990B-9A17AAF3CC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C20EBC92-DCF5-834E-94FE-2F97183D95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8FB9EB9D-CA7F-2847-9391-22D69FB9D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19B5E50E-19B4-9142-B2AF-9CE27A6D2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903C6BA1-7C07-F24F-AF02-F938C6EEA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ED985444-DB7F-6348-9171-4C16D25F1F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B24EEDA5-D081-2948-BD1F-4315C3EB0F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717EE6F1-F883-674D-A54E-BBB45DDE6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17D0AF85-EFFD-9D47-8CAF-524211CF39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5BF45C73-E862-A441-8D36-9E460CFAA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51B2B1BF-D051-BD4F-B100-05897CDEC9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DDFF9178-1DBD-4A4E-A33C-A20A9FBF0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6E957B0B-FEC0-0841-B96A-71989153DA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E85B6145-8765-1942-9C3C-584B9E4F56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FA9AB6AE-8F74-5649-A7BD-E22ABE7CD4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309DB9AD-D2B3-EE4E-B10F-2ADD8640D6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FE4004F6-A966-4A4E-A9F4-434158878A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B4D378C-7003-164F-A85C-6D0479D13D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A76847FE-55F0-CD46-871B-705991335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520EF400-2B3A-6148-88F1-75926D4318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1CB4EF40-5507-A144-A160-991A99CDD4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E96B798E-AE5E-F94A-BB77-87741B4EB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E27C8B0-A19F-C049-AD87-8002C583B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4FD3989-60F4-B54A-ABEC-F044A1E4A6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29DAF711-0059-9346-808D-2F947CF629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F0A3B132-3A7A-F643-82D4-5E58CFF688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44529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50B59D99-4183-534B-A08A-4E421A7900AC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0215F9CD-1080-424B-8BD2-0F0D4A466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AFE87127-3938-4948-8112-DD05B7977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D424D564-9A84-A940-9F74-20815F0B5C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75CB4143-0FFF-1F40-BB6A-DCA0FF8933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F6566335-07A7-C14E-9191-C802008A31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01A2C9CA-164E-C947-923A-ADA1FACF4D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5B544D93-4768-5B41-80AA-A19A686DCC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AC785B86-F701-BE4F-80F9-F3AD9FC48C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D0FC093B-A4E9-9540-925B-242BEA1710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028A41EE-8906-494B-BF33-75A09CE7A7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85E6C2B6-E0D5-4D4E-BB76-0434C3B407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AD07C11C-ED02-FF4C-9E27-7D845267AE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5E8224E7-FB0A-3949-9B2C-CA51AE52AD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FC08FC2E-8AC8-BF4F-A2CF-C46E47908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F6B70EDA-A849-C742-86C1-F75A72D85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099255E5-C760-F847-8963-7484C7525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59BE4BBA-4FFE-9140-8400-EEEE45A93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F8CB2F63-59A0-764C-8D92-6E8EE329B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98CD08B3-1A1C-1543-8CA0-719753E63F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F38829DF-E907-E943-9187-FE0C9DF90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1D87BDE6-16D0-8C44-A4A0-1463C02BB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E395814A-13A7-C546-A9F2-43C76B7D17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49A24A4-9DD8-8348-9772-EFD33DAD1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35F1CE6-E24E-F146-BB68-DEFB612DE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 descr="ca.png">
              <a:extLst>
                <a:ext uri="{FF2B5EF4-FFF2-40B4-BE49-F238E27FC236}">
                  <a16:creationId xmlns:a16="http://schemas.microsoft.com/office/drawing/2014/main" id="{D8CF3E18-9F3C-B846-BEBF-B6493F225F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EE2C902A-6582-5D47-A3D8-5D481EB6A4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2985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2642395D-106D-B046-A146-EFCB523A77A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9933853"/>
              </p:ext>
            </p:extLst>
          </p:nvPr>
        </p:nvGraphicFramePr>
        <p:xfrm>
          <a:off x="279035" y="1348841"/>
          <a:ext cx="11656061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D5A66B6B-38AB-5847-8954-F7120559E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0BBE71F-1AE0-E14C-BCC9-3FFFA214F7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54BDD1E6-028B-3F42-A403-DA40C4444A16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2D6D1B05-AD7A-444A-ADBC-E231A1C185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22800F37-C605-8B43-A39F-1E9B13C795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854F0140-73C1-984B-B5B6-5BE1AD448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0F5D7C41-DA4D-2944-B1F8-17487BB2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E34D9A91-F523-1E4C-9533-DF0CED619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380B683A-5F0D-3D4B-8892-E6AD6B3E45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AFCDE9E2-86E4-854B-9874-D75647D72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52ACDD40-8980-7A47-9E5B-25B42430C7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4BDBAA49-C987-2B46-A33C-6C05E2398F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31C32FA3-C2A5-C242-8B8E-F2CB26DD8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EA3E783B-FE92-A144-98A8-E9CFFDCA0F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DFE30E24-B39D-C94D-9361-1742AEA39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1EC7C5F-5BC6-2A41-AC63-E4C5136B64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AFF69EE0-4287-C549-9D87-58E244CF8B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7EED7DEF-F627-524D-A0A3-4C96D2F629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F55DF420-F524-7D47-AB6C-3D5DF2C7B4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6C25DC71-DC3A-B242-A7C4-131F23ADDD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131BA5C1-CACF-C34C-8ADB-7F553B4A82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183225B3-F93D-194B-8328-D975E4F377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AA4CD588-80C3-DD40-A168-D7B3D1B0A1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7ED6A184-0CA2-CE46-A584-93598CB6C2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1483659E-38AE-E64E-94FE-E743D2262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2E8B839E-B132-1C47-8E74-3C2191FC8E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AD7F2AAB-D7CE-5F4F-B494-E32954113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6838CAD7-86D9-2547-B3FD-0A4D956FF2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4A9A61CA-4FBA-544E-AEBC-9F54CD1AC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207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32CB0D33-0F35-234C-8580-BE31162166B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83639943"/>
              </p:ext>
            </p:extLst>
          </p:nvPr>
        </p:nvGraphicFramePr>
        <p:xfrm>
          <a:off x="279036" y="1244314"/>
          <a:ext cx="11656060" cy="483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34F911A5-0999-1346-B5B7-6D1872DC7B8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DD9E2B0-F6A6-2F4E-9ED8-6C559257CA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64FC43C5-4C8C-354F-B504-6C74090240E6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C5BBE3B2-915D-8F44-B9F0-BD49EB4CFF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2216BF30-B059-DA46-A860-611F7C9FDB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E8A5517A-E364-D641-B119-DE1858C9D7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C2E8D44E-C7F2-0943-B4D5-F973690F1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71A5D948-4D29-7040-9E54-B06C70BF7F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AE335E1C-16F0-F141-A803-F9566AC5C3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1C290DA6-D863-EB45-95F4-A44098BB2D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21F2996D-076E-AA43-BAC9-D9F552D53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2AEF6A7A-56C0-4F4E-808A-B3E310275A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4E68A192-E096-FC44-8CC6-CD96FBB1ED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B1B44ED9-1CF2-0C41-B128-BE15B3863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A29FDA3B-84AF-614F-A7D7-8A5092C57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B3E343C9-67C4-2548-9DC2-5292D5D50C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850AAECC-2B5B-374A-8184-7B93C0A06B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82B7D08D-CA04-B940-AF03-7CEDDB8791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6C40452F-4768-8A46-BEA8-47876A3AB3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B237D371-598F-4748-AE92-C6E10D0F8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A00FBDC2-4F3E-9649-855D-85E02C0893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A313E3DA-01BD-6744-997E-E1860B4ED0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DEE312E7-647E-3E4D-9299-6244611867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D7194C18-4644-8E4C-96F7-F7D223F04F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F3DACACC-211D-0C49-8C78-C4030C405A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86385356-8D62-7F44-BD4A-F3F5CA9DFD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79D11D91-BE3C-3B4D-A4C0-71145CF825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EEE96B00-9BFC-2B40-96AD-EF54462849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2F46799-C8ED-F84B-9C39-597DCE6EA9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396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8493550D-A1E3-3A4E-9392-FA472511DF5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C1A716A-F635-E146-B1C9-5DAFF97E9B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1477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24067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36C1632-A714-CF4A-AE79-5241C3E625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AB933D8D-E14C-BA4A-B236-D5A1517FD2D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7C3AC94-60D7-0646-AE5D-676AB1053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F3919CB3-67AE-444C-B991-74AF82E29DDE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4A1E7B69-49B9-9241-B6EE-EF9C5020C1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2F51A3EC-1051-324D-A11F-AEC4132D8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8AEC35C8-11F7-6243-85AE-E3811B43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2EB0DBF5-9335-5547-97F9-DDBB712472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DCD1BB41-E820-1D44-B909-FE2C958E7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9EE2925E-F2CE-CD47-A772-6B215950B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74D693E4-18CC-3D4A-9DCD-43DA54ED03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2EFEB76F-2690-F642-BE40-F9B9D35C9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7D9B45D9-DEFB-D44A-A2D3-4D4B1BC87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6BA51CF6-D992-CE4F-92AA-6219E12326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7961C66A-B438-244A-843E-421F13C91B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F1002FF7-13FE-A449-8DC3-CBCD6A471D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B8D0E5B-11DF-DF45-9689-7CE7ADC51D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3EE2126A-1773-C644-B29C-62C90F83E3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AA573092-C670-534E-A4DD-9D8F891208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23AC36F5-9798-E844-8E8D-59A6787C0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D93D69CF-218F-CA4B-9D6C-E8AC69F274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21025442-C2C4-934C-816E-CA7955342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2C05CE2F-3AC7-7C47-AB9C-BC947D80C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D6D3CD28-443F-FF42-923E-B1A112A7F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3786708F-14F3-1148-AEC1-678EB6E14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583A5E89-4E4B-1740-8318-302CD322A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46C0863-3EBB-1349-B3D0-FDCD00C3B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30D5F86-1575-834F-99D9-1DA7A1D951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797A7787-9F86-EE41-B930-EF79A3D48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9CD4DD35-DE60-2C4F-AE7C-300D7D6B8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7275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95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A18E72C-2C4E-524F-A17A-85AA7410799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18858" y="1673225"/>
            <a:ext cx="5804672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F3286B48-E06B-6644-A082-EEBC19D84E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7278" y="1673225"/>
            <a:ext cx="5792160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15637BF2-3DA9-B642-B1D5-C754885838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33B9BBA-A845-6D4E-86B2-BC5A90630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5B726BE-2AC3-E149-A9B8-F41EA2EBD12D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86CCD56B-7756-9040-BFCC-6420FEFEC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02942615-33B6-1445-98FB-8C766A030C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37C1F0CD-0327-DD43-B7FD-24B510DD95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EA0B2AD3-B8CE-1940-B3A9-C46AF397CE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50B91995-695F-474F-9804-E7865A9927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92BC2F39-C93E-2A4B-B8FF-1AF1D249B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A3F80BE6-F596-DC49-9DBD-DBF2C63128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037BABBB-521C-1140-824E-FD90570CEF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0232D684-5014-A743-836D-C1E18AEB6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BE0E8B72-C75C-C544-BD88-C7AC5B28A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5CE7FEFD-1B2D-CF40-84B2-1B4589634F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CF1305B-8352-BF41-8538-70F0A82F51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A434A635-D3D7-FB46-8753-5263513849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148ED59A-DE29-8E44-A028-A1FB24B0C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6EAE01DA-F37A-004C-ACC2-652F8AE1AC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FA0BCE12-5E86-4A40-9CE8-9E7C2A26FA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D3198910-0D3E-C64F-B495-87CE6B3EEE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6EC8AB51-8253-7A48-BE3B-7B57C44994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FBD3A1A9-AC96-A24C-ADC9-8A4B640398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015FA324-792B-9441-8BEF-7AE7778152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89107D1B-865F-3D44-9530-D29E85E7EF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05DC4347-010A-8546-95CB-30CACAD471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3DEDA40-5EE3-7F40-901E-4DC6C25DEB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301F091D-7E40-5B4A-A3F5-B9061A879B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5" name="Picture 94" descr="ca.png">
              <a:extLst>
                <a:ext uri="{FF2B5EF4-FFF2-40B4-BE49-F238E27FC236}">
                  <a16:creationId xmlns:a16="http://schemas.microsoft.com/office/drawing/2014/main" id="{23955DDE-3FFD-3B45-A30C-F3A4693F99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si.png">
              <a:extLst>
                <a:ext uri="{FF2B5EF4-FFF2-40B4-BE49-F238E27FC236}">
                  <a16:creationId xmlns:a16="http://schemas.microsoft.com/office/drawing/2014/main" id="{7BEB4250-293A-B04A-AFF0-259EF7D4B7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47013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6350AC2-572B-E748-93A7-E8D48F6FC32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CCAF8EA-1D76-424C-ACE1-069FB50A3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812556C-035F-674D-8E77-65829009A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0D753EF-FB6B-794A-9C8D-7C93238384F3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3E0BE515-36C5-AC4E-85D6-FD92585545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4AD08497-D4C5-1D4B-BF0F-C93A90ACC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2AD16C83-907A-0B49-80C1-C935D42D6C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AFC7A15D-D07B-6E4A-92AF-81100BA1F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3D9CA531-F2A9-5543-90E9-5221B513B3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D13698E-3DD8-0E4E-8058-29625707DE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352A09BA-AA3E-E246-8751-EF9399787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15F59E14-53BA-3743-8933-5019D08921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F0A8E825-70BA-2340-BB90-40EF9D198D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C9327024-5873-A341-B5BB-7871A2307B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E24C7DBA-AAC3-FE41-A9DF-81F6BED828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533CBB8-A9D9-4540-A3E2-E1DEC4D17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96309618-58DA-AF40-8E97-70C07C4BC9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E02F0EC6-50E7-0A49-B367-3BA963B4DA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66A00CC7-A39B-7F4E-A4B4-3F50F862A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F9B85F9F-C35B-E940-B7FC-8F2B95FBC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FEF1B36D-68CD-514A-A54D-BD9DFB7C8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BC08FF91-C2E9-0C42-A87B-B0A7BB4336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1013DA24-610E-5343-9263-BFC3D7F85D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A51FD3B1-D35C-A049-A2F1-3DD063F463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9885ED5A-99CB-0540-A43F-3EF2ED8505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395CEFF7-61A1-D542-9A36-D4B5FAB250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28FA657-DDCB-0F46-B1E3-B1D53B6D02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A44741D0-6D4B-364A-90DC-59354AFD96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8E39FC76-DD72-7B41-A228-475ECDF513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F6AADE0C-1E43-A747-88A9-2ECB5BCF4D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65619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9CF3855-1D27-0A40-BAE3-42EFBD7480E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8BCAF30-A127-1A48-9EAD-FDB4600F8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3"/>
            <a:ext cx="11795829" cy="5541665"/>
          </a:xfrm>
        </p:spPr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828C28-FB53-5144-86D3-7E4683BB9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2B9B5F3A-721D-494D-8CF0-B2B71A137D2C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7C4A49A4-1E5D-5245-B0AD-8AEFB135F8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69B57406-1333-8A44-B842-EBA0BC4F17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A6B1734B-D5A8-DE49-AA01-38E642B647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8107B006-DB08-E941-8F60-6E22CAA6C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DE249D69-D609-0D4B-B06E-1FFEF53D24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1D5F2E1-D1E9-3444-8701-F44D0F31D2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14D1F825-6F69-5D4E-9F65-C7B29517B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6ADF6249-A248-D94A-BE09-9DE7D1E687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24BAD906-01BE-1243-9593-5CA0E50080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7E6CB43F-0475-1C44-A818-CDE2E62030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9053D6AA-6D7D-7D46-9CF5-F84DD8913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3D23E669-8459-6245-83D4-58DC1A45D7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28326E43-2252-B14C-8827-3628136A5C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B1447546-D1E0-FB4F-A3DF-B72C7872A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407F7FFA-5F0A-0848-818E-7CA823F2D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83965FCF-DC2F-1142-834F-8077E64349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D6D6669B-E212-8247-8C3A-2A22F37DF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2043352-DFB1-DA44-BE6F-93BDC5E25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F10E538C-F57E-AA46-86D8-4CC52ACCD9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B08B8E40-C372-BF42-9A7B-A0E4A988A7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11D7A569-5B4B-8342-94D0-30F7EA89B1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2AB83AC0-F654-CF4F-B5A5-B0021D1638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CAE5830C-1DEE-B844-A7DA-C57B2DDD55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3EA941B-BC4B-D747-BE7F-9501D35429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B1D26E50-5FBE-EF41-B5A2-03DA57F24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CAA1964F-1483-F24C-B6CB-F6578CB8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13928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008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61A08BBE-5D70-DA4B-97D7-C86D7A5ABEF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9A771E7-2D58-194C-A791-65ECD8AB5A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3"/>
            <a:ext cx="11795829" cy="5541665"/>
          </a:xfrm>
        </p:spPr>
        <p:txBody>
          <a:bodyPr/>
          <a:lstStyle>
            <a:lvl1pPr>
              <a:defRPr>
                <a:solidFill>
                  <a:srgbClr val="76C8AE"/>
                </a:solidFill>
              </a:defRPr>
            </a:lvl1pPr>
            <a:lvl2pPr>
              <a:defRPr>
                <a:solidFill>
                  <a:srgbClr val="76C8AE"/>
                </a:solidFill>
              </a:defRPr>
            </a:lvl2pPr>
            <a:lvl3pPr>
              <a:defRPr>
                <a:solidFill>
                  <a:srgbClr val="76C8AE"/>
                </a:solidFill>
              </a:defRPr>
            </a:lvl3pPr>
            <a:lvl4pPr>
              <a:defRPr>
                <a:solidFill>
                  <a:srgbClr val="76C8AE"/>
                </a:solidFill>
              </a:defRPr>
            </a:lvl4pPr>
            <a:lvl5pPr>
              <a:defRPr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14AB66-7690-9640-BED0-3CA428314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A89E20D2-A506-C341-A842-A81BBD976CE4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2C511E92-C3EB-3247-8576-1925580068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991A87D9-E628-1D48-B657-7CE4C84818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75CC38DB-9F55-F14D-B254-AF3E753660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BCBBBC07-F70F-8745-8604-EF974011B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2C4A4098-2E18-BF47-8C5B-190434D205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5DAB8230-B9C4-024E-A6D8-EB46FFEDC1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C11796F3-7111-6B44-831D-5C2366879D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4189A5E6-8D30-E04A-9116-3CB34EF7BC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ACBEB20F-F79E-FD48-BEE0-99F427F485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6103AA1B-93F4-E942-A6FF-9C6F94A9E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FF0EC5ED-705F-D64F-B78B-E3FC09DD5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CC297F9F-1B47-2D43-933D-9130D489DB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7E515F92-52A1-9F47-8662-B497B64B56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0DC5495A-FFFD-1C4F-BB19-0371F469A7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CD155EB-370A-3C44-BC3E-570E37B30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032C5F7D-B39B-5A49-884F-CEAAF27B0A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EA728A26-11ED-6442-B47A-45D5EC0D2D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7A12CF0B-6BAB-A54D-84D2-AEDE8C08A0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977ABF4F-331C-B345-B56E-D07E31659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7D81004D-A870-C74B-8CF0-9FC2D756C6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CD967344-EC0A-394B-AB8B-F9ADBF0E6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0A5AE9E6-9695-7447-AC0C-A0FE08B3E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0141C067-31B8-4444-A2E6-96DCF6B385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900093EA-DACB-AC47-80ED-FF09F1B2F7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87E18D4D-E1B0-2549-AFEF-F388916F50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426DF8CA-638C-A546-B688-FB41781EA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16873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A19D1F52-7906-AD4A-B780-043F23CACFC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0DD3B0C-E39C-2649-9351-6C8A44BE98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41666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1E3115-3303-9045-AC29-E05D095BD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6B5C5848-CD9D-5B47-B49B-BA8FA74BA2C5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495DE767-D5E0-AD43-B4FC-F41DF09954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3A1F98F6-4375-7E4A-93A9-735A400F0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9B9CAAA2-92F7-4949-9F65-10B322E60C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6E66B33F-32E9-DB4B-8600-C80B42DD35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75BD25C3-CFC3-F140-9C55-CAF22DD553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D5800677-80A7-CE4B-9DEC-C58AEB76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419517ED-F7A9-CF41-BB43-920DA0706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54898E7C-54E2-0648-A7F1-8488D7FBF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398338BF-5E7F-FF4F-99F5-76CE463A8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98054F85-35E7-1348-A35D-2C798A165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A1F6F378-AD17-C04A-A572-ACF583E57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6C3788C8-006C-C240-9751-6B7CF2695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79E0A4A9-A497-454B-8F17-A3FE77F804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6A0986DE-300C-1749-9690-BA10A09870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79BB2655-EA82-BE43-9AA7-36238F477C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348DD114-A5E2-D24A-9EA6-2F896B6D1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02919D73-1408-8E4D-8828-BDBDE0168E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A2E023D-2562-7A49-A114-E1C108B10B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C4791B28-D288-874C-9AE6-564941FE9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2020CA84-023C-314C-A3EC-F26AA97612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88A10CAF-743F-7F4B-9BBD-DFB3DCABC0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C20BBC82-E6BE-0747-947B-48A02C495D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43E63D23-1598-CE4E-AB1A-D067667CB6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1FF1CB9-49BA-CF41-AFB5-0D512D386E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4B85BBE6-4778-1746-8E44-6FED4174F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D62FEAD1-3F08-7A4E-AA02-B525E77FC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81021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5F3F0105-74A7-3F48-A708-DBA480D4739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A19BBF-7A1B-C946-AFAB-AA5FF1EEEE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48032"/>
          </a:xfrm>
        </p:spPr>
        <p:txBody>
          <a:bodyPr/>
          <a:lstStyle>
            <a:lvl1pPr>
              <a:defRPr>
                <a:solidFill>
                  <a:srgbClr val="FFCC4E"/>
                </a:solidFill>
              </a:defRPr>
            </a:lvl1pPr>
            <a:lvl2pPr>
              <a:defRPr>
                <a:solidFill>
                  <a:srgbClr val="FFCC4E"/>
                </a:solidFill>
              </a:defRPr>
            </a:lvl2pPr>
            <a:lvl3pPr>
              <a:defRPr>
                <a:solidFill>
                  <a:srgbClr val="FFCC4E"/>
                </a:solidFill>
              </a:defRPr>
            </a:lvl3pPr>
            <a:lvl4pPr>
              <a:defRPr>
                <a:solidFill>
                  <a:srgbClr val="FFCC4E"/>
                </a:solidFill>
              </a:defRPr>
            </a:lvl4pPr>
            <a:lvl5pPr>
              <a:defRPr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04BE09E-F3B3-F242-8C42-C6589CA8A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F4163BAB-F219-7346-9EA5-7E17E9AF750D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5D1B1F01-9689-F846-A1BF-0B115959E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7388C27D-48AD-A24F-893D-10BFF21956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026DC8D3-C41F-D84D-8030-F67D178D9C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8A5AF60E-BD41-4A47-8754-9557B20A8D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3A7C2F7F-DB5E-284A-89F3-6541938B2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AD8DF0BE-51F4-854C-9E4F-D549EF0F9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06063981-6DD4-8A4C-B2B5-EB82A14C1F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383F3449-3D5A-0547-BC3E-27FFAACA73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3F68CCA3-3F31-A446-B5A1-82B8B3872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51A86068-9198-FF49-BC14-35F50382E8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FA106589-4DBA-684C-A1DC-C5988C9768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41DEE53-D6D7-D14C-9F76-D63E7F24E5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CB32F697-E791-664A-983F-5E0B4C36DC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79CB2C3F-5A3D-434C-8891-52D7AA37AF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EF1D341-C6FE-8E49-A809-D05BA567BA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5BBFDD5D-67B7-2842-ACFB-5BBF6CD8F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9CE0368D-E77D-C749-AC02-FE958ED11B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349D07E-5265-8248-9025-5BDF9C774B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C2EEC8F8-FEF7-8740-B6DA-1C8C2978A5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49C21F67-F6BC-6D42-9CB3-FA40D180D2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28D66062-8321-304F-851B-37FF048C9C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4595AED2-563B-5B44-B16C-1BD9E1785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C7A80D8-96BC-6143-9238-E5C69E1EC9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7F26835E-42A5-5C4A-8C08-283EAAA4F9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6CA6FE14-3681-094A-8CEB-8A21326D87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D4352344-342D-9B46-8B27-4840C0B75F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76093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31144C82-D053-8F4B-894B-EE0D394C022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ECCC4E8-0B5E-9C4D-AB80-150457D92B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>
            <a:lvl1pPr>
              <a:defRPr>
                <a:solidFill>
                  <a:srgbClr val="009BDB"/>
                </a:solidFill>
              </a:defRPr>
            </a:lvl1pPr>
            <a:lvl2pPr>
              <a:defRPr>
                <a:solidFill>
                  <a:srgbClr val="009BDB"/>
                </a:solidFill>
              </a:defRPr>
            </a:lvl2pPr>
            <a:lvl3pPr>
              <a:defRPr>
                <a:solidFill>
                  <a:srgbClr val="009BDB"/>
                </a:solidFill>
              </a:defRPr>
            </a:lvl3pPr>
            <a:lvl4pPr>
              <a:defRPr>
                <a:solidFill>
                  <a:srgbClr val="009BDB"/>
                </a:solidFill>
              </a:defRPr>
            </a:lvl4pPr>
            <a:lvl5pPr>
              <a:defRPr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769265-2000-A745-853D-4F112CDCF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E2D734B7-B060-4A4B-B5C8-5AFF6179ABA7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60A9234C-A20B-8545-9F8A-CA9AFEC8BA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25960591-9450-0147-B064-0795D716F5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E87270EC-5DBE-0C40-B399-908315D183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5EDE27C6-B2E5-264B-9B73-327C0A6BFE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CA0E4653-4578-5D46-A74E-FB3BF76932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D9731411-C0D2-334A-83BD-791537A342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EBE7A260-D410-204E-9E76-E60DEE156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23697C03-035C-1048-B137-48DB67357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BBA6DD15-402F-BA45-AEFA-D6352F9AC7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A98B22CE-DECB-0B42-8E78-3467FD6549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30BCC4C8-D3AF-7A4D-A984-41B2B147CD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5742E3A6-C105-3D4A-BC4F-24E7CB66CC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21CF2891-382B-3042-8567-64B93FFB5B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1C9902D9-0711-944E-B20E-4C1BB397C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906AA864-788E-214A-B587-A18D08B6E3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E04D80C4-9E0F-0246-A082-7D91A87EE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5DDB4204-2D45-184D-9BA3-6CE361EAC7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F97EA9C0-1451-6D4B-B9F0-7CB19CBDDF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DA304459-33A4-8F46-922A-165079C57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44B84EFB-BC99-2443-B754-37254D8F2A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75578BC9-2A02-D74C-AC5D-B63A1570AD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D6B46F8B-718D-8849-8E65-96CA2135D5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29D6C0C-F06C-E246-8B4A-68E7085B80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60361FD0-86F8-A74B-A618-AE81678D8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DB093522-C093-CD46-A6B4-409C8DBF8F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AD97A50B-EC23-5449-9F40-46CB00D00B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62443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99115" y="2011304"/>
            <a:ext cx="2827109" cy="2819034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99113" y="4524206"/>
            <a:ext cx="2820472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99112" y="1740023"/>
            <a:ext cx="2827111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01D068-9364-9848-89E9-73AD77FBF2D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99112" y="2041526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A846BB-3E9A-6A43-8C02-4025B1D2255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2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97779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IMAGE_TEMP_DEEPSPAC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225338" cy="6390080"/>
          </a:xfrm>
          <a:prstGeom prst="rect">
            <a:avLst/>
          </a:prstGeom>
          <a:solidFill>
            <a:srgbClr val="0432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>
          <a:xfrm>
            <a:off x="529765" y="1172412"/>
            <a:ext cx="3514785" cy="589915"/>
          </a:xfrm>
        </p:spPr>
        <p:txBody>
          <a:bodyPr>
            <a:normAutofit/>
          </a:bodyPr>
          <a:lstStyle>
            <a:lvl1pPr>
              <a:defRPr sz="2133" b="1" i="0" baseline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29766" y="1904129"/>
            <a:ext cx="5632346" cy="3945732"/>
          </a:xfrm>
        </p:spPr>
        <p:txBody>
          <a:bodyPr>
            <a:normAutofit/>
          </a:bodyPr>
          <a:lstStyle>
            <a:lvl1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  <a:lvl2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2pPr>
            <a:lvl3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3pPr>
            <a:lvl4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4pPr>
            <a:lvl5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579619" y="1"/>
            <a:ext cx="5645721" cy="6392477"/>
          </a:xfrm>
          <a:pattFill prst="pct60">
            <a:fgClr>
              <a:srgbClr val="00BAAD"/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defRPr b="1" i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INSERT IMAGE HERE </a:t>
            </a:r>
          </a:p>
        </p:txBody>
      </p:sp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C1C533-B166-604B-83AE-2D37A76B0C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921" y="306617"/>
            <a:ext cx="1070093" cy="670112"/>
          </a:xfrm>
          <a:prstGeom prst="rect">
            <a:avLst/>
          </a:prstGeom>
        </p:spPr>
      </p:pic>
      <p:sp>
        <p:nvSpPr>
          <p:cNvPr id="4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29767" y="641673"/>
            <a:ext cx="3837554" cy="388937"/>
          </a:xfrm>
          <a:solidFill>
            <a:srgbClr val="00BAAD"/>
          </a:solidFill>
        </p:spPr>
        <p:txBody>
          <a:bodyPr tIns="54000" rIns="90000" bIns="39600" anchor="ctr"/>
          <a:lstStyle>
            <a:lvl1pPr marL="0" indent="0">
              <a:buNone/>
              <a:defRPr sz="2799" b="1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is-IS" sz="2599"/>
              <a:t>→ </a:t>
            </a:r>
            <a:r>
              <a:rPr lang="en-US" sz="2599"/>
              <a:t>BASIC IMAGE LAYOUT</a:t>
            </a:r>
          </a:p>
        </p:txBody>
      </p:sp>
      <p:pic>
        <p:nvPicPr>
          <p:cNvPr id="44" name="Picture 43" descr="PPT_Footer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4580"/>
            <a:ext cx="12225338" cy="488800"/>
          </a:xfrm>
          <a:prstGeom prst="rect">
            <a:avLst/>
          </a:prstGeom>
        </p:spPr>
      </p:pic>
      <p:sp>
        <p:nvSpPr>
          <p:cNvPr id="47" name="Text Box 38"/>
          <p:cNvSpPr txBox="1">
            <a:spLocks noChangeArrowheads="1"/>
          </p:cNvSpPr>
          <p:nvPr userDrawn="1"/>
        </p:nvSpPr>
        <p:spPr bwMode="auto">
          <a:xfrm>
            <a:off x="221404" y="6098918"/>
            <a:ext cx="6706957" cy="25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66" noProof="0">
                <a:solidFill>
                  <a:schemeClr val="bg1"/>
                </a:solidFill>
              </a:rPr>
              <a:t>ESA UNCLASSIFIED</a:t>
            </a:r>
            <a:endParaRPr lang="en-GB" sz="1066" noProof="0">
              <a:solidFill>
                <a:schemeClr val="bg1"/>
              </a:solidFill>
            </a:endParaRPr>
          </a:p>
        </p:txBody>
      </p:sp>
      <p:sp>
        <p:nvSpPr>
          <p:cNvPr id="48" name="Text Box 34"/>
          <p:cNvSpPr txBox="1">
            <a:spLocks noChangeAspect="1" noChangeArrowheads="1"/>
          </p:cNvSpPr>
          <p:nvPr userDrawn="1"/>
        </p:nvSpPr>
        <p:spPr bwMode="auto">
          <a:xfrm>
            <a:off x="5990120" y="6105718"/>
            <a:ext cx="6043780" cy="196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1066" noProof="1">
                <a:solidFill>
                  <a:schemeClr val="bg2"/>
                </a:solidFill>
              </a:rPr>
              <a:t>ESA | 01/01/2016 | Slide  </a:t>
            </a:r>
            <a:fld id="{71EAD4F2-866B-304A-9A50-FC7592816342}" type="slidenum">
              <a:rPr lang="en-GB" sz="1066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1066" noProof="1">
              <a:solidFill>
                <a:schemeClr val="bg2"/>
              </a:solidFill>
            </a:endParaRPr>
          </a:p>
        </p:txBody>
      </p:sp>
      <p:grpSp>
        <p:nvGrpSpPr>
          <p:cNvPr id="49" name="Group 48"/>
          <p:cNvGrpSpPr/>
          <p:nvPr userDrawn="1"/>
        </p:nvGrpSpPr>
        <p:grpSpPr>
          <a:xfrm>
            <a:off x="231031" y="6554656"/>
            <a:ext cx="9127110" cy="148646"/>
            <a:chOff x="172269" y="6621494"/>
            <a:chExt cx="6826666" cy="111519"/>
          </a:xfrm>
        </p:grpSpPr>
        <p:pic>
          <p:nvPicPr>
            <p:cNvPr id="50" name="Picture 49" descr="at.png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be.png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ca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ch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cz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de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dk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ee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es.png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fi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fr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gr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hu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ie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it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lu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nl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no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pl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pt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ro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se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uk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si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51553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86" y="-3"/>
            <a:ext cx="12243525" cy="6858003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7309" y="6569736"/>
            <a:ext cx="9655074" cy="144114"/>
            <a:chOff x="1076500" y="4469696"/>
            <a:chExt cx="9628745" cy="144114"/>
          </a:xfrm>
        </p:grpSpPr>
        <p:pic>
          <p:nvPicPr>
            <p:cNvPr id="41" name="Picture 40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9C44D6E-5FB5-C84D-97D1-9DE2F0E16A01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552" y="457200"/>
            <a:ext cx="2981505" cy="164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3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40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5421ABD0-8865-F348-A87B-1DE04F3FA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4"/>
            <a:ext cx="12225337" cy="1439553"/>
          </a:xfrm>
          <a:prstGeom prst="rect">
            <a:avLst/>
          </a:prstGeom>
        </p:spPr>
      </p:pic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DF5CCA-73E3-1A4F-9947-AAE561B7BD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921" y="306617"/>
            <a:ext cx="1070093" cy="670112"/>
          </a:xfrm>
          <a:prstGeom prst="rect">
            <a:avLst/>
          </a:prstGeom>
        </p:spPr>
      </p:pic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>
          <a:xfrm>
            <a:off x="529765" y="2206995"/>
            <a:ext cx="3514785" cy="589915"/>
          </a:xfrm>
        </p:spPr>
        <p:txBody>
          <a:bodyPr>
            <a:normAutofit/>
          </a:bodyPr>
          <a:lstStyle>
            <a:lvl1pPr>
              <a:defRPr sz="2133" b="1" i="0" baseline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29766" y="2938713"/>
            <a:ext cx="4940156" cy="3085946"/>
          </a:xfrm>
        </p:spPr>
        <p:txBody>
          <a:bodyPr>
            <a:normAutofit/>
          </a:bodyPr>
          <a:lstStyle>
            <a:lvl1pPr>
              <a:defRPr sz="1599" b="0" i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1pPr>
            <a:lvl2pPr>
              <a:defRPr sz="1599" b="0" i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2pPr>
            <a:lvl3pPr>
              <a:defRPr sz="1599" b="0" i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3pPr>
            <a:lvl4pPr>
              <a:defRPr sz="1599" b="0" i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4pPr>
            <a:lvl5pPr>
              <a:defRPr sz="1599" b="0" i="0">
                <a:solidFill>
                  <a:srgbClr val="043246"/>
                </a:solidFill>
                <a:latin typeface="NotesEsa" charset="0"/>
                <a:ea typeface="NotesEsa" charset="0"/>
                <a:cs typeface="NotesEs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29767" y="1676256"/>
            <a:ext cx="3837554" cy="388937"/>
          </a:xfrm>
          <a:solidFill>
            <a:srgbClr val="00BAAD"/>
          </a:solidFill>
        </p:spPr>
        <p:txBody>
          <a:bodyPr tIns="54000" bIns="39600" anchor="ctr"/>
          <a:lstStyle>
            <a:lvl1pPr marL="0" indent="0">
              <a:buNone/>
              <a:defRPr sz="2799" b="1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is-IS" sz="2599"/>
              <a:t>→ </a:t>
            </a:r>
            <a:r>
              <a:rPr lang="en-US" sz="2599"/>
              <a:t>BASIC IMAGE LAYOUT</a:t>
            </a:r>
          </a:p>
        </p:txBody>
      </p:sp>
      <p:pic>
        <p:nvPicPr>
          <p:cNvPr id="8" name="Picture 7" descr="PPT_Footer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4580"/>
            <a:ext cx="12225338" cy="488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2563F12-2F5E-7046-9F9E-42765CF699C5}"/>
              </a:ext>
            </a:extLst>
          </p:cNvPr>
          <p:cNvGrpSpPr/>
          <p:nvPr userDrawn="1"/>
        </p:nvGrpSpPr>
        <p:grpSpPr>
          <a:xfrm>
            <a:off x="221849" y="6553081"/>
            <a:ext cx="9497568" cy="147031"/>
            <a:chOff x="226688" y="6572055"/>
            <a:chExt cx="9280921" cy="144114"/>
          </a:xfrm>
        </p:grpSpPr>
        <p:pic>
          <p:nvPicPr>
            <p:cNvPr id="12" name="Picture 11" descr="at.png">
              <a:extLst>
                <a:ext uri="{FF2B5EF4-FFF2-40B4-BE49-F238E27FC236}">
                  <a16:creationId xmlns:a16="http://schemas.microsoft.com/office/drawing/2014/main" id="{475AACDA-4091-D443-9A82-0DF8225BA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be.png">
              <a:extLst>
                <a:ext uri="{FF2B5EF4-FFF2-40B4-BE49-F238E27FC236}">
                  <a16:creationId xmlns:a16="http://schemas.microsoft.com/office/drawing/2014/main" id="{58CE1AFE-ECF0-A841-A895-7868DC303A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h.png">
              <a:extLst>
                <a:ext uri="{FF2B5EF4-FFF2-40B4-BE49-F238E27FC236}">
                  <a16:creationId xmlns:a16="http://schemas.microsoft.com/office/drawing/2014/main" id="{9348ECEC-29BE-4147-B5FD-462172ABBC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cz.png">
              <a:extLst>
                <a:ext uri="{FF2B5EF4-FFF2-40B4-BE49-F238E27FC236}">
                  <a16:creationId xmlns:a16="http://schemas.microsoft.com/office/drawing/2014/main" id="{D93E9695-3D3E-1249-A585-F64D8892F9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de.png">
              <a:extLst>
                <a:ext uri="{FF2B5EF4-FFF2-40B4-BE49-F238E27FC236}">
                  <a16:creationId xmlns:a16="http://schemas.microsoft.com/office/drawing/2014/main" id="{3E5D57C8-0FE0-8A43-A249-8647C9177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dk.png">
              <a:extLst>
                <a:ext uri="{FF2B5EF4-FFF2-40B4-BE49-F238E27FC236}">
                  <a16:creationId xmlns:a16="http://schemas.microsoft.com/office/drawing/2014/main" id="{56857FC1-B762-6241-8CCA-ACB09F9E9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ee.png">
              <a:extLst>
                <a:ext uri="{FF2B5EF4-FFF2-40B4-BE49-F238E27FC236}">
                  <a16:creationId xmlns:a16="http://schemas.microsoft.com/office/drawing/2014/main" id="{BE492091-9C8B-6F4A-9690-51F20A6B19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es.png">
              <a:extLst>
                <a:ext uri="{FF2B5EF4-FFF2-40B4-BE49-F238E27FC236}">
                  <a16:creationId xmlns:a16="http://schemas.microsoft.com/office/drawing/2014/main" id="{C746A653-55D1-FE43-9E17-DD7C2F67A8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fi.png">
              <a:extLst>
                <a:ext uri="{FF2B5EF4-FFF2-40B4-BE49-F238E27FC236}">
                  <a16:creationId xmlns:a16="http://schemas.microsoft.com/office/drawing/2014/main" id="{775E2C40-17A6-5147-BEB3-C9C24532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fr.png">
              <a:extLst>
                <a:ext uri="{FF2B5EF4-FFF2-40B4-BE49-F238E27FC236}">
                  <a16:creationId xmlns:a16="http://schemas.microsoft.com/office/drawing/2014/main" id="{06D513E6-02CE-4542-80F8-CCC6EA67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gr.png">
              <a:extLst>
                <a:ext uri="{FF2B5EF4-FFF2-40B4-BE49-F238E27FC236}">
                  <a16:creationId xmlns:a16="http://schemas.microsoft.com/office/drawing/2014/main" id="{1B4168F1-7DAA-0548-A29A-7B7A400F1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hu.png">
              <a:extLst>
                <a:ext uri="{FF2B5EF4-FFF2-40B4-BE49-F238E27FC236}">
                  <a16:creationId xmlns:a16="http://schemas.microsoft.com/office/drawing/2014/main" id="{8B89855D-A305-7748-A5BE-23F0EB1726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ie.png">
              <a:extLst>
                <a:ext uri="{FF2B5EF4-FFF2-40B4-BE49-F238E27FC236}">
                  <a16:creationId xmlns:a16="http://schemas.microsoft.com/office/drawing/2014/main" id="{AA1C0F09-E655-A44D-AD5C-3D015AFF31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it.png">
              <a:extLst>
                <a:ext uri="{FF2B5EF4-FFF2-40B4-BE49-F238E27FC236}">
                  <a16:creationId xmlns:a16="http://schemas.microsoft.com/office/drawing/2014/main" id="{CD561B0B-2BE7-4C4B-A014-A3F86A069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lu.png">
              <a:extLst>
                <a:ext uri="{FF2B5EF4-FFF2-40B4-BE49-F238E27FC236}">
                  <a16:creationId xmlns:a16="http://schemas.microsoft.com/office/drawing/2014/main" id="{B2B648C7-EC4B-0B43-87E7-380841C807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nl.png">
              <a:extLst>
                <a:ext uri="{FF2B5EF4-FFF2-40B4-BE49-F238E27FC236}">
                  <a16:creationId xmlns:a16="http://schemas.microsoft.com/office/drawing/2014/main" id="{A85CB5B5-C2D9-3943-A9C3-5115E3E71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no.png">
              <a:extLst>
                <a:ext uri="{FF2B5EF4-FFF2-40B4-BE49-F238E27FC236}">
                  <a16:creationId xmlns:a16="http://schemas.microsoft.com/office/drawing/2014/main" id="{E1EC717A-4D43-7443-B3F8-308E6DF8AA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pl.png">
              <a:extLst>
                <a:ext uri="{FF2B5EF4-FFF2-40B4-BE49-F238E27FC236}">
                  <a16:creationId xmlns:a16="http://schemas.microsoft.com/office/drawing/2014/main" id="{99D2D7FA-45A9-AF42-AB26-7191B27FA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pt.png">
              <a:extLst>
                <a:ext uri="{FF2B5EF4-FFF2-40B4-BE49-F238E27FC236}">
                  <a16:creationId xmlns:a16="http://schemas.microsoft.com/office/drawing/2014/main" id="{D38C14A7-8727-2743-B27E-700DEBA53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ro.png">
              <a:extLst>
                <a:ext uri="{FF2B5EF4-FFF2-40B4-BE49-F238E27FC236}">
                  <a16:creationId xmlns:a16="http://schemas.microsoft.com/office/drawing/2014/main" id="{7AD4FD9D-0779-D841-8AB9-C824BCE658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se.png">
              <a:extLst>
                <a:ext uri="{FF2B5EF4-FFF2-40B4-BE49-F238E27FC236}">
                  <a16:creationId xmlns:a16="http://schemas.microsoft.com/office/drawing/2014/main" id="{BAD9684F-C9D4-A54B-BAB0-B9693E395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uk.png">
              <a:extLst>
                <a:ext uri="{FF2B5EF4-FFF2-40B4-BE49-F238E27FC236}">
                  <a16:creationId xmlns:a16="http://schemas.microsoft.com/office/drawing/2014/main" id="{9159BC15-0B9C-5D4D-93EE-68BA40B59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ca.png">
              <a:extLst>
                <a:ext uri="{FF2B5EF4-FFF2-40B4-BE49-F238E27FC236}">
                  <a16:creationId xmlns:a16="http://schemas.microsoft.com/office/drawing/2014/main" id="{862DD1FB-7B84-A746-8020-BD5E994D4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7CB715E-0C93-924E-87D2-11A0D9EF4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38" name="Picture 37" descr="si.png">
              <a:extLst>
                <a:ext uri="{FF2B5EF4-FFF2-40B4-BE49-F238E27FC236}">
                  <a16:creationId xmlns:a16="http://schemas.microsoft.com/office/drawing/2014/main" id="{577A9278-19F0-404F-A20C-94A8A01A37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9" name="Picture 38" descr="A picture containing logo&#10;&#10;Description automatically generated">
            <a:extLst>
              <a:ext uri="{FF2B5EF4-FFF2-40B4-BE49-F238E27FC236}">
                <a16:creationId xmlns:a16="http://schemas.microsoft.com/office/drawing/2014/main" id="{84ED42B7-9ED7-482D-A0ED-80A7F7ED1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>
                        <a14:foregroundMark x1="83034" y1="32022" x2="83034" y2="32022"/>
                        <a14:foregroundMark x1="84382" y1="36404" x2="84382" y2="36404"/>
                        <a14:foregroundMark x1="84494" y1="38652" x2="84494" y2="38652"/>
                        <a14:foregroundMark x1="82472" y1="37978" x2="82472" y2="37978"/>
                        <a14:foregroundMark x1="82135" y1="38090" x2="82135" y2="38090"/>
                        <a14:foregroundMark x1="82584" y1="38989" x2="82584" y2="38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8763"/>
          <a:stretch/>
        </p:blipFill>
        <p:spPr>
          <a:xfrm>
            <a:off x="1245660" y="-4190"/>
            <a:ext cx="2103656" cy="128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674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2225338" cy="6392393"/>
          </a:xfrm>
        </p:spPr>
        <p:txBody>
          <a:bodyPr anchor="ctr">
            <a:normAutofit/>
          </a:bodyPr>
          <a:lstStyle>
            <a:lvl1pPr algn="ctr">
              <a:defRPr sz="1866" b="1" i="1">
                <a:solidFill>
                  <a:srgbClr val="04324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INSERT BACKGROUND IMAGE HERE</a:t>
            </a:r>
          </a:p>
        </p:txBody>
      </p:sp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7D0D51-0BC6-2445-89EE-C1B6F63589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921" y="306617"/>
            <a:ext cx="1070093" cy="670112"/>
          </a:xfrm>
          <a:prstGeom prst="rect">
            <a:avLst/>
          </a:prstGeom>
        </p:spPr>
      </p:pic>
      <p:sp>
        <p:nvSpPr>
          <p:cNvPr id="13" name="Title 28"/>
          <p:cNvSpPr>
            <a:spLocks noGrp="1"/>
          </p:cNvSpPr>
          <p:nvPr>
            <p:ph type="title" hasCustomPrompt="1"/>
          </p:nvPr>
        </p:nvSpPr>
        <p:spPr>
          <a:xfrm>
            <a:off x="529765" y="1172412"/>
            <a:ext cx="3514785" cy="589915"/>
          </a:xfrm>
        </p:spPr>
        <p:txBody>
          <a:bodyPr>
            <a:normAutofit/>
          </a:bodyPr>
          <a:lstStyle>
            <a:lvl1pPr>
              <a:defRPr sz="2133" b="1" i="0" baseline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29767" y="1904129"/>
            <a:ext cx="4174358" cy="3945732"/>
          </a:xfrm>
        </p:spPr>
        <p:txBody>
          <a:bodyPr>
            <a:normAutofit/>
          </a:bodyPr>
          <a:lstStyle>
            <a:lvl1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  <a:lvl2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2pPr>
            <a:lvl3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3pPr>
            <a:lvl4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4pPr>
            <a:lvl5pPr>
              <a:defRPr sz="1599" b="0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29767" y="641673"/>
            <a:ext cx="3837554" cy="388937"/>
          </a:xfrm>
          <a:solidFill>
            <a:srgbClr val="00BAAD"/>
          </a:solidFill>
        </p:spPr>
        <p:txBody>
          <a:bodyPr tIns="54000" rIns="90000" bIns="39600" anchor="ctr"/>
          <a:lstStyle>
            <a:lvl1pPr marL="0" indent="0">
              <a:buNone/>
              <a:defRPr sz="2799" b="1" i="0">
                <a:solidFill>
                  <a:schemeClr val="bg1"/>
                </a:solidFill>
                <a:latin typeface="NotesEsa" charset="0"/>
                <a:ea typeface="NotesEsa" charset="0"/>
                <a:cs typeface="NotesEsa" charset="0"/>
              </a:defRPr>
            </a:lvl1pPr>
          </a:lstStyle>
          <a:p>
            <a:r>
              <a:rPr lang="is-IS" sz="2599"/>
              <a:t>→ </a:t>
            </a:r>
            <a:r>
              <a:rPr lang="en-US" sz="2599"/>
              <a:t>BASIC IMAGE LAYOUT</a:t>
            </a:r>
          </a:p>
        </p:txBody>
      </p:sp>
    </p:spTree>
    <p:extLst>
      <p:ext uri="{BB962C8B-B14F-4D97-AF65-F5344CB8AC3E}">
        <p14:creationId xmlns:p14="http://schemas.microsoft.com/office/powerpoint/2010/main" val="19089732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9601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CE642B03-0EF0-4B89-9C8B-4AEFAD3C07E1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99" name="Picture 98" descr="de.png">
              <a:extLst>
                <a:ext uri="{FF2B5EF4-FFF2-40B4-BE49-F238E27FC236}">
                  <a16:creationId xmlns:a16="http://schemas.microsoft.com/office/drawing/2014/main" id="{381BC98B-E672-46D5-8F8D-FEAC51F76B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at.png">
              <a:extLst>
                <a:ext uri="{FF2B5EF4-FFF2-40B4-BE49-F238E27FC236}">
                  <a16:creationId xmlns:a16="http://schemas.microsoft.com/office/drawing/2014/main" id="{225A4733-107B-49BC-B524-DE83F36210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be.png">
              <a:extLst>
                <a:ext uri="{FF2B5EF4-FFF2-40B4-BE49-F238E27FC236}">
                  <a16:creationId xmlns:a16="http://schemas.microsoft.com/office/drawing/2014/main" id="{C8F0223E-DBAC-41CA-A47B-DF69C4F9D9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dk.png">
              <a:extLst>
                <a:ext uri="{FF2B5EF4-FFF2-40B4-BE49-F238E27FC236}">
                  <a16:creationId xmlns:a16="http://schemas.microsoft.com/office/drawing/2014/main" id="{1BF745E5-AFED-4935-857B-C5E4FA6FBD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es.png">
              <a:extLst>
                <a:ext uri="{FF2B5EF4-FFF2-40B4-BE49-F238E27FC236}">
                  <a16:creationId xmlns:a16="http://schemas.microsoft.com/office/drawing/2014/main" id="{0401DA19-7D39-407A-8231-56819BA126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ee.png">
              <a:extLst>
                <a:ext uri="{FF2B5EF4-FFF2-40B4-BE49-F238E27FC236}">
                  <a16:creationId xmlns:a16="http://schemas.microsoft.com/office/drawing/2014/main" id="{3DD10B99-0B54-43D6-8D68-531D5E79C5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fi.png">
              <a:extLst>
                <a:ext uri="{FF2B5EF4-FFF2-40B4-BE49-F238E27FC236}">
                  <a16:creationId xmlns:a16="http://schemas.microsoft.com/office/drawing/2014/main" id="{2F36F73C-3580-45E1-9CE2-C1D417FE9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fr.png">
              <a:extLst>
                <a:ext uri="{FF2B5EF4-FFF2-40B4-BE49-F238E27FC236}">
                  <a16:creationId xmlns:a16="http://schemas.microsoft.com/office/drawing/2014/main" id="{906737DA-0E2F-4F5D-B740-B54BAD2C8C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gr.png">
              <a:extLst>
                <a:ext uri="{FF2B5EF4-FFF2-40B4-BE49-F238E27FC236}">
                  <a16:creationId xmlns:a16="http://schemas.microsoft.com/office/drawing/2014/main" id="{68A3DCFD-7BDE-4B6C-9D80-506777C190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hu.png">
              <a:extLst>
                <a:ext uri="{FF2B5EF4-FFF2-40B4-BE49-F238E27FC236}">
                  <a16:creationId xmlns:a16="http://schemas.microsoft.com/office/drawing/2014/main" id="{CFB3CB32-72D0-4E9A-97A2-6137F76756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ie.png">
              <a:extLst>
                <a:ext uri="{FF2B5EF4-FFF2-40B4-BE49-F238E27FC236}">
                  <a16:creationId xmlns:a16="http://schemas.microsoft.com/office/drawing/2014/main" id="{82F1D1F4-8AED-4290-8402-C7C14DD598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it.png">
              <a:extLst>
                <a:ext uri="{FF2B5EF4-FFF2-40B4-BE49-F238E27FC236}">
                  <a16:creationId xmlns:a16="http://schemas.microsoft.com/office/drawing/2014/main" id="{F421F4B2-704B-4865-8B0C-0F8CA756F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lu.png">
              <a:extLst>
                <a:ext uri="{FF2B5EF4-FFF2-40B4-BE49-F238E27FC236}">
                  <a16:creationId xmlns:a16="http://schemas.microsoft.com/office/drawing/2014/main" id="{989E3DFA-89E6-49E0-BA29-AC115F09AE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no.png">
              <a:extLst>
                <a:ext uri="{FF2B5EF4-FFF2-40B4-BE49-F238E27FC236}">
                  <a16:creationId xmlns:a16="http://schemas.microsoft.com/office/drawing/2014/main" id="{A5A97D08-BE88-47B1-BC4C-B1EB289C72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nl.png">
              <a:extLst>
                <a:ext uri="{FF2B5EF4-FFF2-40B4-BE49-F238E27FC236}">
                  <a16:creationId xmlns:a16="http://schemas.microsoft.com/office/drawing/2014/main" id="{000EEC71-A38B-415E-83FA-C396EABF1D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pl.png">
              <a:extLst>
                <a:ext uri="{FF2B5EF4-FFF2-40B4-BE49-F238E27FC236}">
                  <a16:creationId xmlns:a16="http://schemas.microsoft.com/office/drawing/2014/main" id="{1ACF67EA-567D-4EE0-8CC8-414BA5E221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 descr="pt.png">
              <a:extLst>
                <a:ext uri="{FF2B5EF4-FFF2-40B4-BE49-F238E27FC236}">
                  <a16:creationId xmlns:a16="http://schemas.microsoft.com/office/drawing/2014/main" id="{080291BD-06C6-488E-9A56-3E69D0711B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15" descr="cz.png">
              <a:extLst>
                <a:ext uri="{FF2B5EF4-FFF2-40B4-BE49-F238E27FC236}">
                  <a16:creationId xmlns:a16="http://schemas.microsoft.com/office/drawing/2014/main" id="{6EDC5F26-E7C6-4A61-BC78-1462C66C16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7" name="Picture 116" descr="ro.png">
              <a:extLst>
                <a:ext uri="{FF2B5EF4-FFF2-40B4-BE49-F238E27FC236}">
                  <a16:creationId xmlns:a16="http://schemas.microsoft.com/office/drawing/2014/main" id="{57809487-789E-47BB-AA8E-1F8C20F171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se.png">
              <a:extLst>
                <a:ext uri="{FF2B5EF4-FFF2-40B4-BE49-F238E27FC236}">
                  <a16:creationId xmlns:a16="http://schemas.microsoft.com/office/drawing/2014/main" id="{6AEDE687-336C-48B5-BFA7-774CCF8A7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9" name="Picture 118" descr="ch.png">
              <a:extLst>
                <a:ext uri="{FF2B5EF4-FFF2-40B4-BE49-F238E27FC236}">
                  <a16:creationId xmlns:a16="http://schemas.microsoft.com/office/drawing/2014/main" id="{765B3246-3398-44E5-8782-0EC0C94739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0" name="Picture 119" descr="uk.png">
              <a:extLst>
                <a:ext uri="{FF2B5EF4-FFF2-40B4-BE49-F238E27FC236}">
                  <a16:creationId xmlns:a16="http://schemas.microsoft.com/office/drawing/2014/main" id="{B7A54B29-29A4-4216-BDCB-B892344F4C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D10A5D6-9438-4E29-80B5-DC496C46D2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950D8082-BDE6-48BC-8317-0D4C3C44D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23" name="Picture 122" descr="ca.png">
              <a:extLst>
                <a:ext uri="{FF2B5EF4-FFF2-40B4-BE49-F238E27FC236}">
                  <a16:creationId xmlns:a16="http://schemas.microsoft.com/office/drawing/2014/main" id="{3FA38A6C-E219-4F65-80C0-7E329F7D3A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si.png">
              <a:extLst>
                <a:ext uri="{FF2B5EF4-FFF2-40B4-BE49-F238E27FC236}">
                  <a16:creationId xmlns:a16="http://schemas.microsoft.com/office/drawing/2014/main" id="{EA3E719E-4A8D-4153-9BDC-6D274C09D1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504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0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62DEE40-2A6F-48B4-B614-F9FFD314DAD6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121" name="Picture 120" descr="de.png">
              <a:extLst>
                <a:ext uri="{FF2B5EF4-FFF2-40B4-BE49-F238E27FC236}">
                  <a16:creationId xmlns:a16="http://schemas.microsoft.com/office/drawing/2014/main" id="{A970B62A-0203-4A19-A455-F20B73D5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2" name="Picture 121" descr="at.png">
              <a:extLst>
                <a:ext uri="{FF2B5EF4-FFF2-40B4-BE49-F238E27FC236}">
                  <a16:creationId xmlns:a16="http://schemas.microsoft.com/office/drawing/2014/main" id="{2118AA6D-2BA2-4486-A409-BE12E03391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3" name="Picture 122" descr="be.png">
              <a:extLst>
                <a:ext uri="{FF2B5EF4-FFF2-40B4-BE49-F238E27FC236}">
                  <a16:creationId xmlns:a16="http://schemas.microsoft.com/office/drawing/2014/main" id="{910F3EC6-2D46-4307-8994-5D4E9146B9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dk.png">
              <a:extLst>
                <a:ext uri="{FF2B5EF4-FFF2-40B4-BE49-F238E27FC236}">
                  <a16:creationId xmlns:a16="http://schemas.microsoft.com/office/drawing/2014/main" id="{279315D7-7027-46F2-8BB6-616A1A632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es.png">
              <a:extLst>
                <a:ext uri="{FF2B5EF4-FFF2-40B4-BE49-F238E27FC236}">
                  <a16:creationId xmlns:a16="http://schemas.microsoft.com/office/drawing/2014/main" id="{2DC21960-D345-4761-90DF-C265D8FC9B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ee.png">
              <a:extLst>
                <a:ext uri="{FF2B5EF4-FFF2-40B4-BE49-F238E27FC236}">
                  <a16:creationId xmlns:a16="http://schemas.microsoft.com/office/drawing/2014/main" id="{AE732C6B-6E77-4297-AB9C-876958CFC4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fi.png">
              <a:extLst>
                <a:ext uri="{FF2B5EF4-FFF2-40B4-BE49-F238E27FC236}">
                  <a16:creationId xmlns:a16="http://schemas.microsoft.com/office/drawing/2014/main" id="{88E809BD-3DCE-4D00-80F9-6E4F8ADF7C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fr.png">
              <a:extLst>
                <a:ext uri="{FF2B5EF4-FFF2-40B4-BE49-F238E27FC236}">
                  <a16:creationId xmlns:a16="http://schemas.microsoft.com/office/drawing/2014/main" id="{A08EF01A-0FFE-4318-A5B8-BCD112CEF2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gr.png">
              <a:extLst>
                <a:ext uri="{FF2B5EF4-FFF2-40B4-BE49-F238E27FC236}">
                  <a16:creationId xmlns:a16="http://schemas.microsoft.com/office/drawing/2014/main" id="{59E0B1D7-1A7A-4B91-9F22-40878A373E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hu.png">
              <a:extLst>
                <a:ext uri="{FF2B5EF4-FFF2-40B4-BE49-F238E27FC236}">
                  <a16:creationId xmlns:a16="http://schemas.microsoft.com/office/drawing/2014/main" id="{28891A48-D5B6-4788-8B1F-E988F7E6AD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ie.png">
              <a:extLst>
                <a:ext uri="{FF2B5EF4-FFF2-40B4-BE49-F238E27FC236}">
                  <a16:creationId xmlns:a16="http://schemas.microsoft.com/office/drawing/2014/main" id="{769D02BD-EE9A-4A79-8AD6-9EA0337CB1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it.png">
              <a:extLst>
                <a:ext uri="{FF2B5EF4-FFF2-40B4-BE49-F238E27FC236}">
                  <a16:creationId xmlns:a16="http://schemas.microsoft.com/office/drawing/2014/main" id="{45A7C867-FE7D-4AF0-A116-BC26BEAB1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lu.png">
              <a:extLst>
                <a:ext uri="{FF2B5EF4-FFF2-40B4-BE49-F238E27FC236}">
                  <a16:creationId xmlns:a16="http://schemas.microsoft.com/office/drawing/2014/main" id="{F043634E-08BA-45EB-AF36-C21730124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no.png">
              <a:extLst>
                <a:ext uri="{FF2B5EF4-FFF2-40B4-BE49-F238E27FC236}">
                  <a16:creationId xmlns:a16="http://schemas.microsoft.com/office/drawing/2014/main" id="{8F83A6EA-60BE-449A-BE15-F7171AF6DB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nl.png">
              <a:extLst>
                <a:ext uri="{FF2B5EF4-FFF2-40B4-BE49-F238E27FC236}">
                  <a16:creationId xmlns:a16="http://schemas.microsoft.com/office/drawing/2014/main" id="{5C53ADEC-5298-435F-9085-28BC66C778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pl.png">
              <a:extLst>
                <a:ext uri="{FF2B5EF4-FFF2-40B4-BE49-F238E27FC236}">
                  <a16:creationId xmlns:a16="http://schemas.microsoft.com/office/drawing/2014/main" id="{276E3270-CC55-41C4-BFD3-1780C5D760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pt.png">
              <a:extLst>
                <a:ext uri="{FF2B5EF4-FFF2-40B4-BE49-F238E27FC236}">
                  <a16:creationId xmlns:a16="http://schemas.microsoft.com/office/drawing/2014/main" id="{410F4D53-E973-43D1-B451-43DE79BFD5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cz.png">
              <a:extLst>
                <a:ext uri="{FF2B5EF4-FFF2-40B4-BE49-F238E27FC236}">
                  <a16:creationId xmlns:a16="http://schemas.microsoft.com/office/drawing/2014/main" id="{47413069-E476-4EA7-BFEB-82383ADA32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ro.png">
              <a:extLst>
                <a:ext uri="{FF2B5EF4-FFF2-40B4-BE49-F238E27FC236}">
                  <a16:creationId xmlns:a16="http://schemas.microsoft.com/office/drawing/2014/main" id="{0611F224-68EE-4B38-8DDF-874AA3F9B4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se.png">
              <a:extLst>
                <a:ext uri="{FF2B5EF4-FFF2-40B4-BE49-F238E27FC236}">
                  <a16:creationId xmlns:a16="http://schemas.microsoft.com/office/drawing/2014/main" id="{77B092B8-38B2-4D25-BC43-B0AE871D9F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ch.png">
              <a:extLst>
                <a:ext uri="{FF2B5EF4-FFF2-40B4-BE49-F238E27FC236}">
                  <a16:creationId xmlns:a16="http://schemas.microsoft.com/office/drawing/2014/main" id="{08EEFAF5-09B6-479C-AACD-9EDAE9A11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uk.png">
              <a:extLst>
                <a:ext uri="{FF2B5EF4-FFF2-40B4-BE49-F238E27FC236}">
                  <a16:creationId xmlns:a16="http://schemas.microsoft.com/office/drawing/2014/main" id="{B3C491C5-2561-4BBA-9E30-8910CC5C9C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1A87645F-DA8D-4EBE-90AE-0C0110F2E7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EAECBD0D-E692-4C4E-AB5C-2D881A4C4A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45" name="Picture 144" descr="ca.png">
              <a:extLst>
                <a:ext uri="{FF2B5EF4-FFF2-40B4-BE49-F238E27FC236}">
                  <a16:creationId xmlns:a16="http://schemas.microsoft.com/office/drawing/2014/main" id="{EB46C3C7-C174-477F-B584-AC79193E1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 descr="si.png">
              <a:extLst>
                <a:ext uri="{FF2B5EF4-FFF2-40B4-BE49-F238E27FC236}">
                  <a16:creationId xmlns:a16="http://schemas.microsoft.com/office/drawing/2014/main" id="{C5479B25-6EEF-4101-9A61-1E42A09C7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13280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684BDC99-C1D9-4528-A72A-2D4001C96AA0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F034AC13-1EEF-41F8-AE58-AFAE5F7BE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664F28BA-7502-421D-B101-5362E71CF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DC140489-71A9-4BF7-A35B-69576525CB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A7D51D07-2CB5-4767-9EA3-39B6419627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2EEC56CB-024A-423E-B9CF-FE0DB32565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D6401585-748D-4FDB-BDD1-D6A1EA5E2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2CACA929-FD02-440D-B59F-0496A18844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DAED9F16-79ED-4941-933F-F3740433FF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C7EC3B9F-9E65-4BDC-865F-892967AA0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8D7B2CE5-AF57-438B-BCEB-36D98E805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FACE792E-4573-4359-BDDC-A6BEBFC2D2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FE1E0052-6DA8-4408-9233-8DE651EAC3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D4C18404-1A13-45B2-B6BB-81B0EDEAC9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FA2DDEEF-D0DD-4A9E-998C-27AADF7347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A0872AC7-5F0A-4D43-BEF0-E0AB690C4C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642FEDC5-EB8D-4421-8869-C754AECD63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49D0D463-5E2E-423D-9110-F1B60BED0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D1E35DDC-73DD-4F6B-9DDF-DAB91501E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3BA2EC76-AFDC-42C5-BF4B-6B0FC83FB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D4E95AA9-6EC6-4472-8BE0-C2F3861602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F7320CB-BE31-4CAF-AA55-0770745B6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AE392A63-49C8-4DD0-8BC8-5580D30E18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31A6A25C-BDCE-49B8-8D55-B39E4FC25A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C71BA6F-62C8-4F62-B8FE-1A463E23FD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E9C5BA1B-5C5C-4AED-B62D-C637E61669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8F61DC0C-D87B-4D08-B5DB-B5333F0BF3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91800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20B608CC-E0F9-4779-9AC6-06A367DE2F53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F9C6EEFA-6BCB-4E3E-880B-C5B2DB7F9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A5606F9E-4319-426C-96D1-2D5341885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DED832C4-6088-4FFB-8ECA-FD4E929CAA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62AEC6D8-B870-4117-B358-175425CA5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41D08CB4-B449-4D19-8CCD-FB42AC198F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B344F443-BE5B-4A1E-AA59-7DE67A4BB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C934B2EE-C381-4C32-A9EC-040C7060E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388D48A0-8125-47CF-A5B7-70C65117BD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26D04D9B-A7C7-4799-9A44-F4B84AD15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828CD3BF-49D7-4096-8AF4-26F30291E6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BFFDA44D-6337-4A3C-819B-C825C4CD9C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9D5C03EF-4597-48C6-8948-1A2FE56D7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9ECEB9F5-B5E5-4C73-B7BF-2DFC30CDB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5487C849-3C79-4C8C-93AE-7AB9C0BFAA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6A104906-460B-4ABF-9D57-E03E0A4E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FB8C829C-CDEA-43E2-B5FA-1375ED896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1B3F36C1-6B11-4BD3-B1E5-BD0EEFC0CF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55A631C1-8E68-4419-9FD4-76651480A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DDD891B4-7647-423A-AEA4-FB0EA340BE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ACE07E2F-6C2A-4C0A-9820-08FC5D593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48FF3F93-B84A-487C-A32D-80ABF0BD05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15C9E237-0ACB-484E-B8B5-25A5BF5DBB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2A442F4-46A5-406C-99C6-FDFF991F4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0575BFF-BED3-454F-A6DD-A52CFBCC39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6E8D3617-6BA0-48D3-82CA-46645EBA5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027F2BBC-FE31-4DE5-894E-421DD73A2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16957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2666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06021613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95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78522358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01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794060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09037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7193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9918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5452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7643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3517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1120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7153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2430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737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6008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6000" y="249047"/>
            <a:ext cx="10108800" cy="376706"/>
          </a:xfrm>
        </p:spPr>
        <p:txBody>
          <a:bodyPr lIns="0" tIns="0" rIns="0" bIns="0"/>
          <a:lstStyle>
            <a:lvl1pPr>
              <a:defRPr sz="2448" b="1" i="0">
                <a:solidFill>
                  <a:srgbClr val="FEFF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14" b="0" i="0">
                <a:solidFill>
                  <a:srgbClr val="FEFF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16" b="0" i="0">
                <a:solidFill>
                  <a:srgbClr val="FEFFFF"/>
                </a:solidFill>
                <a:latin typeface="Arial"/>
                <a:cs typeface="Arial"/>
              </a:defRPr>
            </a:lvl1pPr>
          </a:lstStyle>
          <a:p>
            <a:pPr marL="23033">
              <a:spcBef>
                <a:spcPts val="14"/>
              </a:spcBef>
            </a:pPr>
            <a:fld id="{81D60167-4931-47E6-BA6A-407CBD079E47}" type="slidenum">
              <a:rPr lang="en-GB" spc="-5" smtClean="0"/>
              <a:pPr marL="23033">
                <a:spcBef>
                  <a:spcPts val="14"/>
                </a:spcBef>
              </a:pPr>
              <a:t>‹#›</a:t>
            </a:fld>
            <a:endParaRPr lang="en-GB" spc="-5"/>
          </a:p>
        </p:txBody>
      </p:sp>
    </p:spTree>
    <p:extLst>
      <p:ext uri="{BB962C8B-B14F-4D97-AF65-F5344CB8AC3E}">
        <p14:creationId xmlns:p14="http://schemas.microsoft.com/office/powerpoint/2010/main" val="40681746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50B59D99-4183-534B-A08A-4E421A7900AC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0215F9CD-1080-424B-8BD2-0F0D4A466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AFE87127-3938-4948-8112-DD05B7977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D424D564-9A84-A940-9F74-20815F0B5C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75CB4143-0FFF-1F40-BB6A-DCA0FF8933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F6566335-07A7-C14E-9191-C802008A31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01A2C9CA-164E-C947-923A-ADA1FACF4D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5B544D93-4768-5B41-80AA-A19A686DCC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AC785B86-F701-BE4F-80F9-F3AD9FC48C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D0FC093B-A4E9-9540-925B-242BEA1710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028A41EE-8906-494B-BF33-75A09CE7A7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85E6C2B6-E0D5-4D4E-BB76-0434C3B407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AD07C11C-ED02-FF4C-9E27-7D845267AE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5E8224E7-FB0A-3949-9B2C-CA51AE52AD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FC08FC2E-8AC8-BF4F-A2CF-C46E47908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F6B70EDA-A849-C742-86C1-F75A72D85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099255E5-C760-F847-8963-7484C7525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59BE4BBA-4FFE-9140-8400-EEEE45A93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F8CB2F63-59A0-764C-8D92-6E8EE329B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98CD08B3-1A1C-1543-8CA0-719753E63F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F38829DF-E907-E943-9187-FE0C9DF90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1D87BDE6-16D0-8C44-A4A0-1463C02BB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E395814A-13A7-C546-A9F2-43C76B7D17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49A24A4-9DD8-8348-9772-EFD33DAD1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35F1CE6-E24E-F146-BB68-DEFB612DE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 descr="ca.png">
              <a:extLst>
                <a:ext uri="{FF2B5EF4-FFF2-40B4-BE49-F238E27FC236}">
                  <a16:creationId xmlns:a16="http://schemas.microsoft.com/office/drawing/2014/main" id="{D8CF3E18-9F3C-B846-BEBF-B6493F225F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EE2C902A-6582-5D47-A3D8-5D481EB6A4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54271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A18E72C-2C4E-524F-A17A-85AA7410799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18858" y="1673225"/>
            <a:ext cx="5804672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F3286B48-E06B-6644-A082-EEBC19D84E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7278" y="1673225"/>
            <a:ext cx="5792160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15637BF2-3DA9-B642-B1D5-C754885838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33B9BBA-A845-6D4E-86B2-BC5A90630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5B726BE-2AC3-E149-A9B8-F41EA2EBD12D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86CCD56B-7756-9040-BFCC-6420FEFEC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02942615-33B6-1445-98FB-8C766A030C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37C1F0CD-0327-DD43-B7FD-24B510DD95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EA0B2AD3-B8CE-1940-B3A9-C46AF397CE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50B91995-695F-474F-9804-E7865A9927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92BC2F39-C93E-2A4B-B8FF-1AF1D249B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A3F80BE6-F596-DC49-9DBD-DBF2C63128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037BABBB-521C-1140-824E-FD90570CEF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0232D684-5014-A743-836D-C1E18AEB6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BE0E8B72-C75C-C544-BD88-C7AC5B28A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5CE7FEFD-1B2D-CF40-84B2-1B4589634F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FCF1305B-8352-BF41-8538-70F0A82F51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A434A635-D3D7-FB46-8753-5263513849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148ED59A-DE29-8E44-A028-A1FB24B0C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6EAE01DA-F37A-004C-ACC2-652F8AE1AC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FA0BCE12-5E86-4A40-9CE8-9E7C2A26FA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D3198910-0D3E-C64F-B495-87CE6B3EEE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6EC8AB51-8253-7A48-BE3B-7B57C44994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FBD3A1A9-AC96-A24C-ADC9-8A4B640398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015FA324-792B-9441-8BEF-7AE7778152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89107D1B-865F-3D44-9530-D29E85E7EF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05DC4347-010A-8546-95CB-30CACAD471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3DEDA40-5EE3-7F40-901E-4DC6C25DEB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301F091D-7E40-5B4A-A3F5-B9061A879B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5" name="Picture 94" descr="ca.png">
              <a:extLst>
                <a:ext uri="{FF2B5EF4-FFF2-40B4-BE49-F238E27FC236}">
                  <a16:creationId xmlns:a16="http://schemas.microsoft.com/office/drawing/2014/main" id="{23955DDE-3FFD-3B45-A30C-F3A4693F99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si.png">
              <a:extLst>
                <a:ext uri="{FF2B5EF4-FFF2-40B4-BE49-F238E27FC236}">
                  <a16:creationId xmlns:a16="http://schemas.microsoft.com/office/drawing/2014/main" id="{7BEB4250-293A-B04A-AFF0-259EF7D4B7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02522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8005"/>
            <a:ext cx="11795829" cy="552915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428DC18-6100-4A4C-B0B6-D372F1EC6582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2" name="Picture 71" descr="de.png">
              <a:extLst>
                <a:ext uri="{FF2B5EF4-FFF2-40B4-BE49-F238E27FC236}">
                  <a16:creationId xmlns:a16="http://schemas.microsoft.com/office/drawing/2014/main" id="{7BD5C580-5151-EA44-BFDE-6189084E07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at.png">
              <a:extLst>
                <a:ext uri="{FF2B5EF4-FFF2-40B4-BE49-F238E27FC236}">
                  <a16:creationId xmlns:a16="http://schemas.microsoft.com/office/drawing/2014/main" id="{EFFE82F2-BDCE-CD46-AF4F-63C81090B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be.png">
              <a:extLst>
                <a:ext uri="{FF2B5EF4-FFF2-40B4-BE49-F238E27FC236}">
                  <a16:creationId xmlns:a16="http://schemas.microsoft.com/office/drawing/2014/main" id="{CCE40969-9612-2B48-BCA2-66F083E8A6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dk.png">
              <a:extLst>
                <a:ext uri="{FF2B5EF4-FFF2-40B4-BE49-F238E27FC236}">
                  <a16:creationId xmlns:a16="http://schemas.microsoft.com/office/drawing/2014/main" id="{1A2C2F64-F6BC-0A4C-B913-608CC001BE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es.png">
              <a:extLst>
                <a:ext uri="{FF2B5EF4-FFF2-40B4-BE49-F238E27FC236}">
                  <a16:creationId xmlns:a16="http://schemas.microsoft.com/office/drawing/2014/main" id="{D9A8FD1D-ADC6-9041-8C4E-2DFC8D026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ee.png">
              <a:extLst>
                <a:ext uri="{FF2B5EF4-FFF2-40B4-BE49-F238E27FC236}">
                  <a16:creationId xmlns:a16="http://schemas.microsoft.com/office/drawing/2014/main" id="{8D35EA88-8390-9E4B-A747-3C09A1CFAA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fi.png">
              <a:extLst>
                <a:ext uri="{FF2B5EF4-FFF2-40B4-BE49-F238E27FC236}">
                  <a16:creationId xmlns:a16="http://schemas.microsoft.com/office/drawing/2014/main" id="{AE3DD92A-64D1-ED4F-AEC1-664A2DD962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fr.png">
              <a:extLst>
                <a:ext uri="{FF2B5EF4-FFF2-40B4-BE49-F238E27FC236}">
                  <a16:creationId xmlns:a16="http://schemas.microsoft.com/office/drawing/2014/main" id="{6316C1C8-38AF-8F41-B119-7D3911FA1A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gr.png">
              <a:extLst>
                <a:ext uri="{FF2B5EF4-FFF2-40B4-BE49-F238E27FC236}">
                  <a16:creationId xmlns:a16="http://schemas.microsoft.com/office/drawing/2014/main" id="{1E47056C-FF00-3444-AE05-B0A8EA5FE3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hu.png">
              <a:extLst>
                <a:ext uri="{FF2B5EF4-FFF2-40B4-BE49-F238E27FC236}">
                  <a16:creationId xmlns:a16="http://schemas.microsoft.com/office/drawing/2014/main" id="{BDDAF434-940C-2A4E-AF5A-50386B932E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ie.png">
              <a:extLst>
                <a:ext uri="{FF2B5EF4-FFF2-40B4-BE49-F238E27FC236}">
                  <a16:creationId xmlns:a16="http://schemas.microsoft.com/office/drawing/2014/main" id="{71B775D2-2003-0D49-9AA4-2665F9CE8B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it.png">
              <a:extLst>
                <a:ext uri="{FF2B5EF4-FFF2-40B4-BE49-F238E27FC236}">
                  <a16:creationId xmlns:a16="http://schemas.microsoft.com/office/drawing/2014/main" id="{F10C9F07-92E0-7446-A17D-3B4DCAC14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lu.png">
              <a:extLst>
                <a:ext uri="{FF2B5EF4-FFF2-40B4-BE49-F238E27FC236}">
                  <a16:creationId xmlns:a16="http://schemas.microsoft.com/office/drawing/2014/main" id="{64FB4858-2050-D445-9EDD-2C06A3EF6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no.png">
              <a:extLst>
                <a:ext uri="{FF2B5EF4-FFF2-40B4-BE49-F238E27FC236}">
                  <a16:creationId xmlns:a16="http://schemas.microsoft.com/office/drawing/2014/main" id="{114C4550-7304-A840-A317-688B9D9BC5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nl.png">
              <a:extLst>
                <a:ext uri="{FF2B5EF4-FFF2-40B4-BE49-F238E27FC236}">
                  <a16:creationId xmlns:a16="http://schemas.microsoft.com/office/drawing/2014/main" id="{0E96DAA7-BF65-8A4B-A692-64BA042C5E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pl.png">
              <a:extLst>
                <a:ext uri="{FF2B5EF4-FFF2-40B4-BE49-F238E27FC236}">
                  <a16:creationId xmlns:a16="http://schemas.microsoft.com/office/drawing/2014/main" id="{E6CCE95D-E78C-0847-8B8F-1F7FA445F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pt.png">
              <a:extLst>
                <a:ext uri="{FF2B5EF4-FFF2-40B4-BE49-F238E27FC236}">
                  <a16:creationId xmlns:a16="http://schemas.microsoft.com/office/drawing/2014/main" id="{6110F6C9-5C87-CE4E-A134-70D9816586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cz.png">
              <a:extLst>
                <a:ext uri="{FF2B5EF4-FFF2-40B4-BE49-F238E27FC236}">
                  <a16:creationId xmlns:a16="http://schemas.microsoft.com/office/drawing/2014/main" id="{2733FD31-2E24-7241-9FEF-499304A7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ro.png">
              <a:extLst>
                <a:ext uri="{FF2B5EF4-FFF2-40B4-BE49-F238E27FC236}">
                  <a16:creationId xmlns:a16="http://schemas.microsoft.com/office/drawing/2014/main" id="{BD2865F5-2E0A-3E48-9D54-5100619BB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e.png">
              <a:extLst>
                <a:ext uri="{FF2B5EF4-FFF2-40B4-BE49-F238E27FC236}">
                  <a16:creationId xmlns:a16="http://schemas.microsoft.com/office/drawing/2014/main" id="{F4ED6D38-F590-044E-B0A5-50BC084031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 descr="ch.png">
              <a:extLst>
                <a:ext uri="{FF2B5EF4-FFF2-40B4-BE49-F238E27FC236}">
                  <a16:creationId xmlns:a16="http://schemas.microsoft.com/office/drawing/2014/main" id="{66BE5167-9316-BC41-B684-342F0F86AC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uk.png">
              <a:extLst>
                <a:ext uri="{FF2B5EF4-FFF2-40B4-BE49-F238E27FC236}">
                  <a16:creationId xmlns:a16="http://schemas.microsoft.com/office/drawing/2014/main" id="{B19C342E-FC09-4D4B-ADC6-94A88C9E7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DB96A46-E1E9-A149-A3CE-9BEE2DA46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4B3449AB-B3D7-754C-BDD2-6F22E720F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6" name="Picture 95" descr="ca.png">
              <a:extLst>
                <a:ext uri="{FF2B5EF4-FFF2-40B4-BE49-F238E27FC236}">
                  <a16:creationId xmlns:a16="http://schemas.microsoft.com/office/drawing/2014/main" id="{B7312A7E-BEF6-BD47-8AAF-23157B1ADE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si.png">
              <a:extLst>
                <a:ext uri="{FF2B5EF4-FFF2-40B4-BE49-F238E27FC236}">
                  <a16:creationId xmlns:a16="http://schemas.microsoft.com/office/drawing/2014/main" id="{924F7455-C208-704C-8796-191926D963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54631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86" y="-2"/>
            <a:ext cx="12243525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8" y="4078969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3509440"/>
            <a:ext cx="11773115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90613" y="5091758"/>
            <a:ext cx="2601898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41" name="Picture 40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385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8005"/>
            <a:ext cx="11795829" cy="552915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428DC18-6100-4A4C-B0B6-D372F1EC6582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2" name="Picture 71" descr="de.png">
              <a:extLst>
                <a:ext uri="{FF2B5EF4-FFF2-40B4-BE49-F238E27FC236}">
                  <a16:creationId xmlns:a16="http://schemas.microsoft.com/office/drawing/2014/main" id="{7BD5C580-5151-EA44-BFDE-6189084E07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at.png">
              <a:extLst>
                <a:ext uri="{FF2B5EF4-FFF2-40B4-BE49-F238E27FC236}">
                  <a16:creationId xmlns:a16="http://schemas.microsoft.com/office/drawing/2014/main" id="{EFFE82F2-BDCE-CD46-AF4F-63C81090B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be.png">
              <a:extLst>
                <a:ext uri="{FF2B5EF4-FFF2-40B4-BE49-F238E27FC236}">
                  <a16:creationId xmlns:a16="http://schemas.microsoft.com/office/drawing/2014/main" id="{CCE40969-9612-2B48-BCA2-66F083E8A6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dk.png">
              <a:extLst>
                <a:ext uri="{FF2B5EF4-FFF2-40B4-BE49-F238E27FC236}">
                  <a16:creationId xmlns:a16="http://schemas.microsoft.com/office/drawing/2014/main" id="{1A2C2F64-F6BC-0A4C-B913-608CC001BE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es.png">
              <a:extLst>
                <a:ext uri="{FF2B5EF4-FFF2-40B4-BE49-F238E27FC236}">
                  <a16:creationId xmlns:a16="http://schemas.microsoft.com/office/drawing/2014/main" id="{D9A8FD1D-ADC6-9041-8C4E-2DFC8D026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ee.png">
              <a:extLst>
                <a:ext uri="{FF2B5EF4-FFF2-40B4-BE49-F238E27FC236}">
                  <a16:creationId xmlns:a16="http://schemas.microsoft.com/office/drawing/2014/main" id="{8D35EA88-8390-9E4B-A747-3C09A1CFAA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fi.png">
              <a:extLst>
                <a:ext uri="{FF2B5EF4-FFF2-40B4-BE49-F238E27FC236}">
                  <a16:creationId xmlns:a16="http://schemas.microsoft.com/office/drawing/2014/main" id="{AE3DD92A-64D1-ED4F-AEC1-664A2DD962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fr.png">
              <a:extLst>
                <a:ext uri="{FF2B5EF4-FFF2-40B4-BE49-F238E27FC236}">
                  <a16:creationId xmlns:a16="http://schemas.microsoft.com/office/drawing/2014/main" id="{6316C1C8-38AF-8F41-B119-7D3911FA1A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gr.png">
              <a:extLst>
                <a:ext uri="{FF2B5EF4-FFF2-40B4-BE49-F238E27FC236}">
                  <a16:creationId xmlns:a16="http://schemas.microsoft.com/office/drawing/2014/main" id="{1E47056C-FF00-3444-AE05-B0A8EA5FE3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hu.png">
              <a:extLst>
                <a:ext uri="{FF2B5EF4-FFF2-40B4-BE49-F238E27FC236}">
                  <a16:creationId xmlns:a16="http://schemas.microsoft.com/office/drawing/2014/main" id="{BDDAF434-940C-2A4E-AF5A-50386B932E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ie.png">
              <a:extLst>
                <a:ext uri="{FF2B5EF4-FFF2-40B4-BE49-F238E27FC236}">
                  <a16:creationId xmlns:a16="http://schemas.microsoft.com/office/drawing/2014/main" id="{71B775D2-2003-0D49-9AA4-2665F9CE8B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it.png">
              <a:extLst>
                <a:ext uri="{FF2B5EF4-FFF2-40B4-BE49-F238E27FC236}">
                  <a16:creationId xmlns:a16="http://schemas.microsoft.com/office/drawing/2014/main" id="{F10C9F07-92E0-7446-A17D-3B4DCAC14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lu.png">
              <a:extLst>
                <a:ext uri="{FF2B5EF4-FFF2-40B4-BE49-F238E27FC236}">
                  <a16:creationId xmlns:a16="http://schemas.microsoft.com/office/drawing/2014/main" id="{64FB4858-2050-D445-9EDD-2C06A3EF6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no.png">
              <a:extLst>
                <a:ext uri="{FF2B5EF4-FFF2-40B4-BE49-F238E27FC236}">
                  <a16:creationId xmlns:a16="http://schemas.microsoft.com/office/drawing/2014/main" id="{114C4550-7304-A840-A317-688B9D9BC5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nl.png">
              <a:extLst>
                <a:ext uri="{FF2B5EF4-FFF2-40B4-BE49-F238E27FC236}">
                  <a16:creationId xmlns:a16="http://schemas.microsoft.com/office/drawing/2014/main" id="{0E96DAA7-BF65-8A4B-A692-64BA042C5E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pl.png">
              <a:extLst>
                <a:ext uri="{FF2B5EF4-FFF2-40B4-BE49-F238E27FC236}">
                  <a16:creationId xmlns:a16="http://schemas.microsoft.com/office/drawing/2014/main" id="{E6CCE95D-E78C-0847-8B8F-1F7FA445F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pt.png">
              <a:extLst>
                <a:ext uri="{FF2B5EF4-FFF2-40B4-BE49-F238E27FC236}">
                  <a16:creationId xmlns:a16="http://schemas.microsoft.com/office/drawing/2014/main" id="{6110F6C9-5C87-CE4E-A134-70D9816586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cz.png">
              <a:extLst>
                <a:ext uri="{FF2B5EF4-FFF2-40B4-BE49-F238E27FC236}">
                  <a16:creationId xmlns:a16="http://schemas.microsoft.com/office/drawing/2014/main" id="{2733FD31-2E24-7241-9FEF-499304A7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ro.png">
              <a:extLst>
                <a:ext uri="{FF2B5EF4-FFF2-40B4-BE49-F238E27FC236}">
                  <a16:creationId xmlns:a16="http://schemas.microsoft.com/office/drawing/2014/main" id="{BD2865F5-2E0A-3E48-9D54-5100619BB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e.png">
              <a:extLst>
                <a:ext uri="{FF2B5EF4-FFF2-40B4-BE49-F238E27FC236}">
                  <a16:creationId xmlns:a16="http://schemas.microsoft.com/office/drawing/2014/main" id="{F4ED6D38-F590-044E-B0A5-50BC084031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 descr="ch.png">
              <a:extLst>
                <a:ext uri="{FF2B5EF4-FFF2-40B4-BE49-F238E27FC236}">
                  <a16:creationId xmlns:a16="http://schemas.microsoft.com/office/drawing/2014/main" id="{66BE5167-9316-BC41-B684-342F0F86AC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uk.png">
              <a:extLst>
                <a:ext uri="{FF2B5EF4-FFF2-40B4-BE49-F238E27FC236}">
                  <a16:creationId xmlns:a16="http://schemas.microsoft.com/office/drawing/2014/main" id="{B19C342E-FC09-4D4B-ADC6-94A88C9E7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DB96A46-E1E9-A149-A3CE-9BEE2DA46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4B3449AB-B3D7-754C-BDD2-6F22E720F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6" name="Picture 95" descr="ca.png">
              <a:extLst>
                <a:ext uri="{FF2B5EF4-FFF2-40B4-BE49-F238E27FC236}">
                  <a16:creationId xmlns:a16="http://schemas.microsoft.com/office/drawing/2014/main" id="{B7312A7E-BEF6-BD47-8AAF-23157B1ADE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si.png">
              <a:extLst>
                <a:ext uri="{FF2B5EF4-FFF2-40B4-BE49-F238E27FC236}">
                  <a16:creationId xmlns:a16="http://schemas.microsoft.com/office/drawing/2014/main" id="{924F7455-C208-704C-8796-191926D963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97435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id="{888E3B14-3793-5D4B-93AB-F1D2640DCC2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4A229B3-FF58-3440-B102-C3CCFC2697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DEA8977A-E188-AF40-A013-4919652E3F74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3" name="Picture 72" descr="de.png">
              <a:extLst>
                <a:ext uri="{FF2B5EF4-FFF2-40B4-BE49-F238E27FC236}">
                  <a16:creationId xmlns:a16="http://schemas.microsoft.com/office/drawing/2014/main" id="{7B95CD0C-37DB-764B-A757-56E4EC59A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at.png">
              <a:extLst>
                <a:ext uri="{FF2B5EF4-FFF2-40B4-BE49-F238E27FC236}">
                  <a16:creationId xmlns:a16="http://schemas.microsoft.com/office/drawing/2014/main" id="{6CEE16E2-A5D1-7843-9B85-4EFDA64A7B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be.png">
              <a:extLst>
                <a:ext uri="{FF2B5EF4-FFF2-40B4-BE49-F238E27FC236}">
                  <a16:creationId xmlns:a16="http://schemas.microsoft.com/office/drawing/2014/main" id="{B99CD6F0-93E0-7F4B-B8FA-3A8C4999DF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dk.png">
              <a:extLst>
                <a:ext uri="{FF2B5EF4-FFF2-40B4-BE49-F238E27FC236}">
                  <a16:creationId xmlns:a16="http://schemas.microsoft.com/office/drawing/2014/main" id="{D33A4837-7AE6-694E-946A-90C7AD1DA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es.png">
              <a:extLst>
                <a:ext uri="{FF2B5EF4-FFF2-40B4-BE49-F238E27FC236}">
                  <a16:creationId xmlns:a16="http://schemas.microsoft.com/office/drawing/2014/main" id="{42C25EB6-FDEA-1242-A5E0-45E6788C03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ee.png">
              <a:extLst>
                <a:ext uri="{FF2B5EF4-FFF2-40B4-BE49-F238E27FC236}">
                  <a16:creationId xmlns:a16="http://schemas.microsoft.com/office/drawing/2014/main" id="{36731815-5186-A445-AAD6-8D1F691E02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fi.png">
              <a:extLst>
                <a:ext uri="{FF2B5EF4-FFF2-40B4-BE49-F238E27FC236}">
                  <a16:creationId xmlns:a16="http://schemas.microsoft.com/office/drawing/2014/main" id="{605DC8B8-4D80-6F4F-8834-556BE0AD7B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fr.png">
              <a:extLst>
                <a:ext uri="{FF2B5EF4-FFF2-40B4-BE49-F238E27FC236}">
                  <a16:creationId xmlns:a16="http://schemas.microsoft.com/office/drawing/2014/main" id="{96179CC0-82A3-8245-85D5-0023D92509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gr.png">
              <a:extLst>
                <a:ext uri="{FF2B5EF4-FFF2-40B4-BE49-F238E27FC236}">
                  <a16:creationId xmlns:a16="http://schemas.microsoft.com/office/drawing/2014/main" id="{48E37F65-204B-5447-B5CD-DB71201E3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hu.png">
              <a:extLst>
                <a:ext uri="{FF2B5EF4-FFF2-40B4-BE49-F238E27FC236}">
                  <a16:creationId xmlns:a16="http://schemas.microsoft.com/office/drawing/2014/main" id="{5B88D93A-DE9E-E542-95AD-A1B314E43C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ie.png">
              <a:extLst>
                <a:ext uri="{FF2B5EF4-FFF2-40B4-BE49-F238E27FC236}">
                  <a16:creationId xmlns:a16="http://schemas.microsoft.com/office/drawing/2014/main" id="{58B7A696-EA14-D645-BC50-78CB8A7EDE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it.png">
              <a:extLst>
                <a:ext uri="{FF2B5EF4-FFF2-40B4-BE49-F238E27FC236}">
                  <a16:creationId xmlns:a16="http://schemas.microsoft.com/office/drawing/2014/main" id="{5B10D17D-91EE-0A4A-BE84-7BF02B2E0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lu.png">
              <a:extLst>
                <a:ext uri="{FF2B5EF4-FFF2-40B4-BE49-F238E27FC236}">
                  <a16:creationId xmlns:a16="http://schemas.microsoft.com/office/drawing/2014/main" id="{2D3EBDDF-D5D5-1943-9555-DFDB0AA82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no.png">
              <a:extLst>
                <a:ext uri="{FF2B5EF4-FFF2-40B4-BE49-F238E27FC236}">
                  <a16:creationId xmlns:a16="http://schemas.microsoft.com/office/drawing/2014/main" id="{2917B3CC-68BC-C944-ABF8-1836924EDC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nl.png">
              <a:extLst>
                <a:ext uri="{FF2B5EF4-FFF2-40B4-BE49-F238E27FC236}">
                  <a16:creationId xmlns:a16="http://schemas.microsoft.com/office/drawing/2014/main" id="{0FA7A219-76E9-EB4A-97ED-517951762C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pl.png">
              <a:extLst>
                <a:ext uri="{FF2B5EF4-FFF2-40B4-BE49-F238E27FC236}">
                  <a16:creationId xmlns:a16="http://schemas.microsoft.com/office/drawing/2014/main" id="{B813C2A1-A665-E546-B748-80BF47C4E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pt.png">
              <a:extLst>
                <a:ext uri="{FF2B5EF4-FFF2-40B4-BE49-F238E27FC236}">
                  <a16:creationId xmlns:a16="http://schemas.microsoft.com/office/drawing/2014/main" id="{4AD08413-EE55-4B4C-805D-DC0EC6DA01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z.png">
              <a:extLst>
                <a:ext uri="{FF2B5EF4-FFF2-40B4-BE49-F238E27FC236}">
                  <a16:creationId xmlns:a16="http://schemas.microsoft.com/office/drawing/2014/main" id="{A0FB19C4-00DD-6A48-8040-3B4374EDD3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ro.png">
              <a:extLst>
                <a:ext uri="{FF2B5EF4-FFF2-40B4-BE49-F238E27FC236}">
                  <a16:creationId xmlns:a16="http://schemas.microsoft.com/office/drawing/2014/main" id="{1EF7BCAB-66EA-024D-AC2C-47C69354B6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 descr="se.png">
              <a:extLst>
                <a:ext uri="{FF2B5EF4-FFF2-40B4-BE49-F238E27FC236}">
                  <a16:creationId xmlns:a16="http://schemas.microsoft.com/office/drawing/2014/main" id="{90463E80-EE0C-4842-8BA8-5B0B52E07B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ch.png">
              <a:extLst>
                <a:ext uri="{FF2B5EF4-FFF2-40B4-BE49-F238E27FC236}">
                  <a16:creationId xmlns:a16="http://schemas.microsoft.com/office/drawing/2014/main" id="{85E2B468-1202-7B46-8246-48E8C47E2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uk.png">
              <a:extLst>
                <a:ext uri="{FF2B5EF4-FFF2-40B4-BE49-F238E27FC236}">
                  <a16:creationId xmlns:a16="http://schemas.microsoft.com/office/drawing/2014/main" id="{79ECE11B-E16E-144D-88A6-7C7A0681E0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66A355F-901F-D141-A632-FD1D2D4B01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7F252133-D0D8-EF47-A608-96BE2C771B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7" name="Picture 96" descr="ca.png">
              <a:extLst>
                <a:ext uri="{FF2B5EF4-FFF2-40B4-BE49-F238E27FC236}">
                  <a16:creationId xmlns:a16="http://schemas.microsoft.com/office/drawing/2014/main" id="{F813B462-0B76-8349-842F-50C1907F95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si.png">
              <a:extLst>
                <a:ext uri="{FF2B5EF4-FFF2-40B4-BE49-F238E27FC236}">
                  <a16:creationId xmlns:a16="http://schemas.microsoft.com/office/drawing/2014/main" id="{49B37F0F-4C6E-1243-B654-20665F6C29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85505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225337" cy="6858001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03961FB-0416-4444-90C7-335CE570E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CF4AA02-46C3-2E4E-BBCD-184245B1C27D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FDEFC816-A90C-5D4F-990B-9A17AAF3CC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C20EBC92-DCF5-834E-94FE-2F97183D95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8FB9EB9D-CA7F-2847-9391-22D69FB9D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19B5E50E-19B4-9142-B2AF-9CE27A6D2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903C6BA1-7C07-F24F-AF02-F938C6EEA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ED985444-DB7F-6348-9171-4C16D25F1F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B24EEDA5-D081-2948-BD1F-4315C3EB0F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717EE6F1-F883-674D-A54E-BBB45DDE6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17D0AF85-EFFD-9D47-8CAF-524211CF39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5BF45C73-E862-A441-8D36-9E460CFAA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51B2B1BF-D051-BD4F-B100-05897CDEC9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DDFF9178-1DBD-4A4E-A33C-A20A9FBF0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6E957B0B-FEC0-0841-B96A-71989153DA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E85B6145-8765-1942-9C3C-584B9E4F56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FA9AB6AE-8F74-5649-A7BD-E22ABE7CD4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309DB9AD-D2B3-EE4E-B10F-2ADD8640D6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FE4004F6-A966-4A4E-A9F4-434158878A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5B4D378C-7003-164F-A85C-6D0479D13D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A76847FE-55F0-CD46-871B-705991335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520EF400-2B3A-6148-88F1-75926D4318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1CB4EF40-5507-A144-A160-991A99CDD4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E96B798E-AE5E-F94A-BB77-87741B4EB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E27C8B0-A19F-C049-AD87-8002C583B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4FD3989-60F4-B54A-ABEC-F044A1E4A6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29DAF711-0059-9346-808D-2F947CF629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F0A3B132-3A7A-F643-82D4-5E58CFF688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68265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50B59D99-4183-534B-A08A-4E421A7900AC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0215F9CD-1080-424B-8BD2-0F0D4A466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AFE87127-3938-4948-8112-DD05B7977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D424D564-9A84-A940-9F74-20815F0B5C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75CB4143-0FFF-1F40-BB6A-DCA0FF8933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F6566335-07A7-C14E-9191-C802008A31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01A2C9CA-164E-C947-923A-ADA1FACF4D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5B544D93-4768-5B41-80AA-A19A686DCC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AC785B86-F701-BE4F-80F9-F3AD9FC48C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D0FC093B-A4E9-9540-925B-242BEA1710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028A41EE-8906-494B-BF33-75A09CE7A7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85E6C2B6-E0D5-4D4E-BB76-0434C3B407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AD07C11C-ED02-FF4C-9E27-7D845267AE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5E8224E7-FB0A-3949-9B2C-CA51AE52AD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FC08FC2E-8AC8-BF4F-A2CF-C46E47908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F6B70EDA-A849-C742-86C1-F75A72D85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099255E5-C760-F847-8963-7484C7525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59BE4BBA-4FFE-9140-8400-EEEE45A93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F8CB2F63-59A0-764C-8D92-6E8EE329B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98CD08B3-1A1C-1543-8CA0-719753E63F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F38829DF-E907-E943-9187-FE0C9DF90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1D87BDE6-16D0-8C44-A4A0-1463C02BB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E395814A-13A7-C546-A9F2-43C76B7D17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49A24A4-9DD8-8348-9772-EFD33DAD1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35F1CE6-E24E-F146-BB68-DEFB612DE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 descr="ca.png">
              <a:extLst>
                <a:ext uri="{FF2B5EF4-FFF2-40B4-BE49-F238E27FC236}">
                  <a16:creationId xmlns:a16="http://schemas.microsoft.com/office/drawing/2014/main" id="{D8CF3E18-9F3C-B846-BEBF-B6493F225F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EE2C902A-6582-5D47-A3D8-5D481EB6A4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6437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2642395D-106D-B046-A146-EFCB523A77A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9933853"/>
              </p:ext>
            </p:extLst>
          </p:nvPr>
        </p:nvGraphicFramePr>
        <p:xfrm>
          <a:off x="279035" y="1348841"/>
          <a:ext cx="11656061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D5A66B6B-38AB-5847-8954-F7120559E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0BBE71F-1AE0-E14C-BCC9-3FFFA214F7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54BDD1E6-028B-3F42-A403-DA40C4444A16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2D6D1B05-AD7A-444A-ADBC-E231A1C185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22800F37-C605-8B43-A39F-1E9B13C795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854F0140-73C1-984B-B5B6-5BE1AD448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0F5D7C41-DA4D-2944-B1F8-17487BB2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E34D9A91-F523-1E4C-9533-DF0CED619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380B683A-5F0D-3D4B-8892-E6AD6B3E45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AFCDE9E2-86E4-854B-9874-D75647D72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52ACDD40-8980-7A47-9E5B-25B42430C7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4BDBAA49-C987-2B46-A33C-6C05E2398F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31C32FA3-C2A5-C242-8B8E-F2CB26DD8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EA3E783B-FE92-A144-98A8-E9CFFDCA0F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DFE30E24-B39D-C94D-9361-1742AEA39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1EC7C5F-5BC6-2A41-AC63-E4C5136B64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AFF69EE0-4287-C549-9D87-58E244CF8B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7EED7DEF-F627-524D-A0A3-4C96D2F629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F55DF420-F524-7D47-AB6C-3D5DF2C7B4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6C25DC71-DC3A-B242-A7C4-131F23ADDD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131BA5C1-CACF-C34C-8ADB-7F553B4A82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183225B3-F93D-194B-8328-D975E4F377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AA4CD588-80C3-DD40-A168-D7B3D1B0A1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7ED6A184-0CA2-CE46-A584-93598CB6C2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1483659E-38AE-E64E-94FE-E743D2262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2E8B839E-B132-1C47-8E74-3C2191FC8E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AD7F2AAB-D7CE-5F4F-B494-E32954113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6838CAD7-86D9-2547-B3FD-0A4D956FF2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4A9A61CA-4FBA-544E-AEBC-9F54CD1AC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88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42" Type="http://schemas.openxmlformats.org/officeDocument/2006/relationships/image" Target="../media/image24.png"/><Relationship Id="rId47" Type="http://schemas.openxmlformats.org/officeDocument/2006/relationships/image" Target="../media/image29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openxmlformats.org/officeDocument/2006/relationships/image" Target="../media/image27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31" Type="http://schemas.openxmlformats.org/officeDocument/2006/relationships/image" Target="../media/image13.png"/><Relationship Id="rId44" Type="http://schemas.openxmlformats.org/officeDocument/2006/relationships/image" Target="../media/image2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5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46" Type="http://schemas.openxmlformats.org/officeDocument/2006/relationships/image" Target="../media/image28.png"/><Relationship Id="rId20" Type="http://schemas.openxmlformats.org/officeDocument/2006/relationships/image" Target="../media/image2.png"/><Relationship Id="rId41" Type="http://schemas.openxmlformats.org/officeDocument/2006/relationships/image" Target="../media/image23.png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image" Target="../media/image46.png"/><Relationship Id="rId39" Type="http://schemas.openxmlformats.org/officeDocument/2006/relationships/image" Target="../media/image42.png"/><Relationship Id="rId21" Type="http://schemas.openxmlformats.org/officeDocument/2006/relationships/theme" Target="../theme/theme10.xml"/><Relationship Id="rId34" Type="http://schemas.openxmlformats.org/officeDocument/2006/relationships/image" Target="../media/image40.png"/><Relationship Id="rId42" Type="http://schemas.openxmlformats.org/officeDocument/2006/relationships/image" Target="../media/image43.png"/><Relationship Id="rId47" Type="http://schemas.openxmlformats.org/officeDocument/2006/relationships/image" Target="../media/image127.png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9" Type="http://schemas.openxmlformats.org/officeDocument/2006/relationships/image" Target="../media/image37.png"/><Relationship Id="rId11" Type="http://schemas.openxmlformats.org/officeDocument/2006/relationships/slideLayout" Target="../slideLayouts/slideLayout126.xml"/><Relationship Id="rId24" Type="http://schemas.openxmlformats.org/officeDocument/2006/relationships/image" Target="../media/image5.png"/><Relationship Id="rId32" Type="http://schemas.openxmlformats.org/officeDocument/2006/relationships/image" Target="../media/image39.png"/><Relationship Id="rId37" Type="http://schemas.openxmlformats.org/officeDocument/2006/relationships/image" Target="../media/image15.png"/><Relationship Id="rId40" Type="http://schemas.openxmlformats.org/officeDocument/2006/relationships/image" Target="../media/image41.png"/><Relationship Id="rId45" Type="http://schemas.openxmlformats.org/officeDocument/2006/relationships/image" Target="../media/image47.png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image" Target="../media/image3.png"/><Relationship Id="rId28" Type="http://schemas.openxmlformats.org/officeDocument/2006/relationships/image" Target="../media/image36.png"/><Relationship Id="rId36" Type="http://schemas.openxmlformats.org/officeDocument/2006/relationships/image" Target="../media/image14.png"/><Relationship Id="rId49" Type="http://schemas.openxmlformats.org/officeDocument/2006/relationships/image" Target="../media/image2.png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31" Type="http://schemas.openxmlformats.org/officeDocument/2006/relationships/image" Target="../media/image8.png"/><Relationship Id="rId44" Type="http://schemas.openxmlformats.org/officeDocument/2006/relationships/image" Target="../media/image45.png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image" Target="../media/image126.jpeg"/><Relationship Id="rId27" Type="http://schemas.openxmlformats.org/officeDocument/2006/relationships/image" Target="../media/image44.png"/><Relationship Id="rId30" Type="http://schemas.openxmlformats.org/officeDocument/2006/relationships/image" Target="../media/image38.png"/><Relationship Id="rId35" Type="http://schemas.openxmlformats.org/officeDocument/2006/relationships/image" Target="../media/image13.png"/><Relationship Id="rId43" Type="http://schemas.openxmlformats.org/officeDocument/2006/relationships/image" Target="../media/image22.png"/><Relationship Id="rId48" Type="http://schemas.openxmlformats.org/officeDocument/2006/relationships/image" Target="../media/image49.png"/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image" Target="../media/image6.png"/><Relationship Id="rId33" Type="http://schemas.openxmlformats.org/officeDocument/2006/relationships/image" Target="../media/image11.png"/><Relationship Id="rId38" Type="http://schemas.openxmlformats.org/officeDocument/2006/relationships/image" Target="../media/image16.png"/><Relationship Id="rId46" Type="http://schemas.openxmlformats.org/officeDocument/2006/relationships/image" Target="../media/image48.png"/><Relationship Id="rId20" Type="http://schemas.openxmlformats.org/officeDocument/2006/relationships/slideLayout" Target="../slideLayouts/slideLayout135.xml"/><Relationship Id="rId41" Type="http://schemas.openxmlformats.org/officeDocument/2006/relationships/image" Target="../media/image19.png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38.xml"/><Relationship Id="rId21" Type="http://schemas.openxmlformats.org/officeDocument/2006/relationships/image" Target="../media/image151.png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image" Target="../media/image67.emf"/><Relationship Id="rId10" Type="http://schemas.openxmlformats.org/officeDocument/2006/relationships/slideLayout" Target="../slideLayouts/slideLayout145.xml"/><Relationship Id="rId19" Type="http://schemas.openxmlformats.org/officeDocument/2006/relationships/image" Target="../media/image150.jpeg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image" Target="../media/image50.png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26" Type="http://schemas.openxmlformats.org/officeDocument/2006/relationships/image" Target="../media/image44.png"/><Relationship Id="rId39" Type="http://schemas.openxmlformats.org/officeDocument/2006/relationships/image" Target="../media/image41.png"/><Relationship Id="rId21" Type="http://schemas.openxmlformats.org/officeDocument/2006/relationships/image" Target="../media/image126.jpeg"/><Relationship Id="rId34" Type="http://schemas.openxmlformats.org/officeDocument/2006/relationships/image" Target="../media/image13.png"/><Relationship Id="rId42" Type="http://schemas.openxmlformats.org/officeDocument/2006/relationships/image" Target="../media/image22.png"/><Relationship Id="rId47" Type="http://schemas.openxmlformats.org/officeDocument/2006/relationships/image" Target="../media/image49.png"/><Relationship Id="rId7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24" Type="http://schemas.openxmlformats.org/officeDocument/2006/relationships/image" Target="../media/image6.png"/><Relationship Id="rId32" Type="http://schemas.openxmlformats.org/officeDocument/2006/relationships/image" Target="../media/image11.png"/><Relationship Id="rId37" Type="http://schemas.openxmlformats.org/officeDocument/2006/relationships/image" Target="../media/image16.png"/><Relationship Id="rId40" Type="http://schemas.openxmlformats.org/officeDocument/2006/relationships/image" Target="../media/image19.png"/><Relationship Id="rId45" Type="http://schemas.openxmlformats.org/officeDocument/2006/relationships/image" Target="../media/image48.png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image" Target="../media/image5.png"/><Relationship Id="rId28" Type="http://schemas.openxmlformats.org/officeDocument/2006/relationships/image" Target="../media/image37.png"/><Relationship Id="rId36" Type="http://schemas.openxmlformats.org/officeDocument/2006/relationships/image" Target="../media/image15.png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31" Type="http://schemas.openxmlformats.org/officeDocument/2006/relationships/image" Target="../media/image39.png"/><Relationship Id="rId44" Type="http://schemas.openxmlformats.org/officeDocument/2006/relationships/image" Target="../media/image47.png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image" Target="../media/image3.png"/><Relationship Id="rId27" Type="http://schemas.openxmlformats.org/officeDocument/2006/relationships/image" Target="../media/image36.png"/><Relationship Id="rId30" Type="http://schemas.openxmlformats.org/officeDocument/2006/relationships/image" Target="../media/image8.png"/><Relationship Id="rId35" Type="http://schemas.openxmlformats.org/officeDocument/2006/relationships/image" Target="../media/image14.png"/><Relationship Id="rId43" Type="http://schemas.openxmlformats.org/officeDocument/2006/relationships/image" Target="../media/image45.png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5" Type="http://schemas.openxmlformats.org/officeDocument/2006/relationships/image" Target="../media/image46.png"/><Relationship Id="rId33" Type="http://schemas.openxmlformats.org/officeDocument/2006/relationships/image" Target="../media/image40.png"/><Relationship Id="rId38" Type="http://schemas.openxmlformats.org/officeDocument/2006/relationships/image" Target="../media/image42.png"/><Relationship Id="rId46" Type="http://schemas.openxmlformats.org/officeDocument/2006/relationships/image" Target="../media/image127.png"/><Relationship Id="rId20" Type="http://schemas.openxmlformats.org/officeDocument/2006/relationships/theme" Target="../theme/theme12.xml"/><Relationship Id="rId41" Type="http://schemas.openxmlformats.org/officeDocument/2006/relationships/image" Target="../media/image43.png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4.xml"/><Relationship Id="rId18" Type="http://schemas.openxmlformats.org/officeDocument/2006/relationships/slideLayout" Target="../slideLayouts/slideLayout189.xml"/><Relationship Id="rId26" Type="http://schemas.openxmlformats.org/officeDocument/2006/relationships/image" Target="../media/image180.png"/><Relationship Id="rId39" Type="http://schemas.openxmlformats.org/officeDocument/2006/relationships/image" Target="../media/image44.png"/><Relationship Id="rId21" Type="http://schemas.openxmlformats.org/officeDocument/2006/relationships/theme" Target="../theme/theme13.xml"/><Relationship Id="rId34" Type="http://schemas.openxmlformats.org/officeDocument/2006/relationships/image" Target="../media/image187.png"/><Relationship Id="rId42" Type="http://schemas.openxmlformats.org/officeDocument/2006/relationships/image" Target="../media/image193.png"/><Relationship Id="rId47" Type="http://schemas.openxmlformats.org/officeDocument/2006/relationships/image" Target="../media/image195.png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29" Type="http://schemas.openxmlformats.org/officeDocument/2006/relationships/image" Target="../media/image182.png"/><Relationship Id="rId11" Type="http://schemas.openxmlformats.org/officeDocument/2006/relationships/slideLayout" Target="../slideLayouts/slideLayout182.xml"/><Relationship Id="rId24" Type="http://schemas.openxmlformats.org/officeDocument/2006/relationships/image" Target="../media/image178.png"/><Relationship Id="rId32" Type="http://schemas.openxmlformats.org/officeDocument/2006/relationships/image" Target="../media/image185.png"/><Relationship Id="rId37" Type="http://schemas.openxmlformats.org/officeDocument/2006/relationships/image" Target="../media/image189.png"/><Relationship Id="rId40" Type="http://schemas.openxmlformats.org/officeDocument/2006/relationships/image" Target="../media/image191.png"/><Relationship Id="rId45" Type="http://schemas.openxmlformats.org/officeDocument/2006/relationships/image" Target="../media/image27.emf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23" Type="http://schemas.openxmlformats.org/officeDocument/2006/relationships/image" Target="../media/image177.png"/><Relationship Id="rId28" Type="http://schemas.openxmlformats.org/officeDocument/2006/relationships/image" Target="../media/image39.png"/><Relationship Id="rId36" Type="http://schemas.openxmlformats.org/officeDocument/2006/relationships/image" Target="../media/image188.png"/><Relationship Id="rId49" Type="http://schemas.openxmlformats.org/officeDocument/2006/relationships/image" Target="../media/image68.png"/><Relationship Id="rId10" Type="http://schemas.openxmlformats.org/officeDocument/2006/relationships/slideLayout" Target="../slideLayouts/slideLayout181.xml"/><Relationship Id="rId19" Type="http://schemas.openxmlformats.org/officeDocument/2006/relationships/slideLayout" Target="../slideLayouts/slideLayout190.xml"/><Relationship Id="rId31" Type="http://schemas.openxmlformats.org/officeDocument/2006/relationships/image" Target="../media/image184.png"/><Relationship Id="rId44" Type="http://schemas.openxmlformats.org/officeDocument/2006/relationships/image" Target="../media/image26.png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Relationship Id="rId22" Type="http://schemas.openxmlformats.org/officeDocument/2006/relationships/image" Target="../media/image176.png"/><Relationship Id="rId27" Type="http://schemas.openxmlformats.org/officeDocument/2006/relationships/image" Target="../media/image181.png"/><Relationship Id="rId30" Type="http://schemas.openxmlformats.org/officeDocument/2006/relationships/image" Target="../media/image183.png"/><Relationship Id="rId35" Type="http://schemas.openxmlformats.org/officeDocument/2006/relationships/image" Target="../media/image41.png"/><Relationship Id="rId43" Type="http://schemas.openxmlformats.org/officeDocument/2006/relationships/image" Target="../media/image47.png"/><Relationship Id="rId48" Type="http://schemas.openxmlformats.org/officeDocument/2006/relationships/image" Target="../media/image196.png"/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83.xml"/><Relationship Id="rId17" Type="http://schemas.openxmlformats.org/officeDocument/2006/relationships/slideLayout" Target="../slideLayouts/slideLayout188.xml"/><Relationship Id="rId25" Type="http://schemas.openxmlformats.org/officeDocument/2006/relationships/image" Target="../media/image179.png"/><Relationship Id="rId33" Type="http://schemas.openxmlformats.org/officeDocument/2006/relationships/image" Target="../media/image186.png"/><Relationship Id="rId38" Type="http://schemas.openxmlformats.org/officeDocument/2006/relationships/image" Target="../media/image190.png"/><Relationship Id="rId46" Type="http://schemas.openxmlformats.org/officeDocument/2006/relationships/image" Target="../media/image194.png"/><Relationship Id="rId20" Type="http://schemas.openxmlformats.org/officeDocument/2006/relationships/slideLayout" Target="../slideLayouts/slideLayout191.xml"/><Relationship Id="rId41" Type="http://schemas.openxmlformats.org/officeDocument/2006/relationships/image" Target="../media/image192.png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18" Type="http://schemas.openxmlformats.org/officeDocument/2006/relationships/slideLayout" Target="../slideLayouts/slideLayout209.xml"/><Relationship Id="rId26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194.xml"/><Relationship Id="rId21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17" Type="http://schemas.openxmlformats.org/officeDocument/2006/relationships/slideLayout" Target="../slideLayouts/slideLayout208.xml"/><Relationship Id="rId25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193.xml"/><Relationship Id="rId16" Type="http://schemas.openxmlformats.org/officeDocument/2006/relationships/slideLayout" Target="../slideLayouts/slideLayout207.xml"/><Relationship Id="rId20" Type="http://schemas.openxmlformats.org/officeDocument/2006/relationships/slideLayout" Target="../slideLayouts/slideLayout211.xml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24" Type="http://schemas.openxmlformats.org/officeDocument/2006/relationships/slideLayout" Target="../slideLayouts/slideLayout215.xml"/><Relationship Id="rId32" Type="http://schemas.openxmlformats.org/officeDocument/2006/relationships/image" Target="../media/image67.emf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23" Type="http://schemas.openxmlformats.org/officeDocument/2006/relationships/slideLayout" Target="../slideLayouts/slideLayout214.xml"/><Relationship Id="rId28" Type="http://schemas.openxmlformats.org/officeDocument/2006/relationships/image" Target="../media/image150.jpeg"/><Relationship Id="rId10" Type="http://schemas.openxmlformats.org/officeDocument/2006/relationships/slideLayout" Target="../slideLayouts/slideLayout201.xml"/><Relationship Id="rId19" Type="http://schemas.openxmlformats.org/officeDocument/2006/relationships/slideLayout" Target="../slideLayouts/slideLayout210.xml"/><Relationship Id="rId31" Type="http://schemas.openxmlformats.org/officeDocument/2006/relationships/image" Target="../media/image50.png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Relationship Id="rId22" Type="http://schemas.openxmlformats.org/officeDocument/2006/relationships/slideLayout" Target="../slideLayouts/slideLayout213.xml"/><Relationship Id="rId27" Type="http://schemas.openxmlformats.org/officeDocument/2006/relationships/theme" Target="../theme/theme14.xml"/><Relationship Id="rId30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0.xml"/><Relationship Id="rId18" Type="http://schemas.openxmlformats.org/officeDocument/2006/relationships/slideLayout" Target="../slideLayouts/slideLayout235.xml"/><Relationship Id="rId26" Type="http://schemas.openxmlformats.org/officeDocument/2006/relationships/image" Target="../media/image2.png"/><Relationship Id="rId39" Type="http://schemas.openxmlformats.org/officeDocument/2006/relationships/image" Target="../media/image15.png"/><Relationship Id="rId21" Type="http://schemas.openxmlformats.org/officeDocument/2006/relationships/slideLayout" Target="../slideLayouts/slideLayout238.xml"/><Relationship Id="rId34" Type="http://schemas.openxmlformats.org/officeDocument/2006/relationships/image" Target="../media/image39.png"/><Relationship Id="rId42" Type="http://schemas.openxmlformats.org/officeDocument/2006/relationships/image" Target="../media/image42.png"/><Relationship Id="rId47" Type="http://schemas.openxmlformats.org/officeDocument/2006/relationships/image" Target="../media/image45.png"/><Relationship Id="rId50" Type="http://schemas.openxmlformats.org/officeDocument/2006/relationships/image" Target="../media/image26.png"/><Relationship Id="rId7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29" Type="http://schemas.openxmlformats.org/officeDocument/2006/relationships/image" Target="../media/image5.png"/><Relationship Id="rId11" Type="http://schemas.openxmlformats.org/officeDocument/2006/relationships/slideLayout" Target="../slideLayouts/slideLayout228.xml"/><Relationship Id="rId24" Type="http://schemas.openxmlformats.org/officeDocument/2006/relationships/theme" Target="../theme/theme15.xml"/><Relationship Id="rId32" Type="http://schemas.openxmlformats.org/officeDocument/2006/relationships/image" Target="../media/image8.png"/><Relationship Id="rId37" Type="http://schemas.openxmlformats.org/officeDocument/2006/relationships/image" Target="../media/image13.png"/><Relationship Id="rId40" Type="http://schemas.openxmlformats.org/officeDocument/2006/relationships/image" Target="../media/image16.png"/><Relationship Id="rId45" Type="http://schemas.openxmlformats.org/officeDocument/2006/relationships/image" Target="../media/image44.png"/><Relationship Id="rId53" Type="http://schemas.openxmlformats.org/officeDocument/2006/relationships/image" Target="../media/image49.png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19" Type="http://schemas.openxmlformats.org/officeDocument/2006/relationships/slideLayout" Target="../slideLayouts/slideLayout236.xml"/><Relationship Id="rId31" Type="http://schemas.openxmlformats.org/officeDocument/2006/relationships/image" Target="../media/image37.png"/><Relationship Id="rId44" Type="http://schemas.openxmlformats.org/officeDocument/2006/relationships/image" Target="../media/image43.png"/><Relationship Id="rId52" Type="http://schemas.openxmlformats.org/officeDocument/2006/relationships/image" Target="../media/image48.png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Relationship Id="rId22" Type="http://schemas.openxmlformats.org/officeDocument/2006/relationships/slideLayout" Target="../slideLayouts/slideLayout239.xml"/><Relationship Id="rId27" Type="http://schemas.openxmlformats.org/officeDocument/2006/relationships/image" Target="../media/image3.png"/><Relationship Id="rId30" Type="http://schemas.openxmlformats.org/officeDocument/2006/relationships/image" Target="../media/image6.png"/><Relationship Id="rId35" Type="http://schemas.openxmlformats.org/officeDocument/2006/relationships/image" Target="../media/image11.png"/><Relationship Id="rId43" Type="http://schemas.openxmlformats.org/officeDocument/2006/relationships/image" Target="../media/image19.png"/><Relationship Id="rId48" Type="http://schemas.openxmlformats.org/officeDocument/2006/relationships/image" Target="../media/image46.png"/><Relationship Id="rId8" Type="http://schemas.openxmlformats.org/officeDocument/2006/relationships/slideLayout" Target="../slideLayouts/slideLayout225.xml"/><Relationship Id="rId51" Type="http://schemas.openxmlformats.org/officeDocument/2006/relationships/image" Target="../media/image27.emf"/><Relationship Id="rId3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9.xml"/><Relationship Id="rId17" Type="http://schemas.openxmlformats.org/officeDocument/2006/relationships/slideLayout" Target="../slideLayouts/slideLayout234.xml"/><Relationship Id="rId25" Type="http://schemas.openxmlformats.org/officeDocument/2006/relationships/image" Target="../media/image1.jpeg"/><Relationship Id="rId33" Type="http://schemas.openxmlformats.org/officeDocument/2006/relationships/image" Target="../media/image38.png"/><Relationship Id="rId38" Type="http://schemas.openxmlformats.org/officeDocument/2006/relationships/image" Target="../media/image14.png"/><Relationship Id="rId46" Type="http://schemas.openxmlformats.org/officeDocument/2006/relationships/image" Target="../media/image22.png"/><Relationship Id="rId20" Type="http://schemas.openxmlformats.org/officeDocument/2006/relationships/slideLayout" Target="../slideLayouts/slideLayout237.xml"/><Relationship Id="rId41" Type="http://schemas.openxmlformats.org/officeDocument/2006/relationships/image" Target="../media/image41.png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2.xml"/><Relationship Id="rId23" Type="http://schemas.openxmlformats.org/officeDocument/2006/relationships/slideLayout" Target="../slideLayouts/slideLayout240.xml"/><Relationship Id="rId28" Type="http://schemas.openxmlformats.org/officeDocument/2006/relationships/image" Target="../media/image36.png"/><Relationship Id="rId36" Type="http://schemas.openxmlformats.org/officeDocument/2006/relationships/image" Target="../media/image40.png"/><Relationship Id="rId49" Type="http://schemas.openxmlformats.org/officeDocument/2006/relationships/image" Target="../media/image47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image" Target="../media/image37.png"/><Relationship Id="rId39" Type="http://schemas.openxmlformats.org/officeDocument/2006/relationships/image" Target="../media/image43.png"/><Relationship Id="rId21" Type="http://schemas.openxmlformats.org/officeDocument/2006/relationships/image" Target="../media/image2.png"/><Relationship Id="rId34" Type="http://schemas.openxmlformats.org/officeDocument/2006/relationships/image" Target="../media/image15.png"/><Relationship Id="rId42" Type="http://schemas.openxmlformats.org/officeDocument/2006/relationships/image" Target="../media/image45.png"/><Relationship Id="rId47" Type="http://schemas.openxmlformats.org/officeDocument/2006/relationships/image" Target="../media/image48.png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image" Target="../media/image5.png"/><Relationship Id="rId32" Type="http://schemas.openxmlformats.org/officeDocument/2006/relationships/image" Target="../media/image13.png"/><Relationship Id="rId37" Type="http://schemas.openxmlformats.org/officeDocument/2006/relationships/image" Target="../media/image42.png"/><Relationship Id="rId40" Type="http://schemas.openxmlformats.org/officeDocument/2006/relationships/image" Target="../media/image44.png"/><Relationship Id="rId45" Type="http://schemas.openxmlformats.org/officeDocument/2006/relationships/image" Target="../media/image26.png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image" Target="../media/image36.png"/><Relationship Id="rId28" Type="http://schemas.openxmlformats.org/officeDocument/2006/relationships/image" Target="../media/image38.png"/><Relationship Id="rId36" Type="http://schemas.openxmlformats.org/officeDocument/2006/relationships/image" Target="../media/image41.png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31" Type="http://schemas.openxmlformats.org/officeDocument/2006/relationships/image" Target="../media/image40.png"/><Relationship Id="rId44" Type="http://schemas.openxmlformats.org/officeDocument/2006/relationships/image" Target="../media/image47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Relationship Id="rId35" Type="http://schemas.openxmlformats.org/officeDocument/2006/relationships/image" Target="../media/image16.png"/><Relationship Id="rId43" Type="http://schemas.openxmlformats.org/officeDocument/2006/relationships/image" Target="../media/image46.png"/><Relationship Id="rId48" Type="http://schemas.openxmlformats.org/officeDocument/2006/relationships/image" Target="../media/image49.png"/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image" Target="../media/image6.png"/><Relationship Id="rId33" Type="http://schemas.openxmlformats.org/officeDocument/2006/relationships/image" Target="../media/image14.png"/><Relationship Id="rId38" Type="http://schemas.openxmlformats.org/officeDocument/2006/relationships/image" Target="../media/image19.png"/><Relationship Id="rId46" Type="http://schemas.openxmlformats.org/officeDocument/2006/relationships/image" Target="../media/image27.emf"/><Relationship Id="rId20" Type="http://schemas.openxmlformats.org/officeDocument/2006/relationships/image" Target="../media/image1.jpeg"/><Relationship Id="rId41" Type="http://schemas.openxmlformats.org/officeDocument/2006/relationships/image" Target="../media/image2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3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46.png"/><Relationship Id="rId2" Type="http://schemas.openxmlformats.org/officeDocument/2006/relationships/theme" Target="../theme/theme3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49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9" Type="http://schemas.openxmlformats.org/officeDocument/2006/relationships/image" Target="../media/image27.emf"/><Relationship Id="rId21" Type="http://schemas.openxmlformats.org/officeDocument/2006/relationships/image" Target="../media/image38.png"/><Relationship Id="rId34" Type="http://schemas.openxmlformats.org/officeDocument/2006/relationships/image" Target="../media/image22.png"/><Relationship Id="rId42" Type="http://schemas.openxmlformats.org/officeDocument/2006/relationships/image" Target="../media/image51.png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6.png"/><Relationship Id="rId20" Type="http://schemas.openxmlformats.org/officeDocument/2006/relationships/image" Target="../media/image8.png"/><Relationship Id="rId29" Type="http://schemas.openxmlformats.org/officeDocument/2006/relationships/image" Target="../media/image41.png"/><Relationship Id="rId41" Type="http://schemas.openxmlformats.org/officeDocument/2006/relationships/image" Target="../media/image49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image" Target="../media/image40.png"/><Relationship Id="rId32" Type="http://schemas.openxmlformats.org/officeDocument/2006/relationships/image" Target="../media/image43.png"/><Relationship Id="rId37" Type="http://schemas.openxmlformats.org/officeDocument/2006/relationships/image" Target="../media/image47.png"/><Relationship Id="rId40" Type="http://schemas.openxmlformats.org/officeDocument/2006/relationships/image" Target="../media/image48.png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50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36" Type="http://schemas.openxmlformats.org/officeDocument/2006/relationships/image" Target="../media/image46.png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37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Relationship Id="rId22" Type="http://schemas.openxmlformats.org/officeDocument/2006/relationships/image" Target="../media/image39.png"/><Relationship Id="rId27" Type="http://schemas.openxmlformats.org/officeDocument/2006/relationships/image" Target="../media/image15.png"/><Relationship Id="rId30" Type="http://schemas.openxmlformats.org/officeDocument/2006/relationships/image" Target="../media/image42.png"/><Relationship Id="rId35" Type="http://schemas.openxmlformats.org/officeDocument/2006/relationships/image" Target="../media/image45.png"/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44.png"/><Relationship Id="rId38" Type="http://schemas.openxmlformats.org/officeDocument/2006/relationships/image" Target="../media/image2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3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46.png"/><Relationship Id="rId2" Type="http://schemas.openxmlformats.org/officeDocument/2006/relationships/theme" Target="../theme/theme5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31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49.png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image" Target="../media/image56.png"/><Relationship Id="rId39" Type="http://schemas.openxmlformats.org/officeDocument/2006/relationships/image" Target="../media/image63.png"/><Relationship Id="rId21" Type="http://schemas.openxmlformats.org/officeDocument/2006/relationships/slideLayout" Target="../slideLayouts/slideLayout71.xml"/><Relationship Id="rId34" Type="http://schemas.openxmlformats.org/officeDocument/2006/relationships/image" Target="../media/image60.png"/><Relationship Id="rId42" Type="http://schemas.openxmlformats.org/officeDocument/2006/relationships/image" Target="../media/image64.png"/><Relationship Id="rId47" Type="http://schemas.openxmlformats.org/officeDocument/2006/relationships/image" Target="../media/image27.emf"/><Relationship Id="rId50" Type="http://schemas.openxmlformats.org/officeDocument/2006/relationships/image" Target="../media/image54.png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9" Type="http://schemas.openxmlformats.org/officeDocument/2006/relationships/image" Target="../media/image38.png"/><Relationship Id="rId11" Type="http://schemas.openxmlformats.org/officeDocument/2006/relationships/slideLayout" Target="../slideLayouts/slideLayout61.xml"/><Relationship Id="rId24" Type="http://schemas.openxmlformats.org/officeDocument/2006/relationships/image" Target="../media/image36.png"/><Relationship Id="rId32" Type="http://schemas.openxmlformats.org/officeDocument/2006/relationships/image" Target="../media/image40.png"/><Relationship Id="rId37" Type="http://schemas.openxmlformats.org/officeDocument/2006/relationships/image" Target="../media/image41.png"/><Relationship Id="rId40" Type="http://schemas.openxmlformats.org/officeDocument/2006/relationships/image" Target="../media/image43.png"/><Relationship Id="rId45" Type="http://schemas.openxmlformats.org/officeDocument/2006/relationships/image" Target="../media/image47.png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theme" Target="../theme/theme6.xml"/><Relationship Id="rId28" Type="http://schemas.openxmlformats.org/officeDocument/2006/relationships/image" Target="../media/image57.png"/><Relationship Id="rId36" Type="http://schemas.openxmlformats.org/officeDocument/2006/relationships/image" Target="../media/image62.png"/><Relationship Id="rId49" Type="http://schemas.openxmlformats.org/officeDocument/2006/relationships/image" Target="../media/image49.pn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image" Target="../media/image58.png"/><Relationship Id="rId44" Type="http://schemas.openxmlformats.org/officeDocument/2006/relationships/image" Target="../media/image46.png"/><Relationship Id="rId52" Type="http://schemas.openxmlformats.org/officeDocument/2006/relationships/image" Target="../media/image2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image" Target="../media/image37.png"/><Relationship Id="rId30" Type="http://schemas.openxmlformats.org/officeDocument/2006/relationships/image" Target="../media/image39.png"/><Relationship Id="rId35" Type="http://schemas.openxmlformats.org/officeDocument/2006/relationships/image" Target="../media/image61.png"/><Relationship Id="rId43" Type="http://schemas.openxmlformats.org/officeDocument/2006/relationships/image" Target="../media/image45.png"/><Relationship Id="rId48" Type="http://schemas.openxmlformats.org/officeDocument/2006/relationships/image" Target="../media/image48.png"/><Relationship Id="rId8" Type="http://schemas.openxmlformats.org/officeDocument/2006/relationships/slideLayout" Target="../slideLayouts/slideLayout58.xml"/><Relationship Id="rId51" Type="http://schemas.openxmlformats.org/officeDocument/2006/relationships/image" Target="../media/image68.png"/><Relationship Id="rId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image" Target="../media/image55.png"/><Relationship Id="rId33" Type="http://schemas.openxmlformats.org/officeDocument/2006/relationships/image" Target="../media/image59.png"/><Relationship Id="rId38" Type="http://schemas.openxmlformats.org/officeDocument/2006/relationships/image" Target="../media/image42.png"/><Relationship Id="rId46" Type="http://schemas.openxmlformats.org/officeDocument/2006/relationships/image" Target="../media/image26.png"/><Relationship Id="rId20" Type="http://schemas.openxmlformats.org/officeDocument/2006/relationships/slideLayout" Target="../slideLayouts/slideLayout70.xml"/><Relationship Id="rId41" Type="http://schemas.openxmlformats.org/officeDocument/2006/relationships/image" Target="../media/image44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image" Target="../media/image37.png"/><Relationship Id="rId39" Type="http://schemas.openxmlformats.org/officeDocument/2006/relationships/image" Target="../media/image43.png"/><Relationship Id="rId21" Type="http://schemas.openxmlformats.org/officeDocument/2006/relationships/image" Target="../media/image2.png"/><Relationship Id="rId34" Type="http://schemas.openxmlformats.org/officeDocument/2006/relationships/image" Target="../media/image15.png"/><Relationship Id="rId42" Type="http://schemas.openxmlformats.org/officeDocument/2006/relationships/image" Target="../media/image45.png"/><Relationship Id="rId47" Type="http://schemas.openxmlformats.org/officeDocument/2006/relationships/image" Target="../media/image48.png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image" Target="../media/image5.png"/><Relationship Id="rId32" Type="http://schemas.openxmlformats.org/officeDocument/2006/relationships/image" Target="../media/image13.png"/><Relationship Id="rId37" Type="http://schemas.openxmlformats.org/officeDocument/2006/relationships/image" Target="../media/image42.png"/><Relationship Id="rId40" Type="http://schemas.openxmlformats.org/officeDocument/2006/relationships/image" Target="../media/image44.png"/><Relationship Id="rId45" Type="http://schemas.openxmlformats.org/officeDocument/2006/relationships/image" Target="../media/image26.png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image" Target="../media/image36.png"/><Relationship Id="rId28" Type="http://schemas.openxmlformats.org/officeDocument/2006/relationships/image" Target="../media/image38.png"/><Relationship Id="rId36" Type="http://schemas.openxmlformats.org/officeDocument/2006/relationships/image" Target="../media/image41.png"/><Relationship Id="rId10" Type="http://schemas.openxmlformats.org/officeDocument/2006/relationships/slideLayout" Target="../slideLayouts/slideLayout82.xml"/><Relationship Id="rId19" Type="http://schemas.openxmlformats.org/officeDocument/2006/relationships/theme" Target="../theme/theme7.xml"/><Relationship Id="rId31" Type="http://schemas.openxmlformats.org/officeDocument/2006/relationships/image" Target="../media/image40.png"/><Relationship Id="rId44" Type="http://schemas.openxmlformats.org/officeDocument/2006/relationships/image" Target="../media/image47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Relationship Id="rId35" Type="http://schemas.openxmlformats.org/officeDocument/2006/relationships/image" Target="../media/image16.png"/><Relationship Id="rId43" Type="http://schemas.openxmlformats.org/officeDocument/2006/relationships/image" Target="../media/image46.png"/><Relationship Id="rId48" Type="http://schemas.openxmlformats.org/officeDocument/2006/relationships/image" Target="../media/image49.png"/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image" Target="../media/image6.png"/><Relationship Id="rId33" Type="http://schemas.openxmlformats.org/officeDocument/2006/relationships/image" Target="../media/image14.png"/><Relationship Id="rId38" Type="http://schemas.openxmlformats.org/officeDocument/2006/relationships/image" Target="../media/image19.png"/><Relationship Id="rId46" Type="http://schemas.openxmlformats.org/officeDocument/2006/relationships/image" Target="../media/image27.emf"/><Relationship Id="rId20" Type="http://schemas.openxmlformats.org/officeDocument/2006/relationships/image" Target="../media/image1.jpeg"/><Relationship Id="rId41" Type="http://schemas.openxmlformats.org/officeDocument/2006/relationships/image" Target="../media/image22.png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slideLayout" Target="../slideLayouts/slideLayout93.xml"/><Relationship Id="rId21" Type="http://schemas.openxmlformats.org/officeDocument/2006/relationships/image" Target="../media/image43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46.png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92.xml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5.png"/><Relationship Id="rId11" Type="http://schemas.openxmlformats.org/officeDocument/2006/relationships/image" Target="../media/image39.png"/><Relationship Id="rId24" Type="http://schemas.openxmlformats.org/officeDocument/2006/relationships/image" Target="../media/image45.png"/><Relationship Id="rId32" Type="http://schemas.openxmlformats.org/officeDocument/2006/relationships/image" Target="../media/image68.png"/><Relationship Id="rId5" Type="http://schemas.openxmlformats.org/officeDocument/2006/relationships/image" Target="../media/image36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image" Target="../media/image27.emf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31" Type="http://schemas.openxmlformats.org/officeDocument/2006/relationships/image" Target="../media/image54.png"/><Relationship Id="rId4" Type="http://schemas.openxmlformats.org/officeDocument/2006/relationships/theme" Target="../theme/theme8.xml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44.png"/><Relationship Id="rId27" Type="http://schemas.openxmlformats.org/officeDocument/2006/relationships/image" Target="../media/image26.png"/><Relationship Id="rId30" Type="http://schemas.openxmlformats.org/officeDocument/2006/relationships/image" Target="../media/image49.png"/><Relationship Id="rId8" Type="http://schemas.openxmlformats.org/officeDocument/2006/relationships/image" Target="../media/image37.png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image" Target="../media/image56.png"/><Relationship Id="rId39" Type="http://schemas.openxmlformats.org/officeDocument/2006/relationships/image" Target="../media/image63.png"/><Relationship Id="rId21" Type="http://schemas.openxmlformats.org/officeDocument/2006/relationships/slideLayout" Target="../slideLayouts/slideLayout114.xml"/><Relationship Id="rId34" Type="http://schemas.openxmlformats.org/officeDocument/2006/relationships/image" Target="../media/image60.png"/><Relationship Id="rId42" Type="http://schemas.openxmlformats.org/officeDocument/2006/relationships/image" Target="../media/image64.png"/><Relationship Id="rId47" Type="http://schemas.openxmlformats.org/officeDocument/2006/relationships/image" Target="../media/image27.emf"/><Relationship Id="rId50" Type="http://schemas.openxmlformats.org/officeDocument/2006/relationships/image" Target="../media/image54.png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9" Type="http://schemas.openxmlformats.org/officeDocument/2006/relationships/image" Target="../media/image38.png"/><Relationship Id="rId11" Type="http://schemas.openxmlformats.org/officeDocument/2006/relationships/slideLayout" Target="../slideLayouts/slideLayout104.xml"/><Relationship Id="rId24" Type="http://schemas.openxmlformats.org/officeDocument/2006/relationships/image" Target="../media/image36.png"/><Relationship Id="rId32" Type="http://schemas.openxmlformats.org/officeDocument/2006/relationships/image" Target="../media/image40.png"/><Relationship Id="rId37" Type="http://schemas.openxmlformats.org/officeDocument/2006/relationships/image" Target="../media/image41.png"/><Relationship Id="rId40" Type="http://schemas.openxmlformats.org/officeDocument/2006/relationships/image" Target="../media/image43.png"/><Relationship Id="rId45" Type="http://schemas.openxmlformats.org/officeDocument/2006/relationships/image" Target="../media/image47.png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theme" Target="../theme/theme9.xml"/><Relationship Id="rId28" Type="http://schemas.openxmlformats.org/officeDocument/2006/relationships/image" Target="../media/image57.png"/><Relationship Id="rId36" Type="http://schemas.openxmlformats.org/officeDocument/2006/relationships/image" Target="../media/image62.png"/><Relationship Id="rId49" Type="http://schemas.openxmlformats.org/officeDocument/2006/relationships/image" Target="../media/image49.png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31" Type="http://schemas.openxmlformats.org/officeDocument/2006/relationships/image" Target="../media/image58.png"/><Relationship Id="rId44" Type="http://schemas.openxmlformats.org/officeDocument/2006/relationships/image" Target="../media/image46.png"/><Relationship Id="rId52" Type="http://schemas.openxmlformats.org/officeDocument/2006/relationships/image" Target="../media/image2.png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image" Target="../media/image37.png"/><Relationship Id="rId30" Type="http://schemas.openxmlformats.org/officeDocument/2006/relationships/image" Target="../media/image39.png"/><Relationship Id="rId35" Type="http://schemas.openxmlformats.org/officeDocument/2006/relationships/image" Target="../media/image61.png"/><Relationship Id="rId43" Type="http://schemas.openxmlformats.org/officeDocument/2006/relationships/image" Target="../media/image45.png"/><Relationship Id="rId48" Type="http://schemas.openxmlformats.org/officeDocument/2006/relationships/image" Target="../media/image48.png"/><Relationship Id="rId8" Type="http://schemas.openxmlformats.org/officeDocument/2006/relationships/slideLayout" Target="../slideLayouts/slideLayout101.xml"/><Relationship Id="rId51" Type="http://schemas.openxmlformats.org/officeDocument/2006/relationships/image" Target="../media/image68.png"/><Relationship Id="rId3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image" Target="../media/image55.png"/><Relationship Id="rId33" Type="http://schemas.openxmlformats.org/officeDocument/2006/relationships/image" Target="../media/image59.png"/><Relationship Id="rId38" Type="http://schemas.openxmlformats.org/officeDocument/2006/relationships/image" Target="../media/image42.png"/><Relationship Id="rId46" Type="http://schemas.openxmlformats.org/officeDocument/2006/relationships/image" Target="../media/image26.png"/><Relationship Id="rId20" Type="http://schemas.openxmlformats.org/officeDocument/2006/relationships/slideLayout" Target="../slideLayouts/slideLayout113.xml"/><Relationship Id="rId41" Type="http://schemas.openxmlformats.org/officeDocument/2006/relationships/image" Target="../media/image44.pn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D208BC8-A4CD-468B-A92C-D874A6D486C7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2" name="Picture 41" descr="de.png">
              <a:extLst>
                <a:ext uri="{FF2B5EF4-FFF2-40B4-BE49-F238E27FC236}">
                  <a16:creationId xmlns:a16="http://schemas.microsoft.com/office/drawing/2014/main" id="{A5241CAB-ADA2-4417-AD58-366D33827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at.png">
              <a:extLst>
                <a:ext uri="{FF2B5EF4-FFF2-40B4-BE49-F238E27FC236}">
                  <a16:creationId xmlns:a16="http://schemas.microsoft.com/office/drawing/2014/main" id="{E44B6718-7132-4112-86F4-EB97255A0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be.png">
              <a:extLst>
                <a:ext uri="{FF2B5EF4-FFF2-40B4-BE49-F238E27FC236}">
                  <a16:creationId xmlns:a16="http://schemas.microsoft.com/office/drawing/2014/main" id="{0F720296-2A62-4DA7-837E-02D677FAAC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>
              <a:extLst>
                <a:ext uri="{FF2B5EF4-FFF2-40B4-BE49-F238E27FC236}">
                  <a16:creationId xmlns:a16="http://schemas.microsoft.com/office/drawing/2014/main" id="{D73A6867-7859-4C9C-BB7B-F223F064E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>
              <a:extLst>
                <a:ext uri="{FF2B5EF4-FFF2-40B4-BE49-F238E27FC236}">
                  <a16:creationId xmlns:a16="http://schemas.microsoft.com/office/drawing/2014/main" id="{1493C1A0-A11D-42B6-8DCB-162F826EEF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>
              <a:extLst>
                <a:ext uri="{FF2B5EF4-FFF2-40B4-BE49-F238E27FC236}">
                  <a16:creationId xmlns:a16="http://schemas.microsoft.com/office/drawing/2014/main" id="{0122824D-D8E9-4094-8057-406813DC2D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>
              <a:extLst>
                <a:ext uri="{FF2B5EF4-FFF2-40B4-BE49-F238E27FC236}">
                  <a16:creationId xmlns:a16="http://schemas.microsoft.com/office/drawing/2014/main" id="{4D5DC57B-4AEE-4812-9DD4-84980F6022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>
              <a:extLst>
                <a:ext uri="{FF2B5EF4-FFF2-40B4-BE49-F238E27FC236}">
                  <a16:creationId xmlns:a16="http://schemas.microsoft.com/office/drawing/2014/main" id="{FCDCEAFB-665D-48AD-9E34-D9CFF731FC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>
              <a:extLst>
                <a:ext uri="{FF2B5EF4-FFF2-40B4-BE49-F238E27FC236}">
                  <a16:creationId xmlns:a16="http://schemas.microsoft.com/office/drawing/2014/main" id="{F2E0A474-2FAE-477F-AB8D-C50F384AA0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>
              <a:extLst>
                <a:ext uri="{FF2B5EF4-FFF2-40B4-BE49-F238E27FC236}">
                  <a16:creationId xmlns:a16="http://schemas.microsoft.com/office/drawing/2014/main" id="{10168A5E-064A-4ABA-B5A6-59999CBC49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>
              <a:extLst>
                <a:ext uri="{FF2B5EF4-FFF2-40B4-BE49-F238E27FC236}">
                  <a16:creationId xmlns:a16="http://schemas.microsoft.com/office/drawing/2014/main" id="{5A32E48C-2D3D-4EEC-BE4D-423F2F39F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>
              <a:extLst>
                <a:ext uri="{FF2B5EF4-FFF2-40B4-BE49-F238E27FC236}">
                  <a16:creationId xmlns:a16="http://schemas.microsoft.com/office/drawing/2014/main" id="{4C3D6A8C-E062-466C-B2D8-52D1B3FC4E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>
              <a:extLst>
                <a:ext uri="{FF2B5EF4-FFF2-40B4-BE49-F238E27FC236}">
                  <a16:creationId xmlns:a16="http://schemas.microsoft.com/office/drawing/2014/main" id="{7A3219A7-1E00-4C98-81AF-1C2E67E102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>
              <a:extLst>
                <a:ext uri="{FF2B5EF4-FFF2-40B4-BE49-F238E27FC236}">
                  <a16:creationId xmlns:a16="http://schemas.microsoft.com/office/drawing/2014/main" id="{56F0B3F4-5ADA-41BD-8413-E2B2699C4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>
              <a:extLst>
                <a:ext uri="{FF2B5EF4-FFF2-40B4-BE49-F238E27FC236}">
                  <a16:creationId xmlns:a16="http://schemas.microsoft.com/office/drawing/2014/main" id="{5CEDEC63-C26E-491B-A8CC-1F1F2EF2A8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>
              <a:extLst>
                <a:ext uri="{FF2B5EF4-FFF2-40B4-BE49-F238E27FC236}">
                  <a16:creationId xmlns:a16="http://schemas.microsoft.com/office/drawing/2014/main" id="{163376FE-C97D-4E6A-BE37-CCCC5BA436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>
              <a:extLst>
                <a:ext uri="{FF2B5EF4-FFF2-40B4-BE49-F238E27FC236}">
                  <a16:creationId xmlns:a16="http://schemas.microsoft.com/office/drawing/2014/main" id="{3BE778F5-B33E-4FAB-8AC1-1FCA0478FF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z.png">
              <a:extLst>
                <a:ext uri="{FF2B5EF4-FFF2-40B4-BE49-F238E27FC236}">
                  <a16:creationId xmlns:a16="http://schemas.microsoft.com/office/drawing/2014/main" id="{A0ADC83A-EDBF-4D1F-9CC6-78C91183AC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28F27ED4-7917-422D-9E5F-265059B3F4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2AEDE91D-4CAE-4409-9544-1513C16F6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D580BA20-050E-47FB-9E7A-385336FDC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26EB49F8-5DE5-4BA4-824D-55A8BFEA82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2E67ACB-30B1-4DC0-A0F1-7AA87A8887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05FED7DC-B78B-4C40-8E7D-8BA59B4508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3A0D12A6-06A1-4C98-99F3-70AC0D507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FB1B9B6-BD48-4410-9682-BA491E97D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359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  <p:sldLayoutId id="2147484364" r:id="rId12"/>
    <p:sldLayoutId id="2147484365" r:id="rId13"/>
    <p:sldLayoutId id="2147484366" r:id="rId14"/>
    <p:sldLayoutId id="2147484367" r:id="rId15"/>
    <p:sldLayoutId id="2147484368" r:id="rId16"/>
    <p:sldLayoutId id="2147484369" r:id="rId1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5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grpSp>
        <p:nvGrpSpPr>
          <p:cNvPr id="37" name="Group 170">
            <a:extLst>
              <a:ext uri="{FF2B5EF4-FFF2-40B4-BE49-F238E27FC236}">
                <a16:creationId xmlns:a16="http://schemas.microsoft.com/office/drawing/2014/main" id="{5FE52E09-501D-4EBC-84B5-0C1C6E2D4B1A}"/>
              </a:ext>
            </a:extLst>
          </p:cNvPr>
          <p:cNvGrpSpPr/>
          <p:nvPr userDrawn="1"/>
        </p:nvGrpSpPr>
        <p:grpSpPr>
          <a:xfrm>
            <a:off x="226800" y="6573600"/>
            <a:ext cx="9280921" cy="144114"/>
            <a:chOff x="226688" y="6572055"/>
            <a:chExt cx="9280921" cy="144114"/>
          </a:xfrm>
        </p:grpSpPr>
        <p:pic>
          <p:nvPicPr>
            <p:cNvPr id="38" name="Picture 171" descr="at.png">
              <a:extLst>
                <a:ext uri="{FF2B5EF4-FFF2-40B4-BE49-F238E27FC236}">
                  <a16:creationId xmlns:a16="http://schemas.microsoft.com/office/drawing/2014/main" id="{32A50848-09C8-4A09-B7DD-320FE2555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72" descr="be.png">
              <a:extLst>
                <a:ext uri="{FF2B5EF4-FFF2-40B4-BE49-F238E27FC236}">
                  <a16:creationId xmlns:a16="http://schemas.microsoft.com/office/drawing/2014/main" id="{D31783AE-B774-4B29-9352-7E41C25E9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73" descr="ch.png">
              <a:extLst>
                <a:ext uri="{FF2B5EF4-FFF2-40B4-BE49-F238E27FC236}">
                  <a16:creationId xmlns:a16="http://schemas.microsoft.com/office/drawing/2014/main" id="{16DEF296-0B93-4399-A5FB-F889470F70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74" descr="cz.png">
              <a:extLst>
                <a:ext uri="{FF2B5EF4-FFF2-40B4-BE49-F238E27FC236}">
                  <a16:creationId xmlns:a16="http://schemas.microsoft.com/office/drawing/2014/main" id="{0D1DEF82-8159-4088-A7BE-416E74ED76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75" descr="de.png">
              <a:extLst>
                <a:ext uri="{FF2B5EF4-FFF2-40B4-BE49-F238E27FC236}">
                  <a16:creationId xmlns:a16="http://schemas.microsoft.com/office/drawing/2014/main" id="{358227E3-3FE4-4414-9F6F-85BA4E77A4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76" descr="dk.png">
              <a:extLst>
                <a:ext uri="{FF2B5EF4-FFF2-40B4-BE49-F238E27FC236}">
                  <a16:creationId xmlns:a16="http://schemas.microsoft.com/office/drawing/2014/main" id="{D32E95F8-11E7-4E33-9955-292BE40324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77" descr="ee.png">
              <a:extLst>
                <a:ext uri="{FF2B5EF4-FFF2-40B4-BE49-F238E27FC236}">
                  <a16:creationId xmlns:a16="http://schemas.microsoft.com/office/drawing/2014/main" id="{0BF10C2E-FB8A-48DA-AA85-111A2C2952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78" descr="es.png">
              <a:extLst>
                <a:ext uri="{FF2B5EF4-FFF2-40B4-BE49-F238E27FC236}">
                  <a16:creationId xmlns:a16="http://schemas.microsoft.com/office/drawing/2014/main" id="{0A7AFAAD-5E67-4025-8938-96E2F89244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79" descr="fi.png">
              <a:extLst>
                <a:ext uri="{FF2B5EF4-FFF2-40B4-BE49-F238E27FC236}">
                  <a16:creationId xmlns:a16="http://schemas.microsoft.com/office/drawing/2014/main" id="{64A9855E-15DC-4222-B044-455CBD6C91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80" descr="fr.png">
              <a:extLst>
                <a:ext uri="{FF2B5EF4-FFF2-40B4-BE49-F238E27FC236}">
                  <a16:creationId xmlns:a16="http://schemas.microsoft.com/office/drawing/2014/main" id="{71C85BFD-CC5B-45B6-B9D0-FBAB76C81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81" descr="gr.png">
              <a:extLst>
                <a:ext uri="{FF2B5EF4-FFF2-40B4-BE49-F238E27FC236}">
                  <a16:creationId xmlns:a16="http://schemas.microsoft.com/office/drawing/2014/main" id="{851B59E5-FBCC-4EA3-BAC1-1DDAE5DE1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82" descr="hu.png">
              <a:extLst>
                <a:ext uri="{FF2B5EF4-FFF2-40B4-BE49-F238E27FC236}">
                  <a16:creationId xmlns:a16="http://schemas.microsoft.com/office/drawing/2014/main" id="{C8C15589-BA93-4F97-9E06-66D19BFA2F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83" descr="ie.png">
              <a:extLst>
                <a:ext uri="{FF2B5EF4-FFF2-40B4-BE49-F238E27FC236}">
                  <a16:creationId xmlns:a16="http://schemas.microsoft.com/office/drawing/2014/main" id="{758F24CC-8B09-47CD-AEC5-04BA4F043F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84" descr="it.png">
              <a:extLst>
                <a:ext uri="{FF2B5EF4-FFF2-40B4-BE49-F238E27FC236}">
                  <a16:creationId xmlns:a16="http://schemas.microsoft.com/office/drawing/2014/main" id="{86B446AA-A82D-4A72-A883-49E8E83B8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85" descr="lu.png">
              <a:extLst>
                <a:ext uri="{FF2B5EF4-FFF2-40B4-BE49-F238E27FC236}">
                  <a16:creationId xmlns:a16="http://schemas.microsoft.com/office/drawing/2014/main" id="{DEC8A82D-7660-4A02-A3A7-CD892B2E65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86" descr="nl.png">
              <a:extLst>
                <a:ext uri="{FF2B5EF4-FFF2-40B4-BE49-F238E27FC236}">
                  <a16:creationId xmlns:a16="http://schemas.microsoft.com/office/drawing/2014/main" id="{12EB86D5-4CED-4C64-A0E7-BB521A23B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87" descr="no.png">
              <a:extLst>
                <a:ext uri="{FF2B5EF4-FFF2-40B4-BE49-F238E27FC236}">
                  <a16:creationId xmlns:a16="http://schemas.microsoft.com/office/drawing/2014/main" id="{90650A78-5D9A-4EA1-885C-E53C55D2B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88" descr="pl.png">
              <a:extLst>
                <a:ext uri="{FF2B5EF4-FFF2-40B4-BE49-F238E27FC236}">
                  <a16:creationId xmlns:a16="http://schemas.microsoft.com/office/drawing/2014/main" id="{D17658EA-7435-4C84-92BB-AC51210C5B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89" descr="pt.png">
              <a:extLst>
                <a:ext uri="{FF2B5EF4-FFF2-40B4-BE49-F238E27FC236}">
                  <a16:creationId xmlns:a16="http://schemas.microsoft.com/office/drawing/2014/main" id="{DFB3CBD1-3B4A-4D5D-A3EB-B2A89C6FC0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90" descr="ro.png">
              <a:extLst>
                <a:ext uri="{FF2B5EF4-FFF2-40B4-BE49-F238E27FC236}">
                  <a16:creationId xmlns:a16="http://schemas.microsoft.com/office/drawing/2014/main" id="{CBED7DAF-E143-4831-AB0F-3497111033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91" descr="se.png">
              <a:extLst>
                <a:ext uri="{FF2B5EF4-FFF2-40B4-BE49-F238E27FC236}">
                  <a16:creationId xmlns:a16="http://schemas.microsoft.com/office/drawing/2014/main" id="{387C0A50-70F4-4432-9ED4-3E027A5038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92" descr="uk.png">
              <a:extLst>
                <a:ext uri="{FF2B5EF4-FFF2-40B4-BE49-F238E27FC236}">
                  <a16:creationId xmlns:a16="http://schemas.microsoft.com/office/drawing/2014/main" id="{6D7278A3-215E-4C2E-A572-541E5C3840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93" descr="ca.png">
              <a:extLst>
                <a:ext uri="{FF2B5EF4-FFF2-40B4-BE49-F238E27FC236}">
                  <a16:creationId xmlns:a16="http://schemas.microsoft.com/office/drawing/2014/main" id="{9F17E0C7-DCDC-4849-AB57-7D716C2CB4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94">
              <a:extLst>
                <a:ext uri="{FF2B5EF4-FFF2-40B4-BE49-F238E27FC236}">
                  <a16:creationId xmlns:a16="http://schemas.microsoft.com/office/drawing/2014/main" id="{A9A56B14-0186-423D-AA51-68975C0DD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9" name="Picture 195" descr="si.png">
              <a:extLst>
                <a:ext uri="{FF2B5EF4-FFF2-40B4-BE49-F238E27FC236}">
                  <a16:creationId xmlns:a16="http://schemas.microsoft.com/office/drawing/2014/main" id="{CD60B4F6-AF62-42BC-A1E4-A9CBEAB585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11680526" y="6202802"/>
            <a:ext cx="27507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FC175A7-9FD4-4A17-AB83-163F19D77D5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7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3984" r:id="rId6"/>
    <p:sldLayoutId id="2147483985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096" r:id="rId16"/>
    <p:sldLayoutId id="2147484097" r:id="rId17"/>
    <p:sldLayoutId id="2147484098" r:id="rId18"/>
    <p:sldLayoutId id="2147484099" r:id="rId19"/>
    <p:sldLayoutId id="2147484101" r:id="rId20"/>
  </p:sldLayoutIdLst>
  <p:hf hdr="0" dt="0"/>
  <p:txStyles>
    <p:titleStyle>
      <a:lvl1pPr algn="just" rtl="0" eaLnBrk="1" fontAlgn="base" hangingPunct="1">
        <a:spcBef>
          <a:spcPct val="0"/>
        </a:spcBef>
        <a:spcAft>
          <a:spcPct val="0"/>
        </a:spcAft>
        <a:defRPr lang="en-GB" sz="2992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4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79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410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28994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03882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7552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4150B13E-1069-2682-6086-84E3FCACE7C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1097915"/>
            <a:ext cx="11795829" cy="53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  <a:endParaRPr lang="en-GB" altLang="en-US"/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accent5">
                  <a:lumMod val="40000"/>
                  <a:lumOff val="6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17" y="236217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8" name="TextBox 115">
            <a:extLst>
              <a:ext uri="{FF2B5EF4-FFF2-40B4-BE49-F238E27FC236}">
                <a16:creationId xmlns:a16="http://schemas.microsoft.com/office/drawing/2014/main" id="{F9E1C1DD-8FAB-3C44-829D-CCC49D93F7D1}"/>
              </a:ext>
            </a:extLst>
          </p:cNvPr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2" name="Picture 37">
            <a:extLst>
              <a:ext uri="{FF2B5EF4-FFF2-40B4-BE49-F238E27FC236}">
                <a16:creationId xmlns:a16="http://schemas.microsoft.com/office/drawing/2014/main" id="{7553FF9B-0168-67DE-175B-079CA1A8C9F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7" name="Straight Connector 38">
            <a:extLst>
              <a:ext uri="{FF2B5EF4-FFF2-40B4-BE49-F238E27FC236}">
                <a16:creationId xmlns:a16="http://schemas.microsoft.com/office/drawing/2014/main" id="{095A1AC3-1742-ED96-E887-23559BE52BCB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3">
            <a:extLst>
              <a:ext uri="{FF2B5EF4-FFF2-40B4-BE49-F238E27FC236}">
                <a16:creationId xmlns:a16="http://schemas.microsoft.com/office/drawing/2014/main" id="{1F11A3A9-40C5-1403-DEEC-266DF3E36EB7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0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  <p:sldLayoutId id="2147484117" r:id="rId12"/>
    <p:sldLayoutId id="2147484118" r:id="rId13"/>
    <p:sldLayoutId id="2147484119" r:id="rId14"/>
    <p:sldLayoutId id="2147484120" r:id="rId15"/>
    <p:sldLayoutId id="2147484121" r:id="rId16"/>
    <p:sldLayoutId id="2147484122" r:id="rId17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0">
          <a:solidFill>
            <a:schemeClr val="bg1"/>
          </a:solidFill>
          <a:latin typeface="NotesEsa" panose="02000506030000020004" pitchFamily="2" charset="77"/>
          <a:ea typeface="MS PGothic" pitchFamily="34" charset="-128"/>
          <a:cs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6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7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6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68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2" y="6584400"/>
            <a:ext cx="1638000" cy="104400"/>
          </a:xfrm>
          <a:prstGeom prst="rect">
            <a:avLst/>
          </a:prstGeom>
        </p:spPr>
      </p:pic>
      <p:grpSp>
        <p:nvGrpSpPr>
          <p:cNvPr id="37" name="Group 170">
            <a:extLst>
              <a:ext uri="{FF2B5EF4-FFF2-40B4-BE49-F238E27FC236}">
                <a16:creationId xmlns:a16="http://schemas.microsoft.com/office/drawing/2014/main" id="{5FE52E09-501D-4EBC-84B5-0C1C6E2D4B1A}"/>
              </a:ext>
            </a:extLst>
          </p:cNvPr>
          <p:cNvGrpSpPr/>
          <p:nvPr userDrawn="1"/>
        </p:nvGrpSpPr>
        <p:grpSpPr>
          <a:xfrm>
            <a:off x="226800" y="6573600"/>
            <a:ext cx="9280921" cy="144114"/>
            <a:chOff x="226688" y="6572055"/>
            <a:chExt cx="9280921" cy="144114"/>
          </a:xfrm>
        </p:grpSpPr>
        <p:pic>
          <p:nvPicPr>
            <p:cNvPr id="38" name="Picture 171" descr="at.png">
              <a:extLst>
                <a:ext uri="{FF2B5EF4-FFF2-40B4-BE49-F238E27FC236}">
                  <a16:creationId xmlns:a16="http://schemas.microsoft.com/office/drawing/2014/main" id="{32A50848-09C8-4A09-B7DD-320FE2555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72" descr="be.png">
              <a:extLst>
                <a:ext uri="{FF2B5EF4-FFF2-40B4-BE49-F238E27FC236}">
                  <a16:creationId xmlns:a16="http://schemas.microsoft.com/office/drawing/2014/main" id="{D31783AE-B774-4B29-9352-7E41C25E9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73" descr="ch.png">
              <a:extLst>
                <a:ext uri="{FF2B5EF4-FFF2-40B4-BE49-F238E27FC236}">
                  <a16:creationId xmlns:a16="http://schemas.microsoft.com/office/drawing/2014/main" id="{16DEF296-0B93-4399-A5FB-F889470F70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74" descr="cz.png">
              <a:extLst>
                <a:ext uri="{FF2B5EF4-FFF2-40B4-BE49-F238E27FC236}">
                  <a16:creationId xmlns:a16="http://schemas.microsoft.com/office/drawing/2014/main" id="{0D1DEF82-8159-4088-A7BE-416E74ED76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75" descr="de.png">
              <a:extLst>
                <a:ext uri="{FF2B5EF4-FFF2-40B4-BE49-F238E27FC236}">
                  <a16:creationId xmlns:a16="http://schemas.microsoft.com/office/drawing/2014/main" id="{358227E3-3FE4-4414-9F6F-85BA4E77A4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76" descr="dk.png">
              <a:extLst>
                <a:ext uri="{FF2B5EF4-FFF2-40B4-BE49-F238E27FC236}">
                  <a16:creationId xmlns:a16="http://schemas.microsoft.com/office/drawing/2014/main" id="{D32E95F8-11E7-4E33-9955-292BE40324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77" descr="ee.png">
              <a:extLst>
                <a:ext uri="{FF2B5EF4-FFF2-40B4-BE49-F238E27FC236}">
                  <a16:creationId xmlns:a16="http://schemas.microsoft.com/office/drawing/2014/main" id="{0BF10C2E-FB8A-48DA-AA85-111A2C2952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78" descr="es.png">
              <a:extLst>
                <a:ext uri="{FF2B5EF4-FFF2-40B4-BE49-F238E27FC236}">
                  <a16:creationId xmlns:a16="http://schemas.microsoft.com/office/drawing/2014/main" id="{0A7AFAAD-5E67-4025-8938-96E2F89244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79" descr="fi.png">
              <a:extLst>
                <a:ext uri="{FF2B5EF4-FFF2-40B4-BE49-F238E27FC236}">
                  <a16:creationId xmlns:a16="http://schemas.microsoft.com/office/drawing/2014/main" id="{64A9855E-15DC-4222-B044-455CBD6C91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80" descr="fr.png">
              <a:extLst>
                <a:ext uri="{FF2B5EF4-FFF2-40B4-BE49-F238E27FC236}">
                  <a16:creationId xmlns:a16="http://schemas.microsoft.com/office/drawing/2014/main" id="{71C85BFD-CC5B-45B6-B9D0-FBAB76C81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81" descr="gr.png">
              <a:extLst>
                <a:ext uri="{FF2B5EF4-FFF2-40B4-BE49-F238E27FC236}">
                  <a16:creationId xmlns:a16="http://schemas.microsoft.com/office/drawing/2014/main" id="{851B59E5-FBCC-4EA3-BAC1-1DDAE5DE1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82" descr="hu.png">
              <a:extLst>
                <a:ext uri="{FF2B5EF4-FFF2-40B4-BE49-F238E27FC236}">
                  <a16:creationId xmlns:a16="http://schemas.microsoft.com/office/drawing/2014/main" id="{C8C15589-BA93-4F97-9E06-66D19BFA2F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83" descr="ie.png">
              <a:extLst>
                <a:ext uri="{FF2B5EF4-FFF2-40B4-BE49-F238E27FC236}">
                  <a16:creationId xmlns:a16="http://schemas.microsoft.com/office/drawing/2014/main" id="{758F24CC-8B09-47CD-AEC5-04BA4F043F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84" descr="it.png">
              <a:extLst>
                <a:ext uri="{FF2B5EF4-FFF2-40B4-BE49-F238E27FC236}">
                  <a16:creationId xmlns:a16="http://schemas.microsoft.com/office/drawing/2014/main" id="{86B446AA-A82D-4A72-A883-49E8E83B8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85" descr="lu.png">
              <a:extLst>
                <a:ext uri="{FF2B5EF4-FFF2-40B4-BE49-F238E27FC236}">
                  <a16:creationId xmlns:a16="http://schemas.microsoft.com/office/drawing/2014/main" id="{DEC8A82D-7660-4A02-A3A7-CD892B2E65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86" descr="nl.png">
              <a:extLst>
                <a:ext uri="{FF2B5EF4-FFF2-40B4-BE49-F238E27FC236}">
                  <a16:creationId xmlns:a16="http://schemas.microsoft.com/office/drawing/2014/main" id="{12EB86D5-4CED-4C64-A0E7-BB521A23B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87" descr="no.png">
              <a:extLst>
                <a:ext uri="{FF2B5EF4-FFF2-40B4-BE49-F238E27FC236}">
                  <a16:creationId xmlns:a16="http://schemas.microsoft.com/office/drawing/2014/main" id="{90650A78-5D9A-4EA1-885C-E53C55D2B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88" descr="pl.png">
              <a:extLst>
                <a:ext uri="{FF2B5EF4-FFF2-40B4-BE49-F238E27FC236}">
                  <a16:creationId xmlns:a16="http://schemas.microsoft.com/office/drawing/2014/main" id="{D17658EA-7435-4C84-92BB-AC51210C5B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89" descr="pt.png">
              <a:extLst>
                <a:ext uri="{FF2B5EF4-FFF2-40B4-BE49-F238E27FC236}">
                  <a16:creationId xmlns:a16="http://schemas.microsoft.com/office/drawing/2014/main" id="{DFB3CBD1-3B4A-4D5D-A3EB-B2A89C6FC0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90" descr="ro.png">
              <a:extLst>
                <a:ext uri="{FF2B5EF4-FFF2-40B4-BE49-F238E27FC236}">
                  <a16:creationId xmlns:a16="http://schemas.microsoft.com/office/drawing/2014/main" id="{CBED7DAF-E143-4831-AB0F-3497111033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91" descr="se.png">
              <a:extLst>
                <a:ext uri="{FF2B5EF4-FFF2-40B4-BE49-F238E27FC236}">
                  <a16:creationId xmlns:a16="http://schemas.microsoft.com/office/drawing/2014/main" id="{387C0A50-70F4-4432-9ED4-3E027A5038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92" descr="uk.png">
              <a:extLst>
                <a:ext uri="{FF2B5EF4-FFF2-40B4-BE49-F238E27FC236}">
                  <a16:creationId xmlns:a16="http://schemas.microsoft.com/office/drawing/2014/main" id="{6D7278A3-215E-4C2E-A572-541E5C3840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93" descr="ca.png">
              <a:extLst>
                <a:ext uri="{FF2B5EF4-FFF2-40B4-BE49-F238E27FC236}">
                  <a16:creationId xmlns:a16="http://schemas.microsoft.com/office/drawing/2014/main" id="{9F17E0C7-DCDC-4849-AB57-7D716C2CB4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94">
              <a:extLst>
                <a:ext uri="{FF2B5EF4-FFF2-40B4-BE49-F238E27FC236}">
                  <a16:creationId xmlns:a16="http://schemas.microsoft.com/office/drawing/2014/main" id="{A9A56B14-0186-423D-AA51-68975C0DD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9" name="Picture 195" descr="si.png">
              <a:extLst>
                <a:ext uri="{FF2B5EF4-FFF2-40B4-BE49-F238E27FC236}">
                  <a16:creationId xmlns:a16="http://schemas.microsoft.com/office/drawing/2014/main" id="{CD60B4F6-AF62-42BC-A1E4-A9CBEAB585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11680527" y="6202804"/>
            <a:ext cx="27507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6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6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6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FC175A7-9FD4-4A17-AB83-163F19D77D5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4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40" r:id="rId6"/>
    <p:sldLayoutId id="2147484241" r:id="rId7"/>
    <p:sldLayoutId id="2147484292" r:id="rId8"/>
    <p:sldLayoutId id="2147484293" r:id="rId9"/>
    <p:sldLayoutId id="2147484294" r:id="rId10"/>
    <p:sldLayoutId id="2147484295" r:id="rId11"/>
    <p:sldLayoutId id="2147484296" r:id="rId12"/>
    <p:sldLayoutId id="2147484297" r:id="rId13"/>
    <p:sldLayoutId id="2147484298" r:id="rId14"/>
    <p:sldLayoutId id="2147484299" r:id="rId15"/>
    <p:sldLayoutId id="2147484300" r:id="rId16"/>
    <p:sldLayoutId id="2147484301" r:id="rId17"/>
    <p:sldLayoutId id="2147484302" r:id="rId18"/>
    <p:sldLayoutId id="2147484303" r:id="rId19"/>
  </p:sldLayoutIdLst>
  <p:hf hdr="0" dt="0"/>
  <p:txStyles>
    <p:titleStyle>
      <a:lvl1pPr algn="just" rtl="0" eaLnBrk="1" fontAlgn="base" hangingPunct="1">
        <a:spcBef>
          <a:spcPct val="0"/>
        </a:spcBef>
        <a:spcAft>
          <a:spcPct val="0"/>
        </a:spcAft>
        <a:defRPr lang="en-GB" sz="2984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1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1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1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10" b="1">
          <a:solidFill>
            <a:schemeClr val="bg1"/>
          </a:solidFill>
          <a:latin typeface="Verdana" pitchFamily="34" charset="0"/>
        </a:defRPr>
      </a:lvl5pPr>
      <a:lvl6pPr marL="438636" algn="l" rtl="0" eaLnBrk="1" fontAlgn="base" hangingPunct="1">
        <a:spcBef>
          <a:spcPct val="0"/>
        </a:spcBef>
        <a:spcAft>
          <a:spcPct val="0"/>
        </a:spcAft>
        <a:defRPr sz="2110" b="1">
          <a:solidFill>
            <a:schemeClr val="bg1"/>
          </a:solidFill>
          <a:latin typeface="Verdana" pitchFamily="34" charset="0"/>
        </a:defRPr>
      </a:lvl6pPr>
      <a:lvl7pPr marL="877274" algn="l" rtl="0" eaLnBrk="1" fontAlgn="base" hangingPunct="1">
        <a:spcBef>
          <a:spcPct val="0"/>
        </a:spcBef>
        <a:spcAft>
          <a:spcPct val="0"/>
        </a:spcAft>
        <a:defRPr sz="2110" b="1">
          <a:solidFill>
            <a:schemeClr val="bg1"/>
          </a:solidFill>
          <a:latin typeface="Verdana" pitchFamily="34" charset="0"/>
        </a:defRPr>
      </a:lvl7pPr>
      <a:lvl8pPr marL="1315910" algn="l" rtl="0" eaLnBrk="1" fontAlgn="base" hangingPunct="1">
        <a:spcBef>
          <a:spcPct val="0"/>
        </a:spcBef>
        <a:spcAft>
          <a:spcPct val="0"/>
        </a:spcAft>
        <a:defRPr sz="2110" b="1">
          <a:solidFill>
            <a:schemeClr val="bg1"/>
          </a:solidFill>
          <a:latin typeface="Verdana" pitchFamily="34" charset="0"/>
        </a:defRPr>
      </a:lvl8pPr>
      <a:lvl9pPr marL="1754547" algn="l" rtl="0" eaLnBrk="1" fontAlgn="base" hangingPunct="1">
        <a:spcBef>
          <a:spcPct val="0"/>
        </a:spcBef>
        <a:spcAft>
          <a:spcPct val="0"/>
        </a:spcAft>
        <a:defRPr sz="2110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79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77112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0449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2378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497122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38514" indent="-40208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5">
          <a:solidFill>
            <a:schemeClr val="bg2"/>
          </a:solidFill>
          <a:latin typeface="+mn-lt"/>
        </a:defRPr>
      </a:lvl6pPr>
      <a:lvl7pPr marL="3777150" indent="-40208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5">
          <a:solidFill>
            <a:schemeClr val="bg2"/>
          </a:solidFill>
          <a:latin typeface="+mn-lt"/>
        </a:defRPr>
      </a:lvl7pPr>
      <a:lvl8pPr marL="4215788" indent="-40208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5">
          <a:solidFill>
            <a:schemeClr val="bg2"/>
          </a:solidFill>
          <a:latin typeface="+mn-lt"/>
        </a:defRPr>
      </a:lvl8pPr>
      <a:lvl9pPr marL="4654424" indent="-40208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7274" rtl="0" eaLnBrk="1" latinLnBrk="0" hangingPunct="1">
        <a:defRPr sz="1726" kern="1200">
          <a:solidFill>
            <a:schemeClr val="tx1"/>
          </a:solidFill>
          <a:latin typeface="+mn-lt"/>
          <a:ea typeface="+mn-ea"/>
          <a:cs typeface="+mn-cs"/>
        </a:defRPr>
      </a:lvl1pPr>
      <a:lvl2pPr marL="438636" algn="l" defTabSz="877274" rtl="0" eaLnBrk="1" latinLnBrk="0" hangingPunct="1">
        <a:defRPr sz="1726" kern="1200">
          <a:solidFill>
            <a:schemeClr val="tx1"/>
          </a:solidFill>
          <a:latin typeface="+mn-lt"/>
          <a:ea typeface="+mn-ea"/>
          <a:cs typeface="+mn-cs"/>
        </a:defRPr>
      </a:lvl2pPr>
      <a:lvl3pPr marL="877274" algn="l" defTabSz="877274" rtl="0" eaLnBrk="1" latinLnBrk="0" hangingPunct="1">
        <a:defRPr sz="1726" kern="1200">
          <a:solidFill>
            <a:schemeClr val="tx1"/>
          </a:solidFill>
          <a:latin typeface="+mn-lt"/>
          <a:ea typeface="+mn-ea"/>
          <a:cs typeface="+mn-cs"/>
        </a:defRPr>
      </a:lvl3pPr>
      <a:lvl4pPr marL="1315910" algn="l" defTabSz="877274" rtl="0" eaLnBrk="1" latinLnBrk="0" hangingPunct="1">
        <a:defRPr sz="1726" kern="1200">
          <a:solidFill>
            <a:schemeClr val="tx1"/>
          </a:solidFill>
          <a:latin typeface="+mn-lt"/>
          <a:ea typeface="+mn-ea"/>
          <a:cs typeface="+mn-cs"/>
        </a:defRPr>
      </a:lvl4pPr>
      <a:lvl5pPr marL="1754547" algn="l" defTabSz="877274" rtl="0" eaLnBrk="1" latinLnBrk="0" hangingPunct="1">
        <a:defRPr sz="1726" kern="1200">
          <a:solidFill>
            <a:schemeClr val="tx1"/>
          </a:solidFill>
          <a:latin typeface="+mn-lt"/>
          <a:ea typeface="+mn-ea"/>
          <a:cs typeface="+mn-cs"/>
        </a:defRPr>
      </a:lvl5pPr>
      <a:lvl6pPr marL="2193184" algn="l" defTabSz="877274" rtl="0" eaLnBrk="1" latinLnBrk="0" hangingPunct="1">
        <a:defRPr sz="1726" kern="1200">
          <a:solidFill>
            <a:schemeClr val="tx1"/>
          </a:solidFill>
          <a:latin typeface="+mn-lt"/>
          <a:ea typeface="+mn-ea"/>
          <a:cs typeface="+mn-cs"/>
        </a:defRPr>
      </a:lvl6pPr>
      <a:lvl7pPr marL="2631822" algn="l" defTabSz="877274" rtl="0" eaLnBrk="1" latinLnBrk="0" hangingPunct="1">
        <a:defRPr sz="1726" kern="1200">
          <a:solidFill>
            <a:schemeClr val="tx1"/>
          </a:solidFill>
          <a:latin typeface="+mn-lt"/>
          <a:ea typeface="+mn-ea"/>
          <a:cs typeface="+mn-cs"/>
        </a:defRPr>
      </a:lvl7pPr>
      <a:lvl8pPr marL="3070458" algn="l" defTabSz="877274" rtl="0" eaLnBrk="1" latinLnBrk="0" hangingPunct="1">
        <a:defRPr sz="1726" kern="1200">
          <a:solidFill>
            <a:schemeClr val="tx1"/>
          </a:solidFill>
          <a:latin typeface="+mn-lt"/>
          <a:ea typeface="+mn-ea"/>
          <a:cs typeface="+mn-cs"/>
        </a:defRPr>
      </a:lvl8pPr>
      <a:lvl9pPr marL="3509095" algn="l" defTabSz="877274" rtl="0" eaLnBrk="1" latinLnBrk="0" hangingPunct="1">
        <a:defRPr sz="17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6584" y="-2"/>
            <a:ext cx="12231922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93" name="Picture 92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16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311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  <p:sldLayoutId id="2147484148" r:id="rId12"/>
    <p:sldLayoutId id="2147484149" r:id="rId13"/>
    <p:sldLayoutId id="2147484150" r:id="rId14"/>
    <p:sldLayoutId id="2147484151" r:id="rId15"/>
    <p:sldLayoutId id="2147484152" r:id="rId16"/>
    <p:sldLayoutId id="2147484153" r:id="rId17"/>
    <p:sldLayoutId id="2147484154" r:id="rId18"/>
    <p:sldLayoutId id="2147484155" r:id="rId19"/>
    <p:sldLayoutId id="2147484285" r:id="rId20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4150B13E-1069-2682-6086-84E3FCACE7C2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1097915"/>
            <a:ext cx="11795829" cy="53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  <a:endParaRPr lang="en-GB" altLang="en-US"/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accent5">
                  <a:lumMod val="40000"/>
                  <a:lumOff val="6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156451"/>
            <a:ext cx="2099618" cy="1314000"/>
          </a:xfrm>
          <a:prstGeom prst="rect">
            <a:avLst/>
          </a:prstGeom>
        </p:spPr>
      </p:pic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17" y="236217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8" name="TextBox 115">
            <a:extLst>
              <a:ext uri="{FF2B5EF4-FFF2-40B4-BE49-F238E27FC236}">
                <a16:creationId xmlns:a16="http://schemas.microsoft.com/office/drawing/2014/main" id="{F9E1C1DD-8FAB-3C44-829D-CCC49D93F7D1}"/>
              </a:ext>
            </a:extLst>
          </p:cNvPr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2" name="Picture 37">
            <a:extLst>
              <a:ext uri="{FF2B5EF4-FFF2-40B4-BE49-F238E27FC236}">
                <a16:creationId xmlns:a16="http://schemas.microsoft.com/office/drawing/2014/main" id="{7553FF9B-0168-67DE-175B-079CA1A8C9F0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7" name="Straight Connector 38">
            <a:extLst>
              <a:ext uri="{FF2B5EF4-FFF2-40B4-BE49-F238E27FC236}">
                <a16:creationId xmlns:a16="http://schemas.microsoft.com/office/drawing/2014/main" id="{095A1AC3-1742-ED96-E887-23559BE52BCB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3">
            <a:extLst>
              <a:ext uri="{FF2B5EF4-FFF2-40B4-BE49-F238E27FC236}">
                <a16:creationId xmlns:a16="http://schemas.microsoft.com/office/drawing/2014/main" id="{1F11A3A9-40C5-1403-DEEC-266DF3E36EB7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9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  <p:sldLayoutId id="2147484067" r:id="rId13"/>
    <p:sldLayoutId id="2147484068" r:id="rId14"/>
    <p:sldLayoutId id="2147484069" r:id="rId15"/>
    <p:sldLayoutId id="2147484070" r:id="rId16"/>
    <p:sldLayoutId id="2147484071" r:id="rId17"/>
    <p:sldLayoutId id="2147484072" r:id="rId18"/>
    <p:sldLayoutId id="2147484073" r:id="rId19"/>
    <p:sldLayoutId id="2147484074" r:id="rId20"/>
    <p:sldLayoutId id="2147484075" r:id="rId21"/>
    <p:sldLayoutId id="2147484076" r:id="rId22"/>
    <p:sldLayoutId id="2147484077" r:id="rId23"/>
    <p:sldLayoutId id="2147484078" r:id="rId24"/>
    <p:sldLayoutId id="2147484079" r:id="rId25"/>
    <p:sldLayoutId id="2147484080" r:id="rId26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0">
          <a:solidFill>
            <a:schemeClr val="bg1"/>
          </a:solidFill>
          <a:latin typeface="NotesEsa" panose="02000506030000020004" pitchFamily="2" charset="77"/>
          <a:ea typeface="MS PGothic" pitchFamily="34" charset="-128"/>
          <a:cs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6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5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11680526" y="6202802"/>
            <a:ext cx="27507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D208BC8-A4CD-468B-A92C-D874A6D486C7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2" name="Picture 41" descr="de.png">
              <a:extLst>
                <a:ext uri="{FF2B5EF4-FFF2-40B4-BE49-F238E27FC236}">
                  <a16:creationId xmlns:a16="http://schemas.microsoft.com/office/drawing/2014/main" id="{A5241CAB-ADA2-4417-AD58-366D33827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at.png">
              <a:extLst>
                <a:ext uri="{FF2B5EF4-FFF2-40B4-BE49-F238E27FC236}">
                  <a16:creationId xmlns:a16="http://schemas.microsoft.com/office/drawing/2014/main" id="{E44B6718-7132-4112-86F4-EB97255A0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be.png">
              <a:extLst>
                <a:ext uri="{FF2B5EF4-FFF2-40B4-BE49-F238E27FC236}">
                  <a16:creationId xmlns:a16="http://schemas.microsoft.com/office/drawing/2014/main" id="{0F720296-2A62-4DA7-837E-02D677FAAC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>
              <a:extLst>
                <a:ext uri="{FF2B5EF4-FFF2-40B4-BE49-F238E27FC236}">
                  <a16:creationId xmlns:a16="http://schemas.microsoft.com/office/drawing/2014/main" id="{D73A6867-7859-4C9C-BB7B-F223F064E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>
              <a:extLst>
                <a:ext uri="{FF2B5EF4-FFF2-40B4-BE49-F238E27FC236}">
                  <a16:creationId xmlns:a16="http://schemas.microsoft.com/office/drawing/2014/main" id="{1493C1A0-A11D-42B6-8DCB-162F826EEF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>
              <a:extLst>
                <a:ext uri="{FF2B5EF4-FFF2-40B4-BE49-F238E27FC236}">
                  <a16:creationId xmlns:a16="http://schemas.microsoft.com/office/drawing/2014/main" id="{0122824D-D8E9-4094-8057-406813DC2D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>
              <a:extLst>
                <a:ext uri="{FF2B5EF4-FFF2-40B4-BE49-F238E27FC236}">
                  <a16:creationId xmlns:a16="http://schemas.microsoft.com/office/drawing/2014/main" id="{4D5DC57B-4AEE-4812-9DD4-84980F6022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>
              <a:extLst>
                <a:ext uri="{FF2B5EF4-FFF2-40B4-BE49-F238E27FC236}">
                  <a16:creationId xmlns:a16="http://schemas.microsoft.com/office/drawing/2014/main" id="{FCDCEAFB-665D-48AD-9E34-D9CFF731FC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>
              <a:extLst>
                <a:ext uri="{FF2B5EF4-FFF2-40B4-BE49-F238E27FC236}">
                  <a16:creationId xmlns:a16="http://schemas.microsoft.com/office/drawing/2014/main" id="{F2E0A474-2FAE-477F-AB8D-C50F384AA0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>
              <a:extLst>
                <a:ext uri="{FF2B5EF4-FFF2-40B4-BE49-F238E27FC236}">
                  <a16:creationId xmlns:a16="http://schemas.microsoft.com/office/drawing/2014/main" id="{10168A5E-064A-4ABA-B5A6-59999CBC49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>
              <a:extLst>
                <a:ext uri="{FF2B5EF4-FFF2-40B4-BE49-F238E27FC236}">
                  <a16:creationId xmlns:a16="http://schemas.microsoft.com/office/drawing/2014/main" id="{5A32E48C-2D3D-4EEC-BE4D-423F2F39F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>
              <a:extLst>
                <a:ext uri="{FF2B5EF4-FFF2-40B4-BE49-F238E27FC236}">
                  <a16:creationId xmlns:a16="http://schemas.microsoft.com/office/drawing/2014/main" id="{4C3D6A8C-E062-466C-B2D8-52D1B3FC4E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>
              <a:extLst>
                <a:ext uri="{FF2B5EF4-FFF2-40B4-BE49-F238E27FC236}">
                  <a16:creationId xmlns:a16="http://schemas.microsoft.com/office/drawing/2014/main" id="{7A3219A7-1E00-4C98-81AF-1C2E67E102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>
              <a:extLst>
                <a:ext uri="{FF2B5EF4-FFF2-40B4-BE49-F238E27FC236}">
                  <a16:creationId xmlns:a16="http://schemas.microsoft.com/office/drawing/2014/main" id="{56F0B3F4-5ADA-41BD-8413-E2B2699C4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>
              <a:extLst>
                <a:ext uri="{FF2B5EF4-FFF2-40B4-BE49-F238E27FC236}">
                  <a16:creationId xmlns:a16="http://schemas.microsoft.com/office/drawing/2014/main" id="{5CEDEC63-C26E-491B-A8CC-1F1F2EF2A8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>
              <a:extLst>
                <a:ext uri="{FF2B5EF4-FFF2-40B4-BE49-F238E27FC236}">
                  <a16:creationId xmlns:a16="http://schemas.microsoft.com/office/drawing/2014/main" id="{163376FE-C97D-4E6A-BE37-CCCC5BA436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>
              <a:extLst>
                <a:ext uri="{FF2B5EF4-FFF2-40B4-BE49-F238E27FC236}">
                  <a16:creationId xmlns:a16="http://schemas.microsoft.com/office/drawing/2014/main" id="{3BE778F5-B33E-4FAB-8AC1-1FCA0478FF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z.png">
              <a:extLst>
                <a:ext uri="{FF2B5EF4-FFF2-40B4-BE49-F238E27FC236}">
                  <a16:creationId xmlns:a16="http://schemas.microsoft.com/office/drawing/2014/main" id="{A0ADC83A-EDBF-4D1F-9CC6-78C91183AC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28F27ED4-7917-422D-9E5F-265059B3F4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2AEDE91D-4CAE-4409-9544-1513C16F6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D580BA20-050E-47FB-9E7A-385336FDC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26EB49F8-5DE5-4BA4-824D-55A8BFEA82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2E67ACB-30B1-4DC0-A0F1-7AA87A8887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05FED7DC-B78B-4C40-8E7D-8BA59B4508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1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3A0D12A6-06A1-4C98-99F3-70AC0D507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FB1B9B6-BD48-4410-9682-BA491E97D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712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  <p:sldLayoutId id="2147484340" r:id="rId12"/>
    <p:sldLayoutId id="2147484341" r:id="rId13"/>
    <p:sldLayoutId id="2147484342" r:id="rId14"/>
    <p:sldLayoutId id="2147484343" r:id="rId15"/>
    <p:sldLayoutId id="2147484344" r:id="rId16"/>
    <p:sldLayoutId id="2147484345" r:id="rId17"/>
    <p:sldLayoutId id="2147484346" r:id="rId18"/>
    <p:sldLayoutId id="2147484347" r:id="rId19"/>
    <p:sldLayoutId id="2147484348" r:id="rId20"/>
    <p:sldLayoutId id="2147484349" r:id="rId21"/>
    <p:sldLayoutId id="2147484350" r:id="rId22"/>
    <p:sldLayoutId id="2147484351" r:id="rId23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92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4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79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410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28994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03882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7552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D208BC8-A4CD-468B-A92C-D874A6D486C7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2" name="Picture 41" descr="de.png">
              <a:extLst>
                <a:ext uri="{FF2B5EF4-FFF2-40B4-BE49-F238E27FC236}">
                  <a16:creationId xmlns:a16="http://schemas.microsoft.com/office/drawing/2014/main" id="{A5241CAB-ADA2-4417-AD58-366D33827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at.png">
              <a:extLst>
                <a:ext uri="{FF2B5EF4-FFF2-40B4-BE49-F238E27FC236}">
                  <a16:creationId xmlns:a16="http://schemas.microsoft.com/office/drawing/2014/main" id="{E44B6718-7132-4112-86F4-EB97255A0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be.png">
              <a:extLst>
                <a:ext uri="{FF2B5EF4-FFF2-40B4-BE49-F238E27FC236}">
                  <a16:creationId xmlns:a16="http://schemas.microsoft.com/office/drawing/2014/main" id="{0F720296-2A62-4DA7-837E-02D677FAAC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>
              <a:extLst>
                <a:ext uri="{FF2B5EF4-FFF2-40B4-BE49-F238E27FC236}">
                  <a16:creationId xmlns:a16="http://schemas.microsoft.com/office/drawing/2014/main" id="{D73A6867-7859-4C9C-BB7B-F223F064E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>
              <a:extLst>
                <a:ext uri="{FF2B5EF4-FFF2-40B4-BE49-F238E27FC236}">
                  <a16:creationId xmlns:a16="http://schemas.microsoft.com/office/drawing/2014/main" id="{1493C1A0-A11D-42B6-8DCB-162F826EEF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>
              <a:extLst>
                <a:ext uri="{FF2B5EF4-FFF2-40B4-BE49-F238E27FC236}">
                  <a16:creationId xmlns:a16="http://schemas.microsoft.com/office/drawing/2014/main" id="{0122824D-D8E9-4094-8057-406813DC2D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>
              <a:extLst>
                <a:ext uri="{FF2B5EF4-FFF2-40B4-BE49-F238E27FC236}">
                  <a16:creationId xmlns:a16="http://schemas.microsoft.com/office/drawing/2014/main" id="{4D5DC57B-4AEE-4812-9DD4-84980F6022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>
              <a:extLst>
                <a:ext uri="{FF2B5EF4-FFF2-40B4-BE49-F238E27FC236}">
                  <a16:creationId xmlns:a16="http://schemas.microsoft.com/office/drawing/2014/main" id="{FCDCEAFB-665D-48AD-9E34-D9CFF731FC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>
              <a:extLst>
                <a:ext uri="{FF2B5EF4-FFF2-40B4-BE49-F238E27FC236}">
                  <a16:creationId xmlns:a16="http://schemas.microsoft.com/office/drawing/2014/main" id="{F2E0A474-2FAE-477F-AB8D-C50F384AA0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>
              <a:extLst>
                <a:ext uri="{FF2B5EF4-FFF2-40B4-BE49-F238E27FC236}">
                  <a16:creationId xmlns:a16="http://schemas.microsoft.com/office/drawing/2014/main" id="{10168A5E-064A-4ABA-B5A6-59999CBC49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>
              <a:extLst>
                <a:ext uri="{FF2B5EF4-FFF2-40B4-BE49-F238E27FC236}">
                  <a16:creationId xmlns:a16="http://schemas.microsoft.com/office/drawing/2014/main" id="{5A32E48C-2D3D-4EEC-BE4D-423F2F39F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>
              <a:extLst>
                <a:ext uri="{FF2B5EF4-FFF2-40B4-BE49-F238E27FC236}">
                  <a16:creationId xmlns:a16="http://schemas.microsoft.com/office/drawing/2014/main" id="{4C3D6A8C-E062-466C-B2D8-52D1B3FC4E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>
              <a:extLst>
                <a:ext uri="{FF2B5EF4-FFF2-40B4-BE49-F238E27FC236}">
                  <a16:creationId xmlns:a16="http://schemas.microsoft.com/office/drawing/2014/main" id="{7A3219A7-1E00-4C98-81AF-1C2E67E102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>
              <a:extLst>
                <a:ext uri="{FF2B5EF4-FFF2-40B4-BE49-F238E27FC236}">
                  <a16:creationId xmlns:a16="http://schemas.microsoft.com/office/drawing/2014/main" id="{56F0B3F4-5ADA-41BD-8413-E2B2699C4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>
              <a:extLst>
                <a:ext uri="{FF2B5EF4-FFF2-40B4-BE49-F238E27FC236}">
                  <a16:creationId xmlns:a16="http://schemas.microsoft.com/office/drawing/2014/main" id="{5CEDEC63-C26E-491B-A8CC-1F1F2EF2A8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>
              <a:extLst>
                <a:ext uri="{FF2B5EF4-FFF2-40B4-BE49-F238E27FC236}">
                  <a16:creationId xmlns:a16="http://schemas.microsoft.com/office/drawing/2014/main" id="{163376FE-C97D-4E6A-BE37-CCCC5BA436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>
              <a:extLst>
                <a:ext uri="{FF2B5EF4-FFF2-40B4-BE49-F238E27FC236}">
                  <a16:creationId xmlns:a16="http://schemas.microsoft.com/office/drawing/2014/main" id="{3BE778F5-B33E-4FAB-8AC1-1FCA0478FF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z.png">
              <a:extLst>
                <a:ext uri="{FF2B5EF4-FFF2-40B4-BE49-F238E27FC236}">
                  <a16:creationId xmlns:a16="http://schemas.microsoft.com/office/drawing/2014/main" id="{A0ADC83A-EDBF-4D1F-9CC6-78C91183AC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28F27ED4-7917-422D-9E5F-265059B3F4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2AEDE91D-4CAE-4409-9544-1513C16F6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D580BA20-050E-47FB-9E7A-385336FDC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26EB49F8-5DE5-4BA4-824D-55A8BFEA82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2E67ACB-30B1-4DC0-A0F1-7AA87A8887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05FED7DC-B78B-4C40-8E7D-8BA59B4508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3A0D12A6-06A1-4C98-99F3-70AC0D507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FB1B9B6-BD48-4410-9682-BA491E97D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  <p:sldLayoutId id="2147484371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9A93288-EDE8-4BD5-96FF-1B2EA3FFBC8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760C563F-A7CE-42D6-A531-E36FF56545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745E5468-A136-4E29-BD4E-07C55EE7DA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6C5D2AB2-C5DB-47C5-96A7-3F94A766B8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EF3F6575-A941-48EA-98D9-AA971F5BC6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007F48F7-0ABA-48F5-B43A-BEFD99D68D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9A67879E-944C-4F61-9786-B7DBEE98F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82F2C0BA-D9F5-49A2-A87C-C85C54E375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7AA88890-8FB3-4C75-9063-2EE40DBD8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97CBF1FB-D79A-4FB3-9460-F7B14B53F1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B45010AA-1227-41DD-9734-AED55FE5BB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E3664578-096E-4699-8813-CC2F821EEC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8E5A5FA8-F098-4C0E-9437-01E717405A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8D6DC45B-B216-4A24-9E1F-3805BF9FA2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F0E0FC1E-5C7D-4DD2-BCBE-71642F893F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0FA1D3DA-89CE-4D1E-8BF0-1FE8F0C5C8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E3AFD707-BCE7-47DC-B77F-4912D8405E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0549F177-13D8-4ACE-81EF-E55FF34039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66FE7C83-5775-487B-83BF-70E4964ADC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7988151D-9E11-4869-851E-BD72CA5CF7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9C67436D-D0C1-4C81-84F2-2200721144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25881FB6-DC28-41AD-9CFC-44B4EABAEF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56D0E232-B050-465E-A8E5-429977429C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E870F51-6156-4B51-9EFE-726565E981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B9247864-AD0B-4199-A174-32F6A776C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778DF6E6-606E-4F4E-9629-70F544AE0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A17994B2-1DB8-420B-ADC5-35498FBEDE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1ED6276D-5177-4E2E-AB64-34E17BB727A4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5DC7C9DE-2330-4D19-B00A-88DF473A18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5F39B928-F085-435A-836B-6E4FE886F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92D70443-A035-445C-90B8-D0F13DFE47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5F8CB58C-F834-4E4A-9D36-00EDDA273C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7055F594-4C26-4AD7-9BA5-8139C8061C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765A40EF-5597-4C60-86E4-9801C3D24F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573C7DF2-41EA-4200-ADCE-18BD651E2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17B26722-8F9C-427E-A30C-B936DC9F08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57245A63-3018-4055-B9A1-29F620FCA1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E729147B-9380-484B-8D1E-AE9F256BE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C5506F1C-B0F4-416B-ACCE-17C303EF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AC0C54D4-FAA0-4101-8893-24CAD97FB5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B31F1A5A-62D9-43BC-A07B-F35AC0607D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4B9F7D4D-96E0-459F-A2BD-5AFD632EE6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41B0898E-ECC6-49EC-9A66-65D60F4DB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31CCE68-7B56-415F-918C-A42EB35BF3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D0CFE0B0-E42C-4904-983B-D1DB399553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2841A212-CE30-4B0A-AB08-084EDB27E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318B1B61-BFDA-445A-AA59-2B35F11EF7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B2DB8ECC-5001-4C88-9624-94FFBBC7D9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A17E3AC4-4F9D-40D5-B3A4-C4898F5BB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4EDF34B2-51C8-45DA-A8CC-BA9740B640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DC6B473C-D093-4B7A-BE75-C5354C579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019E3EBB-F3EE-4591-B1D9-65F8A408F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8C30F0CE-49F3-43C9-961D-EABF29DABA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FA9D8F01-E979-4766-8D8A-F86C445CFE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  <p:sldLayoutId id="2147483979" r:id="rId12"/>
    <p:sldLayoutId id="2147484103" r:id="rId1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C1D1E1-F167-4275-B0D3-2DDB714BE6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8F3D1486-C1E4-4A69-BEB3-1BCECE4A9D78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AE4FF7E8-4072-4D62-B5A7-49A95FBC27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D64B3814-3460-4BD2-B2C6-2F536391E6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9DF21E6B-70A9-432C-A108-1EDE6FDDDF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D5F8A1D1-27AD-49B3-B00C-DF80BC1475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578A51CF-D21B-451C-94E8-3DEE43398A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1A521DCA-52D4-4CC1-9650-DA1D55759C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D4B2DB1A-3C3C-489A-A1E0-66096FC8A3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C1FEDF27-CC31-4123-8B68-EB8E2F027E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8671ECA3-1A79-4145-AE14-DEA1273076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EB6DA1DB-9158-4541-9A14-2B9FC81DB2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2EA72000-17E3-4899-976B-F19DC272FD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CF4905CD-2FD6-4152-A775-21A249031F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1D44C0B9-4E17-4B33-BEA6-BA0FFBC180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DC4FAE81-D71D-41AB-ADF0-5D6C354622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65E1215A-68E0-4905-9D79-91D656B302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38CCCFAE-C9AA-4EC8-8FF0-F43832A9E3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9C65F218-E6D1-4C44-9BCD-AC88ED8134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2DB70297-7941-49CE-9FB6-CA855B4A96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ACED1DD7-41B9-466C-B65A-E12132A286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F710EFB6-89D3-4A84-AED2-643BCD7E8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0296E904-989A-4C4C-BE68-0FCA05160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AE1559A6-B837-46AA-BD84-440CFB239E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6BC6FEA-1C1F-4E39-85BC-8DE6865475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00CFCB69-EC53-44A5-844A-32FEA74AED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514FF5D4-CC8D-4E45-AA09-6E6CB769C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504F49A5-E949-4E30-9FA4-B1EE2657D3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EE9226E0-2BA4-4DC2-994B-AD70CB993B22}"/>
              </a:ext>
            </a:extLst>
          </p:cNvPr>
          <p:cNvPicPr>
            <a:picLocks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6584" y="-2"/>
            <a:ext cx="12231922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93" name="Picture 92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16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112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  <p:sldLayoutId id="2147484002" r:id="rId17"/>
    <p:sldLayoutId id="2147484003" r:id="rId18"/>
    <p:sldLayoutId id="2147484004" r:id="rId19"/>
    <p:sldLayoutId id="2147484006" r:id="rId20"/>
    <p:sldLayoutId id="2147484007" r:id="rId21"/>
    <p:sldLayoutId id="2147484012" r:id="rId2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D208BC8-A4CD-468B-A92C-D874A6D486C7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2" name="Picture 41" descr="de.png">
              <a:extLst>
                <a:ext uri="{FF2B5EF4-FFF2-40B4-BE49-F238E27FC236}">
                  <a16:creationId xmlns:a16="http://schemas.microsoft.com/office/drawing/2014/main" id="{A5241CAB-ADA2-4417-AD58-366D33827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at.png">
              <a:extLst>
                <a:ext uri="{FF2B5EF4-FFF2-40B4-BE49-F238E27FC236}">
                  <a16:creationId xmlns:a16="http://schemas.microsoft.com/office/drawing/2014/main" id="{E44B6718-7132-4112-86F4-EB97255A0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be.png">
              <a:extLst>
                <a:ext uri="{FF2B5EF4-FFF2-40B4-BE49-F238E27FC236}">
                  <a16:creationId xmlns:a16="http://schemas.microsoft.com/office/drawing/2014/main" id="{0F720296-2A62-4DA7-837E-02D677FAAC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>
              <a:extLst>
                <a:ext uri="{FF2B5EF4-FFF2-40B4-BE49-F238E27FC236}">
                  <a16:creationId xmlns:a16="http://schemas.microsoft.com/office/drawing/2014/main" id="{D73A6867-7859-4C9C-BB7B-F223F064E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>
              <a:extLst>
                <a:ext uri="{FF2B5EF4-FFF2-40B4-BE49-F238E27FC236}">
                  <a16:creationId xmlns:a16="http://schemas.microsoft.com/office/drawing/2014/main" id="{1493C1A0-A11D-42B6-8DCB-162F826EEF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>
              <a:extLst>
                <a:ext uri="{FF2B5EF4-FFF2-40B4-BE49-F238E27FC236}">
                  <a16:creationId xmlns:a16="http://schemas.microsoft.com/office/drawing/2014/main" id="{0122824D-D8E9-4094-8057-406813DC2D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>
              <a:extLst>
                <a:ext uri="{FF2B5EF4-FFF2-40B4-BE49-F238E27FC236}">
                  <a16:creationId xmlns:a16="http://schemas.microsoft.com/office/drawing/2014/main" id="{4D5DC57B-4AEE-4812-9DD4-84980F6022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>
              <a:extLst>
                <a:ext uri="{FF2B5EF4-FFF2-40B4-BE49-F238E27FC236}">
                  <a16:creationId xmlns:a16="http://schemas.microsoft.com/office/drawing/2014/main" id="{FCDCEAFB-665D-48AD-9E34-D9CFF731FC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>
              <a:extLst>
                <a:ext uri="{FF2B5EF4-FFF2-40B4-BE49-F238E27FC236}">
                  <a16:creationId xmlns:a16="http://schemas.microsoft.com/office/drawing/2014/main" id="{F2E0A474-2FAE-477F-AB8D-C50F384AA0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>
              <a:extLst>
                <a:ext uri="{FF2B5EF4-FFF2-40B4-BE49-F238E27FC236}">
                  <a16:creationId xmlns:a16="http://schemas.microsoft.com/office/drawing/2014/main" id="{10168A5E-064A-4ABA-B5A6-59999CBC49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>
              <a:extLst>
                <a:ext uri="{FF2B5EF4-FFF2-40B4-BE49-F238E27FC236}">
                  <a16:creationId xmlns:a16="http://schemas.microsoft.com/office/drawing/2014/main" id="{5A32E48C-2D3D-4EEC-BE4D-423F2F39F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>
              <a:extLst>
                <a:ext uri="{FF2B5EF4-FFF2-40B4-BE49-F238E27FC236}">
                  <a16:creationId xmlns:a16="http://schemas.microsoft.com/office/drawing/2014/main" id="{4C3D6A8C-E062-466C-B2D8-52D1B3FC4E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>
              <a:extLst>
                <a:ext uri="{FF2B5EF4-FFF2-40B4-BE49-F238E27FC236}">
                  <a16:creationId xmlns:a16="http://schemas.microsoft.com/office/drawing/2014/main" id="{7A3219A7-1E00-4C98-81AF-1C2E67E102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>
              <a:extLst>
                <a:ext uri="{FF2B5EF4-FFF2-40B4-BE49-F238E27FC236}">
                  <a16:creationId xmlns:a16="http://schemas.microsoft.com/office/drawing/2014/main" id="{56F0B3F4-5ADA-41BD-8413-E2B2699C4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>
              <a:extLst>
                <a:ext uri="{FF2B5EF4-FFF2-40B4-BE49-F238E27FC236}">
                  <a16:creationId xmlns:a16="http://schemas.microsoft.com/office/drawing/2014/main" id="{5CEDEC63-C26E-491B-A8CC-1F1F2EF2A8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>
              <a:extLst>
                <a:ext uri="{FF2B5EF4-FFF2-40B4-BE49-F238E27FC236}">
                  <a16:creationId xmlns:a16="http://schemas.microsoft.com/office/drawing/2014/main" id="{163376FE-C97D-4E6A-BE37-CCCC5BA436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>
              <a:extLst>
                <a:ext uri="{FF2B5EF4-FFF2-40B4-BE49-F238E27FC236}">
                  <a16:creationId xmlns:a16="http://schemas.microsoft.com/office/drawing/2014/main" id="{3BE778F5-B33E-4FAB-8AC1-1FCA0478FF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z.png">
              <a:extLst>
                <a:ext uri="{FF2B5EF4-FFF2-40B4-BE49-F238E27FC236}">
                  <a16:creationId xmlns:a16="http://schemas.microsoft.com/office/drawing/2014/main" id="{A0ADC83A-EDBF-4D1F-9CC6-78C91183AC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28F27ED4-7917-422D-9E5F-265059B3F4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2AEDE91D-4CAE-4409-9544-1513C16F6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D580BA20-050E-47FB-9E7A-385336FDC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26EB49F8-5DE5-4BA4-824D-55A8BFEA82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2E67ACB-30B1-4DC0-A0F1-7AA87A8887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05FED7DC-B78B-4C40-8E7D-8BA59B4508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3A0D12A6-06A1-4C98-99F3-70AC0D507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FB1B9B6-BD48-4410-9682-BA491E97D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sp>
        <p:nvSpPr>
          <p:cNvPr id="63" name="object 31">
            <a:extLst>
              <a:ext uri="{FF2B5EF4-FFF2-40B4-BE49-F238E27FC236}">
                <a16:creationId xmlns:a16="http://schemas.microsoft.com/office/drawing/2014/main" id="{625415D5-78DB-42EE-AB90-189F4CF22A2A}"/>
              </a:ext>
            </a:extLst>
          </p:cNvPr>
          <p:cNvSpPr/>
          <p:nvPr userDrawn="1"/>
        </p:nvSpPr>
        <p:spPr>
          <a:xfrm>
            <a:off x="-4619" y="-6800"/>
            <a:ext cx="12225338" cy="6864799"/>
          </a:xfrm>
          <a:custGeom>
            <a:avLst/>
            <a:gdLst/>
            <a:ahLst/>
            <a:cxnLst/>
            <a:rect l="l" t="t" r="r" b="b"/>
            <a:pathLst>
              <a:path w="10401300" h="5854700">
                <a:moveTo>
                  <a:pt x="0" y="0"/>
                </a:moveTo>
                <a:lnTo>
                  <a:pt x="10401299" y="0"/>
                </a:lnTo>
                <a:lnTo>
                  <a:pt x="10401299" y="5854700"/>
                </a:lnTo>
                <a:lnTo>
                  <a:pt x="0" y="5854700"/>
                </a:lnTo>
                <a:lnTo>
                  <a:pt x="0" y="0"/>
                </a:lnTo>
                <a:close/>
              </a:path>
            </a:pathLst>
          </a:custGeom>
          <a:solidFill>
            <a:srgbClr val="001B3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5A5D0B0-03EB-4BC1-8269-9E6C68EE029F}"/>
              </a:ext>
            </a:extLst>
          </p:cNvPr>
          <p:cNvGrpSpPr/>
          <p:nvPr userDrawn="1"/>
        </p:nvGrpSpPr>
        <p:grpSpPr>
          <a:xfrm>
            <a:off x="476701" y="6491643"/>
            <a:ext cx="9628745" cy="144114"/>
            <a:chOff x="1076500" y="4469696"/>
            <a:chExt cx="9628745" cy="144114"/>
          </a:xfrm>
        </p:grpSpPr>
        <p:pic>
          <p:nvPicPr>
            <p:cNvPr id="65" name="Picture 64" descr="de.png">
              <a:extLst>
                <a:ext uri="{FF2B5EF4-FFF2-40B4-BE49-F238E27FC236}">
                  <a16:creationId xmlns:a16="http://schemas.microsoft.com/office/drawing/2014/main" id="{2282E97A-F060-4931-BE08-4B61B41B4E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at.png">
              <a:extLst>
                <a:ext uri="{FF2B5EF4-FFF2-40B4-BE49-F238E27FC236}">
                  <a16:creationId xmlns:a16="http://schemas.microsoft.com/office/drawing/2014/main" id="{BAAAF041-CE0F-4E84-8B93-7417DEE187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>
              <a:extLst>
                <a:ext uri="{FF2B5EF4-FFF2-40B4-BE49-F238E27FC236}">
                  <a16:creationId xmlns:a16="http://schemas.microsoft.com/office/drawing/2014/main" id="{17F362DE-68FD-4C23-91C5-73324F1557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>
              <a:extLst>
                <a:ext uri="{FF2B5EF4-FFF2-40B4-BE49-F238E27FC236}">
                  <a16:creationId xmlns:a16="http://schemas.microsoft.com/office/drawing/2014/main" id="{18E551BC-3DCF-4402-B800-C0036D7DEF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>
              <a:extLst>
                <a:ext uri="{FF2B5EF4-FFF2-40B4-BE49-F238E27FC236}">
                  <a16:creationId xmlns:a16="http://schemas.microsoft.com/office/drawing/2014/main" id="{AEBC27D9-A9EE-4B7B-99BC-3DF982BAF9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>
              <a:extLst>
                <a:ext uri="{FF2B5EF4-FFF2-40B4-BE49-F238E27FC236}">
                  <a16:creationId xmlns:a16="http://schemas.microsoft.com/office/drawing/2014/main" id="{00E7A48B-3E4D-4939-BC87-7F788BEDEB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>
              <a:extLst>
                <a:ext uri="{FF2B5EF4-FFF2-40B4-BE49-F238E27FC236}">
                  <a16:creationId xmlns:a16="http://schemas.microsoft.com/office/drawing/2014/main" id="{D5395549-A58F-46ED-9F31-F8C95FBF6D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F32FB937-A07E-4511-A672-4BE0341E4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4494B266-E7C5-4696-A1EE-C5F304B31F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1646D6DB-384B-4578-A4E1-14F5A67DBC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61FE67FF-DD19-4966-938F-28E3DA5A27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8A8CB0C8-1600-4CE6-82AD-4E8C1744D6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282C3016-5A99-4646-A22C-7C51D3E308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173D8CF5-6DE2-4FF7-997A-0FDABD9466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0709F615-B4C8-4EBB-A838-0BDEC7BAE4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0D402A38-0965-415E-BFA3-0D8F78056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819A1179-07F3-410C-A952-406DD56C61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B0A015FD-B360-4140-A2EF-BB1D1E5B90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B0FE17D2-A1B6-49C6-A304-6ECDFE2E74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04376AC0-5188-485F-8C24-167B110FB2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14C39669-79B3-45ED-9359-435F4556CC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030D1390-E35D-410F-BBF8-D9335DA4F3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7E9AB2CE-0E81-426F-824E-E5C4E009D2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C02B713-2D09-4E58-8277-FA154BB143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5" name="Picture 94" descr="ca.png">
              <a:extLst>
                <a:ext uri="{FF2B5EF4-FFF2-40B4-BE49-F238E27FC236}">
                  <a16:creationId xmlns:a16="http://schemas.microsoft.com/office/drawing/2014/main" id="{13AA3876-702B-4296-B9B2-AA8B293372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 descr="si.png">
              <a:extLst>
                <a:ext uri="{FF2B5EF4-FFF2-40B4-BE49-F238E27FC236}">
                  <a16:creationId xmlns:a16="http://schemas.microsoft.com/office/drawing/2014/main" id="{902F6EFE-48F6-4481-BD4D-1CA979AA5B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7" name="Picture 5">
            <a:extLst>
              <a:ext uri="{FF2B5EF4-FFF2-40B4-BE49-F238E27FC236}">
                <a16:creationId xmlns:a16="http://schemas.microsoft.com/office/drawing/2014/main" id="{F5109B9B-BF25-4C9E-9684-E10A9F393DB0}"/>
              </a:ext>
            </a:extLst>
          </p:cNvPr>
          <p:cNvPicPr>
            <a:picLocks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2028" y="6484071"/>
            <a:ext cx="1641396" cy="10440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8631C341-7559-4BB3-BD98-30E2BB7CC86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158" y="-185535"/>
            <a:ext cx="2093892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5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  <p:sldLayoutId id="2147484026" r:id="rId13"/>
    <p:sldLayoutId id="2147484027" r:id="rId14"/>
    <p:sldLayoutId id="2147484028" r:id="rId15"/>
    <p:sldLayoutId id="2147484029" r:id="rId16"/>
    <p:sldLayoutId id="2147484030" r:id="rId17"/>
    <p:sldLayoutId id="2147484031" r:id="rId1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6584" y="-2"/>
            <a:ext cx="12231922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93" name="Picture 92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16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89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6584" y="-2"/>
            <a:ext cx="12231922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93" name="Picture 92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16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330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  <p:sldLayoutId id="2147484306" r:id="rId2"/>
    <p:sldLayoutId id="2147484307" r:id="rId3"/>
    <p:sldLayoutId id="2147484308" r:id="rId4"/>
    <p:sldLayoutId id="2147484309" r:id="rId5"/>
    <p:sldLayoutId id="2147484310" r:id="rId6"/>
    <p:sldLayoutId id="2147484311" r:id="rId7"/>
    <p:sldLayoutId id="2147484312" r:id="rId8"/>
    <p:sldLayoutId id="2147484313" r:id="rId9"/>
    <p:sldLayoutId id="2147484314" r:id="rId10"/>
    <p:sldLayoutId id="2147484315" r:id="rId11"/>
    <p:sldLayoutId id="2147484316" r:id="rId12"/>
    <p:sldLayoutId id="2147484317" r:id="rId13"/>
    <p:sldLayoutId id="2147484318" r:id="rId14"/>
    <p:sldLayoutId id="2147484319" r:id="rId15"/>
    <p:sldLayoutId id="2147484320" r:id="rId16"/>
    <p:sldLayoutId id="2147484321" r:id="rId17"/>
    <p:sldLayoutId id="2147484322" r:id="rId18"/>
    <p:sldLayoutId id="2147484323" r:id="rId19"/>
    <p:sldLayoutId id="2147484324" r:id="rId20"/>
    <p:sldLayoutId id="2147484325" r:id="rId21"/>
    <p:sldLayoutId id="2147484326" r:id="rId2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13" Type="http://schemas.openxmlformats.org/officeDocument/2006/relationships/image" Target="../media/image217.png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12" Type="http://schemas.openxmlformats.org/officeDocument/2006/relationships/image" Target="../media/image216.jpe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0.jpeg"/><Relationship Id="rId11" Type="http://schemas.openxmlformats.org/officeDocument/2006/relationships/image" Target="../media/image215.jpeg"/><Relationship Id="rId5" Type="http://schemas.openxmlformats.org/officeDocument/2006/relationships/image" Target="../media/image209.png"/><Relationship Id="rId10" Type="http://schemas.openxmlformats.org/officeDocument/2006/relationships/image" Target="../media/image214.png"/><Relationship Id="rId4" Type="http://schemas.openxmlformats.org/officeDocument/2006/relationships/image" Target="../media/image208.jpeg"/><Relationship Id="rId9" Type="http://schemas.openxmlformats.org/officeDocument/2006/relationships/image" Target="../media/image213.jpeg"/><Relationship Id="rId14" Type="http://schemas.openxmlformats.org/officeDocument/2006/relationships/image" Target="../media/image21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13" Type="http://schemas.openxmlformats.org/officeDocument/2006/relationships/image" Target="../media/image229.jpeg"/><Relationship Id="rId3" Type="http://schemas.openxmlformats.org/officeDocument/2006/relationships/image" Target="../media/image220.emf"/><Relationship Id="rId7" Type="http://schemas.openxmlformats.org/officeDocument/2006/relationships/image" Target="../media/image224.emf"/><Relationship Id="rId12" Type="http://schemas.openxmlformats.org/officeDocument/2006/relationships/image" Target="../media/image228.jpe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23.svg"/><Relationship Id="rId11" Type="http://schemas.openxmlformats.org/officeDocument/2006/relationships/image" Target="../media/image227.png"/><Relationship Id="rId5" Type="http://schemas.openxmlformats.org/officeDocument/2006/relationships/image" Target="../media/image222.png"/><Relationship Id="rId10" Type="http://schemas.openxmlformats.org/officeDocument/2006/relationships/image" Target="../media/image226.png"/><Relationship Id="rId4" Type="http://schemas.openxmlformats.org/officeDocument/2006/relationships/image" Target="../media/image221.emf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7" Type="http://schemas.openxmlformats.org/officeDocument/2006/relationships/image" Target="../media/image236.jpe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5.png"/><Relationship Id="rId5" Type="http://schemas.openxmlformats.org/officeDocument/2006/relationships/image" Target="../media/image234.jpeg"/><Relationship Id="rId4" Type="http://schemas.openxmlformats.org/officeDocument/2006/relationships/image" Target="../media/image2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svg"/><Relationship Id="rId13" Type="http://schemas.openxmlformats.org/officeDocument/2006/relationships/diagramData" Target="../diagrams/data1.xml"/><Relationship Id="rId3" Type="http://schemas.openxmlformats.org/officeDocument/2006/relationships/image" Target="../media/image237.png"/><Relationship Id="rId7" Type="http://schemas.openxmlformats.org/officeDocument/2006/relationships/image" Target="../media/image241.png"/><Relationship Id="rId12" Type="http://schemas.openxmlformats.org/officeDocument/2006/relationships/image" Target="../media/image246.svg"/><Relationship Id="rId1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0.svg"/><Relationship Id="rId11" Type="http://schemas.openxmlformats.org/officeDocument/2006/relationships/image" Target="../media/image245.png"/><Relationship Id="rId5" Type="http://schemas.openxmlformats.org/officeDocument/2006/relationships/image" Target="../media/image239.png"/><Relationship Id="rId15" Type="http://schemas.openxmlformats.org/officeDocument/2006/relationships/diagramQuickStyle" Target="../diagrams/quickStyle1.xml"/><Relationship Id="rId10" Type="http://schemas.openxmlformats.org/officeDocument/2006/relationships/image" Target="../media/image244.svg"/><Relationship Id="rId4" Type="http://schemas.openxmlformats.org/officeDocument/2006/relationships/image" Target="../media/image238.svg"/><Relationship Id="rId9" Type="http://schemas.openxmlformats.org/officeDocument/2006/relationships/image" Target="../media/image243.png"/><Relationship Id="rId1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6000" y="2226733"/>
            <a:ext cx="11913401" cy="70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algn="ctr" defTabSz="882030">
              <a:defRPr/>
            </a:pPr>
            <a:r>
              <a:rPr lang="en-GB" sz="4000" b="1" dirty="0">
                <a:solidFill>
                  <a:srgbClr val="00B0F0"/>
                </a:solidFill>
                <a:latin typeface="Arial"/>
                <a:ea typeface="+mj-ea"/>
                <a:cs typeface="Arial"/>
              </a:rPr>
              <a:t>A</a:t>
            </a:r>
            <a:r>
              <a:rPr lang="en-GB" sz="20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ccelerating</a:t>
            </a:r>
            <a:r>
              <a:rPr lang="en-GB" sz="36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GB" sz="4000" b="1" dirty="0">
                <a:solidFill>
                  <a:srgbClr val="00B0F0"/>
                </a:solidFill>
                <a:latin typeface="Arial"/>
                <a:ea typeface="+mj-ea"/>
                <a:cs typeface="Arial"/>
              </a:rPr>
              <a:t>C</a:t>
            </a:r>
            <a:r>
              <a:rPr lang="en-GB" sz="20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ommercialisation and </a:t>
            </a:r>
            <a:r>
              <a:rPr lang="en-GB" sz="4000" b="1" dirty="0">
                <a:solidFill>
                  <a:srgbClr val="00B0F0"/>
                </a:solidFill>
                <a:latin typeface="Arial"/>
                <a:ea typeface="+mj-ea"/>
                <a:cs typeface="Arial"/>
              </a:rPr>
              <a:t>C</a:t>
            </a:r>
            <a:r>
              <a:rPr lang="en-GB" sz="20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ompetitiveness for </a:t>
            </a:r>
            <a:r>
              <a:rPr lang="en-GB" sz="4000" b="1" dirty="0">
                <a:solidFill>
                  <a:srgbClr val="00B0F0"/>
                </a:solidFill>
                <a:latin typeface="Arial"/>
                <a:ea typeface="+mj-ea"/>
                <a:cs typeface="Arial"/>
              </a:rPr>
              <a:t>E</a:t>
            </a:r>
            <a:r>
              <a:rPr lang="en-GB" sz="20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uropean </a:t>
            </a:r>
            <a:r>
              <a:rPr lang="en-GB" sz="4000" b="1" dirty="0">
                <a:solidFill>
                  <a:srgbClr val="00B0F0"/>
                </a:solidFill>
                <a:latin typeface="Arial"/>
                <a:ea typeface="+mj-ea"/>
                <a:cs typeface="Arial"/>
              </a:rPr>
              <a:t>S</a:t>
            </a:r>
            <a:r>
              <a:rPr lang="en-GB" sz="20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pace </a:t>
            </a:r>
            <a:r>
              <a:rPr lang="en-GB" sz="4000" b="1" dirty="0">
                <a:solidFill>
                  <a:srgbClr val="00B0F0"/>
                </a:solidFill>
                <a:latin typeface="Arial"/>
                <a:ea typeface="+mj-ea"/>
                <a:cs typeface="Arial"/>
              </a:rPr>
              <a:t>S</a:t>
            </a:r>
            <a:r>
              <a:rPr lang="en-GB" sz="20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ystems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653C1-D6DC-E22C-D232-22C9ACC960AC}"/>
              </a:ext>
            </a:extLst>
          </p:cNvPr>
          <p:cNvSpPr txBox="1"/>
          <p:nvPr/>
        </p:nvSpPr>
        <p:spPr>
          <a:xfrm>
            <a:off x="3181009" y="4411937"/>
            <a:ext cx="580338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82030">
              <a:defRPr/>
            </a:pPr>
            <a:r>
              <a:rPr lang="en-GB" sz="24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Nick Appleyard </a:t>
            </a:r>
          </a:p>
          <a:p>
            <a:pPr algn="ctr" defTabSz="882030">
              <a:defRPr/>
            </a:pPr>
            <a:r>
              <a:rPr lang="en-GB" sz="20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Head of Applications and Solutions</a:t>
            </a:r>
          </a:p>
          <a:p>
            <a:pPr algn="ctr" defTabSz="882030">
              <a:defRPr/>
            </a:pPr>
            <a:endParaRPr lang="en-GB" sz="2000" b="1" dirty="0">
              <a:solidFill>
                <a:schemeClr val="bg1"/>
              </a:solidFill>
              <a:latin typeface="Arial"/>
              <a:ea typeface="+mj-ea"/>
              <a:cs typeface="Arial"/>
            </a:endParaRPr>
          </a:p>
          <a:p>
            <a:pPr algn="ctr" defTabSz="882030">
              <a:defRPr/>
            </a:pPr>
            <a:r>
              <a:rPr lang="en-GB" sz="20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Commercialisation, Industry, Competitiveness</a:t>
            </a:r>
          </a:p>
          <a:p>
            <a:pPr algn="ctr" defTabSz="882030">
              <a:defRPr/>
            </a:pPr>
            <a:r>
              <a:rPr lang="en-GB" sz="20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European Space Agency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EAA39-62B2-3F3D-DEE3-1C791967CD85}"/>
              </a:ext>
            </a:extLst>
          </p:cNvPr>
          <p:cNvSpPr txBox="1"/>
          <p:nvPr/>
        </p:nvSpPr>
        <p:spPr>
          <a:xfrm>
            <a:off x="5240162" y="1000486"/>
            <a:ext cx="1685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82030">
              <a:defRPr/>
            </a:pPr>
            <a:r>
              <a:rPr lang="en-GB" sz="18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Introducing…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6BD4AEF-F104-F86A-A006-06984B68C482}"/>
              </a:ext>
            </a:extLst>
          </p:cNvPr>
          <p:cNvSpPr/>
          <p:nvPr/>
        </p:nvSpPr>
        <p:spPr>
          <a:xfrm>
            <a:off x="6102557" y="1402229"/>
            <a:ext cx="5860844" cy="3915721"/>
          </a:xfrm>
          <a:prstGeom prst="rect">
            <a:avLst/>
          </a:prstGeom>
          <a:solidFill>
            <a:schemeClr val="bg1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A763D-ACF7-9A27-7A06-4923AE6EE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BUILDING SOLUTIONS FOR CUSTOMERS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F963ED-7F27-99BE-68D1-76D58450C2C0}"/>
              </a:ext>
            </a:extLst>
          </p:cNvPr>
          <p:cNvGrpSpPr/>
          <p:nvPr/>
        </p:nvGrpSpPr>
        <p:grpSpPr>
          <a:xfrm>
            <a:off x="438121" y="1402229"/>
            <a:ext cx="5357561" cy="3915721"/>
            <a:chOff x="1988820" y="697230"/>
            <a:chExt cx="8321664" cy="6160770"/>
          </a:xfrm>
        </p:grpSpPr>
        <p:pic>
          <p:nvPicPr>
            <p:cNvPr id="5" name="Picture 1" descr="Count of Thematic Area L.2 by Thematic Area L.1">
              <a:extLst>
                <a:ext uri="{FF2B5EF4-FFF2-40B4-BE49-F238E27FC236}">
                  <a16:creationId xmlns:a16="http://schemas.microsoft.com/office/drawing/2014/main" id="{68438F78-610D-493E-3D36-F33D2C3E9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8820" y="697230"/>
              <a:ext cx="8214360" cy="616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ar Silhouette Clip Art - Cliparts.co">
              <a:extLst>
                <a:ext uri="{FF2B5EF4-FFF2-40B4-BE49-F238E27FC236}">
                  <a16:creationId xmlns:a16="http://schemas.microsoft.com/office/drawing/2014/main" id="{5A158CA9-4F76-5B0A-FDED-7FDA36FF10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3651" y="1671116"/>
              <a:ext cx="2864496" cy="1054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Tree silhouette clipart 20 free Cliparts | Download images on ...">
              <a:extLst>
                <a:ext uri="{FF2B5EF4-FFF2-40B4-BE49-F238E27FC236}">
                  <a16:creationId xmlns:a16="http://schemas.microsoft.com/office/drawing/2014/main" id="{F83E1B05-2BB8-9763-C5EE-D32FDA695D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4690" y="3599468"/>
              <a:ext cx="1623060" cy="1587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362BB8EA-2322-1295-EBA5-9DB82A697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7386" y="5127636"/>
              <a:ext cx="1730364" cy="1730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1" descr="woman running Silhouette - download free images and Illustrations">
              <a:extLst>
                <a:ext uri="{FF2B5EF4-FFF2-40B4-BE49-F238E27FC236}">
                  <a16:creationId xmlns:a16="http://schemas.microsoft.com/office/drawing/2014/main" id="{AD4D2476-1CF2-7B50-1706-FC54EBEBB8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0210" y="4047073"/>
              <a:ext cx="1276359" cy="1276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3" descr="Windmill Turbine Silhouette - Wind Mill Clip Art, Cliparts &amp; Cartoons ...">
              <a:extLst>
                <a:ext uri="{FF2B5EF4-FFF2-40B4-BE49-F238E27FC236}">
                  <a16:creationId xmlns:a16="http://schemas.microsoft.com/office/drawing/2014/main" id="{89FAB479-0CE4-A97F-03DA-A604B31FCA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3371" y="964501"/>
              <a:ext cx="2311204" cy="2743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9" descr="black silhouette construction tower crane vector illustration Stock ...">
              <a:extLst>
                <a:ext uri="{FF2B5EF4-FFF2-40B4-BE49-F238E27FC236}">
                  <a16:creationId xmlns:a16="http://schemas.microsoft.com/office/drawing/2014/main" id="{CBB8C0B1-AB96-A67C-9AF2-27AF9E5AA5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35400" y="5542064"/>
              <a:ext cx="878257" cy="111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1" descr="Bee Silhouettes">
              <a:extLst>
                <a:ext uri="{FF2B5EF4-FFF2-40B4-BE49-F238E27FC236}">
                  <a16:creationId xmlns:a16="http://schemas.microsoft.com/office/drawing/2014/main" id="{B9F01224-9662-9368-9E30-8A28C5DF90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1011" y="1833203"/>
              <a:ext cx="1509473" cy="1006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3">
              <a:extLst>
                <a:ext uri="{FF2B5EF4-FFF2-40B4-BE49-F238E27FC236}">
                  <a16:creationId xmlns:a16="http://schemas.microsoft.com/office/drawing/2014/main" id="{CD3A077A-0278-8730-6EB1-75BC13480F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3543" y="4122649"/>
              <a:ext cx="1004987" cy="1004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5" descr="Rescue helicopter. Vector illustration, rescue helicopter flight on the ...">
              <a:extLst>
                <a:ext uri="{FF2B5EF4-FFF2-40B4-BE49-F238E27FC236}">
                  <a16:creationId xmlns:a16="http://schemas.microsoft.com/office/drawing/2014/main" id="{A0EC1D64-25E2-BBE8-91C0-3D0838C1C3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67612" y="1800458"/>
              <a:ext cx="1432100" cy="1276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7" descr="Adult education Royalty Free Vector Image - VectorStock">
              <a:extLst>
                <a:ext uri="{FF2B5EF4-FFF2-40B4-BE49-F238E27FC236}">
                  <a16:creationId xmlns:a16="http://schemas.microsoft.com/office/drawing/2014/main" id="{74A01FE3-B389-790F-918E-623C596DA4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697616" y="5854279"/>
              <a:ext cx="1205419" cy="567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1">
              <a:extLst>
                <a:ext uri="{FF2B5EF4-FFF2-40B4-BE49-F238E27FC236}">
                  <a16:creationId xmlns:a16="http://schemas.microsoft.com/office/drawing/2014/main" id="{EA439843-A714-7AD0-C540-D16EE2F5C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2344" y="4247658"/>
              <a:ext cx="720715" cy="754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3" descr="Factory Building Laborer Smoke Remix Free Commercial - Black And White ...">
              <a:extLst>
                <a:ext uri="{FF2B5EF4-FFF2-40B4-BE49-F238E27FC236}">
                  <a16:creationId xmlns:a16="http://schemas.microsoft.com/office/drawing/2014/main" id="{5A0FDCCA-B5C4-47F0-0EC4-C159573914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903035" y="5838699"/>
              <a:ext cx="735875" cy="585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F7E8ED-01D4-CE00-B948-C233A4E53FC6}"/>
              </a:ext>
            </a:extLst>
          </p:cNvPr>
          <p:cNvGrpSpPr/>
          <p:nvPr/>
        </p:nvGrpSpPr>
        <p:grpSpPr>
          <a:xfrm>
            <a:off x="6102557" y="1402229"/>
            <a:ext cx="5860844" cy="3787785"/>
            <a:chOff x="2947901" y="1253689"/>
            <a:chExt cx="5169769" cy="359463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D295492-37B0-0FB1-4104-5709497FC97B}"/>
                </a:ext>
              </a:extLst>
            </p:cNvPr>
            <p:cNvSpPr>
              <a:spLocks/>
            </p:cNvSpPr>
            <p:nvPr/>
          </p:nvSpPr>
          <p:spPr>
            <a:xfrm rot="10800000">
              <a:off x="5048404" y="2446294"/>
              <a:ext cx="2354400" cy="2354400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77CBBFC-909B-1520-BDA0-A2D8D6755874}"/>
                </a:ext>
              </a:extLst>
            </p:cNvPr>
            <p:cNvSpPr>
              <a:spLocks/>
            </p:cNvSpPr>
            <p:nvPr/>
          </p:nvSpPr>
          <p:spPr>
            <a:xfrm rot="10800000">
              <a:off x="3689271" y="1953421"/>
              <a:ext cx="3420000" cy="2142000"/>
            </a:xfrm>
            <a:prstGeom prst="ellipse">
              <a:avLst/>
            </a:prstGeom>
            <a:solidFill>
              <a:srgbClr val="4472C4">
                <a:alpha val="4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06CBE50-BB05-4A69-C9EA-4386C75538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8834" y="1586969"/>
              <a:ext cx="507600" cy="507600"/>
            </a:xfrm>
            <a:prstGeom prst="ellipse">
              <a:avLst/>
            </a:prstGeom>
            <a:solidFill>
              <a:srgbClr val="FFFC00">
                <a:alpha val="4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BE29E59-65C6-743F-18F1-CEB410B7279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209168" y="1948990"/>
              <a:ext cx="2808000" cy="2808000"/>
            </a:xfrm>
            <a:prstGeom prst="ellipse">
              <a:avLst/>
            </a:prstGeom>
            <a:solidFill>
              <a:srgbClr val="00B050">
                <a:alpha val="5098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2EA3E1-C6D1-02D3-36AF-1A36B8D1537E}"/>
                </a:ext>
              </a:extLst>
            </p:cNvPr>
            <p:cNvSpPr txBox="1"/>
            <p:nvPr/>
          </p:nvSpPr>
          <p:spPr>
            <a:xfrm>
              <a:off x="7103849" y="4278055"/>
              <a:ext cx="1013821" cy="570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Satcom 43%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F60C4D1-09A8-259C-8034-AA562E35F876}"/>
                </a:ext>
              </a:extLst>
            </p:cNvPr>
            <p:cNvSpPr txBox="1"/>
            <p:nvPr/>
          </p:nvSpPr>
          <p:spPr>
            <a:xfrm>
              <a:off x="5990360" y="1579404"/>
              <a:ext cx="1013821" cy="570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GNSS 57%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01080B4-9ECD-FED7-6273-24FEE4260881}"/>
                </a:ext>
              </a:extLst>
            </p:cNvPr>
            <p:cNvSpPr txBox="1"/>
            <p:nvPr/>
          </p:nvSpPr>
          <p:spPr>
            <a:xfrm>
              <a:off x="4174945" y="1253689"/>
              <a:ext cx="726723" cy="570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HRE 2%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002C709-CDD8-E161-9EA7-963DCFD71FB8}"/>
                </a:ext>
              </a:extLst>
            </p:cNvPr>
            <p:cNvSpPr txBox="1"/>
            <p:nvPr/>
          </p:nvSpPr>
          <p:spPr>
            <a:xfrm>
              <a:off x="4843094" y="1646974"/>
              <a:ext cx="250090" cy="247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0DC5920-7E37-8595-FE46-12DA35587D1D}"/>
                </a:ext>
              </a:extLst>
            </p:cNvPr>
            <p:cNvSpPr txBox="1"/>
            <p:nvPr/>
          </p:nvSpPr>
          <p:spPr>
            <a:xfrm>
              <a:off x="6189765" y="4050444"/>
              <a:ext cx="658437" cy="247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16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A0CB60F-F2D6-28C3-2A95-589E03BDAD70}"/>
                </a:ext>
              </a:extLst>
            </p:cNvPr>
            <p:cNvSpPr txBox="1"/>
            <p:nvPr/>
          </p:nvSpPr>
          <p:spPr>
            <a:xfrm>
              <a:off x="6122510" y="3081098"/>
              <a:ext cx="652553" cy="247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14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CEC0860-C950-8AEB-5645-91139B80F9FF}"/>
                </a:ext>
              </a:extLst>
            </p:cNvPr>
            <p:cNvSpPr txBox="1"/>
            <p:nvPr/>
          </p:nvSpPr>
          <p:spPr>
            <a:xfrm>
              <a:off x="5193432" y="3247052"/>
              <a:ext cx="648777" cy="247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12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146599F-B975-0259-598A-51F40D2935CD}"/>
                </a:ext>
              </a:extLst>
            </p:cNvPr>
            <p:cNvSpPr txBox="1"/>
            <p:nvPr/>
          </p:nvSpPr>
          <p:spPr>
            <a:xfrm>
              <a:off x="3799148" y="4032850"/>
              <a:ext cx="642677" cy="247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24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62CA9D-CEEC-7721-EC8F-84BFC86DD771}"/>
                </a:ext>
              </a:extLst>
            </p:cNvPr>
            <p:cNvSpPr txBox="1"/>
            <p:nvPr/>
          </p:nvSpPr>
          <p:spPr>
            <a:xfrm>
              <a:off x="4261134" y="2899650"/>
              <a:ext cx="640524" cy="247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23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79C436B-A88F-1969-0A08-7234C9B274C8}"/>
                </a:ext>
              </a:extLst>
            </p:cNvPr>
            <p:cNvSpPr txBox="1"/>
            <p:nvPr/>
          </p:nvSpPr>
          <p:spPr>
            <a:xfrm>
              <a:off x="5646156" y="2095548"/>
              <a:ext cx="477616" cy="247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8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FA8928-F7D3-7F12-D8CD-D46579E36751}"/>
                </a:ext>
              </a:extLst>
            </p:cNvPr>
            <p:cNvSpPr txBox="1"/>
            <p:nvPr/>
          </p:nvSpPr>
          <p:spPr>
            <a:xfrm>
              <a:off x="5119833" y="4056368"/>
              <a:ext cx="658437" cy="247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F873A3-E1A3-1E3B-49B4-09E79F73DAB9}"/>
                </a:ext>
              </a:extLst>
            </p:cNvPr>
            <p:cNvSpPr txBox="1"/>
            <p:nvPr/>
          </p:nvSpPr>
          <p:spPr>
            <a:xfrm>
              <a:off x="2947901" y="4278055"/>
              <a:ext cx="1013821" cy="570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EO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61%</a:t>
              </a:r>
            </a:p>
          </p:txBody>
        </p: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8DBC331C-3153-281A-8CC8-4F1F2842F0D3}"/>
              </a:ext>
            </a:extLst>
          </p:cNvPr>
          <p:cNvSpPr txBox="1">
            <a:spLocks/>
          </p:cNvSpPr>
          <p:nvPr/>
        </p:nvSpPr>
        <p:spPr bwMode="auto">
          <a:xfrm>
            <a:off x="431502" y="5750083"/>
            <a:ext cx="11609389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400" kern="0" dirty="0">
                <a:latin typeface="Arial"/>
                <a:cs typeface="Arial"/>
              </a:rPr>
              <a:t>500+ solutions built by 1000+ companies with 51% going directly to a sale  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318756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56241FA-5A1D-D5D6-DEC3-70A9269CE67E}"/>
              </a:ext>
            </a:extLst>
          </p:cNvPr>
          <p:cNvSpPr/>
          <p:nvPr/>
        </p:nvSpPr>
        <p:spPr>
          <a:xfrm>
            <a:off x="191433" y="1046190"/>
            <a:ext cx="5756211" cy="4665583"/>
          </a:xfrm>
          <a:prstGeom prst="rect">
            <a:avLst/>
          </a:prstGeom>
          <a:solidFill>
            <a:schemeClr val="bg1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1D5663-DDF8-EAE6-0E9A-0B7C1019527D}"/>
              </a:ext>
            </a:extLst>
          </p:cNvPr>
          <p:cNvSpPr/>
          <p:nvPr/>
        </p:nvSpPr>
        <p:spPr>
          <a:xfrm>
            <a:off x="6300015" y="1043215"/>
            <a:ext cx="5756211" cy="4665583"/>
          </a:xfrm>
          <a:prstGeom prst="rect">
            <a:avLst/>
          </a:prstGeom>
          <a:solidFill>
            <a:schemeClr val="bg1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E7909-16B5-12CB-80D6-5C65911EE1E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latin typeface="Arial"/>
                <a:cs typeface="Arial"/>
              </a:rPr>
              <a:t>COMPANIES WHO MAKE A DIFFERENCE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421D80-ECB8-F84F-063E-4E784BFA2BB9}"/>
              </a:ext>
            </a:extLst>
          </p:cNvPr>
          <p:cNvSpPr txBox="1"/>
          <p:nvPr/>
        </p:nvSpPr>
        <p:spPr>
          <a:xfrm>
            <a:off x="1038663" y="5790445"/>
            <a:ext cx="412103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esEsa"/>
                <a:ea typeface="+mn-ea"/>
                <a:cs typeface="+mn-cs"/>
              </a:rPr>
              <a:t>48% contributed to Green Transition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5978F8-5DC7-239C-55C0-BD5C9183BCF9}"/>
              </a:ext>
            </a:extLst>
          </p:cNvPr>
          <p:cNvSpPr txBox="1"/>
          <p:nvPr/>
        </p:nvSpPr>
        <p:spPr>
          <a:xfrm>
            <a:off x="883437" y="1101538"/>
            <a:ext cx="36448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NotesEsa"/>
                <a:ea typeface="+mn-ea"/>
                <a:cs typeface="+mn-cs"/>
              </a:rPr>
              <a:t>Environmental Impact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4B7AB9-3E46-D98A-C110-94E4B029C5FA}"/>
              </a:ext>
            </a:extLst>
          </p:cNvPr>
          <p:cNvSpPr txBox="1"/>
          <p:nvPr/>
        </p:nvSpPr>
        <p:spPr>
          <a:xfrm>
            <a:off x="7082502" y="1101538"/>
            <a:ext cx="36448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esEsa"/>
                <a:ea typeface="+mn-ea"/>
                <a:cs typeface="+mn-cs"/>
              </a:rPr>
              <a:t>Societal Impact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A2F21412-AA79-E5E3-A74E-E95F6D58CC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28" r="11454" b="-192"/>
          <a:stretch/>
        </p:blipFill>
        <p:spPr>
          <a:xfrm>
            <a:off x="6630078" y="2338825"/>
            <a:ext cx="5118339" cy="3270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F7BEFF-14DB-FDF8-A3AC-77B99DB716A8}"/>
              </a:ext>
            </a:extLst>
          </p:cNvPr>
          <p:cNvSpPr txBox="1"/>
          <p:nvPr/>
        </p:nvSpPr>
        <p:spPr>
          <a:xfrm>
            <a:off x="6628119" y="5781459"/>
            <a:ext cx="51048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esEsa"/>
                <a:ea typeface="+mn-ea"/>
                <a:cs typeface="+mn-cs"/>
              </a:rPr>
              <a:t>81% contributed to one or more SDGs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769D16-7A23-40E3-4B86-54CF82AB8150}"/>
              </a:ext>
            </a:extLst>
          </p:cNvPr>
          <p:cNvSpPr txBox="1"/>
          <p:nvPr/>
        </p:nvSpPr>
        <p:spPr>
          <a:xfrm>
            <a:off x="4463678" y="2635569"/>
            <a:ext cx="1600266" cy="2923877"/>
          </a:xfrm>
          <a:prstGeom prst="rect">
            <a:avLst/>
          </a:prstGeom>
          <a:noFill/>
        </p:spPr>
        <p:txBody>
          <a:bodyPr wrap="square" lIns="0" tIns="0" rIns="0" bIns="0" numCol="1" rtlCol="0" anchor="t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1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/>
              </a:rPr>
              <a:t>Green Buildings </a:t>
            </a:r>
          </a:p>
          <a:p>
            <a:pPr marL="0" marR="0" lvl="0" indent="0" algn="just" defTabSz="914400" rtl="0" eaLnBrk="1" fontAlgn="base" latinLnBrk="0" hangingPunct="1">
              <a:lnSpc>
                <a:spcPts val="1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/>
              </a:rPr>
              <a:t>&amp; Sustainable Cities</a:t>
            </a:r>
          </a:p>
          <a:p>
            <a:pPr marL="0" marR="0" lvl="0" indent="0" algn="just" defTabSz="914400" rtl="0" eaLnBrk="1" fontAlgn="base" latinLnBrk="0" hangingPunct="1">
              <a:lnSpc>
                <a:spcPts val="1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1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/>
              </a:rPr>
              <a:t>Clean Water</a:t>
            </a:r>
          </a:p>
          <a:p>
            <a:pPr marL="0" marR="0" lvl="0" indent="0" algn="just" defTabSz="914400" rtl="0" eaLnBrk="1" fontAlgn="base" latinLnBrk="0" hangingPunct="1">
              <a:lnSpc>
                <a:spcPts val="1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1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/>
              </a:rPr>
              <a:t>Protecting Ecosystems</a:t>
            </a:r>
          </a:p>
          <a:p>
            <a:pPr marL="0" marR="0" lvl="0" indent="0" algn="just" defTabSz="914400" rtl="0" eaLnBrk="1" fontAlgn="base" latinLnBrk="0" hangingPunct="1">
              <a:lnSpc>
                <a:spcPts val="1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1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/>
              </a:rPr>
              <a:t>Sustainable </a:t>
            </a:r>
          </a:p>
          <a:p>
            <a:pPr marL="0" marR="0" lvl="0" indent="0" algn="just" defTabSz="914400" rtl="0" eaLnBrk="1" fontAlgn="base" latinLnBrk="0" hangingPunct="1">
              <a:lnSpc>
                <a:spcPts val="1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/>
              </a:rPr>
              <a:t>Farm to Fork</a:t>
            </a:r>
          </a:p>
          <a:p>
            <a:pPr marL="0" marR="0" lvl="0" indent="0" algn="just" defTabSz="914400" rtl="0" eaLnBrk="1" fontAlgn="base" latinLnBrk="0" hangingPunct="1">
              <a:lnSpc>
                <a:spcPts val="1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1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/>
              </a:rPr>
              <a:t>Circular Economy</a:t>
            </a:r>
          </a:p>
          <a:p>
            <a:pPr marL="0" marR="0" lvl="0" indent="0" algn="just" defTabSz="914400" rtl="0" eaLnBrk="1" fontAlgn="base" latinLnBrk="0" hangingPunct="1">
              <a:lnSpc>
                <a:spcPts val="1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1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/>
              </a:rPr>
              <a:t>Energy Transition</a:t>
            </a:r>
          </a:p>
          <a:p>
            <a:pPr marL="0" marR="0" lvl="0" indent="0" algn="just" defTabSz="914400" rtl="0" eaLnBrk="1" fontAlgn="base" latinLnBrk="0" hangingPunct="1">
              <a:lnSpc>
                <a:spcPts val="1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1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/>
              </a:rPr>
              <a:t>Sustainable Tourism</a:t>
            </a:r>
          </a:p>
          <a:p>
            <a:pPr marL="0" marR="0" lvl="0" indent="0" algn="just" defTabSz="914400" rtl="0" eaLnBrk="1" fontAlgn="base" latinLnBrk="0" hangingPunct="1">
              <a:lnSpc>
                <a:spcPts val="1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1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/>
              </a:rPr>
              <a:t>Green Finance</a:t>
            </a:r>
          </a:p>
          <a:p>
            <a:pPr marL="0" marR="0" lvl="0" indent="0" algn="just" defTabSz="914400" rtl="0" eaLnBrk="1" fontAlgn="base" latinLnBrk="0" hangingPunct="1">
              <a:lnSpc>
                <a:spcPts val="1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1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/>
              </a:rPr>
              <a:t>Sustainable Mobility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788AD4-E46F-90E9-A870-EB185BCB527E}"/>
              </a:ext>
            </a:extLst>
          </p:cNvPr>
          <p:cNvGrpSpPr>
            <a:grpSpLocks noChangeAspect="1"/>
          </p:cNvGrpSpPr>
          <p:nvPr/>
        </p:nvGrpSpPr>
        <p:grpSpPr>
          <a:xfrm>
            <a:off x="4174170" y="2697561"/>
            <a:ext cx="216000" cy="2872098"/>
            <a:chOff x="4292701" y="2194441"/>
            <a:chExt cx="196231" cy="260923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0F933B8-4D9E-3023-7505-D57D23E867BC}"/>
                </a:ext>
              </a:extLst>
            </p:cNvPr>
            <p:cNvSpPr/>
            <p:nvPr/>
          </p:nvSpPr>
          <p:spPr>
            <a:xfrm>
              <a:off x="4293870" y="2194441"/>
              <a:ext cx="185373" cy="181658"/>
            </a:xfrm>
            <a:prstGeom prst="ellipse">
              <a:avLst/>
            </a:prstGeom>
            <a:solidFill>
              <a:srgbClr val="EDA22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409534A-8667-4DFF-AF30-C0F210397DD4}"/>
                </a:ext>
              </a:extLst>
            </p:cNvPr>
            <p:cNvSpPr/>
            <p:nvPr/>
          </p:nvSpPr>
          <p:spPr>
            <a:xfrm>
              <a:off x="4293870" y="2507169"/>
              <a:ext cx="185373" cy="181658"/>
            </a:xfrm>
            <a:prstGeom prst="ellipse">
              <a:avLst/>
            </a:prstGeom>
            <a:solidFill>
              <a:srgbClr val="11A49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053BB75-271C-CA8E-472C-D2F713CA917E}"/>
                </a:ext>
              </a:extLst>
            </p:cNvPr>
            <p:cNvSpPr/>
            <p:nvPr/>
          </p:nvSpPr>
          <p:spPr>
            <a:xfrm>
              <a:off x="4299327" y="2815574"/>
              <a:ext cx="185373" cy="181658"/>
            </a:xfrm>
            <a:prstGeom prst="ellipse">
              <a:avLst/>
            </a:prstGeom>
            <a:solidFill>
              <a:srgbClr val="065F5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77A947C-046E-CD01-092C-99BC31C714C4}"/>
                </a:ext>
              </a:extLst>
            </p:cNvPr>
            <p:cNvSpPr/>
            <p:nvPr/>
          </p:nvSpPr>
          <p:spPr>
            <a:xfrm>
              <a:off x="4292701" y="3127581"/>
              <a:ext cx="185373" cy="181658"/>
            </a:xfrm>
            <a:prstGeom prst="ellipse">
              <a:avLst/>
            </a:prstGeom>
            <a:solidFill>
              <a:srgbClr val="068CC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2AE223F-D72F-648A-4C30-D8AF9904F0B8}"/>
                </a:ext>
              </a:extLst>
            </p:cNvPr>
            <p:cNvSpPr/>
            <p:nvPr/>
          </p:nvSpPr>
          <p:spPr>
            <a:xfrm>
              <a:off x="4292701" y="3432250"/>
              <a:ext cx="185373" cy="181658"/>
            </a:xfrm>
            <a:prstGeom prst="ellipse">
              <a:avLst/>
            </a:prstGeom>
            <a:solidFill>
              <a:srgbClr val="E1762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3694EF8-1EA1-245A-DE66-5C135A625EEF}"/>
                </a:ext>
              </a:extLst>
            </p:cNvPr>
            <p:cNvSpPr/>
            <p:nvPr/>
          </p:nvSpPr>
          <p:spPr>
            <a:xfrm>
              <a:off x="4292701" y="3727342"/>
              <a:ext cx="185373" cy="181658"/>
            </a:xfrm>
            <a:prstGeom prst="ellipse">
              <a:avLst/>
            </a:prstGeom>
            <a:solidFill>
              <a:srgbClr val="40677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9F0E6B6-2CA4-58B8-6DE6-1647B6F8D975}"/>
                </a:ext>
              </a:extLst>
            </p:cNvPr>
            <p:cNvSpPr/>
            <p:nvPr/>
          </p:nvSpPr>
          <p:spPr>
            <a:xfrm>
              <a:off x="4299327" y="4027134"/>
              <a:ext cx="185373" cy="181658"/>
            </a:xfrm>
            <a:prstGeom prst="ellipse">
              <a:avLst/>
            </a:prstGeom>
            <a:solidFill>
              <a:srgbClr val="8597A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649997F-05AE-DB77-072B-7A1D5EE07734}"/>
                </a:ext>
              </a:extLst>
            </p:cNvPr>
            <p:cNvSpPr/>
            <p:nvPr/>
          </p:nvSpPr>
          <p:spPr>
            <a:xfrm>
              <a:off x="4299241" y="4328929"/>
              <a:ext cx="185373" cy="181658"/>
            </a:xfrm>
            <a:prstGeom prst="ellipse">
              <a:avLst/>
            </a:prstGeom>
            <a:solidFill>
              <a:srgbClr val="E1293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176C603-9390-BE57-35A9-0B9357C84066}"/>
                </a:ext>
              </a:extLst>
            </p:cNvPr>
            <p:cNvSpPr/>
            <p:nvPr/>
          </p:nvSpPr>
          <p:spPr>
            <a:xfrm>
              <a:off x="4303559" y="4622018"/>
              <a:ext cx="185373" cy="181658"/>
            </a:xfrm>
            <a:prstGeom prst="ellipse">
              <a:avLst/>
            </a:prstGeom>
            <a:solidFill>
              <a:srgbClr val="6BA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FD87F1-F632-9626-A520-4CD4D9DB59D0}"/>
              </a:ext>
            </a:extLst>
          </p:cNvPr>
          <p:cNvGrpSpPr/>
          <p:nvPr/>
        </p:nvGrpSpPr>
        <p:grpSpPr>
          <a:xfrm>
            <a:off x="446050" y="2013805"/>
            <a:ext cx="3771404" cy="3568024"/>
            <a:chOff x="5981901" y="1691378"/>
            <a:chExt cx="3397824" cy="321459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3351164-E3D5-D70E-E9FC-CA821F6003DF}"/>
                </a:ext>
              </a:extLst>
            </p:cNvPr>
            <p:cNvGrpSpPr/>
            <p:nvPr/>
          </p:nvGrpSpPr>
          <p:grpSpPr>
            <a:xfrm>
              <a:off x="5981901" y="1691378"/>
              <a:ext cx="3397824" cy="3214590"/>
              <a:chOff x="5981901" y="1266344"/>
              <a:chExt cx="3397824" cy="3214590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982E45F-2B9C-F41E-19F8-EA91FA3FCBA2}"/>
                  </a:ext>
                </a:extLst>
              </p:cNvPr>
              <p:cNvGrpSpPr/>
              <p:nvPr/>
            </p:nvGrpSpPr>
            <p:grpSpPr>
              <a:xfrm>
                <a:off x="5981901" y="1266344"/>
                <a:ext cx="3214590" cy="3214590"/>
                <a:chOff x="6044440" y="1157585"/>
                <a:chExt cx="3214590" cy="3214590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A182383C-3CC0-DAB2-D99E-CC6BCB7836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44440" y="1157585"/>
                  <a:ext cx="3214590" cy="3214590"/>
                </a:xfrm>
                <a:prstGeom prst="rect">
                  <a:avLst/>
                </a:prstGeom>
              </p:spPr>
            </p:pic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44C7816-E653-2235-1209-46857CDF9B87}"/>
                    </a:ext>
                  </a:extLst>
                </p:cNvPr>
                <p:cNvSpPr txBox="1"/>
                <p:nvPr/>
              </p:nvSpPr>
              <p:spPr>
                <a:xfrm>
                  <a:off x="6430782" y="2205079"/>
                  <a:ext cx="435302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numCol="1" rtlCol="0">
                  <a:spAutoFit/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tesEsa" panose="02000506030000020004" pitchFamily="50" charset="0"/>
                      <a:ea typeface="+mn-ea"/>
                      <a:cs typeface="+mn-cs"/>
                    </a:rPr>
                    <a:t>€40</a:t>
                  </a:r>
                </a:p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tesEsa" panose="02000506030000020004" pitchFamily="50" charset="0"/>
                      <a:ea typeface="+mn-ea"/>
                      <a:cs typeface="+mn-cs"/>
                    </a:rPr>
                    <a:t>22%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2552078-70A6-042B-0D93-AEB3F5082176}"/>
                    </a:ext>
                  </a:extLst>
                </p:cNvPr>
                <p:cNvSpPr txBox="1"/>
                <p:nvPr/>
              </p:nvSpPr>
              <p:spPr>
                <a:xfrm>
                  <a:off x="7128022" y="3628930"/>
                  <a:ext cx="435302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numCol="1" rtlCol="0">
                  <a:spAutoFit/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tesEsa" panose="02000506030000020004" pitchFamily="50" charset="0"/>
                      <a:ea typeface="+mn-ea"/>
                      <a:cs typeface="+mn-cs"/>
                    </a:rPr>
                    <a:t>€39</a:t>
                  </a:r>
                </a:p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tesEsa" panose="02000506030000020004" pitchFamily="50" charset="0"/>
                      <a:ea typeface="+mn-ea"/>
                      <a:cs typeface="+mn-cs"/>
                    </a:rPr>
                    <a:t>22%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69302B2-FE76-62C8-0C8C-3E580E4C6E4D}"/>
                    </a:ext>
                  </a:extLst>
                </p:cNvPr>
                <p:cNvSpPr txBox="1"/>
                <p:nvPr/>
              </p:nvSpPr>
              <p:spPr>
                <a:xfrm>
                  <a:off x="8465245" y="3275111"/>
                  <a:ext cx="435302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numCol="1" rtlCol="0">
                  <a:spAutoFit/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tesEsa" panose="02000506030000020004" pitchFamily="50" charset="0"/>
                      <a:ea typeface="+mn-ea"/>
                      <a:cs typeface="+mn-cs"/>
                    </a:rPr>
                    <a:t>€34</a:t>
                  </a:r>
                </a:p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tesEsa" panose="02000506030000020004" pitchFamily="50" charset="0"/>
                      <a:ea typeface="+mn-ea"/>
                      <a:cs typeface="+mn-cs"/>
                    </a:rPr>
                    <a:t>19%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33F4812-CAA3-6128-3C88-A23F46F3E011}"/>
                    </a:ext>
                  </a:extLst>
                </p:cNvPr>
                <p:cNvSpPr txBox="1"/>
                <p:nvPr/>
              </p:nvSpPr>
              <p:spPr>
                <a:xfrm>
                  <a:off x="8208278" y="1709404"/>
                  <a:ext cx="435302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numCol="1" rtlCol="0">
                  <a:spAutoFit/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tesEsa" panose="02000506030000020004" pitchFamily="50" charset="0"/>
                      <a:ea typeface="+mn-ea"/>
                      <a:cs typeface="+mn-cs"/>
                    </a:rPr>
                    <a:t>€41</a:t>
                  </a:r>
                </a:p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tesEsa" panose="02000506030000020004" pitchFamily="50" charset="0"/>
                      <a:ea typeface="+mn-ea"/>
                      <a:cs typeface="+mn-cs"/>
                    </a:rPr>
                    <a:t>22%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04EB977-B104-8AA1-281F-437C59AA4A1B}"/>
                    </a:ext>
                  </a:extLst>
                </p:cNvPr>
                <p:cNvSpPr txBox="1"/>
                <p:nvPr/>
              </p:nvSpPr>
              <p:spPr>
                <a:xfrm>
                  <a:off x="7128022" y="1502063"/>
                  <a:ext cx="435302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numCol="1" rtlCol="0">
                  <a:spAutoFit/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tesEsa" panose="02000506030000020004" pitchFamily="50" charset="0"/>
                      <a:ea typeface="+mn-ea"/>
                      <a:cs typeface="+mn-cs"/>
                    </a:rPr>
                    <a:t>€11</a:t>
                  </a:r>
                </a:p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tesEsa" panose="02000506030000020004" pitchFamily="50" charset="0"/>
                      <a:ea typeface="+mn-ea"/>
                      <a:cs typeface="+mn-cs"/>
                    </a:rPr>
                    <a:t>6%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38A2B75-6B51-FE05-E258-59E4214385A3}"/>
                    </a:ext>
                  </a:extLst>
                </p:cNvPr>
                <p:cNvSpPr txBox="1"/>
                <p:nvPr/>
              </p:nvSpPr>
              <p:spPr>
                <a:xfrm>
                  <a:off x="7434084" y="1269255"/>
                  <a:ext cx="435302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numCol="1" rtlCol="0">
                  <a:spAutoFit/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tesEsa" panose="02000506030000020004" pitchFamily="50" charset="0"/>
                      <a:ea typeface="+mn-ea"/>
                      <a:cs typeface="+mn-cs"/>
                    </a:rPr>
                    <a:t>€6</a:t>
                  </a:r>
                </a:p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tesEsa" panose="02000506030000020004" pitchFamily="50" charset="0"/>
                      <a:ea typeface="+mn-ea"/>
                      <a:cs typeface="+mn-cs"/>
                    </a:rPr>
                    <a:t>3%</a:t>
                  </a: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E6EED06-E5B4-5D94-2864-CCD1801B9358}"/>
                  </a:ext>
                </a:extLst>
              </p:cNvPr>
              <p:cNvSpPr txBox="1"/>
              <p:nvPr/>
            </p:nvSpPr>
            <p:spPr>
              <a:xfrm>
                <a:off x="8709807" y="2629110"/>
                <a:ext cx="63092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numCol="1" rtlCol="0"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tesEsa" panose="02000506030000020004" pitchFamily="50" charset="0"/>
                    <a:ea typeface="+mn-ea"/>
                    <a:cs typeface="+mn-cs"/>
                  </a:rPr>
                  <a:t>€4 2%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9F2436-40C4-8072-3478-65D24DDC4B14}"/>
                  </a:ext>
                </a:extLst>
              </p:cNvPr>
              <p:cNvSpPr txBox="1"/>
              <p:nvPr/>
            </p:nvSpPr>
            <p:spPr>
              <a:xfrm>
                <a:off x="8748804" y="2796230"/>
                <a:ext cx="63092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numCol="1" rtlCol="0"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tesEsa" panose="02000506030000020004" pitchFamily="50" charset="0"/>
                    <a:ea typeface="+mn-ea"/>
                    <a:cs typeface="+mn-cs"/>
                  </a:rPr>
                  <a:t>€3 2%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4BF9E97-484C-493E-A236-79513EA020E2}"/>
                </a:ext>
              </a:extLst>
            </p:cNvPr>
            <p:cNvSpPr txBox="1"/>
            <p:nvPr/>
          </p:nvSpPr>
          <p:spPr>
            <a:xfrm>
              <a:off x="7869467" y="4470500"/>
              <a:ext cx="435302" cy="307777"/>
            </a:xfrm>
            <a:prstGeom prst="rect">
              <a:avLst/>
            </a:prstGeom>
            <a:noFill/>
          </p:spPr>
          <p:txBody>
            <a:bodyPr wrap="square" lIns="0" tIns="0" rIns="0" bIns="0" numCol="1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tesEsa" panose="02000506030000020004" pitchFamily="50" charset="0"/>
                  <a:ea typeface="+mn-ea"/>
                  <a:cs typeface="+mn-cs"/>
                </a:rPr>
                <a:t>€4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tesEsa" panose="02000506030000020004" pitchFamily="50" charset="0"/>
                  <a:ea typeface="+mn-ea"/>
                  <a:cs typeface="+mn-cs"/>
                </a:rPr>
                <a:t>2%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DB0214AF-7CB0-5C9C-BF59-A1487DB69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54660">
            <a:off x="381872" y="1924293"/>
            <a:ext cx="3676856" cy="3676856"/>
          </a:xfrm>
          <a:prstGeom prst="rect">
            <a:avLst/>
          </a:prstGeom>
        </p:spPr>
      </p:pic>
      <p:pic>
        <p:nvPicPr>
          <p:cNvPr id="5" name="Graphic 4" descr="Badge New outline">
            <a:extLst>
              <a:ext uri="{FF2B5EF4-FFF2-40B4-BE49-F238E27FC236}">
                <a16:creationId xmlns:a16="http://schemas.microsoft.com/office/drawing/2014/main" id="{5E0A971F-7760-22A3-CFC6-2DFCEB8559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42761" y="6076912"/>
            <a:ext cx="332905" cy="33290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107E9CA-7A9A-7ABE-1778-B813859ED2A7}"/>
              </a:ext>
            </a:extLst>
          </p:cNvPr>
          <p:cNvGrpSpPr/>
          <p:nvPr/>
        </p:nvGrpSpPr>
        <p:grpSpPr>
          <a:xfrm>
            <a:off x="10807592" y="1072887"/>
            <a:ext cx="1192447" cy="1185174"/>
            <a:chOff x="10722927" y="1143202"/>
            <a:chExt cx="1192447" cy="118517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AAE36F0-2BEC-94AF-85BB-D93D903775BA}"/>
                </a:ext>
              </a:extLst>
            </p:cNvPr>
            <p:cNvSpPr/>
            <p:nvPr/>
          </p:nvSpPr>
          <p:spPr>
            <a:xfrm>
              <a:off x="10722927" y="1143202"/>
              <a:ext cx="1192447" cy="1185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976E6ED-3DFD-3BC9-D65F-4CE7FB687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11967" y="1228606"/>
              <a:ext cx="1014365" cy="101436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F3123C-16D7-4D7A-5836-0F668BCF17A6}"/>
              </a:ext>
            </a:extLst>
          </p:cNvPr>
          <p:cNvGrpSpPr/>
          <p:nvPr/>
        </p:nvGrpSpPr>
        <p:grpSpPr>
          <a:xfrm>
            <a:off x="4679860" y="1079149"/>
            <a:ext cx="1192447" cy="1185174"/>
            <a:chOff x="4752745" y="1068986"/>
            <a:chExt cx="1192447" cy="11851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CC10257-9F16-7FCA-838D-E0566CF699B2}"/>
                </a:ext>
              </a:extLst>
            </p:cNvPr>
            <p:cNvSpPr/>
            <p:nvPr/>
          </p:nvSpPr>
          <p:spPr>
            <a:xfrm>
              <a:off x="4752745" y="1068986"/>
              <a:ext cx="1192447" cy="118517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8C4493-12B6-967F-952C-23E83D018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CFFFF"/>
                </a:clrFrom>
                <a:clrTo>
                  <a:srgbClr val="FC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60000">
              <a:off x="4824190" y="1130465"/>
              <a:ext cx="1049187" cy="1060225"/>
            </a:xfrm>
            <a:prstGeom prst="rect">
              <a:avLst/>
            </a:prstGeom>
          </p:spPr>
        </p:pic>
      </p:grpSp>
      <p:pic>
        <p:nvPicPr>
          <p:cNvPr id="47" name="Picture 3" descr="Car Silhouette Clip Art - Cliparts.co">
            <a:extLst>
              <a:ext uri="{FF2B5EF4-FFF2-40B4-BE49-F238E27FC236}">
                <a16:creationId xmlns:a16="http://schemas.microsoft.com/office/drawing/2014/main" id="{E3E00F88-EC48-3731-4774-6B5FFBE71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2311" y="2896867"/>
            <a:ext cx="837112" cy="30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3" descr="Windmill Turbine Silhouette - Wind Mill Clip Art, Cliparts &amp; Cartoons ...">
            <a:extLst>
              <a:ext uri="{FF2B5EF4-FFF2-40B4-BE49-F238E27FC236}">
                <a16:creationId xmlns:a16="http://schemas.microsoft.com/office/drawing/2014/main" id="{873227FD-AC6C-FF0E-4EC5-1A403466F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5739" y="4124553"/>
            <a:ext cx="957770" cy="112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1" descr="Bee Silhouettes">
            <a:extLst>
              <a:ext uri="{FF2B5EF4-FFF2-40B4-BE49-F238E27FC236}">
                <a16:creationId xmlns:a16="http://schemas.microsoft.com/office/drawing/2014/main" id="{C80BBD78-2FEE-53D5-4370-9E140FA16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427" y="3392833"/>
            <a:ext cx="1187054" cy="78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ractor silhouette on a white background Vector Image">
            <a:extLst>
              <a:ext uri="{FF2B5EF4-FFF2-40B4-BE49-F238E27FC236}">
                <a16:creationId xmlns:a16="http://schemas.microsoft.com/office/drawing/2014/main" id="{AC718201-8A97-945E-611C-D93C1CD2E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2645" y="4277856"/>
            <a:ext cx="863056" cy="64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705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6A32D-0C24-68BA-740D-F412F3B9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NEW EUROPEAN SPACE COMPANIES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F8BBB1-D6D8-421A-3BD8-32EDCA7DA8B5}"/>
              </a:ext>
            </a:extLst>
          </p:cNvPr>
          <p:cNvSpPr txBox="1">
            <a:spLocks/>
          </p:cNvSpPr>
          <p:nvPr/>
        </p:nvSpPr>
        <p:spPr bwMode="auto">
          <a:xfrm>
            <a:off x="431502" y="5796577"/>
            <a:ext cx="11609389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400" kern="0" dirty="0">
                <a:latin typeface="Arial"/>
                <a:cs typeface="Arial"/>
              </a:rPr>
              <a:t>1700+ startups incubated in 100+ locations in every ESA Member State</a:t>
            </a:r>
            <a:endParaRPr lang="en-US" sz="2400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BF7AF-3081-2A09-2C78-ED0F37C44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231E17"/>
              </a:clrFrom>
              <a:clrTo>
                <a:srgbClr val="231E1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4023" y="1040589"/>
            <a:ext cx="6052759" cy="467246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DF8BC6F-D9D5-FC51-38D4-EE9DE06A4D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4285398"/>
              </p:ext>
            </p:extLst>
          </p:nvPr>
        </p:nvGraphicFramePr>
        <p:xfrm>
          <a:off x="7628226" y="2005219"/>
          <a:ext cx="459711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65378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34E6A3-CEB1-F541-C7DF-F09EE04EB3A8}"/>
              </a:ext>
            </a:extLst>
          </p:cNvPr>
          <p:cNvSpPr/>
          <p:nvPr/>
        </p:nvSpPr>
        <p:spPr>
          <a:xfrm>
            <a:off x="264844" y="1177420"/>
            <a:ext cx="6688667" cy="1897784"/>
          </a:xfrm>
          <a:prstGeom prst="rect">
            <a:avLst/>
          </a:prstGeom>
          <a:solidFill>
            <a:schemeClr val="bg1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6EA1F7-D1B6-8E6F-466A-C9463DECFC4C}"/>
              </a:ext>
            </a:extLst>
          </p:cNvPr>
          <p:cNvSpPr/>
          <p:nvPr/>
        </p:nvSpPr>
        <p:spPr>
          <a:xfrm>
            <a:off x="5401732" y="3923198"/>
            <a:ext cx="6688667" cy="1897784"/>
          </a:xfrm>
          <a:prstGeom prst="rect">
            <a:avLst/>
          </a:prstGeom>
          <a:solidFill>
            <a:schemeClr val="bg1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1C322A-0524-FC76-0485-0FAAC94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AND OPENING NEW MARKETS</a:t>
            </a:r>
          </a:p>
        </p:txBody>
      </p:sp>
      <p:pic>
        <p:nvPicPr>
          <p:cNvPr id="4" name="Picture 10" descr="A picture containing text, circle, screenshot, logo&#10;&#10;Description automatically generated">
            <a:extLst>
              <a:ext uri="{FF2B5EF4-FFF2-40B4-BE49-F238E27FC236}">
                <a16:creationId xmlns:a16="http://schemas.microsoft.com/office/drawing/2014/main" id="{FF333FAA-309C-33E2-C64A-EADD724A5A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576" y="3792091"/>
            <a:ext cx="2160000" cy="216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41F93-7F60-FCF9-C225-6D638E74F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946" y="3792091"/>
            <a:ext cx="2209943" cy="216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4BD515-2716-344A-3187-02DB2BE4B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1872" y="3792091"/>
            <a:ext cx="2095330" cy="2160000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92183356-19B6-F5A2-AC49-6F5F7D1CF3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649" y="1203204"/>
            <a:ext cx="2038918" cy="1872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264683-EA75-5D36-71BF-10B0A51442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6240" y="1149204"/>
            <a:ext cx="2032105" cy="198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10" name="Ovale 47">
            <a:extLst>
              <a:ext uri="{FF2B5EF4-FFF2-40B4-BE49-F238E27FC236}">
                <a16:creationId xmlns:a16="http://schemas.microsoft.com/office/drawing/2014/main" id="{B877017C-FF9D-56FB-2B47-54D4F9288A5B}"/>
              </a:ext>
            </a:extLst>
          </p:cNvPr>
          <p:cNvSpPr/>
          <p:nvPr/>
        </p:nvSpPr>
        <p:spPr>
          <a:xfrm>
            <a:off x="482444" y="1203204"/>
            <a:ext cx="1921226" cy="1872000"/>
          </a:xfrm>
          <a:prstGeom prst="ellipse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31">
              <a:defRPr/>
            </a:pPr>
            <a:endParaRPr lang="it-IT" sz="1795">
              <a:solidFill>
                <a:srgbClr val="FEFFFF"/>
              </a:solidFill>
              <a:latin typeface="Arial" panose="020B0604020202020204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1A5BA72-D555-09EF-CAF7-3175F870853F}"/>
              </a:ext>
            </a:extLst>
          </p:cNvPr>
          <p:cNvSpPr txBox="1">
            <a:spLocks/>
          </p:cNvSpPr>
          <p:nvPr/>
        </p:nvSpPr>
        <p:spPr bwMode="auto">
          <a:xfrm>
            <a:off x="447145" y="3094181"/>
            <a:ext cx="1921226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1400" kern="0" dirty="0">
                <a:latin typeface="Arial"/>
                <a:cs typeface="Arial"/>
              </a:rPr>
              <a:t>Academia / Industry Joint Ideation </a:t>
            </a:r>
            <a:endParaRPr lang="en-US" sz="1400" kern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A0DF19E-D285-1A8D-F6BC-AF0D55D08CE8}"/>
              </a:ext>
            </a:extLst>
          </p:cNvPr>
          <p:cNvSpPr txBox="1">
            <a:spLocks/>
          </p:cNvSpPr>
          <p:nvPr/>
        </p:nvSpPr>
        <p:spPr bwMode="auto">
          <a:xfrm>
            <a:off x="2641679" y="3103420"/>
            <a:ext cx="1921226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1400" kern="0" dirty="0" err="1">
                <a:latin typeface="Arial"/>
                <a:cs typeface="Arial"/>
              </a:rPr>
              <a:t>Derisking</a:t>
            </a:r>
            <a:r>
              <a:rPr lang="en-US" sz="1400" kern="0" dirty="0">
                <a:latin typeface="Arial"/>
                <a:cs typeface="Arial"/>
              </a:rPr>
              <a:t> </a:t>
            </a:r>
          </a:p>
          <a:p>
            <a:pPr algn="ctr"/>
            <a:r>
              <a:rPr lang="en-US" sz="1400" kern="0" dirty="0">
                <a:latin typeface="Arial"/>
                <a:cs typeface="Arial"/>
              </a:rPr>
              <a:t>Market Entry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56A5027-1929-89D4-4A72-27EBD993F411}"/>
              </a:ext>
            </a:extLst>
          </p:cNvPr>
          <p:cNvSpPr txBox="1">
            <a:spLocks/>
          </p:cNvSpPr>
          <p:nvPr/>
        </p:nvSpPr>
        <p:spPr bwMode="auto">
          <a:xfrm>
            <a:off x="4731691" y="3103420"/>
            <a:ext cx="1921226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1400" kern="0" dirty="0">
                <a:latin typeface="Arial"/>
                <a:cs typeface="Arial"/>
              </a:rPr>
              <a:t>Private</a:t>
            </a:r>
          </a:p>
          <a:p>
            <a:pPr algn="ctr"/>
            <a:r>
              <a:rPr lang="en-US" sz="1400" kern="0" dirty="0">
                <a:latin typeface="Arial"/>
                <a:cs typeface="Arial"/>
              </a:rPr>
              <a:t>Capital</a:t>
            </a:r>
            <a:endParaRPr lang="en-US" sz="1400" kern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44C57F-F8D0-07FB-9B4B-4CD4CA42E75E}"/>
              </a:ext>
            </a:extLst>
          </p:cNvPr>
          <p:cNvSpPr txBox="1">
            <a:spLocks/>
          </p:cNvSpPr>
          <p:nvPr/>
        </p:nvSpPr>
        <p:spPr bwMode="auto">
          <a:xfrm>
            <a:off x="5706995" y="5984167"/>
            <a:ext cx="1921226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1400" kern="0" dirty="0">
                <a:latin typeface="Arial"/>
                <a:cs typeface="Arial"/>
              </a:rPr>
              <a:t>Climate Cooperation</a:t>
            </a:r>
            <a:endParaRPr lang="en-US" sz="1400" kern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99B818E-5544-E09A-15B7-5159E8BF7112}"/>
              </a:ext>
            </a:extLst>
          </p:cNvPr>
          <p:cNvSpPr txBox="1">
            <a:spLocks/>
          </p:cNvSpPr>
          <p:nvPr/>
        </p:nvSpPr>
        <p:spPr bwMode="auto">
          <a:xfrm>
            <a:off x="7901529" y="5993406"/>
            <a:ext cx="1921226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1400" kern="0" dirty="0">
                <a:latin typeface="Arial"/>
                <a:cs typeface="Arial"/>
              </a:rPr>
              <a:t>Natural Hazards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AC4AD86-32D3-916F-8AEE-C18530C0F97E}"/>
              </a:ext>
            </a:extLst>
          </p:cNvPr>
          <p:cNvSpPr txBox="1">
            <a:spLocks/>
          </p:cNvSpPr>
          <p:nvPr/>
        </p:nvSpPr>
        <p:spPr bwMode="auto">
          <a:xfrm>
            <a:off x="9991541" y="5993406"/>
            <a:ext cx="1921226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1400" kern="0" dirty="0">
                <a:latin typeface="Arial"/>
                <a:cs typeface="Arial"/>
              </a:rPr>
              <a:t>Sustainable Space</a:t>
            </a: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1830831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1">
            <a:extLst>
              <a:ext uri="{FF2B5EF4-FFF2-40B4-BE49-F238E27FC236}">
                <a16:creationId xmlns:a16="http://schemas.microsoft.com/office/drawing/2014/main" id="{D6360A85-0B13-8570-A851-29FBA18F6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/>
              <a:t>AN INTEGRATED JOURNEY IN </a:t>
            </a:r>
            <a:r>
              <a:rPr lang="en-US" dirty="0">
                <a:solidFill>
                  <a:srgbClr val="FFFF00"/>
                </a:solidFill>
              </a:rPr>
              <a:t>ACCESS</a:t>
            </a:r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E57B8E10-0D96-99A2-B3D2-63973CCA7447}"/>
              </a:ext>
            </a:extLst>
          </p:cNvPr>
          <p:cNvSpPr>
            <a:spLocks/>
          </p:cNvSpPr>
          <p:nvPr/>
        </p:nvSpPr>
        <p:spPr>
          <a:xfrm>
            <a:off x="2279537" y="5160665"/>
            <a:ext cx="398403" cy="481140"/>
          </a:xfrm>
          <a:prstGeom prst="rightArrow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Right Arrow 60">
            <a:extLst>
              <a:ext uri="{FF2B5EF4-FFF2-40B4-BE49-F238E27FC236}">
                <a16:creationId xmlns:a16="http://schemas.microsoft.com/office/drawing/2014/main" id="{4509D1AC-F186-B8E8-5A7A-200503FD02AF}"/>
              </a:ext>
            </a:extLst>
          </p:cNvPr>
          <p:cNvSpPr>
            <a:spLocks/>
          </p:cNvSpPr>
          <p:nvPr/>
        </p:nvSpPr>
        <p:spPr>
          <a:xfrm>
            <a:off x="4693941" y="5160665"/>
            <a:ext cx="400724" cy="481140"/>
          </a:xfrm>
          <a:prstGeom prst="rightArrow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ight Arrow 60">
            <a:extLst>
              <a:ext uri="{FF2B5EF4-FFF2-40B4-BE49-F238E27FC236}">
                <a16:creationId xmlns:a16="http://schemas.microsoft.com/office/drawing/2014/main" id="{26FED9E5-07CE-F08B-72C0-FD5076AACA53}"/>
              </a:ext>
            </a:extLst>
          </p:cNvPr>
          <p:cNvSpPr>
            <a:spLocks/>
          </p:cNvSpPr>
          <p:nvPr/>
        </p:nvSpPr>
        <p:spPr>
          <a:xfrm>
            <a:off x="7107874" y="5160665"/>
            <a:ext cx="400723" cy="481140"/>
          </a:xfrm>
          <a:prstGeom prst="rightArrow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Right Arrow 60">
            <a:extLst>
              <a:ext uri="{FF2B5EF4-FFF2-40B4-BE49-F238E27FC236}">
                <a16:creationId xmlns:a16="http://schemas.microsoft.com/office/drawing/2014/main" id="{6F3BA6C5-4704-3DAD-AAAE-6E43F7EF14A0}"/>
              </a:ext>
            </a:extLst>
          </p:cNvPr>
          <p:cNvSpPr>
            <a:spLocks/>
          </p:cNvSpPr>
          <p:nvPr/>
        </p:nvSpPr>
        <p:spPr>
          <a:xfrm>
            <a:off x="9524596" y="5160665"/>
            <a:ext cx="397934" cy="481140"/>
          </a:xfrm>
          <a:prstGeom prst="rightArrow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ECE412D-0ADF-003F-BE4F-B7AC860BFF44}"/>
              </a:ext>
            </a:extLst>
          </p:cNvPr>
          <p:cNvSpPr>
            <a:spLocks/>
          </p:cNvSpPr>
          <p:nvPr/>
        </p:nvSpPr>
        <p:spPr>
          <a:xfrm>
            <a:off x="266799" y="4755768"/>
            <a:ext cx="2016000" cy="1290935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94FA1A-867D-DA73-4345-A117083C41A7}"/>
              </a:ext>
            </a:extLst>
          </p:cNvPr>
          <p:cNvSpPr txBox="1">
            <a:spLocks/>
          </p:cNvSpPr>
          <p:nvPr/>
        </p:nvSpPr>
        <p:spPr>
          <a:xfrm>
            <a:off x="284799" y="4887378"/>
            <a:ext cx="198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IDEATION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42" name="Graphic 41" descr="Lightbulb with solid fill">
            <a:extLst>
              <a:ext uri="{FF2B5EF4-FFF2-40B4-BE49-F238E27FC236}">
                <a16:creationId xmlns:a16="http://schemas.microsoft.com/office/drawing/2014/main" id="{3E6C69B2-C3B0-3624-1C25-F77762829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573" y="5262306"/>
            <a:ext cx="504453" cy="5044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D967485-2E8C-A7E9-EEA5-F1C8C21DF37D}"/>
              </a:ext>
            </a:extLst>
          </p:cNvPr>
          <p:cNvSpPr>
            <a:spLocks/>
          </p:cNvSpPr>
          <p:nvPr/>
        </p:nvSpPr>
        <p:spPr>
          <a:xfrm>
            <a:off x="9922530" y="4755768"/>
            <a:ext cx="2016000" cy="1290935"/>
          </a:xfrm>
          <a:prstGeom prst="rect">
            <a:avLst/>
          </a:prstGeom>
          <a:solidFill>
            <a:srgbClr val="009B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en-US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B1AC0A-D328-35B1-E803-7E93CCF11953}"/>
              </a:ext>
            </a:extLst>
          </p:cNvPr>
          <p:cNvSpPr txBox="1">
            <a:spLocks/>
          </p:cNvSpPr>
          <p:nvPr/>
        </p:nvSpPr>
        <p:spPr>
          <a:xfrm>
            <a:off x="9940530" y="4881841"/>
            <a:ext cx="198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GROWTH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43" name="Graphic 42" descr="Mountains with solid fill">
            <a:extLst>
              <a:ext uri="{FF2B5EF4-FFF2-40B4-BE49-F238E27FC236}">
                <a16:creationId xmlns:a16="http://schemas.microsoft.com/office/drawing/2014/main" id="{B294FBF3-D4F5-4705-F91D-4238E965D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1088" y="5225090"/>
            <a:ext cx="578884" cy="5788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717215-F994-4349-2965-4116CD44DEEF}"/>
              </a:ext>
            </a:extLst>
          </p:cNvPr>
          <p:cNvSpPr>
            <a:spLocks/>
          </p:cNvSpPr>
          <p:nvPr/>
        </p:nvSpPr>
        <p:spPr>
          <a:xfrm>
            <a:off x="5094665" y="4755768"/>
            <a:ext cx="2016000" cy="1290935"/>
          </a:xfrm>
          <a:prstGeom prst="rect">
            <a:avLst/>
          </a:prstGeom>
          <a:solidFill>
            <a:srgbClr val="00AE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en-US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A7673F-F6E4-47FD-A0CC-AB7D05C22F5D}"/>
              </a:ext>
            </a:extLst>
          </p:cNvPr>
          <p:cNvSpPr txBox="1">
            <a:spLocks/>
          </p:cNvSpPr>
          <p:nvPr/>
        </p:nvSpPr>
        <p:spPr>
          <a:xfrm>
            <a:off x="5112665" y="4881841"/>
            <a:ext cx="198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DEVELOPMENT</a:t>
            </a:r>
          </a:p>
        </p:txBody>
      </p:sp>
      <p:pic>
        <p:nvPicPr>
          <p:cNvPr id="44" name="Graphic 43" descr="Flask with solid fill">
            <a:extLst>
              <a:ext uri="{FF2B5EF4-FFF2-40B4-BE49-F238E27FC236}">
                <a16:creationId xmlns:a16="http://schemas.microsoft.com/office/drawing/2014/main" id="{C113BB42-BC58-7C05-5917-F09C01E05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46700" y="5258567"/>
            <a:ext cx="511930" cy="5119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87A0CD2-BB34-F46D-D152-BE6817F789FA}"/>
              </a:ext>
            </a:extLst>
          </p:cNvPr>
          <p:cNvSpPr>
            <a:spLocks/>
          </p:cNvSpPr>
          <p:nvPr/>
        </p:nvSpPr>
        <p:spPr>
          <a:xfrm>
            <a:off x="2680732" y="4755768"/>
            <a:ext cx="2016000" cy="1290935"/>
          </a:xfrm>
          <a:prstGeom prst="rect">
            <a:avLst/>
          </a:prstGeom>
          <a:solidFill>
            <a:srgbClr val="5B71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F8622B-798E-47DB-6D33-4C4EABF9B85D}"/>
              </a:ext>
            </a:extLst>
          </p:cNvPr>
          <p:cNvSpPr txBox="1">
            <a:spLocks/>
          </p:cNvSpPr>
          <p:nvPr/>
        </p:nvSpPr>
        <p:spPr>
          <a:xfrm>
            <a:off x="2698732" y="4881841"/>
            <a:ext cx="198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PREPARATION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45" name="Graphic 44" descr="Target Audience with solid fill">
            <a:extLst>
              <a:ext uri="{FF2B5EF4-FFF2-40B4-BE49-F238E27FC236}">
                <a16:creationId xmlns:a16="http://schemas.microsoft.com/office/drawing/2014/main" id="{4009CBE8-4E5F-7B6E-29F7-F1E57E89E6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00717" y="5240806"/>
            <a:ext cx="576031" cy="5760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EE4FA4-356A-7D34-3E7E-F24984240666}"/>
              </a:ext>
            </a:extLst>
          </p:cNvPr>
          <p:cNvSpPr>
            <a:spLocks/>
          </p:cNvSpPr>
          <p:nvPr/>
        </p:nvSpPr>
        <p:spPr>
          <a:xfrm>
            <a:off x="7508598" y="4755768"/>
            <a:ext cx="2016000" cy="1290935"/>
          </a:xfrm>
          <a:prstGeom prst="rect">
            <a:avLst/>
          </a:prstGeom>
          <a:solidFill>
            <a:srgbClr val="EC1A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en-US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D1CCD-7E96-DD2D-1283-AA5D883FCA94}"/>
              </a:ext>
            </a:extLst>
          </p:cNvPr>
          <p:cNvSpPr txBox="1">
            <a:spLocks/>
          </p:cNvSpPr>
          <p:nvPr/>
        </p:nvSpPr>
        <p:spPr>
          <a:xfrm>
            <a:off x="7526598" y="4881841"/>
            <a:ext cx="198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PILOTING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46" name="Graphic 45" descr="Space Saucer with solid fill">
            <a:extLst>
              <a:ext uri="{FF2B5EF4-FFF2-40B4-BE49-F238E27FC236}">
                <a16:creationId xmlns:a16="http://schemas.microsoft.com/office/drawing/2014/main" id="{E430F599-93D9-29EA-A247-C059CC93D2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11909" y="5209843"/>
            <a:ext cx="609379" cy="609379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0943388-855A-FBB1-3BCC-2DED3826FC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8606074"/>
              </p:ext>
            </p:extLst>
          </p:nvPr>
        </p:nvGraphicFramePr>
        <p:xfrm>
          <a:off x="4001511" y="1396940"/>
          <a:ext cx="4178064" cy="2752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AAE5B2-6CA5-5577-6054-2794D2263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3625" y="3352951"/>
            <a:ext cx="1412049" cy="849744"/>
          </a:xfrm>
        </p:spPr>
        <p:txBody>
          <a:bodyPr/>
          <a:lstStyle/>
          <a:p>
            <a:pPr algn="ctr" defTabSz="911931" eaLnBrk="1" hangingPunct="1">
              <a:lnSpc>
                <a:spcPct val="125000"/>
              </a:lnSpc>
              <a:spcBef>
                <a:spcPct val="0"/>
              </a:spcBef>
              <a:buClrTx/>
              <a:defRPr/>
            </a:pPr>
            <a:r>
              <a:rPr lang="en-GB" sz="1600" b="1" kern="1200" dirty="0">
                <a:solidFill>
                  <a:srgbClr val="00B0F0"/>
                </a:solidFill>
                <a:latin typeface="Arial"/>
                <a:cs typeface="Arial"/>
              </a:rPr>
              <a:t>Technical </a:t>
            </a:r>
            <a:r>
              <a:rPr lang="en-GB" sz="1600" b="1" kern="1200" dirty="0" err="1">
                <a:solidFill>
                  <a:srgbClr val="00B0F0"/>
                </a:solidFill>
                <a:latin typeface="Arial"/>
                <a:cs typeface="Arial"/>
              </a:rPr>
              <a:t>Derisking</a:t>
            </a:r>
            <a:endParaRPr lang="en-US" sz="1600" b="1" dirty="0">
              <a:solidFill>
                <a:srgbClr val="00B0F0"/>
              </a:solidFill>
            </a:endParaRPr>
          </a:p>
          <a:p>
            <a:pPr algn="ctr"/>
            <a:endParaRPr lang="en-GB" sz="1600" b="1" dirty="0">
              <a:solidFill>
                <a:srgbClr val="00B0F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C6BBA9-C435-AABF-C4CF-95ABFACEBF6F}"/>
              </a:ext>
            </a:extLst>
          </p:cNvPr>
          <p:cNvSpPr txBox="1">
            <a:spLocks/>
          </p:cNvSpPr>
          <p:nvPr/>
        </p:nvSpPr>
        <p:spPr bwMode="auto">
          <a:xfrm>
            <a:off x="5154022" y="992042"/>
            <a:ext cx="1994943" cy="74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ctr" defTabSz="911931" eaLnBrk="1" hangingPunct="1">
              <a:lnSpc>
                <a:spcPct val="125000"/>
              </a:lnSpc>
              <a:spcBef>
                <a:spcPct val="0"/>
              </a:spcBef>
              <a:buClrTx/>
              <a:defRPr/>
            </a:pPr>
            <a:r>
              <a:rPr lang="en-GB" sz="1600" b="1" dirty="0">
                <a:solidFill>
                  <a:srgbClr val="00B0F0"/>
                </a:solidFill>
                <a:latin typeface="Arial"/>
                <a:ea typeface="+mn-ea"/>
                <a:cs typeface="Arial"/>
              </a:rPr>
              <a:t>Market </a:t>
            </a:r>
            <a:r>
              <a:rPr lang="en-GB" sz="1600" b="1" dirty="0" err="1">
                <a:solidFill>
                  <a:srgbClr val="00B0F0"/>
                </a:solidFill>
                <a:latin typeface="Arial"/>
                <a:ea typeface="+mn-ea"/>
                <a:cs typeface="Arial"/>
              </a:rPr>
              <a:t>Derisking</a:t>
            </a:r>
            <a:endParaRPr lang="en-GB" sz="1600" b="1" kern="0" dirty="0">
              <a:solidFill>
                <a:srgbClr val="00B0F0"/>
              </a:solidFill>
            </a:endParaRPr>
          </a:p>
          <a:p>
            <a:pPr algn="ctr"/>
            <a:endParaRPr lang="en-GB" sz="1600" b="1" kern="0" dirty="0">
              <a:solidFill>
                <a:srgbClr val="00B0F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B105BA1-F686-3390-0F88-B7527004C606}"/>
              </a:ext>
            </a:extLst>
          </p:cNvPr>
          <p:cNvSpPr txBox="1">
            <a:spLocks/>
          </p:cNvSpPr>
          <p:nvPr/>
        </p:nvSpPr>
        <p:spPr bwMode="auto">
          <a:xfrm>
            <a:off x="3214705" y="3352951"/>
            <a:ext cx="1833211" cy="74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ctr" defTabSz="911931" eaLnBrk="1" hangingPunct="1">
              <a:lnSpc>
                <a:spcPct val="125000"/>
              </a:lnSpc>
              <a:spcBef>
                <a:spcPct val="0"/>
              </a:spcBef>
              <a:buClrTx/>
              <a:defRPr/>
            </a:pPr>
            <a:r>
              <a:rPr lang="en-GB" sz="1600" b="1" dirty="0">
                <a:solidFill>
                  <a:srgbClr val="00B0F0"/>
                </a:solidFill>
                <a:latin typeface="Arial"/>
                <a:ea typeface="+mn-ea"/>
                <a:cs typeface="Arial"/>
              </a:rPr>
              <a:t>Business </a:t>
            </a:r>
            <a:r>
              <a:rPr lang="en-GB" sz="1600" b="1" dirty="0" err="1">
                <a:solidFill>
                  <a:srgbClr val="00B0F0"/>
                </a:solidFill>
                <a:latin typeface="Arial"/>
                <a:ea typeface="+mn-ea"/>
                <a:cs typeface="Arial"/>
              </a:rPr>
              <a:t>Derisking</a:t>
            </a:r>
            <a:endParaRPr lang="en-GB" sz="1600" b="1" kern="0" dirty="0">
              <a:solidFill>
                <a:srgbClr val="00B0F0"/>
              </a:solidFill>
            </a:endParaRPr>
          </a:p>
          <a:p>
            <a:pPr algn="ctr"/>
            <a:endParaRPr lang="en-GB" sz="1600" b="1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76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25" grpId="0" animBg="1"/>
      <p:bldP spid="26" grpId="0" animBg="1"/>
      <p:bldP spid="27" grpId="0" animBg="1"/>
      <p:bldP spid="48" grpId="0" animBg="1"/>
      <p:bldP spid="23" grpId="0"/>
      <p:bldP spid="17" grpId="0" animBg="1"/>
      <p:bldP spid="30" grpId="0"/>
      <p:bldP spid="15" grpId="0" animBg="1"/>
      <p:bldP spid="28" grpId="0"/>
      <p:bldP spid="14" grpId="0" animBg="1"/>
      <p:bldP spid="24" grpId="0"/>
      <p:bldP spid="16" grpId="0" animBg="1"/>
      <p:bldP spid="29" grpId="0"/>
    </p:bldLst>
  </p:timing>
</p:sld>
</file>

<file path=ppt/theme/theme1.xml><?xml version="1.0" encoding="utf-8"?>
<a:theme xmlns:a="http://schemas.openxmlformats.org/drawingml/2006/main" name="8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1D5F5E67-AB13-4111-9750-227349DF9C0E}"/>
    </a:ext>
  </a:extLst>
</a:theme>
</file>

<file path=ppt/theme/theme10.xml><?xml version="1.0" encoding="utf-8"?>
<a:theme xmlns:a="http://schemas.openxmlformats.org/drawingml/2006/main" name="4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475215DB-1B73-C749-A261-23B631F27088}" vid="{C2D37B28-B4C6-0B4D-A623-35D9CB9372C4}"/>
    </a:ext>
  </a:extLst>
</a:theme>
</file>

<file path=ppt/theme/theme11.xml><?xml version="1.0" encoding="utf-8"?>
<a:theme xmlns:a="http://schemas.openxmlformats.org/drawingml/2006/main" name="TEC covers 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Commercialisation_PPT_template_11.9.2022" id="{E78C0194-8057-084B-80B9-FBA051BAD000}" vid="{3A6018D0-93F8-4F49-BF89-36E02B952C97}"/>
    </a:ext>
  </a:extLst>
</a:theme>
</file>

<file path=ppt/theme/theme12.xml><?xml version="1.0" encoding="utf-8"?>
<a:theme xmlns:a="http://schemas.openxmlformats.org/drawingml/2006/main" name="6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475215DB-1B73-C749-A261-23B631F27088}" vid="{C2D37B28-B4C6-0B4D-A623-35D9CB9372C4}"/>
    </a:ext>
  </a:extLst>
</a:theme>
</file>

<file path=ppt/theme/theme13.xml><?xml version="1.0" encoding="utf-8"?>
<a:theme xmlns:a="http://schemas.openxmlformats.org/drawingml/2006/main" name="7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14.xml><?xml version="1.0" encoding="utf-8"?>
<a:theme xmlns:a="http://schemas.openxmlformats.org/drawingml/2006/main" name="ECG templates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Commercialisation_PPT_template_11.9.2022" id="{E78C0194-8057-084B-80B9-FBA051BAD000}" vid="{3A6018D0-93F8-4F49-BF89-36E02B952C97}"/>
    </a:ext>
  </a:extLst>
</a:theme>
</file>

<file path=ppt/theme/theme15.xml><?xml version="1.0" encoding="utf-8"?>
<a:theme xmlns:a="http://schemas.openxmlformats.org/drawingml/2006/main" name="5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1D5F5E67-AB13-4111-9750-227349DF9C0E}"/>
    </a:ext>
  </a:ext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1D5F5E67-AB13-4111-9750-227349DF9C0E}"/>
    </a:ext>
  </a:extLst>
</a:theme>
</file>

<file path=ppt/theme/theme3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CB5FC264-F170-4FD7-B1B7-AD228B5C627F}"/>
    </a:ext>
  </a:extLst>
</a:theme>
</file>

<file path=ppt/theme/theme4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BAA92E9C-6AC9-4603-A52E-F067BCFA2092}"/>
    </a:ext>
  </a:extLst>
</a:theme>
</file>

<file path=ppt/theme/theme5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74AF34BF-3A32-4DE4-AA6F-C6B9EC0D26DF}"/>
    </a:ext>
  </a:extLst>
</a:theme>
</file>

<file path=ppt/theme/theme6.xml><?xml version="1.0" encoding="utf-8"?>
<a:theme xmlns:a="http://schemas.openxmlformats.org/drawingml/2006/main" name="1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7.xml><?xml version="1.0" encoding="utf-8"?>
<a:theme xmlns:a="http://schemas.openxmlformats.org/drawingml/2006/main" name="9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1D5F5E67-AB13-4111-9750-227349DF9C0E}"/>
    </a:ext>
  </a:extLst>
</a:theme>
</file>

<file path=ppt/theme/theme8.xml><?xml version="1.0" encoding="utf-8"?>
<a:theme xmlns:a="http://schemas.openxmlformats.org/drawingml/2006/main" name="2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9.xml><?xml version="1.0" encoding="utf-8"?>
<a:theme xmlns:a="http://schemas.openxmlformats.org/drawingml/2006/main" name="3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7FBAD53447740AF2F6F3466FECB12" ma:contentTypeVersion="10" ma:contentTypeDescription="Create a new document." ma:contentTypeScope="" ma:versionID="a62eaec4af676716ff1b0037391c7177">
  <xsd:schema xmlns:xsd="http://www.w3.org/2001/XMLSchema" xmlns:xs="http://www.w3.org/2001/XMLSchema" xmlns:p="http://schemas.microsoft.com/office/2006/metadata/properties" xmlns:ns2="631addcf-6fba-43a6-b7fa-b6e1965b398b" xmlns:ns3="848258b2-4be1-4f83-9d2e-7519d0857068" targetNamespace="http://schemas.microsoft.com/office/2006/metadata/properties" ma:root="true" ma:fieldsID="b966f32c4d313a47005035aea31f1e2a" ns2:_="" ns3:_="">
    <xsd:import namespace="631addcf-6fba-43a6-b7fa-b6e1965b398b"/>
    <xsd:import namespace="848258b2-4be1-4f83-9d2e-7519d08570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addcf-6fba-43a6-b7fa-b6e1965b39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258b2-4be1-4f83-9d2e-7519d085706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22279E-2C4C-4C93-8498-455A58D1433E}">
  <ds:schemaRefs>
    <ds:schemaRef ds:uri="ddc99d1b-0883-4f2c-a8e6-6d8ebaa0e5d6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schemas.microsoft.com/sharepoint/v4"/>
    <ds:schemaRef ds:uri="http://schemas.microsoft.com/sharepoint/v3/field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DAA4C08-91B4-4C41-8D3F-B2A9A9C5BB67}"/>
</file>

<file path=customXml/itemProps4.xml><?xml version="1.0" encoding="utf-8"?>
<ds:datastoreItem xmlns:ds="http://schemas.openxmlformats.org/officeDocument/2006/customXml" ds:itemID="{32253E4B-BB15-4AC1-82DB-CDDE390D8876}">
  <ds:schemaRefs>
    <ds:schemaRef ds:uri="ddc99d1b-0883-4f2c-a8e6-6d8ebaa0e5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2020_ESA_Presentation</Template>
  <TotalTime>250</TotalTime>
  <Words>209</Words>
  <Application>Microsoft Macintosh PowerPoint</Application>
  <PresentationFormat>Custom</PresentationFormat>
  <Paragraphs>89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6</vt:i4>
      </vt:variant>
    </vt:vector>
  </HeadingPairs>
  <TitlesOfParts>
    <vt:vector size="26" baseType="lpstr">
      <vt:lpstr>Arial</vt:lpstr>
      <vt:lpstr>Calibri</vt:lpstr>
      <vt:lpstr>NotesEsa</vt:lpstr>
      <vt:lpstr>TheSansOsF SemiLight</vt:lpstr>
      <vt:lpstr>Verdana</vt:lpstr>
      <vt:lpstr>8_ESA_Presentation_DARK</vt:lpstr>
      <vt:lpstr>ESA_Presentation_DARK</vt:lpstr>
      <vt:lpstr>ESA_Presentation_DARK_BG</vt:lpstr>
      <vt:lpstr>ESA_Presentation_CLEAR</vt:lpstr>
      <vt:lpstr>ESA_Presentation_CLEAR_BG</vt:lpstr>
      <vt:lpstr>1_ESA_Presentation_DARK</vt:lpstr>
      <vt:lpstr>9_ESA_Presentation_DARK</vt:lpstr>
      <vt:lpstr>2_ESA_Presentation_DARK</vt:lpstr>
      <vt:lpstr>3_ESA_Presentation_DARK</vt:lpstr>
      <vt:lpstr>4_ESA_Presentation_DARK</vt:lpstr>
      <vt:lpstr>TEC covers dark</vt:lpstr>
      <vt:lpstr>6_ESA_Presentation_DARK</vt:lpstr>
      <vt:lpstr>7_ESA_Presentation_DARK</vt:lpstr>
      <vt:lpstr>ECG templates</vt:lpstr>
      <vt:lpstr>5_ESA_Presentation_DARK</vt:lpstr>
      <vt:lpstr>PowerPoint Presentation</vt:lpstr>
      <vt:lpstr>BUILDING SOLUTIONS FOR CUSTOMERS</vt:lpstr>
      <vt:lpstr>COMPANIES WHO MAKE A DIFFERENCE</vt:lpstr>
      <vt:lpstr>BUILDING NEW EUROPEAN SPACE COMPANIES</vt:lpstr>
      <vt:lpstr>SCALING AND OPENING NEW MARKETS</vt:lpstr>
      <vt:lpstr>AN INTEGRATED JOURNEY IN ACCESS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Liz Barrow</dc:creator>
  <cp:keywords/>
  <dc:description/>
  <cp:lastModifiedBy>Nick Appleyard</cp:lastModifiedBy>
  <cp:revision>3</cp:revision>
  <cp:lastPrinted>2008-08-26T16:26:23Z</cp:lastPrinted>
  <dcterms:created xsi:type="dcterms:W3CDTF">2022-06-08T11:15:05Z</dcterms:created>
  <dcterms:modified xsi:type="dcterms:W3CDTF">2024-11-27T19:53:39Z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Liz Barrow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0x01010086A7FBAD53447740AF2F6F3466FECB12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Organisational_x0020_entity">
    <vt:lpwstr/>
  </property>
  <property fmtid="{D5CDD505-2E9C-101B-9397-08002B2CF9AE}" pid="30" name="_dlc_DocIdItemGuid">
    <vt:lpwstr>5f0bab48-4ce0-4eab-83cc-d71b5b88219f</vt:lpwstr>
  </property>
  <property fmtid="{D5CDD505-2E9C-101B-9397-08002B2CF9AE}" pid="31" name="Organisational entity">
    <vt:lpwstr/>
  </property>
  <property fmtid="{D5CDD505-2E9C-101B-9397-08002B2CF9AE}" pid="32" name="IconOverlay">
    <vt:lpwstr/>
  </property>
  <property fmtid="{D5CDD505-2E9C-101B-9397-08002B2CF9AE}" pid="33" name="Document ID Value">
    <vt:lpwstr>PKKMWAM5UKCP-1108600927-1303</vt:lpwstr>
  </property>
  <property fmtid="{D5CDD505-2E9C-101B-9397-08002B2CF9AE}" pid="34" name="MSIP_Label_3976fa30-1907-4356-8241-62ea5e1c0256_Enabled">
    <vt:lpwstr>true</vt:lpwstr>
  </property>
  <property fmtid="{D5CDD505-2E9C-101B-9397-08002B2CF9AE}" pid="35" name="MSIP_Label_3976fa30-1907-4356-8241-62ea5e1c0256_SetDate">
    <vt:lpwstr>2020-09-30T12:03:24Z</vt:lpwstr>
  </property>
  <property fmtid="{D5CDD505-2E9C-101B-9397-08002B2CF9AE}" pid="36" name="MSIP_Label_3976fa30-1907-4356-8241-62ea5e1c0256_Method">
    <vt:lpwstr>Standard</vt:lpwstr>
  </property>
  <property fmtid="{D5CDD505-2E9C-101B-9397-08002B2CF9AE}" pid="37" name="MSIP_Label_3976fa30-1907-4356-8241-62ea5e1c0256_Name">
    <vt:lpwstr>ESA UNCLASSIFIED – For ESA Official Use Only</vt:lpwstr>
  </property>
  <property fmtid="{D5CDD505-2E9C-101B-9397-08002B2CF9AE}" pid="38" name="MSIP_Label_3976fa30-1907-4356-8241-62ea5e1c0256_SiteId">
    <vt:lpwstr>9a5cacd0-2bef-4dd7-ac5c-7ebe1f54f495</vt:lpwstr>
  </property>
  <property fmtid="{D5CDD505-2E9C-101B-9397-08002B2CF9AE}" pid="39" name="MSIP_Label_3976fa30-1907-4356-8241-62ea5e1c0256_ActionId">
    <vt:lpwstr>12cffb5a-e4fd-4993-a937-3b8906224a24</vt:lpwstr>
  </property>
  <property fmtid="{D5CDD505-2E9C-101B-9397-08002B2CF9AE}" pid="40" name="MSIP_Label_3976fa30-1907-4356-8241-62ea5e1c0256_ContentBits">
    <vt:lpwstr>0</vt:lpwstr>
  </property>
  <property fmtid="{D5CDD505-2E9C-101B-9397-08002B2CF9AE}" pid="41" name="Issue Date">
    <vt:filetime>2022-06-07T22:59:59Z</vt:filetime>
  </property>
</Properties>
</file>