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88" r:id="rId5"/>
    <p:sldMasterId id="2147483672" r:id="rId6"/>
  </p:sldMasterIdLst>
  <p:notesMasterIdLst>
    <p:notesMasterId r:id="rId18"/>
  </p:notesMasterIdLst>
  <p:sldIdLst>
    <p:sldId id="258" r:id="rId7"/>
    <p:sldId id="298" r:id="rId8"/>
    <p:sldId id="299" r:id="rId9"/>
    <p:sldId id="290" r:id="rId10"/>
    <p:sldId id="292" r:id="rId11"/>
    <p:sldId id="297" r:id="rId12"/>
    <p:sldId id="291" r:id="rId13"/>
    <p:sldId id="301" r:id="rId14"/>
    <p:sldId id="293" r:id="rId15"/>
    <p:sldId id="304" r:id="rId16"/>
    <p:sldId id="295" r:id="rId17"/>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orient="horz" pos="2160" userDrawn="1">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9E67"/>
    <a:srgbClr val="395B2D"/>
    <a:srgbClr val="172E08"/>
    <a:srgbClr val="56DB12"/>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967A9-21F4-47C2-98F0-077FD86899D3}" v="293" dt="2024-11-22T15:37:09.662"/>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Keskmine laa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64" d="100"/>
          <a:sy n="164" d="100"/>
        </p:scale>
        <p:origin x="96" y="168"/>
      </p:cViewPr>
      <p:guideLst>
        <p:guide orient="horz" pos="550"/>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Jüssi" userId="cb5d4174-6324-4c38-9f80-315ddac02ab2" providerId="ADAL" clId="{43C967A9-21F4-47C2-98F0-077FD86899D3}"/>
    <pc:docChg chg="undo redo custSel addSld delSld modSld sldOrd">
      <pc:chgData name="Martin Jüssi" userId="cb5d4174-6324-4c38-9f80-315ddac02ab2" providerId="ADAL" clId="{43C967A9-21F4-47C2-98F0-077FD86899D3}" dt="2024-11-22T15:37:09.661" v="2992" actId="1076"/>
      <pc:docMkLst>
        <pc:docMk/>
      </pc:docMkLst>
      <pc:sldChg chg="modSp mod">
        <pc:chgData name="Martin Jüssi" userId="cb5d4174-6324-4c38-9f80-315ddac02ab2" providerId="ADAL" clId="{43C967A9-21F4-47C2-98F0-077FD86899D3}" dt="2024-11-22T14:47:57.062" v="963" actId="20577"/>
        <pc:sldMkLst>
          <pc:docMk/>
          <pc:sldMk cId="3032858943" sldId="258"/>
        </pc:sldMkLst>
        <pc:spChg chg="mod">
          <ac:chgData name="Martin Jüssi" userId="cb5d4174-6324-4c38-9f80-315ddac02ab2" providerId="ADAL" clId="{43C967A9-21F4-47C2-98F0-077FD86899D3}" dt="2024-11-22T14:47:57.062" v="963" actId="20577"/>
          <ac:spMkLst>
            <pc:docMk/>
            <pc:sldMk cId="3032858943" sldId="258"/>
            <ac:spMk id="5" creationId="{3C51538B-1DE2-A02B-6D08-905AEC60D31B}"/>
          </ac:spMkLst>
        </pc:spChg>
      </pc:sldChg>
      <pc:sldChg chg="modSp del mod">
        <pc:chgData name="Martin Jüssi" userId="cb5d4174-6324-4c38-9f80-315ddac02ab2" providerId="ADAL" clId="{43C967A9-21F4-47C2-98F0-077FD86899D3}" dt="2024-11-22T08:05:53.308" v="216" actId="47"/>
        <pc:sldMkLst>
          <pc:docMk/>
          <pc:sldMk cId="390221413" sldId="280"/>
        </pc:sldMkLst>
        <pc:spChg chg="mod">
          <ac:chgData name="Martin Jüssi" userId="cb5d4174-6324-4c38-9f80-315ddac02ab2" providerId="ADAL" clId="{43C967A9-21F4-47C2-98F0-077FD86899D3}" dt="2024-11-22T08:05:28.652" v="214" actId="20577"/>
          <ac:spMkLst>
            <pc:docMk/>
            <pc:sldMk cId="390221413" sldId="280"/>
            <ac:spMk id="2" creationId="{1BB0C52B-CAE3-B850-A120-235377B2FEF9}"/>
          </ac:spMkLst>
        </pc:spChg>
        <pc:spChg chg="mod">
          <ac:chgData name="Martin Jüssi" userId="cb5d4174-6324-4c38-9f80-315ddac02ab2" providerId="ADAL" clId="{43C967A9-21F4-47C2-98F0-077FD86899D3}" dt="2024-11-22T08:04:18.681" v="97" actId="1076"/>
          <ac:spMkLst>
            <pc:docMk/>
            <pc:sldMk cId="390221413" sldId="280"/>
            <ac:spMk id="16" creationId="{59E609CF-90C1-A998-2B0C-0D57934EC609}"/>
          </ac:spMkLst>
        </pc:spChg>
      </pc:sldChg>
      <pc:sldChg chg="delSp modSp add del mod">
        <pc:chgData name="Martin Jüssi" userId="cb5d4174-6324-4c38-9f80-315ddac02ab2" providerId="ADAL" clId="{43C967A9-21F4-47C2-98F0-077FD86899D3}" dt="2024-11-22T08:21:45.830" v="582" actId="47"/>
        <pc:sldMkLst>
          <pc:docMk/>
          <pc:sldMk cId="213007526" sldId="285"/>
        </pc:sldMkLst>
        <pc:spChg chg="mod">
          <ac:chgData name="Martin Jüssi" userId="cb5d4174-6324-4c38-9f80-315ddac02ab2" providerId="ADAL" clId="{43C967A9-21F4-47C2-98F0-077FD86899D3}" dt="2024-11-22T08:19:58.002" v="570" actId="14100"/>
          <ac:spMkLst>
            <pc:docMk/>
            <pc:sldMk cId="213007526" sldId="285"/>
            <ac:spMk id="2" creationId="{DB4A826F-200C-2752-6040-D1199E04EA05}"/>
          </ac:spMkLst>
        </pc:spChg>
        <pc:picChg chg="mod">
          <ac:chgData name="Martin Jüssi" userId="cb5d4174-6324-4c38-9f80-315ddac02ab2" providerId="ADAL" clId="{43C967A9-21F4-47C2-98F0-077FD86899D3}" dt="2024-11-22T08:20:28.916" v="576" actId="1076"/>
          <ac:picMkLst>
            <pc:docMk/>
            <pc:sldMk cId="213007526" sldId="285"/>
            <ac:picMk id="10" creationId="{101955B6-BC78-F491-1508-4BBE33383D6B}"/>
          </ac:picMkLst>
        </pc:picChg>
        <pc:picChg chg="del">
          <ac:chgData name="Martin Jüssi" userId="cb5d4174-6324-4c38-9f80-315ddac02ab2" providerId="ADAL" clId="{43C967A9-21F4-47C2-98F0-077FD86899D3}" dt="2024-11-22T08:20:03.425" v="571" actId="478"/>
          <ac:picMkLst>
            <pc:docMk/>
            <pc:sldMk cId="213007526" sldId="285"/>
            <ac:picMk id="12" creationId="{100F5359-385C-0FCB-9203-2B725FBF60E7}"/>
          </ac:picMkLst>
        </pc:picChg>
        <pc:picChg chg="mod">
          <ac:chgData name="Martin Jüssi" userId="cb5d4174-6324-4c38-9f80-315ddac02ab2" providerId="ADAL" clId="{43C967A9-21F4-47C2-98F0-077FD86899D3}" dt="2024-11-22T08:20:19.126" v="575" actId="1076"/>
          <ac:picMkLst>
            <pc:docMk/>
            <pc:sldMk cId="213007526" sldId="285"/>
            <ac:picMk id="2050" creationId="{17D84E5D-8B1A-FA17-B4FC-FF29E92F96DC}"/>
          </ac:picMkLst>
        </pc:picChg>
      </pc:sldChg>
      <pc:sldChg chg="addSp delSp modSp mod chgLayout">
        <pc:chgData name="Martin Jüssi" userId="cb5d4174-6324-4c38-9f80-315ddac02ab2" providerId="ADAL" clId="{43C967A9-21F4-47C2-98F0-077FD86899D3}" dt="2024-11-22T15:30:19.169" v="2905" actId="1076"/>
        <pc:sldMkLst>
          <pc:docMk/>
          <pc:sldMk cId="240346728" sldId="290"/>
        </pc:sldMkLst>
        <pc:spChg chg="mod ord">
          <ac:chgData name="Martin Jüssi" userId="cb5d4174-6324-4c38-9f80-315ddac02ab2" providerId="ADAL" clId="{43C967A9-21F4-47C2-98F0-077FD86899D3}" dt="2024-11-22T15:05:47.684" v="1965" actId="6264"/>
          <ac:spMkLst>
            <pc:docMk/>
            <pc:sldMk cId="240346728" sldId="290"/>
            <ac:spMk id="2" creationId="{F821C9BD-2CA7-695E-7419-EB00DCAD2E39}"/>
          </ac:spMkLst>
        </pc:spChg>
        <pc:spChg chg="mod ord">
          <ac:chgData name="Martin Jüssi" userId="cb5d4174-6324-4c38-9f80-315ddac02ab2" providerId="ADAL" clId="{43C967A9-21F4-47C2-98F0-077FD86899D3}" dt="2024-11-22T15:05:47.684" v="1965" actId="6264"/>
          <ac:spMkLst>
            <pc:docMk/>
            <pc:sldMk cId="240346728" sldId="290"/>
            <ac:spMk id="3" creationId="{7F90ACB5-8620-E280-715C-DF99D0F9FADA}"/>
          </ac:spMkLst>
        </pc:spChg>
        <pc:spChg chg="mod ord">
          <ac:chgData name="Martin Jüssi" userId="cb5d4174-6324-4c38-9f80-315ddac02ab2" providerId="ADAL" clId="{43C967A9-21F4-47C2-98F0-077FD86899D3}" dt="2024-11-22T15:05:47.684" v="1965" actId="6264"/>
          <ac:spMkLst>
            <pc:docMk/>
            <pc:sldMk cId="240346728" sldId="290"/>
            <ac:spMk id="4" creationId="{7F5402DA-8D50-70FB-8957-68DEB20B8124}"/>
          </ac:spMkLst>
        </pc:spChg>
        <pc:spChg chg="add del mod">
          <ac:chgData name="Martin Jüssi" userId="cb5d4174-6324-4c38-9f80-315ddac02ab2" providerId="ADAL" clId="{43C967A9-21F4-47C2-98F0-077FD86899D3}" dt="2024-11-22T15:05:47.684" v="1965" actId="6264"/>
          <ac:spMkLst>
            <pc:docMk/>
            <pc:sldMk cId="240346728" sldId="290"/>
            <ac:spMk id="7" creationId="{120EB341-D486-68BC-28E5-6EE3E3EF796C}"/>
          </ac:spMkLst>
        </pc:spChg>
        <pc:spChg chg="mod ord">
          <ac:chgData name="Martin Jüssi" userId="cb5d4174-6324-4c38-9f80-315ddac02ab2" providerId="ADAL" clId="{43C967A9-21F4-47C2-98F0-077FD86899D3}" dt="2024-11-22T15:05:47.684" v="1965" actId="6264"/>
          <ac:spMkLst>
            <pc:docMk/>
            <pc:sldMk cId="240346728" sldId="290"/>
            <ac:spMk id="8" creationId="{78574BA8-2983-B03E-E29D-47D9290DC031}"/>
          </ac:spMkLst>
        </pc:spChg>
        <pc:spChg chg="mod ord">
          <ac:chgData name="Martin Jüssi" userId="cb5d4174-6324-4c38-9f80-315ddac02ab2" providerId="ADAL" clId="{43C967A9-21F4-47C2-98F0-077FD86899D3}" dt="2024-11-22T15:05:47.684" v="1965" actId="6264"/>
          <ac:spMkLst>
            <pc:docMk/>
            <pc:sldMk cId="240346728" sldId="290"/>
            <ac:spMk id="9" creationId="{E77E3FC3-5692-DF48-2A2A-22D80D42A0AA}"/>
          </ac:spMkLst>
        </pc:spChg>
        <pc:spChg chg="add del mod">
          <ac:chgData name="Martin Jüssi" userId="cb5d4174-6324-4c38-9f80-315ddac02ab2" providerId="ADAL" clId="{43C967A9-21F4-47C2-98F0-077FD86899D3}" dt="2024-11-22T15:05:47.684" v="1965" actId="6264"/>
          <ac:spMkLst>
            <pc:docMk/>
            <pc:sldMk cId="240346728" sldId="290"/>
            <ac:spMk id="10" creationId="{29A2186C-6F0C-A757-B79C-899DF74DD801}"/>
          </ac:spMkLst>
        </pc:spChg>
        <pc:spChg chg="add del mod">
          <ac:chgData name="Martin Jüssi" userId="cb5d4174-6324-4c38-9f80-315ddac02ab2" providerId="ADAL" clId="{43C967A9-21F4-47C2-98F0-077FD86899D3}" dt="2024-11-22T15:05:47.684" v="1965" actId="6264"/>
          <ac:spMkLst>
            <pc:docMk/>
            <pc:sldMk cId="240346728" sldId="290"/>
            <ac:spMk id="11" creationId="{1E17DA72-F915-63C5-5F13-6862D12CCAD7}"/>
          </ac:spMkLst>
        </pc:spChg>
        <pc:spChg chg="add del mod">
          <ac:chgData name="Martin Jüssi" userId="cb5d4174-6324-4c38-9f80-315ddac02ab2" providerId="ADAL" clId="{43C967A9-21F4-47C2-98F0-077FD86899D3}" dt="2024-11-22T15:05:47.684" v="1965" actId="6264"/>
          <ac:spMkLst>
            <pc:docMk/>
            <pc:sldMk cId="240346728" sldId="290"/>
            <ac:spMk id="12" creationId="{16897E6C-36B0-FF16-6597-56CDD291E354}"/>
          </ac:spMkLst>
        </pc:spChg>
        <pc:spChg chg="add del mod">
          <ac:chgData name="Martin Jüssi" userId="cb5d4174-6324-4c38-9f80-315ddac02ab2" providerId="ADAL" clId="{43C967A9-21F4-47C2-98F0-077FD86899D3}" dt="2024-11-22T15:05:47.684" v="1965" actId="6264"/>
          <ac:spMkLst>
            <pc:docMk/>
            <pc:sldMk cId="240346728" sldId="290"/>
            <ac:spMk id="13" creationId="{708C7B94-552D-251F-794D-4730669CE897}"/>
          </ac:spMkLst>
        </pc:spChg>
        <pc:spChg chg="add del mod ord">
          <ac:chgData name="Martin Jüssi" userId="cb5d4174-6324-4c38-9f80-315ddac02ab2" providerId="ADAL" clId="{43C967A9-21F4-47C2-98F0-077FD86899D3}" dt="2024-11-22T15:05:47.684" v="1965" actId="6264"/>
          <ac:spMkLst>
            <pc:docMk/>
            <pc:sldMk cId="240346728" sldId="290"/>
            <ac:spMk id="15" creationId="{2949D1F1-35CE-D106-0F4F-CA4EF8B68CC5}"/>
          </ac:spMkLst>
        </pc:spChg>
        <pc:spChg chg="add del mod ord">
          <ac:chgData name="Martin Jüssi" userId="cb5d4174-6324-4c38-9f80-315ddac02ab2" providerId="ADAL" clId="{43C967A9-21F4-47C2-98F0-077FD86899D3}" dt="2024-11-22T15:05:47.684" v="1965" actId="6264"/>
          <ac:spMkLst>
            <pc:docMk/>
            <pc:sldMk cId="240346728" sldId="290"/>
            <ac:spMk id="16" creationId="{97EF3956-615D-36B7-7903-CD77CFF954A3}"/>
          </ac:spMkLst>
        </pc:spChg>
        <pc:spChg chg="add del mod ord">
          <ac:chgData name="Martin Jüssi" userId="cb5d4174-6324-4c38-9f80-315ddac02ab2" providerId="ADAL" clId="{43C967A9-21F4-47C2-98F0-077FD86899D3}" dt="2024-11-22T15:05:47.684" v="1965" actId="6264"/>
          <ac:spMkLst>
            <pc:docMk/>
            <pc:sldMk cId="240346728" sldId="290"/>
            <ac:spMk id="17" creationId="{BDC48AA5-B24F-DB2C-C234-C189705B0A14}"/>
          </ac:spMkLst>
        </pc:spChg>
        <pc:spChg chg="add del mod ord">
          <ac:chgData name="Martin Jüssi" userId="cb5d4174-6324-4c38-9f80-315ddac02ab2" providerId="ADAL" clId="{43C967A9-21F4-47C2-98F0-077FD86899D3}" dt="2024-11-22T15:05:47.684" v="1965" actId="6264"/>
          <ac:spMkLst>
            <pc:docMk/>
            <pc:sldMk cId="240346728" sldId="290"/>
            <ac:spMk id="18" creationId="{29620189-1759-0EC3-8865-2B678AE8BAE1}"/>
          </ac:spMkLst>
        </pc:spChg>
        <pc:picChg chg="add mod">
          <ac:chgData name="Martin Jüssi" userId="cb5d4174-6324-4c38-9f80-315ddac02ab2" providerId="ADAL" clId="{43C967A9-21F4-47C2-98F0-077FD86899D3}" dt="2024-11-22T15:07:13.429" v="1991" actId="1076"/>
          <ac:picMkLst>
            <pc:docMk/>
            <pc:sldMk cId="240346728" sldId="290"/>
            <ac:picMk id="5" creationId="{E82CCAA7-9CDE-F907-644B-A7257993AA54}"/>
          </ac:picMkLst>
        </pc:picChg>
        <pc:picChg chg="add del mod">
          <ac:chgData name="Martin Jüssi" userId="cb5d4174-6324-4c38-9f80-315ddac02ab2" providerId="ADAL" clId="{43C967A9-21F4-47C2-98F0-077FD86899D3}" dt="2024-11-22T15:05:37.387" v="1960" actId="21"/>
          <ac:picMkLst>
            <pc:docMk/>
            <pc:sldMk cId="240346728" sldId="290"/>
            <ac:picMk id="6" creationId="{83A6F197-9B36-0336-A7AA-FD413B39CC97}"/>
          </ac:picMkLst>
        </pc:picChg>
        <pc:picChg chg="mod">
          <ac:chgData name="Martin Jüssi" userId="cb5d4174-6324-4c38-9f80-315ddac02ab2" providerId="ADAL" clId="{43C967A9-21F4-47C2-98F0-077FD86899D3}" dt="2024-11-22T15:30:19.169" v="2905" actId="1076"/>
          <ac:picMkLst>
            <pc:docMk/>
            <pc:sldMk cId="240346728" sldId="290"/>
            <ac:picMk id="14" creationId="{F211E8F8-8BDB-86C7-07D6-8A0C22054ECA}"/>
          </ac:picMkLst>
        </pc:picChg>
        <pc:picChg chg="add del mod">
          <ac:chgData name="Martin Jüssi" userId="cb5d4174-6324-4c38-9f80-315ddac02ab2" providerId="ADAL" clId="{43C967A9-21F4-47C2-98F0-077FD86899D3}" dt="2024-11-22T15:06:16.748" v="1978" actId="478"/>
          <ac:picMkLst>
            <pc:docMk/>
            <pc:sldMk cId="240346728" sldId="290"/>
            <ac:picMk id="19" creationId="{83A6F197-9B36-0336-A7AA-FD413B39CC97}"/>
          </ac:picMkLst>
        </pc:picChg>
        <pc:picChg chg="add mod">
          <ac:chgData name="Martin Jüssi" userId="cb5d4174-6324-4c38-9f80-315ddac02ab2" providerId="ADAL" clId="{43C967A9-21F4-47C2-98F0-077FD86899D3}" dt="2024-11-22T15:07:17.629" v="1992" actId="1076"/>
          <ac:picMkLst>
            <pc:docMk/>
            <pc:sldMk cId="240346728" sldId="290"/>
            <ac:picMk id="20" creationId="{CE8C1DE2-B606-75B8-B44D-BF80AA97970F}"/>
          </ac:picMkLst>
        </pc:picChg>
      </pc:sldChg>
      <pc:sldChg chg="addSp delSp modSp mod">
        <pc:chgData name="Martin Jüssi" userId="cb5d4174-6324-4c38-9f80-315ddac02ab2" providerId="ADAL" clId="{43C967A9-21F4-47C2-98F0-077FD86899D3}" dt="2024-11-22T15:14:02.120" v="2407" actId="20577"/>
        <pc:sldMkLst>
          <pc:docMk/>
          <pc:sldMk cId="707401053" sldId="291"/>
        </pc:sldMkLst>
        <pc:spChg chg="mod">
          <ac:chgData name="Martin Jüssi" userId="cb5d4174-6324-4c38-9f80-315ddac02ab2" providerId="ADAL" clId="{43C967A9-21F4-47C2-98F0-077FD86899D3}" dt="2024-11-22T15:14:02.120" v="2407" actId="20577"/>
          <ac:spMkLst>
            <pc:docMk/>
            <pc:sldMk cId="707401053" sldId="291"/>
            <ac:spMk id="4" creationId="{05F42DE6-E9E3-5C83-31A2-ACA63F5C05DB}"/>
          </ac:spMkLst>
        </pc:spChg>
        <pc:grpChg chg="del">
          <ac:chgData name="Martin Jüssi" userId="cb5d4174-6324-4c38-9f80-315ddac02ab2" providerId="ADAL" clId="{43C967A9-21F4-47C2-98F0-077FD86899D3}" dt="2024-11-22T14:59:03.578" v="1935" actId="478"/>
          <ac:grpSpMkLst>
            <pc:docMk/>
            <pc:sldMk cId="707401053" sldId="291"/>
            <ac:grpSpMk id="24" creationId="{DA021DEF-7F54-656E-0057-A0F0645042DD}"/>
          </ac:grpSpMkLst>
        </pc:grpChg>
        <pc:picChg chg="add mod">
          <ac:chgData name="Martin Jüssi" userId="cb5d4174-6324-4c38-9f80-315ddac02ab2" providerId="ADAL" clId="{43C967A9-21F4-47C2-98F0-077FD86899D3}" dt="2024-11-22T15:08:17.221" v="1997" actId="1076"/>
          <ac:picMkLst>
            <pc:docMk/>
            <pc:sldMk cId="707401053" sldId="291"/>
            <ac:picMk id="5" creationId="{59030D23-4416-6AF1-FF9A-576403BDF5A8}"/>
          </ac:picMkLst>
        </pc:picChg>
        <pc:picChg chg="add del mod">
          <ac:chgData name="Martin Jüssi" userId="cb5d4174-6324-4c38-9f80-315ddac02ab2" providerId="ADAL" clId="{43C967A9-21F4-47C2-98F0-077FD86899D3}" dt="2024-11-22T15:08:08.371" v="1995" actId="478"/>
          <ac:picMkLst>
            <pc:docMk/>
            <pc:sldMk cId="707401053" sldId="291"/>
            <ac:picMk id="6" creationId="{3963F475-30F5-EF8C-8D37-0634C6E2A695}"/>
          </ac:picMkLst>
        </pc:picChg>
        <pc:picChg chg="del">
          <ac:chgData name="Martin Jüssi" userId="cb5d4174-6324-4c38-9f80-315ddac02ab2" providerId="ADAL" clId="{43C967A9-21F4-47C2-98F0-077FD86899D3}" dt="2024-11-22T14:55:10.924" v="1567" actId="478"/>
          <ac:picMkLst>
            <pc:docMk/>
            <pc:sldMk cId="707401053" sldId="291"/>
            <ac:picMk id="7" creationId="{39F4DE27-D690-6428-4DE7-0AAA2835A588}"/>
          </ac:picMkLst>
        </pc:picChg>
        <pc:picChg chg="add del mod">
          <ac:chgData name="Martin Jüssi" userId="cb5d4174-6324-4c38-9f80-315ddac02ab2" providerId="ADAL" clId="{43C967A9-21F4-47C2-98F0-077FD86899D3}" dt="2024-11-22T15:09:25.140" v="2040" actId="21"/>
          <ac:picMkLst>
            <pc:docMk/>
            <pc:sldMk cId="707401053" sldId="291"/>
            <ac:picMk id="8" creationId="{B184D63C-F996-83EA-09DC-9BA182FAD785}"/>
          </ac:picMkLst>
        </pc:picChg>
        <pc:picChg chg="add del mod">
          <ac:chgData name="Martin Jüssi" userId="cb5d4174-6324-4c38-9f80-315ddac02ab2" providerId="ADAL" clId="{43C967A9-21F4-47C2-98F0-077FD86899D3}" dt="2024-11-22T15:09:21.739" v="2039" actId="1076"/>
          <ac:picMkLst>
            <pc:docMk/>
            <pc:sldMk cId="707401053" sldId="291"/>
            <ac:picMk id="1026" creationId="{376B5F72-21FE-CDAF-2135-6B77C6C8919C}"/>
          </ac:picMkLst>
        </pc:picChg>
      </pc:sldChg>
      <pc:sldChg chg="ord">
        <pc:chgData name="Martin Jüssi" userId="cb5d4174-6324-4c38-9f80-315ddac02ab2" providerId="ADAL" clId="{43C967A9-21F4-47C2-98F0-077FD86899D3}" dt="2024-11-22T14:50:17.966" v="1219"/>
        <pc:sldMkLst>
          <pc:docMk/>
          <pc:sldMk cId="3582804231" sldId="292"/>
        </pc:sldMkLst>
      </pc:sldChg>
      <pc:sldChg chg="addSp delSp modSp mod">
        <pc:chgData name="Martin Jüssi" userId="cb5d4174-6324-4c38-9f80-315ddac02ab2" providerId="ADAL" clId="{43C967A9-21F4-47C2-98F0-077FD86899D3}" dt="2024-11-22T15:21:52.668" v="2719" actId="1038"/>
        <pc:sldMkLst>
          <pc:docMk/>
          <pc:sldMk cId="755398829" sldId="293"/>
        </pc:sldMkLst>
        <pc:spChg chg="add del mod">
          <ac:chgData name="Martin Jüssi" userId="cb5d4174-6324-4c38-9f80-315ddac02ab2" providerId="ADAL" clId="{43C967A9-21F4-47C2-98F0-077FD86899D3}" dt="2024-11-22T15:21:41.038" v="2648" actId="478"/>
          <ac:spMkLst>
            <pc:docMk/>
            <pc:sldMk cId="755398829" sldId="293"/>
            <ac:spMk id="5" creationId="{5A286B8B-F1A5-4B92-7ED4-B266D7E2E131}"/>
          </ac:spMkLst>
        </pc:spChg>
        <pc:spChg chg="mod">
          <ac:chgData name="Martin Jüssi" userId="cb5d4174-6324-4c38-9f80-315ddac02ab2" providerId="ADAL" clId="{43C967A9-21F4-47C2-98F0-077FD86899D3}" dt="2024-11-22T15:21:52.668" v="2719" actId="1038"/>
          <ac:spMkLst>
            <pc:docMk/>
            <pc:sldMk cId="755398829" sldId="293"/>
            <ac:spMk id="13" creationId="{04293E75-95D4-2E80-1D0B-9031D156303F}"/>
          </ac:spMkLst>
        </pc:spChg>
        <pc:spChg chg="mod">
          <ac:chgData name="Martin Jüssi" userId="cb5d4174-6324-4c38-9f80-315ddac02ab2" providerId="ADAL" clId="{43C967A9-21F4-47C2-98F0-077FD86899D3}" dt="2024-11-22T15:21:52.668" v="2719" actId="1038"/>
          <ac:spMkLst>
            <pc:docMk/>
            <pc:sldMk cId="755398829" sldId="293"/>
            <ac:spMk id="16" creationId="{18005D03-739A-CAD2-D3E6-E8987C7648D0}"/>
          </ac:spMkLst>
        </pc:spChg>
        <pc:spChg chg="mod">
          <ac:chgData name="Martin Jüssi" userId="cb5d4174-6324-4c38-9f80-315ddac02ab2" providerId="ADAL" clId="{43C967A9-21F4-47C2-98F0-077FD86899D3}" dt="2024-11-22T15:21:52.668" v="2719" actId="1038"/>
          <ac:spMkLst>
            <pc:docMk/>
            <pc:sldMk cId="755398829" sldId="293"/>
            <ac:spMk id="17" creationId="{A0468F51-5A97-0108-33EB-3BC9058492EA}"/>
          </ac:spMkLst>
        </pc:spChg>
        <pc:spChg chg="mod">
          <ac:chgData name="Martin Jüssi" userId="cb5d4174-6324-4c38-9f80-315ddac02ab2" providerId="ADAL" clId="{43C967A9-21F4-47C2-98F0-077FD86899D3}" dt="2024-11-22T15:21:52.668" v="2719" actId="1038"/>
          <ac:spMkLst>
            <pc:docMk/>
            <pc:sldMk cId="755398829" sldId="293"/>
            <ac:spMk id="21" creationId="{DE8B4FBB-26A6-8684-A1B0-BEA3A4218577}"/>
          </ac:spMkLst>
        </pc:spChg>
        <pc:spChg chg="mod">
          <ac:chgData name="Martin Jüssi" userId="cb5d4174-6324-4c38-9f80-315ddac02ab2" providerId="ADAL" clId="{43C967A9-21F4-47C2-98F0-077FD86899D3}" dt="2024-11-22T15:21:52.668" v="2719" actId="1038"/>
          <ac:spMkLst>
            <pc:docMk/>
            <pc:sldMk cId="755398829" sldId="293"/>
            <ac:spMk id="22" creationId="{D90411D1-0B21-97FC-308D-11AB64F0CB89}"/>
          </ac:spMkLst>
        </pc:spChg>
        <pc:spChg chg="mod">
          <ac:chgData name="Martin Jüssi" userId="cb5d4174-6324-4c38-9f80-315ddac02ab2" providerId="ADAL" clId="{43C967A9-21F4-47C2-98F0-077FD86899D3}" dt="2024-11-22T15:21:52.668" v="2719" actId="1038"/>
          <ac:spMkLst>
            <pc:docMk/>
            <pc:sldMk cId="755398829" sldId="293"/>
            <ac:spMk id="25" creationId="{45D24FCE-AE91-19A5-ADAB-30D54ABDD8FE}"/>
          </ac:spMkLst>
        </pc:spChg>
        <pc:spChg chg="del mod">
          <ac:chgData name="Martin Jüssi" userId="cb5d4174-6324-4c38-9f80-315ddac02ab2" providerId="ADAL" clId="{43C967A9-21F4-47C2-98F0-077FD86899D3}" dt="2024-11-22T15:21:41.038" v="2648" actId="478"/>
          <ac:spMkLst>
            <pc:docMk/>
            <pc:sldMk cId="755398829" sldId="293"/>
            <ac:spMk id="28" creationId="{256AA6DA-13E4-044D-FB56-05118E1BF308}"/>
          </ac:spMkLst>
        </pc:spChg>
        <pc:spChg chg="del">
          <ac:chgData name="Martin Jüssi" userId="cb5d4174-6324-4c38-9f80-315ddac02ab2" providerId="ADAL" clId="{43C967A9-21F4-47C2-98F0-077FD86899D3}" dt="2024-11-22T15:12:39.219" v="2363" actId="478"/>
          <ac:spMkLst>
            <pc:docMk/>
            <pc:sldMk cId="755398829" sldId="293"/>
            <ac:spMk id="30" creationId="{1A196F5F-259F-8AA2-A479-3525960B9E82}"/>
          </ac:spMkLst>
        </pc:spChg>
        <pc:grpChg chg="mod">
          <ac:chgData name="Martin Jüssi" userId="cb5d4174-6324-4c38-9f80-315ddac02ab2" providerId="ADAL" clId="{43C967A9-21F4-47C2-98F0-077FD86899D3}" dt="2024-11-22T15:21:52.668" v="2719" actId="1038"/>
          <ac:grpSpMkLst>
            <pc:docMk/>
            <pc:sldMk cId="755398829" sldId="293"/>
            <ac:grpSpMk id="11" creationId="{563F5A0D-6861-6239-F476-423822C0580C}"/>
          </ac:grpSpMkLst>
        </pc:grpChg>
        <pc:grpChg chg="mod">
          <ac:chgData name="Martin Jüssi" userId="cb5d4174-6324-4c38-9f80-315ddac02ab2" providerId="ADAL" clId="{43C967A9-21F4-47C2-98F0-077FD86899D3}" dt="2024-11-22T15:21:52.668" v="2719" actId="1038"/>
          <ac:grpSpMkLst>
            <pc:docMk/>
            <pc:sldMk cId="755398829" sldId="293"/>
            <ac:grpSpMk id="14" creationId="{FF459178-678A-815E-786B-5F29765B6F55}"/>
          </ac:grpSpMkLst>
        </pc:grpChg>
        <pc:grpChg chg="mod">
          <ac:chgData name="Martin Jüssi" userId="cb5d4174-6324-4c38-9f80-315ddac02ab2" providerId="ADAL" clId="{43C967A9-21F4-47C2-98F0-077FD86899D3}" dt="2024-11-22T15:21:52.668" v="2719" actId="1038"/>
          <ac:grpSpMkLst>
            <pc:docMk/>
            <pc:sldMk cId="755398829" sldId="293"/>
            <ac:grpSpMk id="19" creationId="{DE71B886-F307-8E9B-8916-866B1DF10439}"/>
          </ac:grpSpMkLst>
        </pc:grpChg>
        <pc:grpChg chg="mod">
          <ac:chgData name="Martin Jüssi" userId="cb5d4174-6324-4c38-9f80-315ddac02ab2" providerId="ADAL" clId="{43C967A9-21F4-47C2-98F0-077FD86899D3}" dt="2024-11-22T15:21:52.668" v="2719" actId="1038"/>
          <ac:grpSpMkLst>
            <pc:docMk/>
            <pc:sldMk cId="755398829" sldId="293"/>
            <ac:grpSpMk id="23" creationId="{F5C09279-5EE1-42E1-4394-F8C50746BF0F}"/>
          </ac:grpSpMkLst>
        </pc:grpChg>
        <pc:picChg chg="add del mod">
          <ac:chgData name="Martin Jüssi" userId="cb5d4174-6324-4c38-9f80-315ddac02ab2" providerId="ADAL" clId="{43C967A9-21F4-47C2-98F0-077FD86899D3}" dt="2024-11-22T15:21:41.038" v="2648" actId="478"/>
          <ac:picMkLst>
            <pc:docMk/>
            <pc:sldMk cId="755398829" sldId="293"/>
            <ac:picMk id="4" creationId="{00C70D01-8401-A62D-AE18-C9F2E094527F}"/>
          </ac:picMkLst>
        </pc:picChg>
        <pc:picChg chg="mod">
          <ac:chgData name="Martin Jüssi" userId="cb5d4174-6324-4c38-9f80-315ddac02ab2" providerId="ADAL" clId="{43C967A9-21F4-47C2-98F0-077FD86899D3}" dt="2024-11-22T15:21:52.668" v="2719" actId="1038"/>
          <ac:picMkLst>
            <pc:docMk/>
            <pc:sldMk cId="755398829" sldId="293"/>
            <ac:picMk id="12" creationId="{A8E7AF68-E73A-9F82-08A1-925EE320DFA1}"/>
          </ac:picMkLst>
        </pc:picChg>
        <pc:picChg chg="mod">
          <ac:chgData name="Martin Jüssi" userId="cb5d4174-6324-4c38-9f80-315ddac02ab2" providerId="ADAL" clId="{43C967A9-21F4-47C2-98F0-077FD86899D3}" dt="2024-11-22T15:21:52.668" v="2719" actId="1038"/>
          <ac:picMkLst>
            <pc:docMk/>
            <pc:sldMk cId="755398829" sldId="293"/>
            <ac:picMk id="15" creationId="{74D90BBA-9110-D151-8822-AA95D1533A78}"/>
          </ac:picMkLst>
        </pc:picChg>
        <pc:picChg chg="mod">
          <ac:chgData name="Martin Jüssi" userId="cb5d4174-6324-4c38-9f80-315ddac02ab2" providerId="ADAL" clId="{43C967A9-21F4-47C2-98F0-077FD86899D3}" dt="2024-11-22T15:21:52.668" v="2719" actId="1038"/>
          <ac:picMkLst>
            <pc:docMk/>
            <pc:sldMk cId="755398829" sldId="293"/>
            <ac:picMk id="18" creationId="{234F32F7-2086-FF4D-D64A-651D4D2AC57D}"/>
          </ac:picMkLst>
        </pc:picChg>
        <pc:picChg chg="mod">
          <ac:chgData name="Martin Jüssi" userId="cb5d4174-6324-4c38-9f80-315ddac02ab2" providerId="ADAL" clId="{43C967A9-21F4-47C2-98F0-077FD86899D3}" dt="2024-11-22T15:21:52.668" v="2719" actId="1038"/>
          <ac:picMkLst>
            <pc:docMk/>
            <pc:sldMk cId="755398829" sldId="293"/>
            <ac:picMk id="20" creationId="{28BC98A5-941E-2D37-B735-A6F13A0356D4}"/>
          </ac:picMkLst>
        </pc:picChg>
        <pc:picChg chg="mod">
          <ac:chgData name="Martin Jüssi" userId="cb5d4174-6324-4c38-9f80-315ddac02ab2" providerId="ADAL" clId="{43C967A9-21F4-47C2-98F0-077FD86899D3}" dt="2024-11-22T15:21:52.668" v="2719" actId="1038"/>
          <ac:picMkLst>
            <pc:docMk/>
            <pc:sldMk cId="755398829" sldId="293"/>
            <ac:picMk id="24" creationId="{BB0FB0C1-EA7D-DDA5-1A82-AB4C25099570}"/>
          </ac:picMkLst>
        </pc:picChg>
        <pc:picChg chg="mod">
          <ac:chgData name="Martin Jüssi" userId="cb5d4174-6324-4c38-9f80-315ddac02ab2" providerId="ADAL" clId="{43C967A9-21F4-47C2-98F0-077FD86899D3}" dt="2024-11-22T15:21:52.668" v="2719" actId="1038"/>
          <ac:picMkLst>
            <pc:docMk/>
            <pc:sldMk cId="755398829" sldId="293"/>
            <ac:picMk id="26" creationId="{0A40758B-0474-5FD3-176B-3C55118D2D4A}"/>
          </ac:picMkLst>
        </pc:picChg>
        <pc:picChg chg="del mod">
          <ac:chgData name="Martin Jüssi" userId="cb5d4174-6324-4c38-9f80-315ddac02ab2" providerId="ADAL" clId="{43C967A9-21F4-47C2-98F0-077FD86899D3}" dt="2024-11-22T15:21:41.038" v="2648" actId="478"/>
          <ac:picMkLst>
            <pc:docMk/>
            <pc:sldMk cId="755398829" sldId="293"/>
            <ac:picMk id="27" creationId="{617BE6CA-0706-3E8B-FE50-8B57FAADF880}"/>
          </ac:picMkLst>
        </pc:picChg>
        <pc:picChg chg="del">
          <ac:chgData name="Martin Jüssi" userId="cb5d4174-6324-4c38-9f80-315ddac02ab2" providerId="ADAL" clId="{43C967A9-21F4-47C2-98F0-077FD86899D3}" dt="2024-11-22T15:12:39.219" v="2363" actId="478"/>
          <ac:picMkLst>
            <pc:docMk/>
            <pc:sldMk cId="755398829" sldId="293"/>
            <ac:picMk id="29" creationId="{0EBF5723-25C7-38E0-09B2-888AD7397558}"/>
          </ac:picMkLst>
        </pc:picChg>
      </pc:sldChg>
      <pc:sldChg chg="addSp modSp mod">
        <pc:chgData name="Martin Jüssi" userId="cb5d4174-6324-4c38-9f80-315ddac02ab2" providerId="ADAL" clId="{43C967A9-21F4-47C2-98F0-077FD86899D3}" dt="2024-11-22T15:37:09.661" v="2992" actId="1076"/>
        <pc:sldMkLst>
          <pc:docMk/>
          <pc:sldMk cId="3653845937" sldId="295"/>
        </pc:sldMkLst>
        <pc:spChg chg="add mod">
          <ac:chgData name="Martin Jüssi" userId="cb5d4174-6324-4c38-9f80-315ddac02ab2" providerId="ADAL" clId="{43C967A9-21F4-47C2-98F0-077FD86899D3}" dt="2024-11-22T15:37:02.154" v="2991" actId="1076"/>
          <ac:spMkLst>
            <pc:docMk/>
            <pc:sldMk cId="3653845937" sldId="295"/>
            <ac:spMk id="3" creationId="{71598DDE-15A2-6F10-1AF1-B997758414DC}"/>
          </ac:spMkLst>
        </pc:spChg>
        <pc:spChg chg="mod">
          <ac:chgData name="Martin Jüssi" userId="cb5d4174-6324-4c38-9f80-315ddac02ab2" providerId="ADAL" clId="{43C967A9-21F4-47C2-98F0-077FD86899D3}" dt="2024-11-22T15:37:09.661" v="2992" actId="1076"/>
          <ac:spMkLst>
            <pc:docMk/>
            <pc:sldMk cId="3653845937" sldId="295"/>
            <ac:spMk id="4" creationId="{EB9A75D2-2C25-844A-0E63-C38B76B4E453}"/>
          </ac:spMkLst>
        </pc:spChg>
        <pc:picChg chg="mod">
          <ac:chgData name="Martin Jüssi" userId="cb5d4174-6324-4c38-9f80-315ddac02ab2" providerId="ADAL" clId="{43C967A9-21F4-47C2-98F0-077FD86899D3}" dt="2024-11-22T15:37:09.661" v="2992" actId="1076"/>
          <ac:picMkLst>
            <pc:docMk/>
            <pc:sldMk cId="3653845937" sldId="295"/>
            <ac:picMk id="5" creationId="{78E7DD40-542E-5C4B-2D54-5B387A4546B1}"/>
          </ac:picMkLst>
        </pc:picChg>
        <pc:picChg chg="add mod">
          <ac:chgData name="Martin Jüssi" userId="cb5d4174-6324-4c38-9f80-315ddac02ab2" providerId="ADAL" clId="{43C967A9-21F4-47C2-98F0-077FD86899D3}" dt="2024-11-22T15:37:02.154" v="2991" actId="1076"/>
          <ac:picMkLst>
            <pc:docMk/>
            <pc:sldMk cId="3653845937" sldId="295"/>
            <ac:picMk id="6" creationId="{3E6AD4CB-AC6D-4620-F407-8939A8572A6D}"/>
          </ac:picMkLst>
        </pc:picChg>
      </pc:sldChg>
      <pc:sldChg chg="del">
        <pc:chgData name="Martin Jüssi" userId="cb5d4174-6324-4c38-9f80-315ddac02ab2" providerId="ADAL" clId="{43C967A9-21F4-47C2-98F0-077FD86899D3}" dt="2024-11-22T15:13:25.738" v="2382" actId="47"/>
        <pc:sldMkLst>
          <pc:docMk/>
          <pc:sldMk cId="1891016788" sldId="296"/>
        </pc:sldMkLst>
      </pc:sldChg>
      <pc:sldChg chg="modSp mod ord">
        <pc:chgData name="Martin Jüssi" userId="cb5d4174-6324-4c38-9f80-315ddac02ab2" providerId="ADAL" clId="{43C967A9-21F4-47C2-98F0-077FD86899D3}" dt="2024-11-22T15:25:21.052" v="2862" actId="12385"/>
        <pc:sldMkLst>
          <pc:docMk/>
          <pc:sldMk cId="179216820" sldId="297"/>
        </pc:sldMkLst>
        <pc:spChg chg="mod">
          <ac:chgData name="Martin Jüssi" userId="cb5d4174-6324-4c38-9f80-315ddac02ab2" providerId="ADAL" clId="{43C967A9-21F4-47C2-98F0-077FD86899D3}" dt="2024-11-22T15:09:57.834" v="2067" actId="20577"/>
          <ac:spMkLst>
            <pc:docMk/>
            <pc:sldMk cId="179216820" sldId="297"/>
            <ac:spMk id="2" creationId="{6F07DB87-9988-E302-BE84-28F7BE231B19}"/>
          </ac:spMkLst>
        </pc:spChg>
        <pc:graphicFrameChg chg="modGraphic">
          <ac:chgData name="Martin Jüssi" userId="cb5d4174-6324-4c38-9f80-315ddac02ab2" providerId="ADAL" clId="{43C967A9-21F4-47C2-98F0-077FD86899D3}" dt="2024-11-22T15:25:21.052" v="2862" actId="12385"/>
          <ac:graphicFrameMkLst>
            <pc:docMk/>
            <pc:sldMk cId="179216820" sldId="297"/>
            <ac:graphicFrameMk id="11" creationId="{E5F161FD-60E1-F9DC-E847-F46797D7BFF0}"/>
          </ac:graphicFrameMkLst>
        </pc:graphicFrameChg>
      </pc:sldChg>
      <pc:sldChg chg="addSp modSp add mod">
        <pc:chgData name="Martin Jüssi" userId="cb5d4174-6324-4c38-9f80-315ddac02ab2" providerId="ADAL" clId="{43C967A9-21F4-47C2-98F0-077FD86899D3}" dt="2024-11-22T15:28:03.083" v="2904" actId="1036"/>
        <pc:sldMkLst>
          <pc:docMk/>
          <pc:sldMk cId="1092982488" sldId="298"/>
        </pc:sldMkLst>
        <pc:spChg chg="mod">
          <ac:chgData name="Martin Jüssi" userId="cb5d4174-6324-4c38-9f80-315ddac02ab2" providerId="ADAL" clId="{43C967A9-21F4-47C2-98F0-077FD86899D3}" dt="2024-11-22T08:06:14.364" v="258" actId="20577"/>
          <ac:spMkLst>
            <pc:docMk/>
            <pc:sldMk cId="1092982488" sldId="298"/>
            <ac:spMk id="2" creationId="{1BB0C52B-CAE3-B850-A120-235377B2FEF9}"/>
          </ac:spMkLst>
        </pc:spChg>
        <pc:spChg chg="mod">
          <ac:chgData name="Martin Jüssi" userId="cb5d4174-6324-4c38-9f80-315ddac02ab2" providerId="ADAL" clId="{43C967A9-21F4-47C2-98F0-077FD86899D3}" dt="2024-11-22T08:17:39.495" v="567" actId="20577"/>
          <ac:spMkLst>
            <pc:docMk/>
            <pc:sldMk cId="1092982488" sldId="298"/>
            <ac:spMk id="4" creationId="{93A3DF5C-0DDC-FD9A-961F-E89EE74A9D33}"/>
          </ac:spMkLst>
        </pc:spChg>
        <pc:picChg chg="add mod">
          <ac:chgData name="Martin Jüssi" userId="cb5d4174-6324-4c38-9f80-315ddac02ab2" providerId="ADAL" clId="{43C967A9-21F4-47C2-98F0-077FD86899D3}" dt="2024-11-22T15:26:14.468" v="2866" actId="1076"/>
          <ac:picMkLst>
            <pc:docMk/>
            <pc:sldMk cId="1092982488" sldId="298"/>
            <ac:picMk id="1026" creationId="{39FA59ED-1E11-3330-278D-1D75C0222AEF}"/>
          </ac:picMkLst>
        </pc:picChg>
        <pc:picChg chg="mod">
          <ac:chgData name="Martin Jüssi" userId="cb5d4174-6324-4c38-9f80-315ddac02ab2" providerId="ADAL" clId="{43C967A9-21F4-47C2-98F0-077FD86899D3}" dt="2024-11-22T15:28:03.083" v="2904" actId="1036"/>
          <ac:picMkLst>
            <pc:docMk/>
            <pc:sldMk cId="1092982488" sldId="298"/>
            <ac:picMk id="5122" creationId="{1468F948-BEA4-ACB4-38E8-6829BD95A554}"/>
          </ac:picMkLst>
        </pc:picChg>
        <pc:picChg chg="mod">
          <ac:chgData name="Martin Jüssi" userId="cb5d4174-6324-4c38-9f80-315ddac02ab2" providerId="ADAL" clId="{43C967A9-21F4-47C2-98F0-077FD86899D3}" dt="2024-11-22T08:11:38.806" v="377" actId="1076"/>
          <ac:picMkLst>
            <pc:docMk/>
            <pc:sldMk cId="1092982488" sldId="298"/>
            <ac:picMk id="5124" creationId="{4D98A952-1C8C-7FE2-0B79-09424F52A711}"/>
          </ac:picMkLst>
        </pc:picChg>
        <pc:picChg chg="mod">
          <ac:chgData name="Martin Jüssi" userId="cb5d4174-6324-4c38-9f80-315ddac02ab2" providerId="ADAL" clId="{43C967A9-21F4-47C2-98F0-077FD86899D3}" dt="2024-11-22T08:08:13.865" v="371" actId="1076"/>
          <ac:picMkLst>
            <pc:docMk/>
            <pc:sldMk cId="1092982488" sldId="298"/>
            <ac:picMk id="5126" creationId="{2940E774-A54C-3A59-EFBF-E12D92FB505E}"/>
          </ac:picMkLst>
        </pc:picChg>
        <pc:picChg chg="mod">
          <ac:chgData name="Martin Jüssi" userId="cb5d4174-6324-4c38-9f80-315ddac02ab2" providerId="ADAL" clId="{43C967A9-21F4-47C2-98F0-077FD86899D3}" dt="2024-11-22T08:17:26.023" v="564" actId="1076"/>
          <ac:picMkLst>
            <pc:docMk/>
            <pc:sldMk cId="1092982488" sldId="298"/>
            <ac:picMk id="5128" creationId="{CB1A75F2-EF93-2161-3285-B5E5D2A1EEDE}"/>
          </ac:picMkLst>
        </pc:picChg>
      </pc:sldChg>
      <pc:sldChg chg="modSp add mod modAnim">
        <pc:chgData name="Martin Jüssi" userId="cb5d4174-6324-4c38-9f80-315ddac02ab2" providerId="ADAL" clId="{43C967A9-21F4-47C2-98F0-077FD86899D3}" dt="2024-11-22T08:23:00.109" v="669" actId="20577"/>
        <pc:sldMkLst>
          <pc:docMk/>
          <pc:sldMk cId="669818583" sldId="299"/>
        </pc:sldMkLst>
        <pc:spChg chg="mod">
          <ac:chgData name="Martin Jüssi" userId="cb5d4174-6324-4c38-9f80-315ddac02ab2" providerId="ADAL" clId="{43C967A9-21F4-47C2-98F0-077FD86899D3}" dt="2024-11-22T08:21:44.059" v="580" actId="20577"/>
          <ac:spMkLst>
            <pc:docMk/>
            <pc:sldMk cId="669818583" sldId="299"/>
            <ac:spMk id="2" creationId="{DB4A826F-200C-2752-6040-D1199E04EA05}"/>
          </ac:spMkLst>
        </pc:spChg>
        <pc:spChg chg="mod">
          <ac:chgData name="Martin Jüssi" userId="cb5d4174-6324-4c38-9f80-315ddac02ab2" providerId="ADAL" clId="{43C967A9-21F4-47C2-98F0-077FD86899D3}" dt="2024-11-22T08:23:00.109" v="669" actId="20577"/>
          <ac:spMkLst>
            <pc:docMk/>
            <pc:sldMk cId="669818583" sldId="299"/>
            <ac:spMk id="4" creationId="{05F42DE6-E9E3-5C83-31A2-ACA63F5C05DB}"/>
          </ac:spMkLst>
        </pc:spChg>
        <pc:picChg chg="mod">
          <ac:chgData name="Martin Jüssi" userId="cb5d4174-6324-4c38-9f80-315ddac02ab2" providerId="ADAL" clId="{43C967A9-21F4-47C2-98F0-077FD86899D3}" dt="2024-11-22T08:22:37.405" v="643" actId="1076"/>
          <ac:picMkLst>
            <pc:docMk/>
            <pc:sldMk cId="669818583" sldId="299"/>
            <ac:picMk id="8" creationId="{2EFC757B-2803-3F54-D62C-3191FBFF1A94}"/>
          </ac:picMkLst>
        </pc:picChg>
        <pc:picChg chg="mod">
          <ac:chgData name="Martin Jüssi" userId="cb5d4174-6324-4c38-9f80-315ddac02ab2" providerId="ADAL" clId="{43C967A9-21F4-47C2-98F0-077FD86899D3}" dt="2024-11-22T08:22:33.309" v="640" actId="1076"/>
          <ac:picMkLst>
            <pc:docMk/>
            <pc:sldMk cId="669818583" sldId="299"/>
            <ac:picMk id="3076" creationId="{99BCB78A-6318-385D-A397-1E5E36965ED0}"/>
          </ac:picMkLst>
        </pc:picChg>
        <pc:picChg chg="mod">
          <ac:chgData name="Martin Jüssi" userId="cb5d4174-6324-4c38-9f80-315ddac02ab2" providerId="ADAL" clId="{43C967A9-21F4-47C2-98F0-077FD86899D3}" dt="2024-11-22T08:22:34.701" v="641" actId="1076"/>
          <ac:picMkLst>
            <pc:docMk/>
            <pc:sldMk cId="669818583" sldId="299"/>
            <ac:picMk id="3078" creationId="{A25915E4-9912-D1CA-2421-2F5AA6F22337}"/>
          </ac:picMkLst>
        </pc:picChg>
        <pc:picChg chg="mod">
          <ac:chgData name="Martin Jüssi" userId="cb5d4174-6324-4c38-9f80-315ddac02ab2" providerId="ADAL" clId="{43C967A9-21F4-47C2-98F0-077FD86899D3}" dt="2024-11-22T08:22:36.079" v="642" actId="1076"/>
          <ac:picMkLst>
            <pc:docMk/>
            <pc:sldMk cId="669818583" sldId="299"/>
            <ac:picMk id="3082" creationId="{407EB675-7E3D-C99C-DC5B-0234806192F2}"/>
          </ac:picMkLst>
        </pc:picChg>
        <pc:picChg chg="mod">
          <ac:chgData name="Martin Jüssi" userId="cb5d4174-6324-4c38-9f80-315ddac02ab2" providerId="ADAL" clId="{43C967A9-21F4-47C2-98F0-077FD86899D3}" dt="2024-11-22T08:22:38.868" v="644" actId="1076"/>
          <ac:picMkLst>
            <pc:docMk/>
            <pc:sldMk cId="669818583" sldId="299"/>
            <ac:picMk id="3088" creationId="{B0B4F3C5-2B56-48DB-9CB0-9A8A6A91A6F6}"/>
          </ac:picMkLst>
        </pc:picChg>
      </pc:sldChg>
      <pc:sldChg chg="modSp new del mod">
        <pc:chgData name="Martin Jüssi" userId="cb5d4174-6324-4c38-9f80-315ddac02ab2" providerId="ADAL" clId="{43C967A9-21F4-47C2-98F0-077FD86899D3}" dt="2024-11-22T15:09:32.920" v="2044" actId="47"/>
        <pc:sldMkLst>
          <pc:docMk/>
          <pc:sldMk cId="663971122" sldId="300"/>
        </pc:sldMkLst>
        <pc:spChg chg="mod">
          <ac:chgData name="Martin Jüssi" userId="cb5d4174-6324-4c38-9f80-315ddac02ab2" providerId="ADAL" clId="{43C967A9-21F4-47C2-98F0-077FD86899D3}" dt="2024-11-22T15:09:30.757" v="2043" actId="27636"/>
          <ac:spMkLst>
            <pc:docMk/>
            <pc:sldMk cId="663971122" sldId="300"/>
            <ac:spMk id="3" creationId="{64908FF1-EA1C-99DA-97D8-20206997AF6F}"/>
          </ac:spMkLst>
        </pc:spChg>
      </pc:sldChg>
      <pc:sldChg chg="addSp delSp modSp add mod">
        <pc:chgData name="Martin Jüssi" userId="cb5d4174-6324-4c38-9f80-315ddac02ab2" providerId="ADAL" clId="{43C967A9-21F4-47C2-98F0-077FD86899D3}" dt="2024-11-22T15:24:41.024" v="2844" actId="27636"/>
        <pc:sldMkLst>
          <pc:docMk/>
          <pc:sldMk cId="4238023046" sldId="301"/>
        </pc:sldMkLst>
        <pc:spChg chg="mod">
          <ac:chgData name="Martin Jüssi" userId="cb5d4174-6324-4c38-9f80-315ddac02ab2" providerId="ADAL" clId="{43C967A9-21F4-47C2-98F0-077FD86899D3}" dt="2024-11-22T15:24:41.024" v="2844" actId="27636"/>
          <ac:spMkLst>
            <pc:docMk/>
            <pc:sldMk cId="4238023046" sldId="301"/>
            <ac:spMk id="2" creationId="{7A325CAD-08EA-D6D1-04BE-773323040D52}"/>
          </ac:spMkLst>
        </pc:spChg>
        <pc:spChg chg="del mod">
          <ac:chgData name="Martin Jüssi" userId="cb5d4174-6324-4c38-9f80-315ddac02ab2" providerId="ADAL" clId="{43C967A9-21F4-47C2-98F0-077FD86899D3}" dt="2024-11-22T15:24:35.137" v="2827" actId="478"/>
          <ac:spMkLst>
            <pc:docMk/>
            <pc:sldMk cId="4238023046" sldId="301"/>
            <ac:spMk id="3" creationId="{55BFF11A-9F49-73B5-99AA-AD7C38802FC9}"/>
          </ac:spMkLst>
        </pc:spChg>
        <pc:spChg chg="mod">
          <ac:chgData name="Martin Jüssi" userId="cb5d4174-6324-4c38-9f80-315ddac02ab2" providerId="ADAL" clId="{43C967A9-21F4-47C2-98F0-077FD86899D3}" dt="2024-11-22T15:24:07.725" v="2815" actId="20577"/>
          <ac:spMkLst>
            <pc:docMk/>
            <pc:sldMk cId="4238023046" sldId="301"/>
            <ac:spMk id="4" creationId="{9A1A87B6-D016-5B6D-39BB-EA059853B010}"/>
          </ac:spMkLst>
        </pc:spChg>
        <pc:spChg chg="add del mod">
          <ac:chgData name="Martin Jüssi" userId="cb5d4174-6324-4c38-9f80-315ddac02ab2" providerId="ADAL" clId="{43C967A9-21F4-47C2-98F0-077FD86899D3}" dt="2024-11-22T15:24:36.737" v="2829" actId="478"/>
          <ac:spMkLst>
            <pc:docMk/>
            <pc:sldMk cId="4238023046" sldId="301"/>
            <ac:spMk id="8" creationId="{13668DEE-5CE9-60D9-D067-DD43EB29335D}"/>
          </ac:spMkLst>
        </pc:spChg>
        <pc:picChg chg="del">
          <ac:chgData name="Martin Jüssi" userId="cb5d4174-6324-4c38-9f80-315ddac02ab2" providerId="ADAL" clId="{43C967A9-21F4-47C2-98F0-077FD86899D3}" dt="2024-11-22T15:10:15.189" v="2090" actId="478"/>
          <ac:picMkLst>
            <pc:docMk/>
            <pc:sldMk cId="4238023046" sldId="301"/>
            <ac:picMk id="5" creationId="{3E4EBD5D-146C-2DB6-CEBE-BCC71FE5BF2E}"/>
          </ac:picMkLst>
        </pc:picChg>
        <pc:picChg chg="add mod">
          <ac:chgData name="Martin Jüssi" userId="cb5d4174-6324-4c38-9f80-315ddac02ab2" providerId="ADAL" clId="{43C967A9-21F4-47C2-98F0-077FD86899D3}" dt="2024-11-22T15:12:24.768" v="2362" actId="1076"/>
          <ac:picMkLst>
            <pc:docMk/>
            <pc:sldMk cId="4238023046" sldId="301"/>
            <ac:picMk id="6" creationId="{1E7AC395-CA37-9B91-2EAD-8E240F17A7B6}"/>
          </ac:picMkLst>
        </pc:picChg>
        <pc:picChg chg="del">
          <ac:chgData name="Martin Jüssi" userId="cb5d4174-6324-4c38-9f80-315ddac02ab2" providerId="ADAL" clId="{43C967A9-21F4-47C2-98F0-077FD86899D3}" dt="2024-11-22T15:10:14.841" v="2089" actId="478"/>
          <ac:picMkLst>
            <pc:docMk/>
            <pc:sldMk cId="4238023046" sldId="301"/>
            <ac:picMk id="1026" creationId="{E251DBD6-734C-0CDE-EFE9-D30C653E7FE0}"/>
          </ac:picMkLst>
        </pc:picChg>
      </pc:sldChg>
      <pc:sldChg chg="add del">
        <pc:chgData name="Martin Jüssi" userId="cb5d4174-6324-4c38-9f80-315ddac02ab2" providerId="ADAL" clId="{43C967A9-21F4-47C2-98F0-077FD86899D3}" dt="2024-11-22T15:11:22.497" v="2302"/>
        <pc:sldMkLst>
          <pc:docMk/>
          <pc:sldMk cId="1537358246" sldId="302"/>
        </pc:sldMkLst>
      </pc:sldChg>
      <pc:sldChg chg="modSp new del mod">
        <pc:chgData name="Martin Jüssi" userId="cb5d4174-6324-4c38-9f80-315ddac02ab2" providerId="ADAL" clId="{43C967A9-21F4-47C2-98F0-077FD86899D3}" dt="2024-11-22T15:21:35.070" v="2647" actId="47"/>
        <pc:sldMkLst>
          <pc:docMk/>
          <pc:sldMk cId="2008988419" sldId="302"/>
        </pc:sldMkLst>
        <pc:spChg chg="mod">
          <ac:chgData name="Martin Jüssi" userId="cb5d4174-6324-4c38-9f80-315ddac02ab2" providerId="ADAL" clId="{43C967A9-21F4-47C2-98F0-077FD86899D3}" dt="2024-11-22T15:17:08.542" v="2417" actId="27636"/>
          <ac:spMkLst>
            <pc:docMk/>
            <pc:sldMk cId="2008988419" sldId="302"/>
            <ac:spMk id="3" creationId="{76F0FF27-E0A5-EDDB-2BE1-9259058844ED}"/>
          </ac:spMkLst>
        </pc:spChg>
      </pc:sldChg>
      <pc:sldChg chg="add del">
        <pc:chgData name="Martin Jüssi" userId="cb5d4174-6324-4c38-9f80-315ddac02ab2" providerId="ADAL" clId="{43C967A9-21F4-47C2-98F0-077FD86899D3}" dt="2024-11-22T15:21:35.070" v="2647" actId="47"/>
        <pc:sldMkLst>
          <pc:docMk/>
          <pc:sldMk cId="1749590643" sldId="303"/>
        </pc:sldMkLst>
      </pc:sldChg>
      <pc:sldChg chg="addSp delSp modSp add mod">
        <pc:chgData name="Martin Jüssi" userId="cb5d4174-6324-4c38-9f80-315ddac02ab2" providerId="ADAL" clId="{43C967A9-21F4-47C2-98F0-077FD86899D3}" dt="2024-11-22T15:23:22.271" v="2763" actId="20577"/>
        <pc:sldMkLst>
          <pc:docMk/>
          <pc:sldMk cId="1382648962" sldId="304"/>
        </pc:sldMkLst>
        <pc:spChg chg="mod">
          <ac:chgData name="Martin Jüssi" userId="cb5d4174-6324-4c38-9f80-315ddac02ab2" providerId="ADAL" clId="{43C967A9-21F4-47C2-98F0-077FD86899D3}" dt="2024-11-22T15:20:56.625" v="2646" actId="20577"/>
          <ac:spMkLst>
            <pc:docMk/>
            <pc:sldMk cId="1382648962" sldId="304"/>
            <ac:spMk id="2" creationId="{2C9C7687-01D4-0655-D637-1DCEB3982CB0}"/>
          </ac:spMkLst>
        </pc:spChg>
        <pc:spChg chg="mod">
          <ac:chgData name="Martin Jüssi" userId="cb5d4174-6324-4c38-9f80-315ddac02ab2" providerId="ADAL" clId="{43C967A9-21F4-47C2-98F0-077FD86899D3}" dt="2024-11-22T15:23:22.271" v="2763" actId="20577"/>
          <ac:spMkLst>
            <pc:docMk/>
            <pc:sldMk cId="1382648962" sldId="304"/>
            <ac:spMk id="3" creationId="{2654217C-F2AC-C1F8-E599-84DDC24F995E}"/>
          </ac:spMkLst>
        </pc:spChg>
        <pc:spChg chg="del">
          <ac:chgData name="Martin Jüssi" userId="cb5d4174-6324-4c38-9f80-315ddac02ab2" providerId="ADAL" clId="{43C967A9-21F4-47C2-98F0-077FD86899D3}" dt="2024-11-22T15:17:53.022" v="2438" actId="478"/>
          <ac:spMkLst>
            <pc:docMk/>
            <pc:sldMk cId="1382648962" sldId="304"/>
            <ac:spMk id="5" creationId="{DE9A4B14-11DC-0CD9-72C1-EAEE80993FC6}"/>
          </ac:spMkLst>
        </pc:spChg>
        <pc:spChg chg="del">
          <ac:chgData name="Martin Jüssi" userId="cb5d4174-6324-4c38-9f80-315ddac02ab2" providerId="ADAL" clId="{43C967A9-21F4-47C2-98F0-077FD86899D3}" dt="2024-11-22T15:17:53.022" v="2438" actId="478"/>
          <ac:spMkLst>
            <pc:docMk/>
            <pc:sldMk cId="1382648962" sldId="304"/>
            <ac:spMk id="17" creationId="{81C871A5-044E-F27A-46A1-FB483BD827FD}"/>
          </ac:spMkLst>
        </pc:spChg>
        <pc:spChg chg="del">
          <ac:chgData name="Martin Jüssi" userId="cb5d4174-6324-4c38-9f80-315ddac02ab2" providerId="ADAL" clId="{43C967A9-21F4-47C2-98F0-077FD86899D3}" dt="2024-11-22T15:17:53.022" v="2438" actId="478"/>
          <ac:spMkLst>
            <pc:docMk/>
            <pc:sldMk cId="1382648962" sldId="304"/>
            <ac:spMk id="22" creationId="{ECF79C43-3932-B1AC-3B38-953E78CC84B6}"/>
          </ac:spMkLst>
        </pc:spChg>
        <pc:spChg chg="del">
          <ac:chgData name="Martin Jüssi" userId="cb5d4174-6324-4c38-9f80-315ddac02ab2" providerId="ADAL" clId="{43C967A9-21F4-47C2-98F0-077FD86899D3}" dt="2024-11-22T15:17:53.022" v="2438" actId="478"/>
          <ac:spMkLst>
            <pc:docMk/>
            <pc:sldMk cId="1382648962" sldId="304"/>
            <ac:spMk id="28" creationId="{27116302-8553-3730-1E10-8FC1AE28EE7A}"/>
          </ac:spMkLst>
        </pc:spChg>
        <pc:spChg chg="add mod">
          <ac:chgData name="Martin Jüssi" userId="cb5d4174-6324-4c38-9f80-315ddac02ab2" providerId="ADAL" clId="{43C967A9-21F4-47C2-98F0-077FD86899D3}" dt="2024-11-22T15:23:09.475" v="2762" actId="1035"/>
          <ac:spMkLst>
            <pc:docMk/>
            <pc:sldMk cId="1382648962" sldId="304"/>
            <ac:spMk id="30" creationId="{5AB18F1F-57E0-371C-DBA2-E791942F5AE3}"/>
          </ac:spMkLst>
        </pc:spChg>
        <pc:spChg chg="add mod">
          <ac:chgData name="Martin Jüssi" userId="cb5d4174-6324-4c38-9f80-315ddac02ab2" providerId="ADAL" clId="{43C967A9-21F4-47C2-98F0-077FD86899D3}" dt="2024-11-22T15:23:09.475" v="2762" actId="1035"/>
          <ac:spMkLst>
            <pc:docMk/>
            <pc:sldMk cId="1382648962" sldId="304"/>
            <ac:spMk id="31" creationId="{A60071F5-0334-BEC3-9DC7-F832C71CE249}"/>
          </ac:spMkLst>
        </pc:spChg>
        <pc:spChg chg="add mod">
          <ac:chgData name="Martin Jüssi" userId="cb5d4174-6324-4c38-9f80-315ddac02ab2" providerId="ADAL" clId="{43C967A9-21F4-47C2-98F0-077FD86899D3}" dt="2024-11-22T15:23:09.475" v="2762" actId="1035"/>
          <ac:spMkLst>
            <pc:docMk/>
            <pc:sldMk cId="1382648962" sldId="304"/>
            <ac:spMk id="32" creationId="{BC3D3EAB-9CCA-2FED-4549-1394CB329395}"/>
          </ac:spMkLst>
        </pc:spChg>
        <pc:spChg chg="add mod">
          <ac:chgData name="Martin Jüssi" userId="cb5d4174-6324-4c38-9f80-315ddac02ab2" providerId="ADAL" clId="{43C967A9-21F4-47C2-98F0-077FD86899D3}" dt="2024-11-22T15:23:09.475" v="2762" actId="1035"/>
          <ac:spMkLst>
            <pc:docMk/>
            <pc:sldMk cId="1382648962" sldId="304"/>
            <ac:spMk id="33" creationId="{9129C12C-1F68-3E50-D4CB-0975AE949659}"/>
          </ac:spMkLst>
        </pc:spChg>
        <pc:spChg chg="add mod">
          <ac:chgData name="Martin Jüssi" userId="cb5d4174-6324-4c38-9f80-315ddac02ab2" providerId="ADAL" clId="{43C967A9-21F4-47C2-98F0-077FD86899D3}" dt="2024-11-22T15:23:09.475" v="2762" actId="1035"/>
          <ac:spMkLst>
            <pc:docMk/>
            <pc:sldMk cId="1382648962" sldId="304"/>
            <ac:spMk id="34" creationId="{4B53119B-E525-BD74-7456-FE6080BA07A0}"/>
          </ac:spMkLst>
        </pc:spChg>
        <pc:spChg chg="add mod">
          <ac:chgData name="Martin Jüssi" userId="cb5d4174-6324-4c38-9f80-315ddac02ab2" providerId="ADAL" clId="{43C967A9-21F4-47C2-98F0-077FD86899D3}" dt="2024-11-22T15:23:09.475" v="2762" actId="1035"/>
          <ac:spMkLst>
            <pc:docMk/>
            <pc:sldMk cId="1382648962" sldId="304"/>
            <ac:spMk id="35" creationId="{E6088142-D51B-ABB1-93B5-6F924AD6EB6D}"/>
          </ac:spMkLst>
        </pc:spChg>
        <pc:grpChg chg="del">
          <ac:chgData name="Martin Jüssi" userId="cb5d4174-6324-4c38-9f80-315ddac02ab2" providerId="ADAL" clId="{43C967A9-21F4-47C2-98F0-077FD86899D3}" dt="2024-11-22T15:17:53.022" v="2438" actId="478"/>
          <ac:grpSpMkLst>
            <pc:docMk/>
            <pc:sldMk cId="1382648962" sldId="304"/>
            <ac:grpSpMk id="11" creationId="{657BD2DD-1F15-9C39-91D3-2A253D2A9D42}"/>
          </ac:grpSpMkLst>
        </pc:grpChg>
        <pc:grpChg chg="del">
          <ac:chgData name="Martin Jüssi" userId="cb5d4174-6324-4c38-9f80-315ddac02ab2" providerId="ADAL" clId="{43C967A9-21F4-47C2-98F0-077FD86899D3}" dt="2024-11-22T15:17:53.022" v="2438" actId="478"/>
          <ac:grpSpMkLst>
            <pc:docMk/>
            <pc:sldMk cId="1382648962" sldId="304"/>
            <ac:grpSpMk id="14" creationId="{58A4CA70-183D-D0C2-C5BC-CFE5C579885C}"/>
          </ac:grpSpMkLst>
        </pc:grpChg>
        <pc:grpChg chg="del">
          <ac:chgData name="Martin Jüssi" userId="cb5d4174-6324-4c38-9f80-315ddac02ab2" providerId="ADAL" clId="{43C967A9-21F4-47C2-98F0-077FD86899D3}" dt="2024-11-22T15:17:53.022" v="2438" actId="478"/>
          <ac:grpSpMkLst>
            <pc:docMk/>
            <pc:sldMk cId="1382648962" sldId="304"/>
            <ac:grpSpMk id="19" creationId="{62B44F30-1228-536D-A604-75669BFA27EB}"/>
          </ac:grpSpMkLst>
        </pc:grpChg>
        <pc:grpChg chg="del">
          <ac:chgData name="Martin Jüssi" userId="cb5d4174-6324-4c38-9f80-315ddac02ab2" providerId="ADAL" clId="{43C967A9-21F4-47C2-98F0-077FD86899D3}" dt="2024-11-22T15:17:53.022" v="2438" actId="478"/>
          <ac:grpSpMkLst>
            <pc:docMk/>
            <pc:sldMk cId="1382648962" sldId="304"/>
            <ac:grpSpMk id="23" creationId="{E3241B3A-EE51-9116-F0C3-69E950A36ED1}"/>
          </ac:grpSpMkLst>
        </pc:grpChg>
        <pc:picChg chg="del">
          <ac:chgData name="Martin Jüssi" userId="cb5d4174-6324-4c38-9f80-315ddac02ab2" providerId="ADAL" clId="{43C967A9-21F4-47C2-98F0-077FD86899D3}" dt="2024-11-22T15:17:53.022" v="2438" actId="478"/>
          <ac:picMkLst>
            <pc:docMk/>
            <pc:sldMk cId="1382648962" sldId="304"/>
            <ac:picMk id="4" creationId="{6010C49C-92BA-9627-4B30-72E61139CBB0}"/>
          </ac:picMkLst>
        </pc:picChg>
        <pc:picChg chg="add mod">
          <ac:chgData name="Martin Jüssi" userId="cb5d4174-6324-4c38-9f80-315ddac02ab2" providerId="ADAL" clId="{43C967A9-21F4-47C2-98F0-077FD86899D3}" dt="2024-11-22T15:23:09.475" v="2762" actId="1035"/>
          <ac:picMkLst>
            <pc:docMk/>
            <pc:sldMk cId="1382648962" sldId="304"/>
            <ac:picMk id="6" creationId="{B76E2ACE-3B46-CB62-04CD-DE5DAD1FF5CF}"/>
          </ac:picMkLst>
        </pc:picChg>
        <pc:picChg chg="add mod">
          <ac:chgData name="Martin Jüssi" userId="cb5d4174-6324-4c38-9f80-315ddac02ab2" providerId="ADAL" clId="{43C967A9-21F4-47C2-98F0-077FD86899D3}" dt="2024-11-22T15:23:09.475" v="2762" actId="1035"/>
          <ac:picMkLst>
            <pc:docMk/>
            <pc:sldMk cId="1382648962" sldId="304"/>
            <ac:picMk id="7" creationId="{AA0C3C6C-6C50-E809-7FD8-40782CE3F6A9}"/>
          </ac:picMkLst>
        </pc:picChg>
        <pc:picChg chg="add mod">
          <ac:chgData name="Martin Jüssi" userId="cb5d4174-6324-4c38-9f80-315ddac02ab2" providerId="ADAL" clId="{43C967A9-21F4-47C2-98F0-077FD86899D3}" dt="2024-11-22T15:23:09.475" v="2762" actId="1035"/>
          <ac:picMkLst>
            <pc:docMk/>
            <pc:sldMk cId="1382648962" sldId="304"/>
            <ac:picMk id="8" creationId="{AE5EFEB9-4ADA-FD14-34B2-7350BA493C21}"/>
          </ac:picMkLst>
        </pc:picChg>
        <pc:picChg chg="add mod">
          <ac:chgData name="Martin Jüssi" userId="cb5d4174-6324-4c38-9f80-315ddac02ab2" providerId="ADAL" clId="{43C967A9-21F4-47C2-98F0-077FD86899D3}" dt="2024-11-22T15:23:09.475" v="2762" actId="1035"/>
          <ac:picMkLst>
            <pc:docMk/>
            <pc:sldMk cId="1382648962" sldId="304"/>
            <ac:picMk id="9" creationId="{968C3243-26BC-48AB-E560-0B2C55A09942}"/>
          </ac:picMkLst>
        </pc:picChg>
        <pc:picChg chg="add mod">
          <ac:chgData name="Martin Jüssi" userId="cb5d4174-6324-4c38-9f80-315ddac02ab2" providerId="ADAL" clId="{43C967A9-21F4-47C2-98F0-077FD86899D3}" dt="2024-11-22T15:23:09.475" v="2762" actId="1035"/>
          <ac:picMkLst>
            <pc:docMk/>
            <pc:sldMk cId="1382648962" sldId="304"/>
            <ac:picMk id="10" creationId="{DE7F8893-1C22-DEB6-39D9-AB89D635C61B}"/>
          </ac:picMkLst>
        </pc:picChg>
        <pc:picChg chg="del">
          <ac:chgData name="Martin Jüssi" userId="cb5d4174-6324-4c38-9f80-315ddac02ab2" providerId="ADAL" clId="{43C967A9-21F4-47C2-98F0-077FD86899D3}" dt="2024-11-22T15:17:53.022" v="2438" actId="478"/>
          <ac:picMkLst>
            <pc:docMk/>
            <pc:sldMk cId="1382648962" sldId="304"/>
            <ac:picMk id="18" creationId="{3A57D531-DC23-F74C-D426-14DA6318F6AF}"/>
          </ac:picMkLst>
        </pc:picChg>
        <pc:picChg chg="del">
          <ac:chgData name="Martin Jüssi" userId="cb5d4174-6324-4c38-9f80-315ddac02ab2" providerId="ADAL" clId="{43C967A9-21F4-47C2-98F0-077FD86899D3}" dt="2024-11-22T15:17:53.022" v="2438" actId="478"/>
          <ac:picMkLst>
            <pc:docMk/>
            <pc:sldMk cId="1382648962" sldId="304"/>
            <ac:picMk id="26" creationId="{BFEEEBA1-B7BF-375C-9993-FFA612BE265D}"/>
          </ac:picMkLst>
        </pc:picChg>
        <pc:picChg chg="del">
          <ac:chgData name="Martin Jüssi" userId="cb5d4174-6324-4c38-9f80-315ddac02ab2" providerId="ADAL" clId="{43C967A9-21F4-47C2-98F0-077FD86899D3}" dt="2024-11-22T15:17:53.022" v="2438" actId="478"/>
          <ac:picMkLst>
            <pc:docMk/>
            <pc:sldMk cId="1382648962" sldId="304"/>
            <ac:picMk id="27" creationId="{EEFED8B0-9C1E-1FFA-6D81-51C6FDBD6294}"/>
          </ac:picMkLst>
        </pc:picChg>
        <pc:picChg chg="add mod">
          <ac:chgData name="Martin Jüssi" userId="cb5d4174-6324-4c38-9f80-315ddac02ab2" providerId="ADAL" clId="{43C967A9-21F4-47C2-98F0-077FD86899D3}" dt="2024-11-22T15:23:09.475" v="2762" actId="1035"/>
          <ac:picMkLst>
            <pc:docMk/>
            <pc:sldMk cId="1382648962" sldId="304"/>
            <ac:picMk id="29" creationId="{3452D7BB-28E1-30A3-A10A-B9FC6FE8CEFE}"/>
          </ac:picMkLst>
        </pc:picChg>
      </pc:sldChg>
      <pc:sldChg chg="add del">
        <pc:chgData name="Martin Jüssi" userId="cb5d4174-6324-4c38-9f80-315ddac02ab2" providerId="ADAL" clId="{43C967A9-21F4-47C2-98F0-077FD86899D3}" dt="2024-11-22T15:17:55.884" v="2440"/>
        <pc:sldMkLst>
          <pc:docMk/>
          <pc:sldMk cId="1408175772" sldId="305"/>
        </pc:sldMkLst>
      </pc:sldChg>
      <pc:sldMasterChg chg="delSldLayout">
        <pc:chgData name="Martin Jüssi" userId="cb5d4174-6324-4c38-9f80-315ddac02ab2" providerId="ADAL" clId="{43C967A9-21F4-47C2-98F0-077FD86899D3}" dt="2024-11-22T15:21:35.070" v="2647" actId="47"/>
        <pc:sldMasterMkLst>
          <pc:docMk/>
          <pc:sldMasterMk cId="1786651584" sldId="2147483672"/>
        </pc:sldMasterMkLst>
        <pc:sldLayoutChg chg="del">
          <pc:chgData name="Martin Jüssi" userId="cb5d4174-6324-4c38-9f80-315ddac02ab2" providerId="ADAL" clId="{43C967A9-21F4-47C2-98F0-077FD86899D3}" dt="2024-11-22T15:21:35.070" v="2647" actId="47"/>
          <pc:sldLayoutMkLst>
            <pc:docMk/>
            <pc:sldMasterMk cId="1786651584" sldId="2147483672"/>
            <pc:sldLayoutMk cId="3673059997" sldId="2147483701"/>
          </pc:sldLayoutMkLst>
        </pc:sldLayoutChg>
      </pc:sldMasterChg>
    </pc:docChg>
  </pc:docChgLst>
  <pc:docChgLst>
    <pc:chgData name="Kaupo Voormansik" userId="f83d47b8-73ad-42b9-8ce2-24477f0bcb9d" providerId="ADAL" clId="{53E3DF96-1D7A-4F26-94B1-A3687E7642C0}"/>
    <pc:docChg chg="undo custSel addSld modSld">
      <pc:chgData name="Kaupo Voormansik" userId="f83d47b8-73ad-42b9-8ce2-24477f0bcb9d" providerId="ADAL" clId="{53E3DF96-1D7A-4F26-94B1-A3687E7642C0}" dt="2024-11-05T09:00:17.191" v="1597" actId="1440"/>
      <pc:docMkLst>
        <pc:docMk/>
      </pc:docMkLst>
      <pc:sldChg chg="modSp mod">
        <pc:chgData name="Kaupo Voormansik" userId="f83d47b8-73ad-42b9-8ce2-24477f0bcb9d" providerId="ADAL" clId="{53E3DF96-1D7A-4F26-94B1-A3687E7642C0}" dt="2024-11-05T09:00:17.191" v="1597" actId="1440"/>
        <pc:sldMkLst>
          <pc:docMk/>
          <pc:sldMk cId="390221413" sldId="280"/>
        </pc:sldMkLst>
        <pc:spChg chg="mod">
          <ac:chgData name="Kaupo Voormansik" userId="f83d47b8-73ad-42b9-8ce2-24477f0bcb9d" providerId="ADAL" clId="{53E3DF96-1D7A-4F26-94B1-A3687E7642C0}" dt="2024-07-26T11:23:26.842" v="1544" actId="14100"/>
          <ac:spMkLst>
            <pc:docMk/>
            <pc:sldMk cId="390221413" sldId="280"/>
            <ac:spMk id="4" creationId="{93A3DF5C-0DDC-FD9A-961F-E89EE74A9D33}"/>
          </ac:spMkLst>
        </pc:spChg>
        <pc:picChg chg="mod">
          <ac:chgData name="Kaupo Voormansik" userId="f83d47b8-73ad-42b9-8ce2-24477f0bcb9d" providerId="ADAL" clId="{53E3DF96-1D7A-4F26-94B1-A3687E7642C0}" dt="2024-11-05T09:00:17.191" v="1597" actId="1440"/>
          <ac:picMkLst>
            <pc:docMk/>
            <pc:sldMk cId="390221413" sldId="280"/>
            <ac:picMk id="8" creationId="{DB36A20A-DCB3-5FC9-2C06-1ED530A3360D}"/>
          </ac:picMkLst>
        </pc:picChg>
      </pc:sldChg>
      <pc:sldChg chg="modSp mod">
        <pc:chgData name="Kaupo Voormansik" userId="f83d47b8-73ad-42b9-8ce2-24477f0bcb9d" providerId="ADAL" clId="{53E3DF96-1D7A-4F26-94B1-A3687E7642C0}" dt="2024-09-19T04:53:11.155" v="1596" actId="14100"/>
        <pc:sldMkLst>
          <pc:docMk/>
          <pc:sldMk cId="240346728" sldId="290"/>
        </pc:sldMkLst>
        <pc:spChg chg="mod">
          <ac:chgData name="Kaupo Voormansik" userId="f83d47b8-73ad-42b9-8ce2-24477f0bcb9d" providerId="ADAL" clId="{53E3DF96-1D7A-4F26-94B1-A3687E7642C0}" dt="2024-09-19T04:53:11.155" v="1596" actId="14100"/>
          <ac:spMkLst>
            <pc:docMk/>
            <pc:sldMk cId="240346728" sldId="290"/>
            <ac:spMk id="4" creationId="{7F5402DA-8D50-70FB-8957-68DEB20B8124}"/>
          </ac:spMkLst>
        </pc:spChg>
      </pc:sldChg>
      <pc:sldChg chg="modSp mod">
        <pc:chgData name="Kaupo Voormansik" userId="f83d47b8-73ad-42b9-8ce2-24477f0bcb9d" providerId="ADAL" clId="{53E3DF96-1D7A-4F26-94B1-A3687E7642C0}" dt="2024-07-26T11:24:50.078" v="1573" actId="14100"/>
        <pc:sldMkLst>
          <pc:docMk/>
          <pc:sldMk cId="707401053" sldId="291"/>
        </pc:sldMkLst>
        <pc:spChg chg="mod">
          <ac:chgData name="Kaupo Voormansik" userId="f83d47b8-73ad-42b9-8ce2-24477f0bcb9d" providerId="ADAL" clId="{53E3DF96-1D7A-4F26-94B1-A3687E7642C0}" dt="2024-07-26T11:24:50.078" v="1573" actId="14100"/>
          <ac:spMkLst>
            <pc:docMk/>
            <pc:sldMk cId="707401053" sldId="291"/>
            <ac:spMk id="4" creationId="{05F42DE6-E9E3-5C83-31A2-ACA63F5C05DB}"/>
          </ac:spMkLst>
        </pc:spChg>
      </pc:sldChg>
      <pc:sldChg chg="modSp mod">
        <pc:chgData name="Kaupo Voormansik" userId="f83d47b8-73ad-42b9-8ce2-24477f0bcb9d" providerId="ADAL" clId="{53E3DF96-1D7A-4F26-94B1-A3687E7642C0}" dt="2024-09-03T07:19:36.471" v="1595" actId="1076"/>
        <pc:sldMkLst>
          <pc:docMk/>
          <pc:sldMk cId="3582804231" sldId="292"/>
        </pc:sldMkLst>
        <pc:spChg chg="mod">
          <ac:chgData name="Kaupo Voormansik" userId="f83d47b8-73ad-42b9-8ce2-24477f0bcb9d" providerId="ADAL" clId="{53E3DF96-1D7A-4F26-94B1-A3687E7642C0}" dt="2024-09-03T07:19:36.471" v="1595" actId="1076"/>
          <ac:spMkLst>
            <pc:docMk/>
            <pc:sldMk cId="3582804231" sldId="292"/>
            <ac:spMk id="4" creationId="{513898D0-5F6E-78FB-299B-2F77EF5C8DD6}"/>
          </ac:spMkLst>
        </pc:spChg>
      </pc:sldChg>
      <pc:sldChg chg="addSp delSp modSp mod">
        <pc:chgData name="Kaupo Voormansik" userId="f83d47b8-73ad-42b9-8ce2-24477f0bcb9d" providerId="ADAL" clId="{53E3DF96-1D7A-4F26-94B1-A3687E7642C0}" dt="2024-07-26T08:11:57.399" v="74" actId="1076"/>
        <pc:sldMkLst>
          <pc:docMk/>
          <pc:sldMk cId="3653845937" sldId="295"/>
        </pc:sldMkLst>
        <pc:spChg chg="mod">
          <ac:chgData name="Kaupo Voormansik" userId="f83d47b8-73ad-42b9-8ce2-24477f0bcb9d" providerId="ADAL" clId="{53E3DF96-1D7A-4F26-94B1-A3687E7642C0}" dt="2024-07-26T08:11:12.163" v="71" actId="20577"/>
          <ac:spMkLst>
            <pc:docMk/>
            <pc:sldMk cId="3653845937" sldId="295"/>
            <ac:spMk id="4" creationId="{EB9A75D2-2C25-844A-0E63-C38B76B4E453}"/>
          </ac:spMkLst>
        </pc:spChg>
        <pc:picChg chg="del">
          <ac:chgData name="Kaupo Voormansik" userId="f83d47b8-73ad-42b9-8ce2-24477f0bcb9d" providerId="ADAL" clId="{53E3DF96-1D7A-4F26-94B1-A3687E7642C0}" dt="2024-07-26T08:11:50.907" v="73" actId="478"/>
          <ac:picMkLst>
            <pc:docMk/>
            <pc:sldMk cId="3653845937" sldId="295"/>
            <ac:picMk id="3" creationId="{979BC1D6-0536-F715-8DA0-DCAE6351A7E2}"/>
          </ac:picMkLst>
        </pc:picChg>
        <pc:picChg chg="add mod">
          <ac:chgData name="Kaupo Voormansik" userId="f83d47b8-73ad-42b9-8ce2-24477f0bcb9d" providerId="ADAL" clId="{53E3DF96-1D7A-4F26-94B1-A3687E7642C0}" dt="2024-07-26T08:11:57.399" v="74" actId="1076"/>
          <ac:picMkLst>
            <pc:docMk/>
            <pc:sldMk cId="3653845937" sldId="295"/>
            <ac:picMk id="5" creationId="{78E7DD40-542E-5C4B-2D54-5B387A4546B1}"/>
          </ac:picMkLst>
        </pc:picChg>
        <pc:picChg chg="del">
          <ac:chgData name="Kaupo Voormansik" userId="f83d47b8-73ad-42b9-8ce2-24477f0bcb9d" providerId="ADAL" clId="{53E3DF96-1D7A-4F26-94B1-A3687E7642C0}" dt="2024-07-26T08:10:00.103" v="34" actId="478"/>
          <ac:picMkLst>
            <pc:docMk/>
            <pc:sldMk cId="3653845937" sldId="295"/>
            <ac:picMk id="2050" creationId="{C296B4A8-5803-F793-95B0-A6B47BBDDD68}"/>
          </ac:picMkLst>
        </pc:picChg>
      </pc:sldChg>
      <pc:sldChg chg="addSp delSp modSp new mod modClrScheme chgLayout">
        <pc:chgData name="Kaupo Voormansik" userId="f83d47b8-73ad-42b9-8ce2-24477f0bcb9d" providerId="ADAL" clId="{53E3DF96-1D7A-4F26-94B1-A3687E7642C0}" dt="2024-07-26T11:07:29.778" v="1508" actId="478"/>
        <pc:sldMkLst>
          <pc:docMk/>
          <pc:sldMk cId="1891016788" sldId="296"/>
        </pc:sldMkLst>
        <pc:spChg chg="del mod ord">
          <ac:chgData name="Kaupo Voormansik" userId="f83d47b8-73ad-42b9-8ce2-24477f0bcb9d" providerId="ADAL" clId="{53E3DF96-1D7A-4F26-94B1-A3687E7642C0}" dt="2024-07-26T08:46:34.989" v="76" actId="700"/>
          <ac:spMkLst>
            <pc:docMk/>
            <pc:sldMk cId="1891016788" sldId="296"/>
            <ac:spMk id="2" creationId="{94B792D1-AE63-467F-C29D-E68B14062825}"/>
          </ac:spMkLst>
        </pc:spChg>
        <pc:spChg chg="del mod ord">
          <ac:chgData name="Kaupo Voormansik" userId="f83d47b8-73ad-42b9-8ce2-24477f0bcb9d" providerId="ADAL" clId="{53E3DF96-1D7A-4F26-94B1-A3687E7642C0}" dt="2024-07-26T08:46:34.989" v="76" actId="700"/>
          <ac:spMkLst>
            <pc:docMk/>
            <pc:sldMk cId="1891016788" sldId="296"/>
            <ac:spMk id="3" creationId="{5DCFC840-FD5A-303E-31B9-C91E397863D5}"/>
          </ac:spMkLst>
        </pc:spChg>
        <pc:spChg chg="del mod ord">
          <ac:chgData name="Kaupo Voormansik" userId="f83d47b8-73ad-42b9-8ce2-24477f0bcb9d" providerId="ADAL" clId="{53E3DF96-1D7A-4F26-94B1-A3687E7642C0}" dt="2024-07-26T08:46:34.989" v="76" actId="700"/>
          <ac:spMkLst>
            <pc:docMk/>
            <pc:sldMk cId="1891016788" sldId="296"/>
            <ac:spMk id="4" creationId="{5DD82F3F-ED31-5AA5-4E18-121B36546658}"/>
          </ac:spMkLst>
        </pc:spChg>
        <pc:spChg chg="del mod ord">
          <ac:chgData name="Kaupo Voormansik" userId="f83d47b8-73ad-42b9-8ce2-24477f0bcb9d" providerId="ADAL" clId="{53E3DF96-1D7A-4F26-94B1-A3687E7642C0}" dt="2024-07-26T08:46:34.989" v="76" actId="700"/>
          <ac:spMkLst>
            <pc:docMk/>
            <pc:sldMk cId="1891016788" sldId="296"/>
            <ac:spMk id="5" creationId="{B5C77218-406D-26CB-0643-6B5BA76CD39C}"/>
          </ac:spMkLst>
        </pc:spChg>
        <pc:spChg chg="del mod ord">
          <ac:chgData name="Kaupo Voormansik" userId="f83d47b8-73ad-42b9-8ce2-24477f0bcb9d" providerId="ADAL" clId="{53E3DF96-1D7A-4F26-94B1-A3687E7642C0}" dt="2024-07-26T08:46:34.989" v="76" actId="700"/>
          <ac:spMkLst>
            <pc:docMk/>
            <pc:sldMk cId="1891016788" sldId="296"/>
            <ac:spMk id="6" creationId="{A22511C9-2388-E179-CA38-76A0B74C8180}"/>
          </ac:spMkLst>
        </pc:spChg>
        <pc:spChg chg="del">
          <ac:chgData name="Kaupo Voormansik" userId="f83d47b8-73ad-42b9-8ce2-24477f0bcb9d" providerId="ADAL" clId="{53E3DF96-1D7A-4F26-94B1-A3687E7642C0}" dt="2024-07-26T08:46:34.989" v="76" actId="700"/>
          <ac:spMkLst>
            <pc:docMk/>
            <pc:sldMk cId="1891016788" sldId="296"/>
            <ac:spMk id="7" creationId="{048AD5C5-4D9F-47E5-454B-B114DB9487F5}"/>
          </ac:spMkLst>
        </pc:spChg>
        <pc:spChg chg="del">
          <ac:chgData name="Kaupo Voormansik" userId="f83d47b8-73ad-42b9-8ce2-24477f0bcb9d" providerId="ADAL" clId="{53E3DF96-1D7A-4F26-94B1-A3687E7642C0}" dt="2024-07-26T08:46:34.989" v="76" actId="700"/>
          <ac:spMkLst>
            <pc:docMk/>
            <pc:sldMk cId="1891016788" sldId="296"/>
            <ac:spMk id="8" creationId="{6EA8E24A-5EB8-7D62-B8DC-4DF786BC2E71}"/>
          </ac:spMkLst>
        </pc:spChg>
        <pc:spChg chg="del">
          <ac:chgData name="Kaupo Voormansik" userId="f83d47b8-73ad-42b9-8ce2-24477f0bcb9d" providerId="ADAL" clId="{53E3DF96-1D7A-4F26-94B1-A3687E7642C0}" dt="2024-07-26T08:46:34.989" v="76" actId="700"/>
          <ac:spMkLst>
            <pc:docMk/>
            <pc:sldMk cId="1891016788" sldId="296"/>
            <ac:spMk id="9" creationId="{22F7C080-118C-86B2-FA93-3614A9AAE69B}"/>
          </ac:spMkLst>
        </pc:spChg>
        <pc:spChg chg="del">
          <ac:chgData name="Kaupo Voormansik" userId="f83d47b8-73ad-42b9-8ce2-24477f0bcb9d" providerId="ADAL" clId="{53E3DF96-1D7A-4F26-94B1-A3687E7642C0}" dt="2024-07-26T08:46:34.989" v="76" actId="700"/>
          <ac:spMkLst>
            <pc:docMk/>
            <pc:sldMk cId="1891016788" sldId="296"/>
            <ac:spMk id="10" creationId="{C382A73E-F4FE-CE56-4D56-026162ED0104}"/>
          </ac:spMkLst>
        </pc:spChg>
        <pc:spChg chg="add mod ord">
          <ac:chgData name="Kaupo Voormansik" userId="f83d47b8-73ad-42b9-8ce2-24477f0bcb9d" providerId="ADAL" clId="{53E3DF96-1D7A-4F26-94B1-A3687E7642C0}" dt="2024-07-26T08:49:09.220" v="109" actId="790"/>
          <ac:spMkLst>
            <pc:docMk/>
            <pc:sldMk cId="1891016788" sldId="296"/>
            <ac:spMk id="11" creationId="{FB7B3CAE-20C2-749D-DF61-182C3EDB0EED}"/>
          </ac:spMkLst>
        </pc:spChg>
        <pc:spChg chg="add mod ord">
          <ac:chgData name="Kaupo Voormansik" userId="f83d47b8-73ad-42b9-8ce2-24477f0bcb9d" providerId="ADAL" clId="{53E3DF96-1D7A-4F26-94B1-A3687E7642C0}" dt="2024-07-26T08:48:31.326" v="108" actId="790"/>
          <ac:spMkLst>
            <pc:docMk/>
            <pc:sldMk cId="1891016788" sldId="296"/>
            <ac:spMk id="12" creationId="{CB9A9010-D627-DF7F-B255-4867068EA259}"/>
          </ac:spMkLst>
        </pc:spChg>
        <pc:spChg chg="add mod ord">
          <ac:chgData name="Kaupo Voormansik" userId="f83d47b8-73ad-42b9-8ce2-24477f0bcb9d" providerId="ADAL" clId="{53E3DF96-1D7A-4F26-94B1-A3687E7642C0}" dt="2024-07-26T09:09:53.060" v="358" actId="20577"/>
          <ac:spMkLst>
            <pc:docMk/>
            <pc:sldMk cId="1891016788" sldId="296"/>
            <ac:spMk id="13" creationId="{CE98A5A0-99A3-DBB1-B0AA-8DF79E7F200A}"/>
          </ac:spMkLst>
        </pc:spChg>
        <pc:spChg chg="add del mod ord">
          <ac:chgData name="Kaupo Voormansik" userId="f83d47b8-73ad-42b9-8ce2-24477f0bcb9d" providerId="ADAL" clId="{53E3DF96-1D7A-4F26-94B1-A3687E7642C0}" dt="2024-07-26T11:07:29.778" v="1508" actId="478"/>
          <ac:spMkLst>
            <pc:docMk/>
            <pc:sldMk cId="1891016788" sldId="296"/>
            <ac:spMk id="14" creationId="{536157FA-768B-5E45-29E8-8B2B90116BEF}"/>
          </ac:spMkLst>
        </pc:spChg>
        <pc:spChg chg="add del mod ord">
          <ac:chgData name="Kaupo Voormansik" userId="f83d47b8-73ad-42b9-8ce2-24477f0bcb9d" providerId="ADAL" clId="{53E3DF96-1D7A-4F26-94B1-A3687E7642C0}" dt="2024-07-26T09:07:15.035" v="329" actId="478"/>
          <ac:spMkLst>
            <pc:docMk/>
            <pc:sldMk cId="1891016788" sldId="296"/>
            <ac:spMk id="15" creationId="{C31BE3C8-80FB-FB3A-C738-4FA47C308C45}"/>
          </ac:spMkLst>
        </pc:spChg>
      </pc:sldChg>
      <pc:sldChg chg="addSp delSp modSp new mod">
        <pc:chgData name="Kaupo Voormansik" userId="f83d47b8-73ad-42b9-8ce2-24477f0bcb9d" providerId="ADAL" clId="{53E3DF96-1D7A-4F26-94B1-A3687E7642C0}" dt="2024-07-26T11:29:49.191" v="1593" actId="1076"/>
        <pc:sldMkLst>
          <pc:docMk/>
          <pc:sldMk cId="179216820" sldId="297"/>
        </pc:sldMkLst>
        <pc:spChg chg="mod">
          <ac:chgData name="Kaupo Voormansik" userId="f83d47b8-73ad-42b9-8ce2-24477f0bcb9d" providerId="ADAL" clId="{53E3DF96-1D7A-4F26-94B1-A3687E7642C0}" dt="2024-07-26T09:13:54.210" v="441" actId="27636"/>
          <ac:spMkLst>
            <pc:docMk/>
            <pc:sldMk cId="179216820" sldId="297"/>
            <ac:spMk id="2" creationId="{6F07DB87-9988-E302-BE84-28F7BE231B19}"/>
          </ac:spMkLst>
        </pc:spChg>
        <pc:spChg chg="mod">
          <ac:chgData name="Kaupo Voormansik" userId="f83d47b8-73ad-42b9-8ce2-24477f0bcb9d" providerId="ADAL" clId="{53E3DF96-1D7A-4F26-94B1-A3687E7642C0}" dt="2024-07-26T09:12:28.597" v="362" actId="20577"/>
          <ac:spMkLst>
            <pc:docMk/>
            <pc:sldMk cId="179216820" sldId="297"/>
            <ac:spMk id="3" creationId="{3867D084-B384-61B7-EA7D-EA45F4342082}"/>
          </ac:spMkLst>
        </pc:spChg>
        <pc:spChg chg="del mod">
          <ac:chgData name="Kaupo Voormansik" userId="f83d47b8-73ad-42b9-8ce2-24477f0bcb9d" providerId="ADAL" clId="{53E3DF96-1D7A-4F26-94B1-A3687E7642C0}" dt="2024-07-26T09:15:46.924" v="447" actId="478"/>
          <ac:spMkLst>
            <pc:docMk/>
            <pc:sldMk cId="179216820" sldId="297"/>
            <ac:spMk id="4" creationId="{C516FAAD-2E14-DE6F-8B05-66907B90C818}"/>
          </ac:spMkLst>
        </pc:spChg>
        <pc:spChg chg="del mod">
          <ac:chgData name="Kaupo Voormansik" userId="f83d47b8-73ad-42b9-8ce2-24477f0bcb9d" providerId="ADAL" clId="{53E3DF96-1D7A-4F26-94B1-A3687E7642C0}" dt="2024-07-26T09:23:04.823" v="749" actId="478"/>
          <ac:spMkLst>
            <pc:docMk/>
            <pc:sldMk cId="179216820" sldId="297"/>
            <ac:spMk id="5" creationId="{8D14A96E-608F-2DB0-3FBF-7D8AEF6431B2}"/>
          </ac:spMkLst>
        </pc:spChg>
        <pc:spChg chg="del">
          <ac:chgData name="Kaupo Voormansik" userId="f83d47b8-73ad-42b9-8ce2-24477f0bcb9d" providerId="ADAL" clId="{53E3DF96-1D7A-4F26-94B1-A3687E7642C0}" dt="2024-07-26T09:13:33.015" v="435" actId="478"/>
          <ac:spMkLst>
            <pc:docMk/>
            <pc:sldMk cId="179216820" sldId="297"/>
            <ac:spMk id="6" creationId="{368E7FB4-51A7-C328-4E05-A6EF01A04C50}"/>
          </ac:spMkLst>
        </pc:spChg>
        <pc:spChg chg="del">
          <ac:chgData name="Kaupo Voormansik" userId="f83d47b8-73ad-42b9-8ce2-24477f0bcb9d" providerId="ADAL" clId="{53E3DF96-1D7A-4F26-94B1-A3687E7642C0}" dt="2024-07-26T09:13:36.494" v="436" actId="478"/>
          <ac:spMkLst>
            <pc:docMk/>
            <pc:sldMk cId="179216820" sldId="297"/>
            <ac:spMk id="7" creationId="{D4A22958-CAC2-03DC-2505-9544302EDBC7}"/>
          </ac:spMkLst>
        </pc:spChg>
        <pc:spChg chg="del">
          <ac:chgData name="Kaupo Voormansik" userId="f83d47b8-73ad-42b9-8ce2-24477f0bcb9d" providerId="ADAL" clId="{53E3DF96-1D7A-4F26-94B1-A3687E7642C0}" dt="2024-07-26T09:13:47.203" v="438" actId="478"/>
          <ac:spMkLst>
            <pc:docMk/>
            <pc:sldMk cId="179216820" sldId="297"/>
            <ac:spMk id="8" creationId="{08D5E9B5-487A-0685-EC35-ED178B4C8E67}"/>
          </ac:spMkLst>
        </pc:spChg>
        <pc:spChg chg="del">
          <ac:chgData name="Kaupo Voormansik" userId="f83d47b8-73ad-42b9-8ce2-24477f0bcb9d" providerId="ADAL" clId="{53E3DF96-1D7A-4F26-94B1-A3687E7642C0}" dt="2024-07-26T09:13:50.221" v="439" actId="478"/>
          <ac:spMkLst>
            <pc:docMk/>
            <pc:sldMk cId="179216820" sldId="297"/>
            <ac:spMk id="9" creationId="{186B47A2-4B44-83EC-2E8A-0388A5EC3C4A}"/>
          </ac:spMkLst>
        </pc:spChg>
        <pc:spChg chg="del">
          <ac:chgData name="Kaupo Voormansik" userId="f83d47b8-73ad-42b9-8ce2-24477f0bcb9d" providerId="ADAL" clId="{53E3DF96-1D7A-4F26-94B1-A3687E7642C0}" dt="2024-07-26T09:13:44.643" v="437" actId="478"/>
          <ac:spMkLst>
            <pc:docMk/>
            <pc:sldMk cId="179216820" sldId="297"/>
            <ac:spMk id="10" creationId="{BF8C0CC5-17A9-A37B-5B5F-AB7D2B675A24}"/>
          </ac:spMkLst>
        </pc:spChg>
        <pc:spChg chg="add mod">
          <ac:chgData name="Kaupo Voormansik" userId="f83d47b8-73ad-42b9-8ce2-24477f0bcb9d" providerId="ADAL" clId="{53E3DF96-1D7A-4F26-94B1-A3687E7642C0}" dt="2024-07-26T11:29:49.191" v="1593" actId="1076"/>
          <ac:spMkLst>
            <pc:docMk/>
            <pc:sldMk cId="179216820" sldId="297"/>
            <ac:spMk id="12" creationId="{C6EF4A0F-82F9-6B06-0E39-681A4BAD97ED}"/>
          </ac:spMkLst>
        </pc:spChg>
        <pc:spChg chg="add del mod">
          <ac:chgData name="Kaupo Voormansik" userId="f83d47b8-73ad-42b9-8ce2-24477f0bcb9d" providerId="ADAL" clId="{53E3DF96-1D7A-4F26-94B1-A3687E7642C0}" dt="2024-07-26T09:23:09.261" v="750" actId="478"/>
          <ac:spMkLst>
            <pc:docMk/>
            <pc:sldMk cId="179216820" sldId="297"/>
            <ac:spMk id="14" creationId="{E803E15C-F693-1CED-975B-9596CFCCA13B}"/>
          </ac:spMkLst>
        </pc:spChg>
        <pc:graphicFrameChg chg="add mod modGraphic">
          <ac:chgData name="Kaupo Voormansik" userId="f83d47b8-73ad-42b9-8ce2-24477f0bcb9d" providerId="ADAL" clId="{53E3DF96-1D7A-4F26-94B1-A3687E7642C0}" dt="2024-07-26T11:20:19.916" v="1542" actId="20577"/>
          <ac:graphicFrameMkLst>
            <pc:docMk/>
            <pc:sldMk cId="179216820" sldId="297"/>
            <ac:graphicFrameMk id="11" creationId="{E5F161FD-60E1-F9DC-E847-F46797D7BFF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2BF32-FF44-4E36-99CC-76258265DDEB}" type="datetimeFigureOut">
              <a:rPr lang="et-EE" smtClean="0"/>
              <a:t>22.11.2024</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CC1F7-C41D-4F9A-8709-2A3634E76625}" type="slidenum">
              <a:rPr lang="et-EE" smtClean="0"/>
              <a:t>‹#›</a:t>
            </a:fld>
            <a:endParaRPr lang="et-EE"/>
          </a:p>
        </p:txBody>
      </p:sp>
    </p:spTree>
    <p:extLst>
      <p:ext uri="{BB962C8B-B14F-4D97-AF65-F5344CB8AC3E}">
        <p14:creationId xmlns:p14="http://schemas.microsoft.com/office/powerpoint/2010/main" val="149379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62D098-CEE2-45F3-6E33-E74B002CD5AB}"/>
              </a:ext>
            </a:extLst>
          </p:cNvPr>
          <p:cNvSpPr>
            <a:spLocks noGrp="1"/>
          </p:cNvSpPr>
          <p:nvPr>
            <p:ph type="pic" sz="quarter" idx="10" hasCustomPrompt="1"/>
          </p:nvPr>
        </p:nvSpPr>
        <p:spPr>
          <a:xfrm>
            <a:off x="0" y="0"/>
            <a:ext cx="12192000" cy="6858000"/>
          </a:xfrm>
        </p:spPr>
        <p:txBody>
          <a:bodyPr>
            <a:normAutofit/>
          </a:bodyPr>
          <a:lstStyle>
            <a:lvl1pPr algn="ctr">
              <a:defRPr sz="1050" b="0" spc="0">
                <a:latin typeface="+mn-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t-EE"/>
              <a:t> </a:t>
            </a:r>
          </a:p>
        </p:txBody>
      </p:sp>
      <p:sp>
        <p:nvSpPr>
          <p:cNvPr id="10" name="Text Placeholder 9">
            <a:extLst>
              <a:ext uri="{FF2B5EF4-FFF2-40B4-BE49-F238E27FC236}">
                <a16:creationId xmlns:a16="http://schemas.microsoft.com/office/drawing/2014/main" id="{C77B6355-4739-B960-666F-8C3C984A1774}"/>
              </a:ext>
            </a:extLst>
          </p:cNvPr>
          <p:cNvSpPr>
            <a:spLocks noGrp="1"/>
          </p:cNvSpPr>
          <p:nvPr>
            <p:ph type="body" sz="quarter" idx="11" hasCustomPrompt="1"/>
          </p:nvPr>
        </p:nvSpPr>
        <p:spPr>
          <a:xfrm>
            <a:off x="9943253" y="0"/>
            <a:ext cx="2248747" cy="2716107"/>
          </a:xfrm>
          <a:blipFill dpi="0" rotWithShape="1">
            <a:blip r:embed="rId2">
              <a:extLst>
                <a:ext uri="{28A0092B-C50C-407E-A947-70E740481C1C}">
                  <a14:useLocalDpi xmlns:a14="http://schemas.microsoft.com/office/drawing/2010/main" val="0"/>
                </a:ext>
              </a:extLst>
            </a:blip>
            <a:srcRect/>
            <a:stretch>
              <a:fillRect/>
            </a:stretch>
          </a:blipFill>
          <a:ln>
            <a:noFill/>
          </a:ln>
        </p:spPr>
        <p:txBody>
          <a:bodyPr/>
          <a:lstStyle/>
          <a:p>
            <a:pPr lvl="0"/>
            <a:r>
              <a:rPr lang="et-EE"/>
              <a:t> </a:t>
            </a:r>
          </a:p>
        </p:txBody>
      </p:sp>
      <p:sp>
        <p:nvSpPr>
          <p:cNvPr id="14" name="Text Placeholder 11">
            <a:extLst>
              <a:ext uri="{FF2B5EF4-FFF2-40B4-BE49-F238E27FC236}">
                <a16:creationId xmlns:a16="http://schemas.microsoft.com/office/drawing/2014/main" id="{FFFFF9FB-BD92-BB26-EE50-3BC23E9C98B1}"/>
              </a:ext>
            </a:extLst>
          </p:cNvPr>
          <p:cNvSpPr>
            <a:spLocks noGrp="1"/>
          </p:cNvSpPr>
          <p:nvPr>
            <p:ph type="body" sz="quarter" idx="12" hasCustomPrompt="1"/>
          </p:nvPr>
        </p:nvSpPr>
        <p:spPr>
          <a:xfrm>
            <a:off x="3610715" y="2695894"/>
            <a:ext cx="4957552" cy="589174"/>
          </a:xfrm>
          <a:blipFill dpi="0" rotWithShape="1">
            <a:blip r:embed="rId3">
              <a:extLst>
                <a:ext uri="{28A0092B-C50C-407E-A947-70E740481C1C}">
                  <a14:useLocalDpi xmlns:a14="http://schemas.microsoft.com/office/drawing/2010/main" val="0"/>
                </a:ext>
              </a:extLst>
            </a:blip>
            <a:srcRect/>
            <a:stretch>
              <a:fillRect/>
            </a:stretch>
          </a:blipFill>
        </p:spPr>
        <p:txBody>
          <a:bodyPr/>
          <a:lstStyle/>
          <a:p>
            <a:pPr lvl="0"/>
            <a:r>
              <a:rPr lang="et-EE"/>
              <a:t> </a:t>
            </a:r>
          </a:p>
        </p:txBody>
      </p:sp>
      <p:sp>
        <p:nvSpPr>
          <p:cNvPr id="16" name="Text Placeholder 15">
            <a:extLst>
              <a:ext uri="{FF2B5EF4-FFF2-40B4-BE49-F238E27FC236}">
                <a16:creationId xmlns:a16="http://schemas.microsoft.com/office/drawing/2014/main" id="{5A413DCA-CF1C-1C92-C15A-9CBBAC6F0F01}"/>
              </a:ext>
            </a:extLst>
          </p:cNvPr>
          <p:cNvSpPr>
            <a:spLocks noGrp="1"/>
          </p:cNvSpPr>
          <p:nvPr>
            <p:ph type="body" sz="quarter" idx="13" hasCustomPrompt="1"/>
          </p:nvPr>
        </p:nvSpPr>
        <p:spPr>
          <a:xfrm>
            <a:off x="3112294" y="3589972"/>
            <a:ext cx="5967412" cy="541761"/>
          </a:xfrm>
        </p:spPr>
        <p:txBody>
          <a:bodyPr anchor="ctr">
            <a:noAutofit/>
          </a:bodyPr>
          <a:lstStyle>
            <a:lvl1pPr algn="ctr">
              <a:defRPr sz="1600" b="0">
                <a:solidFill>
                  <a:srgbClr val="56DB12"/>
                </a:solidFill>
              </a:defRPr>
            </a:lvl1pPr>
          </a:lstStyle>
          <a:p>
            <a:pPr lvl="0"/>
            <a:r>
              <a:rPr lang="en-GB"/>
              <a:t>EIUSMOD TEMPOR INCIDIDUNT UT LABORE ET </a:t>
            </a:r>
          </a:p>
          <a:p>
            <a:pPr lvl="0"/>
            <a:r>
              <a:rPr lang="en-GB"/>
              <a:t>DOLORE MAGNA ALIQUA</a:t>
            </a:r>
            <a:endParaRPr lang="et-EE"/>
          </a:p>
        </p:txBody>
      </p:sp>
      <p:sp>
        <p:nvSpPr>
          <p:cNvPr id="2" name="Date Placeholder 1">
            <a:extLst>
              <a:ext uri="{FF2B5EF4-FFF2-40B4-BE49-F238E27FC236}">
                <a16:creationId xmlns:a16="http://schemas.microsoft.com/office/drawing/2014/main" id="{6B63A496-8EF1-8DBE-CCA1-E102D6383F7A}"/>
              </a:ext>
            </a:extLst>
          </p:cNvPr>
          <p:cNvSpPr>
            <a:spLocks noGrp="1"/>
          </p:cNvSpPr>
          <p:nvPr>
            <p:ph type="dt" sz="half" idx="14"/>
          </p:nvPr>
        </p:nvSpPr>
        <p:spPr/>
        <p:txBody>
          <a:bodyPr/>
          <a:lstStyle/>
          <a:p>
            <a:endParaRPr lang="et-EE"/>
          </a:p>
        </p:txBody>
      </p:sp>
      <p:sp>
        <p:nvSpPr>
          <p:cNvPr id="3" name="Slide Number Placeholder 2">
            <a:extLst>
              <a:ext uri="{FF2B5EF4-FFF2-40B4-BE49-F238E27FC236}">
                <a16:creationId xmlns:a16="http://schemas.microsoft.com/office/drawing/2014/main" id="{C3412CF4-34A4-2B84-911D-2E9223C0AD53}"/>
              </a:ext>
            </a:extLst>
          </p:cNvPr>
          <p:cNvSpPr>
            <a:spLocks noGrp="1"/>
          </p:cNvSpPr>
          <p:nvPr>
            <p:ph type="sldNum" sz="quarter" idx="15"/>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95051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27">
            <a:extLst>
              <a:ext uri="{FF2B5EF4-FFF2-40B4-BE49-F238E27FC236}">
                <a16:creationId xmlns:a16="http://schemas.microsoft.com/office/drawing/2014/main" id="{98EF1502-44BB-548D-15C0-6E516C267B15}"/>
              </a:ext>
            </a:extLst>
          </p:cNvPr>
          <p:cNvSpPr>
            <a:spLocks noGrp="1"/>
          </p:cNvSpPr>
          <p:nvPr>
            <p:ph type="pic" sz="quarter" idx="10" hasCustomPrompt="1"/>
          </p:nvPr>
        </p:nvSpPr>
        <p:spPr>
          <a:xfrm>
            <a:off x="587376" y="619125"/>
            <a:ext cx="10949190" cy="5651046"/>
          </a:xfrm>
        </p:spPr>
        <p:txBody>
          <a:bodyPr/>
          <a:lstStyle/>
          <a:p>
            <a:r>
              <a:rPr lang="et-EE"/>
              <a:t> </a:t>
            </a:r>
          </a:p>
        </p:txBody>
      </p:sp>
      <p:sp>
        <p:nvSpPr>
          <p:cNvPr id="4" name="Text Placeholder 17">
            <a:extLst>
              <a:ext uri="{FF2B5EF4-FFF2-40B4-BE49-F238E27FC236}">
                <a16:creationId xmlns:a16="http://schemas.microsoft.com/office/drawing/2014/main" id="{5B6F0070-3489-C631-EBF5-CB0A9007D88E}"/>
              </a:ext>
            </a:extLst>
          </p:cNvPr>
          <p:cNvSpPr>
            <a:spLocks noGrp="1"/>
          </p:cNvSpPr>
          <p:nvPr>
            <p:ph type="body" sz="quarter" idx="26" hasCustomPrompt="1"/>
          </p:nvPr>
        </p:nvSpPr>
        <p:spPr>
          <a:xfrm>
            <a:off x="587375" y="619125"/>
            <a:ext cx="10949189" cy="3278963"/>
          </a:xfrm>
          <a:gradFill flip="none" rotWithShape="1">
            <a:gsLst>
              <a:gs pos="0">
                <a:srgbClr val="7D9E67"/>
              </a:gs>
              <a:gs pos="100000">
                <a:srgbClr val="172E08"/>
              </a:gs>
            </a:gsLst>
            <a:lin ang="18900000" scaled="1"/>
            <a:tileRect/>
          </a:gradFill>
        </p:spPr>
        <p:txBody>
          <a:bodyPr/>
          <a:lstStyle/>
          <a:p>
            <a:pPr lvl="0"/>
            <a:r>
              <a:rPr lang="et-EE"/>
              <a:t> </a:t>
            </a:r>
          </a:p>
        </p:txBody>
      </p:sp>
      <p:sp>
        <p:nvSpPr>
          <p:cNvPr id="14" name="Text Placeholder 17">
            <a:extLst>
              <a:ext uri="{FF2B5EF4-FFF2-40B4-BE49-F238E27FC236}">
                <a16:creationId xmlns:a16="http://schemas.microsoft.com/office/drawing/2014/main" id="{1E34E294-EEA8-63A0-43ED-4BDFCAD368F1}"/>
              </a:ext>
            </a:extLst>
          </p:cNvPr>
          <p:cNvSpPr>
            <a:spLocks noGrp="1"/>
          </p:cNvSpPr>
          <p:nvPr>
            <p:ph type="body" sz="quarter" idx="29" hasCustomPrompt="1"/>
          </p:nvPr>
        </p:nvSpPr>
        <p:spPr>
          <a:xfrm>
            <a:off x="587375" y="619125"/>
            <a:ext cx="5508625" cy="5651046"/>
          </a:xfrm>
          <a:solidFill>
            <a:srgbClr val="172E08">
              <a:alpha val="69000"/>
            </a:srgbClr>
          </a:solidFill>
        </p:spPr>
        <p:txBody>
          <a:bodyPr/>
          <a:lstStyle/>
          <a:p>
            <a:pPr lvl="0"/>
            <a:r>
              <a:rPr lang="et-EE"/>
              <a:t> </a:t>
            </a:r>
          </a:p>
        </p:txBody>
      </p:sp>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874868" y="1171428"/>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881996" y="866931"/>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15" name="Picture Placeholder 2">
            <a:extLst>
              <a:ext uri="{FF2B5EF4-FFF2-40B4-BE49-F238E27FC236}">
                <a16:creationId xmlns:a16="http://schemas.microsoft.com/office/drawing/2014/main" id="{6A3925D3-DDAE-4DEE-94FB-CD106FBA93FC}"/>
              </a:ext>
            </a:extLst>
          </p:cNvPr>
          <p:cNvSpPr>
            <a:spLocks noGrp="1" noChangeAspect="1"/>
          </p:cNvSpPr>
          <p:nvPr>
            <p:ph type="pic" sz="quarter" idx="31" hasCustomPrompt="1"/>
          </p:nvPr>
        </p:nvSpPr>
        <p:spPr>
          <a:xfrm>
            <a:off x="1179441" y="4455121"/>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16" name="Picture Placeholder 2">
            <a:extLst>
              <a:ext uri="{FF2B5EF4-FFF2-40B4-BE49-F238E27FC236}">
                <a16:creationId xmlns:a16="http://schemas.microsoft.com/office/drawing/2014/main" id="{C94CE9ED-D099-1E4D-8BBD-936425F32599}"/>
              </a:ext>
            </a:extLst>
          </p:cNvPr>
          <p:cNvSpPr>
            <a:spLocks noGrp="1" noChangeAspect="1"/>
          </p:cNvSpPr>
          <p:nvPr>
            <p:ph type="pic" sz="quarter" idx="32" hasCustomPrompt="1"/>
          </p:nvPr>
        </p:nvSpPr>
        <p:spPr>
          <a:xfrm>
            <a:off x="1323093" y="4598773"/>
            <a:ext cx="958597" cy="958597"/>
          </a:xfrm>
          <a:prstGeom prst="ellipse">
            <a:avLst/>
          </a:prstGeom>
          <a:noFill/>
          <a:ln w="76200">
            <a:noFill/>
          </a:ln>
        </p:spPr>
        <p:txBody>
          <a:bodyPr/>
          <a:lstStyle>
            <a:lvl1pPr>
              <a:defRPr/>
            </a:lvl1pPr>
          </a:lstStyle>
          <a:p>
            <a:r>
              <a:rPr lang="et-EE"/>
              <a:t> </a:t>
            </a:r>
          </a:p>
        </p:txBody>
      </p:sp>
      <p:sp>
        <p:nvSpPr>
          <p:cNvPr id="17" name="Picture Placeholder 2">
            <a:extLst>
              <a:ext uri="{FF2B5EF4-FFF2-40B4-BE49-F238E27FC236}">
                <a16:creationId xmlns:a16="http://schemas.microsoft.com/office/drawing/2014/main" id="{AB95279D-6B91-7384-C755-5DC4BB6121B9}"/>
              </a:ext>
            </a:extLst>
          </p:cNvPr>
          <p:cNvSpPr>
            <a:spLocks noGrp="1" noChangeAspect="1"/>
          </p:cNvSpPr>
          <p:nvPr>
            <p:ph type="pic" sz="quarter" idx="33" hasCustomPrompt="1"/>
          </p:nvPr>
        </p:nvSpPr>
        <p:spPr>
          <a:xfrm>
            <a:off x="2712608" y="4455121"/>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18" name="Picture Placeholder 2">
            <a:extLst>
              <a:ext uri="{FF2B5EF4-FFF2-40B4-BE49-F238E27FC236}">
                <a16:creationId xmlns:a16="http://schemas.microsoft.com/office/drawing/2014/main" id="{4FB5976A-D811-D16D-C4ED-AF1B43B53263}"/>
              </a:ext>
            </a:extLst>
          </p:cNvPr>
          <p:cNvSpPr>
            <a:spLocks noGrp="1" noChangeAspect="1"/>
          </p:cNvSpPr>
          <p:nvPr>
            <p:ph type="pic" sz="quarter" idx="34" hasCustomPrompt="1"/>
          </p:nvPr>
        </p:nvSpPr>
        <p:spPr>
          <a:xfrm>
            <a:off x="2856260" y="4598773"/>
            <a:ext cx="958597" cy="958597"/>
          </a:xfrm>
          <a:prstGeom prst="ellipse">
            <a:avLst/>
          </a:prstGeom>
          <a:noFill/>
          <a:ln w="76200">
            <a:noFill/>
          </a:ln>
        </p:spPr>
        <p:txBody>
          <a:bodyPr/>
          <a:lstStyle>
            <a:lvl1pPr>
              <a:defRPr/>
            </a:lvl1pPr>
          </a:lstStyle>
          <a:p>
            <a:r>
              <a:rPr lang="et-EE"/>
              <a:t> </a:t>
            </a:r>
          </a:p>
        </p:txBody>
      </p:sp>
      <p:sp>
        <p:nvSpPr>
          <p:cNvPr id="19" name="Picture Placeholder 2">
            <a:extLst>
              <a:ext uri="{FF2B5EF4-FFF2-40B4-BE49-F238E27FC236}">
                <a16:creationId xmlns:a16="http://schemas.microsoft.com/office/drawing/2014/main" id="{D4AAF3DC-288F-FFED-E372-4762F039289D}"/>
              </a:ext>
            </a:extLst>
          </p:cNvPr>
          <p:cNvSpPr>
            <a:spLocks noGrp="1" noChangeAspect="1"/>
          </p:cNvSpPr>
          <p:nvPr>
            <p:ph type="pic" sz="quarter" idx="35" hasCustomPrompt="1"/>
          </p:nvPr>
        </p:nvSpPr>
        <p:spPr>
          <a:xfrm>
            <a:off x="4252650" y="4455121"/>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20" name="Picture Placeholder 2">
            <a:extLst>
              <a:ext uri="{FF2B5EF4-FFF2-40B4-BE49-F238E27FC236}">
                <a16:creationId xmlns:a16="http://schemas.microsoft.com/office/drawing/2014/main" id="{703F2772-8DFC-E293-683A-AA252CE6E88A}"/>
              </a:ext>
            </a:extLst>
          </p:cNvPr>
          <p:cNvSpPr>
            <a:spLocks noGrp="1" noChangeAspect="1"/>
          </p:cNvSpPr>
          <p:nvPr>
            <p:ph type="pic" sz="quarter" idx="36" hasCustomPrompt="1"/>
          </p:nvPr>
        </p:nvSpPr>
        <p:spPr>
          <a:xfrm>
            <a:off x="4396302" y="4598773"/>
            <a:ext cx="958597" cy="958597"/>
          </a:xfrm>
          <a:prstGeom prst="ellipse">
            <a:avLst/>
          </a:prstGeom>
          <a:noFill/>
          <a:ln w="76200">
            <a:noFill/>
          </a:ln>
        </p:spPr>
        <p:txBody>
          <a:bodyPr/>
          <a:lstStyle>
            <a:lvl1pPr>
              <a:defRPr/>
            </a:lvl1pPr>
          </a:lstStyle>
          <a:p>
            <a:r>
              <a:rPr lang="et-EE"/>
              <a:t> </a:t>
            </a:r>
          </a:p>
        </p:txBody>
      </p:sp>
      <p:sp>
        <p:nvSpPr>
          <p:cNvPr id="21" name="Text Placeholder 8">
            <a:extLst>
              <a:ext uri="{FF2B5EF4-FFF2-40B4-BE49-F238E27FC236}">
                <a16:creationId xmlns:a16="http://schemas.microsoft.com/office/drawing/2014/main" id="{238B7111-6A14-4A21-AF0C-914CEF58D448}"/>
              </a:ext>
            </a:extLst>
          </p:cNvPr>
          <p:cNvSpPr>
            <a:spLocks noGrp="1"/>
          </p:cNvSpPr>
          <p:nvPr>
            <p:ph type="body" sz="quarter" idx="14" hasCustomPrompt="1"/>
          </p:nvPr>
        </p:nvSpPr>
        <p:spPr>
          <a:xfrm>
            <a:off x="871310" y="2090737"/>
            <a:ext cx="4766344" cy="1807495"/>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p:txBody>
      </p:sp>
      <p:sp>
        <p:nvSpPr>
          <p:cNvPr id="22" name="Text Placeholder 8">
            <a:extLst>
              <a:ext uri="{FF2B5EF4-FFF2-40B4-BE49-F238E27FC236}">
                <a16:creationId xmlns:a16="http://schemas.microsoft.com/office/drawing/2014/main" id="{A93E6FED-FE51-2CBD-BE56-AFFD1D3CA74C}"/>
              </a:ext>
            </a:extLst>
          </p:cNvPr>
          <p:cNvSpPr>
            <a:spLocks noGrp="1"/>
          </p:cNvSpPr>
          <p:nvPr>
            <p:ph type="body" sz="quarter" idx="37" hasCustomPrompt="1"/>
          </p:nvPr>
        </p:nvSpPr>
        <p:spPr>
          <a:xfrm>
            <a:off x="6419588" y="873125"/>
            <a:ext cx="4766344" cy="2117581"/>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p:txBody>
      </p:sp>
      <p:sp>
        <p:nvSpPr>
          <p:cNvPr id="23" name="Text Placeholder 35">
            <a:extLst>
              <a:ext uri="{FF2B5EF4-FFF2-40B4-BE49-F238E27FC236}">
                <a16:creationId xmlns:a16="http://schemas.microsoft.com/office/drawing/2014/main" id="{6DF6F10E-180F-C2B7-5A85-C767776162B0}"/>
              </a:ext>
            </a:extLst>
          </p:cNvPr>
          <p:cNvSpPr>
            <a:spLocks noGrp="1"/>
          </p:cNvSpPr>
          <p:nvPr>
            <p:ph type="body" sz="quarter" idx="17" hasCustomPrompt="1"/>
          </p:nvPr>
        </p:nvSpPr>
        <p:spPr>
          <a:xfrm>
            <a:off x="6454569" y="3222413"/>
            <a:ext cx="1449069" cy="413173"/>
          </a:xfrm>
          <a:prstGeom prst="roundRect">
            <a:avLst>
              <a:gd name="adj" fmla="val 50000"/>
            </a:avLst>
          </a:prstGeom>
          <a:solidFill>
            <a:srgbClr val="7D9E67"/>
          </a:solidFill>
        </p:spPr>
        <p:txBody>
          <a:bodyPr tIns="72000" anchor="ctr">
            <a:noAutofit/>
          </a:bodyPr>
          <a:lstStyle>
            <a:lvl1pPr algn="ctr">
              <a:defRPr sz="1200" b="1" spc="0"/>
            </a:lvl1pPr>
          </a:lstStyle>
          <a:p>
            <a:pPr lvl="0"/>
            <a:r>
              <a:rPr lang="et-EE"/>
              <a:t>SED LECTUS</a:t>
            </a:r>
            <a:endParaRPr lang="en-GB"/>
          </a:p>
        </p:txBody>
      </p:sp>
      <p:pic>
        <p:nvPicPr>
          <p:cNvPr id="2" name="Graphic 1">
            <a:extLst>
              <a:ext uri="{FF2B5EF4-FFF2-40B4-BE49-F238E27FC236}">
                <a16:creationId xmlns:a16="http://schemas.microsoft.com/office/drawing/2014/main" id="{023C12A3-E331-44D9-EB34-4D4317C512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6461203"/>
            <a:ext cx="1287344" cy="183907"/>
          </a:xfrm>
          <a:prstGeom prst="rect">
            <a:avLst/>
          </a:prstGeom>
        </p:spPr>
      </p:pic>
      <p:sp>
        <p:nvSpPr>
          <p:cNvPr id="3" name="Date Placeholder 2">
            <a:extLst>
              <a:ext uri="{FF2B5EF4-FFF2-40B4-BE49-F238E27FC236}">
                <a16:creationId xmlns:a16="http://schemas.microsoft.com/office/drawing/2014/main" id="{BF9FC96F-1C5E-8C70-B42C-629BA8DC8353}"/>
              </a:ext>
            </a:extLst>
          </p:cNvPr>
          <p:cNvSpPr>
            <a:spLocks noGrp="1"/>
          </p:cNvSpPr>
          <p:nvPr>
            <p:ph type="dt" sz="half" idx="38"/>
          </p:nvPr>
        </p:nvSpPr>
        <p:spPr/>
        <p:txBody>
          <a:bodyPr/>
          <a:lstStyle/>
          <a:p>
            <a:endParaRPr lang="et-EE"/>
          </a:p>
        </p:txBody>
      </p:sp>
      <p:sp>
        <p:nvSpPr>
          <p:cNvPr id="5" name="Slide Number Placeholder 4">
            <a:extLst>
              <a:ext uri="{FF2B5EF4-FFF2-40B4-BE49-F238E27FC236}">
                <a16:creationId xmlns:a16="http://schemas.microsoft.com/office/drawing/2014/main" id="{1350065A-B844-4643-2BC4-F23609E08B0F}"/>
              </a:ext>
            </a:extLst>
          </p:cNvPr>
          <p:cNvSpPr>
            <a:spLocks noGrp="1"/>
          </p:cNvSpPr>
          <p:nvPr>
            <p:ph type="sldNum" sz="quarter" idx="39"/>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356863404"/>
      </p:ext>
    </p:extLst>
  </p:cSld>
  <p:clrMapOvr>
    <a:masterClrMapping/>
  </p:clrMapOvr>
  <p:extLst>
    <p:ext uri="{DCECCB84-F9BA-43D5-87BE-67443E8EF086}">
      <p15:sldGuideLst xmlns:p15="http://schemas.microsoft.com/office/powerpoint/2012/main">
        <p15:guide id="1" orient="horz" pos="550" userDrawn="1">
          <p15:clr>
            <a:srgbClr val="FBAE40"/>
          </p15:clr>
        </p15:guide>
        <p15:guide id="2" pos="37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2" name="Picture Placeholder 1">
            <a:extLst>
              <a:ext uri="{FF2B5EF4-FFF2-40B4-BE49-F238E27FC236}">
                <a16:creationId xmlns:a16="http://schemas.microsoft.com/office/drawing/2014/main" id="{0E32B5AC-A033-B178-B4B6-AB8E4C2FEA7E}"/>
              </a:ext>
            </a:extLst>
          </p:cNvPr>
          <p:cNvSpPr>
            <a:spLocks noGrp="1"/>
          </p:cNvSpPr>
          <p:nvPr>
            <p:ph type="pic" sz="quarter" idx="39" hasCustomPrompt="1"/>
          </p:nvPr>
        </p:nvSpPr>
        <p:spPr>
          <a:xfrm>
            <a:off x="587376" y="2254220"/>
            <a:ext cx="10949190" cy="4015950"/>
          </a:xfrm>
          <a:custGeom>
            <a:avLst/>
            <a:gdLst>
              <a:gd name="connsiteX0" fmla="*/ 9101966 w 10949190"/>
              <a:gd name="connsiteY0" fmla="*/ 465152 h 4015950"/>
              <a:gd name="connsiteX1" fmla="*/ 9570278 w 10949190"/>
              <a:gd name="connsiteY1" fmla="*/ 465152 h 4015950"/>
              <a:gd name="connsiteX2" fmla="*/ 9570278 w 10949190"/>
              <a:gd name="connsiteY2" fmla="*/ 930304 h 4015950"/>
              <a:gd name="connsiteX3" fmla="*/ 10035430 w 10949190"/>
              <a:gd name="connsiteY3" fmla="*/ 930304 h 4015950"/>
              <a:gd name="connsiteX4" fmla="*/ 10035430 w 10949190"/>
              <a:gd name="connsiteY4" fmla="*/ 1396504 h 4015950"/>
              <a:gd name="connsiteX5" fmla="*/ 10949190 w 10949190"/>
              <a:gd name="connsiteY5" fmla="*/ 1396504 h 4015950"/>
              <a:gd name="connsiteX6" fmla="*/ 10949190 w 10949190"/>
              <a:gd name="connsiteY6" fmla="*/ 4015950 h 4015950"/>
              <a:gd name="connsiteX7" fmla="*/ 0 w 10949190"/>
              <a:gd name="connsiteY7" fmla="*/ 4015950 h 4015950"/>
              <a:gd name="connsiteX8" fmla="*/ 0 w 10949190"/>
              <a:gd name="connsiteY8" fmla="*/ 1396504 h 4015950"/>
              <a:gd name="connsiteX9" fmla="*/ 8167687 w 10949190"/>
              <a:gd name="connsiteY9" fmla="*/ 1396504 h 4015950"/>
              <a:gd name="connsiteX10" fmla="*/ 8167687 w 10949190"/>
              <a:gd name="connsiteY10" fmla="*/ 930304 h 4015950"/>
              <a:gd name="connsiteX11" fmla="*/ 8635999 w 10949190"/>
              <a:gd name="connsiteY11" fmla="*/ 930304 h 4015950"/>
              <a:gd name="connsiteX12" fmla="*/ 8635999 w 10949190"/>
              <a:gd name="connsiteY12" fmla="*/ 1396504 h 4015950"/>
              <a:gd name="connsiteX13" fmla="*/ 9567118 w 10949190"/>
              <a:gd name="connsiteY13" fmla="*/ 1396504 h 4015950"/>
              <a:gd name="connsiteX14" fmla="*/ 9567118 w 10949190"/>
              <a:gd name="connsiteY14" fmla="*/ 933465 h 4015950"/>
              <a:gd name="connsiteX15" fmla="*/ 9101966 w 10949190"/>
              <a:gd name="connsiteY15" fmla="*/ 933465 h 4015950"/>
              <a:gd name="connsiteX16" fmla="*/ 10040220 w 10949190"/>
              <a:gd name="connsiteY16" fmla="*/ 0 h 4015950"/>
              <a:gd name="connsiteX17" fmla="*/ 10508532 w 10949190"/>
              <a:gd name="connsiteY17" fmla="*/ 0 h 4015950"/>
              <a:gd name="connsiteX18" fmla="*/ 10508532 w 10949190"/>
              <a:gd name="connsiteY18" fmla="*/ 468313 h 4015950"/>
              <a:gd name="connsiteX19" fmla="*/ 10040220 w 10949190"/>
              <a:gd name="connsiteY19" fmla="*/ 468313 h 40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49190" h="4015950">
                <a:moveTo>
                  <a:pt x="9101966" y="465152"/>
                </a:moveTo>
                <a:lnTo>
                  <a:pt x="9570278" y="465152"/>
                </a:lnTo>
                <a:lnTo>
                  <a:pt x="9570278" y="930304"/>
                </a:lnTo>
                <a:lnTo>
                  <a:pt x="10035430" y="930304"/>
                </a:lnTo>
                <a:lnTo>
                  <a:pt x="10035430" y="1396504"/>
                </a:lnTo>
                <a:lnTo>
                  <a:pt x="10949190" y="1396504"/>
                </a:lnTo>
                <a:lnTo>
                  <a:pt x="10949190" y="4015950"/>
                </a:lnTo>
                <a:lnTo>
                  <a:pt x="0" y="4015950"/>
                </a:lnTo>
                <a:lnTo>
                  <a:pt x="0" y="1396504"/>
                </a:lnTo>
                <a:lnTo>
                  <a:pt x="8167687" y="1396504"/>
                </a:lnTo>
                <a:lnTo>
                  <a:pt x="8167687" y="930304"/>
                </a:lnTo>
                <a:lnTo>
                  <a:pt x="8635999" y="930304"/>
                </a:lnTo>
                <a:lnTo>
                  <a:pt x="8635999" y="1396504"/>
                </a:lnTo>
                <a:lnTo>
                  <a:pt x="9567118" y="1396504"/>
                </a:lnTo>
                <a:lnTo>
                  <a:pt x="9567118" y="933465"/>
                </a:lnTo>
                <a:lnTo>
                  <a:pt x="9101966" y="933465"/>
                </a:lnTo>
                <a:close/>
                <a:moveTo>
                  <a:pt x="10040220" y="0"/>
                </a:moveTo>
                <a:lnTo>
                  <a:pt x="10508532" y="0"/>
                </a:lnTo>
                <a:lnTo>
                  <a:pt x="10508532" y="468313"/>
                </a:lnTo>
                <a:lnTo>
                  <a:pt x="10040220" y="468313"/>
                </a:lnTo>
                <a:close/>
              </a:path>
            </a:pathLst>
          </a:custGeom>
        </p:spPr>
        <p:txBody>
          <a:bodyPr wrap="square">
            <a:noAutofit/>
          </a:bodyPr>
          <a:lstStyle/>
          <a:p>
            <a:r>
              <a:rPr lang="et-EE"/>
              <a:t> </a:t>
            </a:r>
          </a:p>
        </p:txBody>
      </p:sp>
      <p:sp>
        <p:nvSpPr>
          <p:cNvPr id="3" name="Title 1">
            <a:extLst>
              <a:ext uri="{FF2B5EF4-FFF2-40B4-BE49-F238E27FC236}">
                <a16:creationId xmlns:a16="http://schemas.microsoft.com/office/drawing/2014/main" id="{AB83AACA-368A-0F03-4568-A7E44072E975}"/>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5" name="Text Placeholder 5">
            <a:extLst>
              <a:ext uri="{FF2B5EF4-FFF2-40B4-BE49-F238E27FC236}">
                <a16:creationId xmlns:a16="http://schemas.microsoft.com/office/drawing/2014/main" id="{F400964D-61A3-4966-857A-4CA17340FECF}"/>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8" name="Text Placeholder 8">
            <a:extLst>
              <a:ext uri="{FF2B5EF4-FFF2-40B4-BE49-F238E27FC236}">
                <a16:creationId xmlns:a16="http://schemas.microsoft.com/office/drawing/2014/main" id="{83890F08-0F21-1961-FF51-C0F26B84A8BF}"/>
              </a:ext>
            </a:extLst>
          </p:cNvPr>
          <p:cNvSpPr>
            <a:spLocks noGrp="1"/>
          </p:cNvSpPr>
          <p:nvPr>
            <p:ph type="body" sz="quarter" idx="14" hasCustomPrompt="1"/>
          </p:nvPr>
        </p:nvSpPr>
        <p:spPr>
          <a:xfrm>
            <a:off x="479425" y="2090737"/>
            <a:ext cx="7509543" cy="1338263"/>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p:txBody>
      </p:sp>
      <p:pic>
        <p:nvPicPr>
          <p:cNvPr id="4" name="Graphic 3">
            <a:extLst>
              <a:ext uri="{FF2B5EF4-FFF2-40B4-BE49-F238E27FC236}">
                <a16:creationId xmlns:a16="http://schemas.microsoft.com/office/drawing/2014/main" id="{3DFC016B-3FA8-2434-FC37-0B7B82333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6461203"/>
            <a:ext cx="1287344" cy="183907"/>
          </a:xfrm>
          <a:prstGeom prst="rect">
            <a:avLst/>
          </a:prstGeom>
        </p:spPr>
      </p:pic>
      <p:sp>
        <p:nvSpPr>
          <p:cNvPr id="6" name="Date Placeholder 5">
            <a:extLst>
              <a:ext uri="{FF2B5EF4-FFF2-40B4-BE49-F238E27FC236}">
                <a16:creationId xmlns:a16="http://schemas.microsoft.com/office/drawing/2014/main" id="{3EEAEA0E-CB6A-EDC9-2B82-28892A93B32D}"/>
              </a:ext>
            </a:extLst>
          </p:cNvPr>
          <p:cNvSpPr>
            <a:spLocks noGrp="1"/>
          </p:cNvSpPr>
          <p:nvPr>
            <p:ph type="dt" sz="half" idx="40"/>
          </p:nvPr>
        </p:nvSpPr>
        <p:spPr/>
        <p:txBody>
          <a:bodyPr/>
          <a:lstStyle/>
          <a:p>
            <a:endParaRPr lang="et-EE"/>
          </a:p>
        </p:txBody>
      </p:sp>
      <p:sp>
        <p:nvSpPr>
          <p:cNvPr id="7" name="Slide Number Placeholder 6">
            <a:extLst>
              <a:ext uri="{FF2B5EF4-FFF2-40B4-BE49-F238E27FC236}">
                <a16:creationId xmlns:a16="http://schemas.microsoft.com/office/drawing/2014/main" id="{5EB0BCFB-D7D8-34B4-B714-478C6A3B1497}"/>
              </a:ext>
            </a:extLst>
          </p:cNvPr>
          <p:cNvSpPr>
            <a:spLocks noGrp="1"/>
          </p:cNvSpPr>
          <p:nvPr>
            <p:ph type="sldNum" sz="quarter" idx="4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588946943"/>
      </p:ext>
    </p:extLst>
  </p:cSld>
  <p:clrMapOvr>
    <a:masterClrMapping/>
  </p:clrMapOvr>
  <p:extLst>
    <p:ext uri="{DCECCB84-F9BA-43D5-87BE-67443E8EF086}">
      <p15:sldGuideLst xmlns:p15="http://schemas.microsoft.com/office/powerpoint/2012/main">
        <p15:guide id="1" orient="horz" pos="414" userDrawn="1">
          <p15:clr>
            <a:srgbClr val="FBAE40"/>
          </p15:clr>
        </p15:guide>
        <p15:guide id="2" pos="728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6238895-F689-E330-E272-EB5D61F12F96}"/>
              </a:ext>
            </a:extLst>
          </p:cNvPr>
          <p:cNvSpPr>
            <a:spLocks noGrp="1"/>
          </p:cNvSpPr>
          <p:nvPr>
            <p:ph type="pic" sz="quarter" idx="10" hasCustomPrompt="1"/>
          </p:nvPr>
        </p:nvSpPr>
        <p:spPr>
          <a:xfrm>
            <a:off x="1210093" y="1223963"/>
            <a:ext cx="2138362" cy="4421187"/>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t-EE"/>
              <a:t> </a:t>
            </a:r>
          </a:p>
        </p:txBody>
      </p:sp>
      <p:sp>
        <p:nvSpPr>
          <p:cNvPr id="43" name="Picture Placeholder 42">
            <a:extLst>
              <a:ext uri="{FF2B5EF4-FFF2-40B4-BE49-F238E27FC236}">
                <a16:creationId xmlns:a16="http://schemas.microsoft.com/office/drawing/2014/main" id="{6D504389-D2F5-AE3B-DF75-7EFD2A401DAF}"/>
              </a:ext>
            </a:extLst>
          </p:cNvPr>
          <p:cNvSpPr>
            <a:spLocks noGrp="1"/>
          </p:cNvSpPr>
          <p:nvPr>
            <p:ph type="pic" sz="quarter" idx="11" hasCustomPrompt="1"/>
          </p:nvPr>
        </p:nvSpPr>
        <p:spPr>
          <a:xfrm>
            <a:off x="3643849" y="1237535"/>
            <a:ext cx="7397631" cy="4420746"/>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et-EE"/>
              <a:t> </a:t>
            </a:r>
          </a:p>
        </p:txBody>
      </p:sp>
      <p:sp>
        <p:nvSpPr>
          <p:cNvPr id="45" name="Picture Placeholder 44">
            <a:extLst>
              <a:ext uri="{FF2B5EF4-FFF2-40B4-BE49-F238E27FC236}">
                <a16:creationId xmlns:a16="http://schemas.microsoft.com/office/drawing/2014/main" id="{00520D9F-0425-359D-288F-14D5AD28AA4B}"/>
              </a:ext>
            </a:extLst>
          </p:cNvPr>
          <p:cNvSpPr>
            <a:spLocks noGrp="1"/>
          </p:cNvSpPr>
          <p:nvPr>
            <p:ph type="pic" sz="quarter" idx="12" hasCustomPrompt="1"/>
          </p:nvPr>
        </p:nvSpPr>
        <p:spPr>
          <a:xfrm>
            <a:off x="1375037" y="1670050"/>
            <a:ext cx="1787681" cy="3616325"/>
          </a:xfrm>
          <a:prstGeom prst="roundRect">
            <a:avLst>
              <a:gd name="adj" fmla="val 5514"/>
            </a:avLst>
          </a:prstGeom>
          <a:solidFill>
            <a:srgbClr val="172E08"/>
          </a:solidFill>
        </p:spPr>
        <p:txBody>
          <a:bodyPr/>
          <a:lstStyle/>
          <a:p>
            <a:r>
              <a:rPr lang="et-EE"/>
              <a:t> </a:t>
            </a:r>
          </a:p>
        </p:txBody>
      </p:sp>
      <p:sp>
        <p:nvSpPr>
          <p:cNvPr id="46" name="Picture Placeholder 44">
            <a:extLst>
              <a:ext uri="{FF2B5EF4-FFF2-40B4-BE49-F238E27FC236}">
                <a16:creationId xmlns:a16="http://schemas.microsoft.com/office/drawing/2014/main" id="{9C468CEB-F5FE-6483-14FD-F7C1D2F222C7}"/>
              </a:ext>
            </a:extLst>
          </p:cNvPr>
          <p:cNvSpPr>
            <a:spLocks noGrp="1"/>
          </p:cNvSpPr>
          <p:nvPr>
            <p:ph type="pic" sz="quarter" idx="13" hasCustomPrompt="1"/>
          </p:nvPr>
        </p:nvSpPr>
        <p:spPr>
          <a:xfrm>
            <a:off x="4486024" y="1670050"/>
            <a:ext cx="5713280" cy="3616325"/>
          </a:xfrm>
          <a:prstGeom prst="roundRect">
            <a:avLst>
              <a:gd name="adj" fmla="val 381"/>
            </a:avLst>
          </a:prstGeom>
          <a:solidFill>
            <a:srgbClr val="172E08"/>
          </a:solidFill>
        </p:spPr>
        <p:txBody>
          <a:bodyPr/>
          <a:lstStyle/>
          <a:p>
            <a:r>
              <a:rPr lang="et-EE"/>
              <a:t> </a:t>
            </a:r>
          </a:p>
        </p:txBody>
      </p:sp>
      <p:sp>
        <p:nvSpPr>
          <p:cNvPr id="2" name="Date Placeholder 1">
            <a:extLst>
              <a:ext uri="{FF2B5EF4-FFF2-40B4-BE49-F238E27FC236}">
                <a16:creationId xmlns:a16="http://schemas.microsoft.com/office/drawing/2014/main" id="{021E975A-28E8-5240-08BF-B971322DFD87}"/>
              </a:ext>
            </a:extLst>
          </p:cNvPr>
          <p:cNvSpPr>
            <a:spLocks noGrp="1"/>
          </p:cNvSpPr>
          <p:nvPr>
            <p:ph type="dt" sz="half" idx="14"/>
          </p:nvPr>
        </p:nvSpPr>
        <p:spPr/>
        <p:txBody>
          <a:bodyPr/>
          <a:lstStyle/>
          <a:p>
            <a:endParaRPr lang="et-EE"/>
          </a:p>
        </p:txBody>
      </p:sp>
      <p:sp>
        <p:nvSpPr>
          <p:cNvPr id="3" name="Slide Number Placeholder 2">
            <a:extLst>
              <a:ext uri="{FF2B5EF4-FFF2-40B4-BE49-F238E27FC236}">
                <a16:creationId xmlns:a16="http://schemas.microsoft.com/office/drawing/2014/main" id="{4A9C8CEA-B1FE-EC9F-155A-695F2E97AE8C}"/>
              </a:ext>
            </a:extLst>
          </p:cNvPr>
          <p:cNvSpPr>
            <a:spLocks noGrp="1"/>
          </p:cNvSpPr>
          <p:nvPr>
            <p:ph type="sldNum" sz="quarter" idx="15"/>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4283625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8EF4C-E66A-0D11-DC32-18E74CF294F9}"/>
              </a:ext>
            </a:extLst>
          </p:cNvPr>
          <p:cNvSpPr>
            <a:spLocks noGrp="1"/>
          </p:cNvSpPr>
          <p:nvPr>
            <p:ph type="dt" sz="half" idx="10"/>
          </p:nvPr>
        </p:nvSpPr>
        <p:spPr/>
        <p:txBody>
          <a:bodyPr/>
          <a:lstStyle/>
          <a:p>
            <a:endParaRPr lang="et-EE"/>
          </a:p>
        </p:txBody>
      </p:sp>
      <p:sp>
        <p:nvSpPr>
          <p:cNvPr id="3" name="Slide Number Placeholder 2">
            <a:extLst>
              <a:ext uri="{FF2B5EF4-FFF2-40B4-BE49-F238E27FC236}">
                <a16:creationId xmlns:a16="http://schemas.microsoft.com/office/drawing/2014/main" id="{D8A1EC75-5B4C-8190-8FC5-B329E2307CAD}"/>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89340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F2E0-0ACF-26B9-A164-C80AA4DFF00C}"/>
              </a:ext>
            </a:extLst>
          </p:cNvPr>
          <p:cNvSpPr>
            <a:spLocks noGrp="1"/>
          </p:cNvSpPr>
          <p:nvPr>
            <p:ph type="ctrTitle"/>
          </p:nvPr>
        </p:nvSpPr>
        <p:spPr>
          <a:xfrm>
            <a:off x="1524000" y="1122363"/>
            <a:ext cx="9144000" cy="2387600"/>
          </a:xfrm>
        </p:spPr>
        <p:txBody>
          <a:bodyPr anchor="ctr">
            <a:normAutofit/>
          </a:bodyPr>
          <a:lstStyle>
            <a:lvl1pPr algn="ctr">
              <a:defRPr sz="3200"/>
            </a:lvl1pPr>
          </a:lstStyle>
          <a:p>
            <a:r>
              <a:rPr lang="en-GB"/>
              <a:t>Click to edit Master title style</a:t>
            </a:r>
            <a:endParaRPr lang="et-EE"/>
          </a:p>
        </p:txBody>
      </p:sp>
      <p:sp>
        <p:nvSpPr>
          <p:cNvPr id="3" name="Subtitle 2">
            <a:extLst>
              <a:ext uri="{FF2B5EF4-FFF2-40B4-BE49-F238E27FC236}">
                <a16:creationId xmlns:a16="http://schemas.microsoft.com/office/drawing/2014/main" id="{71A8B832-605C-7FF2-EE17-356D62663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t-EE"/>
          </a:p>
        </p:txBody>
      </p:sp>
      <p:sp>
        <p:nvSpPr>
          <p:cNvPr id="4" name="Date Placeholder 3">
            <a:extLst>
              <a:ext uri="{FF2B5EF4-FFF2-40B4-BE49-F238E27FC236}">
                <a16:creationId xmlns:a16="http://schemas.microsoft.com/office/drawing/2014/main" id="{ADB704DA-FAC3-9C6A-7F20-2809C788B835}"/>
              </a:ext>
            </a:extLst>
          </p:cNvPr>
          <p:cNvSpPr>
            <a:spLocks noGrp="1"/>
          </p:cNvSpPr>
          <p:nvPr>
            <p:ph type="dt" sz="half" idx="10"/>
          </p:nvPr>
        </p:nvSpPr>
        <p:spPr/>
        <p:txBody>
          <a:bodyPr/>
          <a:lstStyle/>
          <a:p>
            <a:endParaRPr lang="et-EE"/>
          </a:p>
        </p:txBody>
      </p:sp>
      <p:sp>
        <p:nvSpPr>
          <p:cNvPr id="5" name="Slide Number Placeholder 4">
            <a:extLst>
              <a:ext uri="{FF2B5EF4-FFF2-40B4-BE49-F238E27FC236}">
                <a16:creationId xmlns:a16="http://schemas.microsoft.com/office/drawing/2014/main" id="{88ED6AA5-986A-154C-CC41-598921AA5790}"/>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70204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4818-415F-8B1D-C70A-EDB9E921A0C7}"/>
              </a:ext>
            </a:extLst>
          </p:cNvPr>
          <p:cNvSpPr>
            <a:spLocks noGrp="1"/>
          </p:cNvSpPr>
          <p:nvPr>
            <p:ph type="title"/>
          </p:nvPr>
        </p:nvSpPr>
        <p:spPr/>
        <p:txBody>
          <a:bodyPr/>
          <a:lstStyle/>
          <a:p>
            <a:r>
              <a:rPr lang="en-GB"/>
              <a:t>Click to edit Master title style</a:t>
            </a:r>
            <a:endParaRPr lang="et-EE"/>
          </a:p>
        </p:txBody>
      </p:sp>
      <p:sp>
        <p:nvSpPr>
          <p:cNvPr id="3" name="Content Placeholder 2">
            <a:extLst>
              <a:ext uri="{FF2B5EF4-FFF2-40B4-BE49-F238E27FC236}">
                <a16:creationId xmlns:a16="http://schemas.microsoft.com/office/drawing/2014/main" id="{E633A438-7E39-7600-D915-D50FE7EE0B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Date Placeholder 3">
            <a:extLst>
              <a:ext uri="{FF2B5EF4-FFF2-40B4-BE49-F238E27FC236}">
                <a16:creationId xmlns:a16="http://schemas.microsoft.com/office/drawing/2014/main" id="{21A3A021-0EDB-0F14-1FE5-2D2BDE9A18AE}"/>
              </a:ext>
            </a:extLst>
          </p:cNvPr>
          <p:cNvSpPr>
            <a:spLocks noGrp="1"/>
          </p:cNvSpPr>
          <p:nvPr>
            <p:ph type="dt" sz="half" idx="10"/>
          </p:nvPr>
        </p:nvSpPr>
        <p:spPr/>
        <p:txBody>
          <a:bodyPr/>
          <a:lstStyle/>
          <a:p>
            <a:endParaRPr lang="et-EE"/>
          </a:p>
        </p:txBody>
      </p:sp>
      <p:sp>
        <p:nvSpPr>
          <p:cNvPr id="5" name="Slide Number Placeholder 4">
            <a:extLst>
              <a:ext uri="{FF2B5EF4-FFF2-40B4-BE49-F238E27FC236}">
                <a16:creationId xmlns:a16="http://schemas.microsoft.com/office/drawing/2014/main" id="{5E6EFB44-623B-C664-9E74-6D8A87BCFBB7}"/>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504714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2BE6-2FCD-2012-12CA-6B29A3F4D481}"/>
              </a:ext>
            </a:extLst>
          </p:cNvPr>
          <p:cNvSpPr>
            <a:spLocks noGrp="1"/>
          </p:cNvSpPr>
          <p:nvPr>
            <p:ph type="title"/>
          </p:nvPr>
        </p:nvSpPr>
        <p:spPr>
          <a:xfrm>
            <a:off x="587375" y="906606"/>
            <a:ext cx="10980738" cy="500062"/>
          </a:xfrm>
        </p:spPr>
        <p:txBody>
          <a:bodyPr anchor="ctr">
            <a:normAutofit/>
          </a:bodyPr>
          <a:lstStyle>
            <a:lvl1pPr>
              <a:defRPr sz="3200"/>
            </a:lvl1pPr>
          </a:lstStyle>
          <a:p>
            <a:r>
              <a:rPr lang="en-GB"/>
              <a:t>Click to edit Master title style</a:t>
            </a:r>
            <a:endParaRPr lang="et-EE"/>
          </a:p>
        </p:txBody>
      </p:sp>
      <p:sp>
        <p:nvSpPr>
          <p:cNvPr id="3" name="Text Placeholder 2">
            <a:extLst>
              <a:ext uri="{FF2B5EF4-FFF2-40B4-BE49-F238E27FC236}">
                <a16:creationId xmlns:a16="http://schemas.microsoft.com/office/drawing/2014/main" id="{F07B7FFB-49C9-CCB7-A765-CCBF52F6883E}"/>
              </a:ext>
            </a:extLst>
          </p:cNvPr>
          <p:cNvSpPr>
            <a:spLocks noGrp="1"/>
          </p:cNvSpPr>
          <p:nvPr>
            <p:ph type="body" idx="1" hasCustomPrompt="1"/>
          </p:nvPr>
        </p:nvSpPr>
        <p:spPr>
          <a:xfrm>
            <a:off x="587375" y="657225"/>
            <a:ext cx="10980738" cy="301191"/>
          </a:xfrm>
        </p:spPr>
        <p:txBody>
          <a:bodyPr>
            <a:normAutofit/>
          </a:bodyPr>
          <a:lstStyle>
            <a:lvl1pPr marL="0" indent="0">
              <a:buNone/>
              <a:defRPr sz="1400">
                <a:solidFill>
                  <a:srgbClr val="56DB1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346EBF-B8D8-5CC9-EB93-5781886520F4}"/>
              </a:ext>
            </a:extLst>
          </p:cNvPr>
          <p:cNvSpPr>
            <a:spLocks noGrp="1"/>
          </p:cNvSpPr>
          <p:nvPr>
            <p:ph type="dt" sz="half" idx="10"/>
          </p:nvPr>
        </p:nvSpPr>
        <p:spPr/>
        <p:txBody>
          <a:bodyPr/>
          <a:lstStyle/>
          <a:p>
            <a:endParaRPr lang="et-EE"/>
          </a:p>
        </p:txBody>
      </p:sp>
      <p:sp>
        <p:nvSpPr>
          <p:cNvPr id="5" name="Slide Number Placeholder 4">
            <a:extLst>
              <a:ext uri="{FF2B5EF4-FFF2-40B4-BE49-F238E27FC236}">
                <a16:creationId xmlns:a16="http://schemas.microsoft.com/office/drawing/2014/main" id="{91142ED2-26CF-0312-B9CC-07032B5238A9}"/>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58838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B088-1E5A-CE7D-8B61-2CCBC13605ED}"/>
              </a:ext>
            </a:extLst>
          </p:cNvPr>
          <p:cNvSpPr>
            <a:spLocks noGrp="1"/>
          </p:cNvSpPr>
          <p:nvPr>
            <p:ph type="title"/>
          </p:nvPr>
        </p:nvSpPr>
        <p:spPr/>
        <p:txBody>
          <a:bodyPr/>
          <a:lstStyle/>
          <a:p>
            <a:r>
              <a:rPr lang="en-GB"/>
              <a:t>Click to edit Master title style</a:t>
            </a:r>
            <a:endParaRPr lang="et-EE"/>
          </a:p>
        </p:txBody>
      </p:sp>
      <p:sp>
        <p:nvSpPr>
          <p:cNvPr id="3" name="Content Placeholder 2">
            <a:extLst>
              <a:ext uri="{FF2B5EF4-FFF2-40B4-BE49-F238E27FC236}">
                <a16:creationId xmlns:a16="http://schemas.microsoft.com/office/drawing/2014/main" id="{6C8A3F92-3DD3-9933-747C-840A2BB4BCB0}"/>
              </a:ext>
            </a:extLst>
          </p:cNvPr>
          <p:cNvSpPr>
            <a:spLocks noGrp="1"/>
          </p:cNvSpPr>
          <p:nvPr>
            <p:ph sz="half" idx="1" hasCustomPrompt="1"/>
          </p:nvPr>
        </p:nvSpPr>
        <p:spPr>
          <a:xfrm>
            <a:off x="587375"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Content Placeholder 3">
            <a:extLst>
              <a:ext uri="{FF2B5EF4-FFF2-40B4-BE49-F238E27FC236}">
                <a16:creationId xmlns:a16="http://schemas.microsoft.com/office/drawing/2014/main" id="{11AD8783-AA95-F3A9-4D66-CA5EEC3F1EA0}"/>
              </a:ext>
            </a:extLst>
          </p:cNvPr>
          <p:cNvSpPr>
            <a:spLocks noGrp="1"/>
          </p:cNvSpPr>
          <p:nvPr>
            <p:ph sz="half" idx="2" hasCustomPrompt="1"/>
          </p:nvPr>
        </p:nvSpPr>
        <p:spPr>
          <a:xfrm>
            <a:off x="6386513"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5" name="Date Placeholder 4">
            <a:extLst>
              <a:ext uri="{FF2B5EF4-FFF2-40B4-BE49-F238E27FC236}">
                <a16:creationId xmlns:a16="http://schemas.microsoft.com/office/drawing/2014/main" id="{9089F48B-4BAE-EA97-6069-D1A38F896700}"/>
              </a:ext>
            </a:extLst>
          </p:cNvPr>
          <p:cNvSpPr>
            <a:spLocks noGrp="1"/>
          </p:cNvSpPr>
          <p:nvPr>
            <p:ph type="dt" sz="half" idx="10"/>
          </p:nvPr>
        </p:nvSpPr>
        <p:spPr/>
        <p:txBody>
          <a:bodyPr/>
          <a:lstStyle/>
          <a:p>
            <a:endParaRPr lang="et-EE"/>
          </a:p>
        </p:txBody>
      </p:sp>
      <p:sp>
        <p:nvSpPr>
          <p:cNvPr id="6" name="Slide Number Placeholder 5">
            <a:extLst>
              <a:ext uri="{FF2B5EF4-FFF2-40B4-BE49-F238E27FC236}">
                <a16:creationId xmlns:a16="http://schemas.microsoft.com/office/drawing/2014/main" id="{D6FF3630-65EB-6EDE-CF87-7E820D1091C4}"/>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95460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B6A2-70EB-92D5-215C-C898D18AC5B8}"/>
              </a:ext>
            </a:extLst>
          </p:cNvPr>
          <p:cNvSpPr>
            <a:spLocks noGrp="1"/>
          </p:cNvSpPr>
          <p:nvPr>
            <p:ph type="title"/>
          </p:nvPr>
        </p:nvSpPr>
        <p:spPr>
          <a:xfrm>
            <a:off x="587375" y="657225"/>
            <a:ext cx="10980738" cy="583911"/>
          </a:xfrm>
        </p:spPr>
        <p:txBody>
          <a:bodyPr/>
          <a:lstStyle/>
          <a:p>
            <a:r>
              <a:rPr lang="en-GB"/>
              <a:t>Click to edit Master title style</a:t>
            </a:r>
            <a:endParaRPr lang="et-EE"/>
          </a:p>
        </p:txBody>
      </p:sp>
      <p:sp>
        <p:nvSpPr>
          <p:cNvPr id="3" name="Text Placeholder 2">
            <a:extLst>
              <a:ext uri="{FF2B5EF4-FFF2-40B4-BE49-F238E27FC236}">
                <a16:creationId xmlns:a16="http://schemas.microsoft.com/office/drawing/2014/main" id="{4132F8EB-9573-06C8-65A8-E6FA4F46608A}"/>
              </a:ext>
            </a:extLst>
          </p:cNvPr>
          <p:cNvSpPr>
            <a:spLocks noGrp="1"/>
          </p:cNvSpPr>
          <p:nvPr>
            <p:ph type="body" idx="1"/>
          </p:nvPr>
        </p:nvSpPr>
        <p:spPr>
          <a:xfrm>
            <a:off x="587375" y="1625744"/>
            <a:ext cx="5157787" cy="507856"/>
          </a:xfrm>
        </p:spPr>
        <p:txBody>
          <a:bodyPr anchor="t">
            <a:normAutofit/>
          </a:bodyPr>
          <a:lstStyle>
            <a:lvl1pPr marL="0" indent="0">
              <a:buNone/>
              <a:defRPr sz="2400" b="1"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E3F67F-0670-7DF9-E64F-FB1B705C2991}"/>
              </a:ext>
            </a:extLst>
          </p:cNvPr>
          <p:cNvSpPr>
            <a:spLocks noGrp="1"/>
          </p:cNvSpPr>
          <p:nvPr>
            <p:ph sz="half" idx="2" hasCustomPrompt="1"/>
          </p:nvPr>
        </p:nvSpPr>
        <p:spPr>
          <a:xfrm>
            <a:off x="587375"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5" name="Text Placeholder 4">
            <a:extLst>
              <a:ext uri="{FF2B5EF4-FFF2-40B4-BE49-F238E27FC236}">
                <a16:creationId xmlns:a16="http://schemas.microsoft.com/office/drawing/2014/main" id="{756E81ED-6D57-F57B-BC1C-9AC249C0C36D}"/>
              </a:ext>
            </a:extLst>
          </p:cNvPr>
          <p:cNvSpPr>
            <a:spLocks noGrp="1"/>
          </p:cNvSpPr>
          <p:nvPr>
            <p:ph type="body" sz="quarter" idx="3"/>
          </p:nvPr>
        </p:nvSpPr>
        <p:spPr>
          <a:xfrm>
            <a:off x="6386945" y="1625744"/>
            <a:ext cx="5181167" cy="507856"/>
          </a:xfrm>
        </p:spPr>
        <p:txBody>
          <a:bodyPr anchor="t">
            <a:normAutofit/>
          </a:bodyPr>
          <a:lstStyle>
            <a:lvl1pPr marL="0" indent="0">
              <a:buNone/>
              <a:defRPr sz="2400" b="1"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B5740-2FFD-2FCA-4C4A-2EA2EFB9A7C4}"/>
              </a:ext>
            </a:extLst>
          </p:cNvPr>
          <p:cNvSpPr>
            <a:spLocks noGrp="1"/>
          </p:cNvSpPr>
          <p:nvPr>
            <p:ph sz="quarter" idx="4" hasCustomPrompt="1"/>
          </p:nvPr>
        </p:nvSpPr>
        <p:spPr>
          <a:xfrm>
            <a:off x="6384925"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7" name="Date Placeholder 6">
            <a:extLst>
              <a:ext uri="{FF2B5EF4-FFF2-40B4-BE49-F238E27FC236}">
                <a16:creationId xmlns:a16="http://schemas.microsoft.com/office/drawing/2014/main" id="{2BFE05A8-63A5-F334-16D5-DEDE10ADB417}"/>
              </a:ext>
            </a:extLst>
          </p:cNvPr>
          <p:cNvSpPr>
            <a:spLocks noGrp="1"/>
          </p:cNvSpPr>
          <p:nvPr>
            <p:ph type="dt" sz="half" idx="10"/>
          </p:nvPr>
        </p:nvSpPr>
        <p:spPr/>
        <p:txBody>
          <a:bodyPr/>
          <a:lstStyle/>
          <a:p>
            <a:endParaRPr lang="et-EE"/>
          </a:p>
        </p:txBody>
      </p:sp>
      <p:sp>
        <p:nvSpPr>
          <p:cNvPr id="8" name="Slide Number Placeholder 7">
            <a:extLst>
              <a:ext uri="{FF2B5EF4-FFF2-40B4-BE49-F238E27FC236}">
                <a16:creationId xmlns:a16="http://schemas.microsoft.com/office/drawing/2014/main" id="{E6A3631E-663E-6321-C91B-0DE877CCAC81}"/>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544367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CFFD-3089-B5C6-32A0-0EA2E986E24A}"/>
              </a:ext>
            </a:extLst>
          </p:cNvPr>
          <p:cNvSpPr>
            <a:spLocks noGrp="1"/>
          </p:cNvSpPr>
          <p:nvPr>
            <p:ph type="title"/>
          </p:nvPr>
        </p:nvSpPr>
        <p:spPr/>
        <p:txBody>
          <a:bodyPr/>
          <a:lstStyle/>
          <a:p>
            <a:r>
              <a:rPr lang="en-GB"/>
              <a:t>Click to edit Master title style</a:t>
            </a:r>
            <a:endParaRPr lang="et-EE"/>
          </a:p>
        </p:txBody>
      </p:sp>
      <p:sp>
        <p:nvSpPr>
          <p:cNvPr id="3" name="Date Placeholder 2">
            <a:extLst>
              <a:ext uri="{FF2B5EF4-FFF2-40B4-BE49-F238E27FC236}">
                <a16:creationId xmlns:a16="http://schemas.microsoft.com/office/drawing/2014/main" id="{53C52270-85E4-FF05-0238-38B165012D49}"/>
              </a:ext>
            </a:extLst>
          </p:cNvPr>
          <p:cNvSpPr>
            <a:spLocks noGrp="1"/>
          </p:cNvSpPr>
          <p:nvPr>
            <p:ph type="dt" sz="half" idx="10"/>
          </p:nvPr>
        </p:nvSpPr>
        <p:spPr/>
        <p:txBody>
          <a:bodyPr/>
          <a:lstStyle/>
          <a:p>
            <a:endParaRPr lang="et-EE"/>
          </a:p>
        </p:txBody>
      </p:sp>
      <p:sp>
        <p:nvSpPr>
          <p:cNvPr id="4" name="Slide Number Placeholder 3">
            <a:extLst>
              <a:ext uri="{FF2B5EF4-FFF2-40B4-BE49-F238E27FC236}">
                <a16:creationId xmlns:a16="http://schemas.microsoft.com/office/drawing/2014/main" id="{265FFEB4-3F5E-921F-ED5E-7C1BE6E38D97}"/>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93373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5A413DCA-CF1C-1C92-C15A-9CBBAC6F0F01}"/>
              </a:ext>
            </a:extLst>
          </p:cNvPr>
          <p:cNvSpPr>
            <a:spLocks noGrp="1"/>
          </p:cNvSpPr>
          <p:nvPr>
            <p:ph type="body" sz="quarter" idx="13" hasCustomPrompt="1"/>
          </p:nvPr>
        </p:nvSpPr>
        <p:spPr>
          <a:xfrm>
            <a:off x="3112294" y="3589972"/>
            <a:ext cx="5967412" cy="541761"/>
          </a:xfrm>
        </p:spPr>
        <p:txBody>
          <a:bodyPr anchor="ctr">
            <a:noAutofit/>
          </a:bodyPr>
          <a:lstStyle>
            <a:lvl1pPr algn="ctr">
              <a:defRPr sz="1600" b="0">
                <a:solidFill>
                  <a:srgbClr val="56DB12"/>
                </a:solidFill>
              </a:defRPr>
            </a:lvl1pPr>
          </a:lstStyle>
          <a:p>
            <a:pPr lvl="0"/>
            <a:r>
              <a:rPr lang="en-GB"/>
              <a:t>EIUSMOD TEMPOR INCIDIDUNT UT LABORE ET </a:t>
            </a:r>
          </a:p>
          <a:p>
            <a:pPr lvl="0"/>
            <a:r>
              <a:rPr lang="en-GB"/>
              <a:t>DOLORE MAGNA ALIQUA</a:t>
            </a:r>
            <a:endParaRPr lang="et-EE"/>
          </a:p>
        </p:txBody>
      </p:sp>
      <p:sp>
        <p:nvSpPr>
          <p:cNvPr id="2" name="Pilt 6">
            <a:extLst>
              <a:ext uri="{FF2B5EF4-FFF2-40B4-BE49-F238E27FC236}">
                <a16:creationId xmlns:a16="http://schemas.microsoft.com/office/drawing/2014/main" id="{FFFB7D48-041E-AB32-E05B-FC76159BCFBD}"/>
              </a:ext>
            </a:extLst>
          </p:cNvPr>
          <p:cNvSpPr/>
          <p:nvPr userDrawn="1"/>
        </p:nvSpPr>
        <p:spPr>
          <a:xfrm>
            <a:off x="3617755" y="2703325"/>
            <a:ext cx="4956491" cy="58449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pic>
        <p:nvPicPr>
          <p:cNvPr id="3" name="Pilt 8">
            <a:extLst>
              <a:ext uri="{FF2B5EF4-FFF2-40B4-BE49-F238E27FC236}">
                <a16:creationId xmlns:a16="http://schemas.microsoft.com/office/drawing/2014/main" id="{2921BD5A-8297-6921-A9C8-E18CB4567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27771" y="3677"/>
            <a:ext cx="2264228" cy="2706029"/>
          </a:xfrm>
          <a:prstGeom prst="rect">
            <a:avLst/>
          </a:prstGeom>
        </p:spPr>
      </p:pic>
      <p:sp>
        <p:nvSpPr>
          <p:cNvPr id="4" name="Date Placeholder 3">
            <a:extLst>
              <a:ext uri="{FF2B5EF4-FFF2-40B4-BE49-F238E27FC236}">
                <a16:creationId xmlns:a16="http://schemas.microsoft.com/office/drawing/2014/main" id="{84BF4F15-5354-0C0A-2093-46A5829A9716}"/>
              </a:ext>
            </a:extLst>
          </p:cNvPr>
          <p:cNvSpPr>
            <a:spLocks noGrp="1"/>
          </p:cNvSpPr>
          <p:nvPr>
            <p:ph type="dt" sz="half" idx="14"/>
          </p:nvPr>
        </p:nvSpPr>
        <p:spPr/>
        <p:txBody>
          <a:bodyPr/>
          <a:lstStyle/>
          <a:p>
            <a:endParaRPr lang="et-EE"/>
          </a:p>
        </p:txBody>
      </p:sp>
      <p:sp>
        <p:nvSpPr>
          <p:cNvPr id="5" name="Slide Number Placeholder 4">
            <a:extLst>
              <a:ext uri="{FF2B5EF4-FFF2-40B4-BE49-F238E27FC236}">
                <a16:creationId xmlns:a16="http://schemas.microsoft.com/office/drawing/2014/main" id="{C1EBC13A-55D9-250D-3E34-52AB4DBE2A6B}"/>
              </a:ext>
            </a:extLst>
          </p:cNvPr>
          <p:cNvSpPr>
            <a:spLocks noGrp="1"/>
          </p:cNvSpPr>
          <p:nvPr>
            <p:ph type="sldNum" sz="quarter" idx="15"/>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572348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A43D-A5A1-BA8D-C916-838DDBFD3090}"/>
              </a:ext>
            </a:extLst>
          </p:cNvPr>
          <p:cNvSpPr>
            <a:spLocks noGrp="1"/>
          </p:cNvSpPr>
          <p:nvPr>
            <p:ph type="dt" sz="half" idx="10"/>
          </p:nvPr>
        </p:nvSpPr>
        <p:spPr/>
        <p:txBody>
          <a:bodyPr/>
          <a:lstStyle/>
          <a:p>
            <a:endParaRPr lang="et-EE"/>
          </a:p>
        </p:txBody>
      </p:sp>
      <p:sp>
        <p:nvSpPr>
          <p:cNvPr id="3" name="Slide Number Placeholder 2">
            <a:extLst>
              <a:ext uri="{FF2B5EF4-FFF2-40B4-BE49-F238E27FC236}">
                <a16:creationId xmlns:a16="http://schemas.microsoft.com/office/drawing/2014/main" id="{A83F9F94-41E6-D636-6456-C12972790C39}"/>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833441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1225-BC25-0132-CBA1-28E459128056}"/>
              </a:ext>
            </a:extLst>
          </p:cNvPr>
          <p:cNvSpPr>
            <a:spLocks noGrp="1"/>
          </p:cNvSpPr>
          <p:nvPr>
            <p:ph type="title"/>
          </p:nvPr>
        </p:nvSpPr>
        <p:spPr>
          <a:xfrm>
            <a:off x="587375" y="657225"/>
            <a:ext cx="3932237" cy="1039091"/>
          </a:xfrm>
        </p:spPr>
        <p:txBody>
          <a:bodyPr anchor="t"/>
          <a:lstStyle>
            <a:lvl1pPr>
              <a:defRPr sz="3200"/>
            </a:lvl1pPr>
          </a:lstStyle>
          <a:p>
            <a:r>
              <a:rPr lang="en-GB"/>
              <a:t>Click to edit Master title style</a:t>
            </a:r>
            <a:endParaRPr lang="et-EE"/>
          </a:p>
        </p:txBody>
      </p:sp>
      <p:sp>
        <p:nvSpPr>
          <p:cNvPr id="3" name="Content Placeholder 2">
            <a:extLst>
              <a:ext uri="{FF2B5EF4-FFF2-40B4-BE49-F238E27FC236}">
                <a16:creationId xmlns:a16="http://schemas.microsoft.com/office/drawing/2014/main" id="{7A929000-9768-C4B2-BD8F-7D1628A9EBCE}"/>
              </a:ext>
            </a:extLst>
          </p:cNvPr>
          <p:cNvSpPr>
            <a:spLocks noGrp="1"/>
          </p:cNvSpPr>
          <p:nvPr>
            <p:ph idx="1"/>
          </p:nvPr>
        </p:nvSpPr>
        <p:spPr>
          <a:xfrm>
            <a:off x="5395913" y="657225"/>
            <a:ext cx="6172200" cy="52038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Text Placeholder 3">
            <a:extLst>
              <a:ext uri="{FF2B5EF4-FFF2-40B4-BE49-F238E27FC236}">
                <a16:creationId xmlns:a16="http://schemas.microsoft.com/office/drawing/2014/main" id="{FE0FE212-6565-7CB5-03CE-3A24C4E68A7C}"/>
              </a:ext>
            </a:extLst>
          </p:cNvPr>
          <p:cNvSpPr>
            <a:spLocks noGrp="1"/>
          </p:cNvSpPr>
          <p:nvPr>
            <p:ph type="body" sz="half" idx="2" hasCustomPrompt="1"/>
          </p:nvPr>
        </p:nvSpPr>
        <p:spPr>
          <a:xfrm>
            <a:off x="587375"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82B0BA-6D1C-FA49-41B7-302741AD8D68}"/>
              </a:ext>
            </a:extLst>
          </p:cNvPr>
          <p:cNvSpPr>
            <a:spLocks noGrp="1"/>
          </p:cNvSpPr>
          <p:nvPr>
            <p:ph type="dt" sz="half" idx="10"/>
          </p:nvPr>
        </p:nvSpPr>
        <p:spPr/>
        <p:txBody>
          <a:bodyPr/>
          <a:lstStyle/>
          <a:p>
            <a:endParaRPr lang="et-EE"/>
          </a:p>
        </p:txBody>
      </p:sp>
      <p:sp>
        <p:nvSpPr>
          <p:cNvPr id="6" name="Slide Number Placeholder 5">
            <a:extLst>
              <a:ext uri="{FF2B5EF4-FFF2-40B4-BE49-F238E27FC236}">
                <a16:creationId xmlns:a16="http://schemas.microsoft.com/office/drawing/2014/main" id="{B01009CF-36FA-E3ED-5609-3234FA78F3C5}"/>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54151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E52D-84DA-7173-1DC9-3CDED9B14755}"/>
              </a:ext>
            </a:extLst>
          </p:cNvPr>
          <p:cNvSpPr>
            <a:spLocks noGrp="1"/>
          </p:cNvSpPr>
          <p:nvPr>
            <p:ph type="title"/>
          </p:nvPr>
        </p:nvSpPr>
        <p:spPr>
          <a:xfrm>
            <a:off x="587375" y="657224"/>
            <a:ext cx="3932237" cy="1019175"/>
          </a:xfrm>
        </p:spPr>
        <p:txBody>
          <a:bodyPr anchor="t"/>
          <a:lstStyle>
            <a:lvl1pPr>
              <a:defRPr sz="3200"/>
            </a:lvl1pPr>
          </a:lstStyle>
          <a:p>
            <a:r>
              <a:rPr lang="en-GB"/>
              <a:t>Click to edit Master title style</a:t>
            </a:r>
            <a:endParaRPr lang="et-EE"/>
          </a:p>
        </p:txBody>
      </p:sp>
      <p:sp>
        <p:nvSpPr>
          <p:cNvPr id="3" name="Picture Placeholder 2">
            <a:extLst>
              <a:ext uri="{FF2B5EF4-FFF2-40B4-BE49-F238E27FC236}">
                <a16:creationId xmlns:a16="http://schemas.microsoft.com/office/drawing/2014/main" id="{5242D150-FA70-0B7C-DF68-D422EE55BD33}"/>
              </a:ext>
            </a:extLst>
          </p:cNvPr>
          <p:cNvSpPr>
            <a:spLocks noGrp="1"/>
          </p:cNvSpPr>
          <p:nvPr>
            <p:ph type="pic" idx="1"/>
          </p:nvPr>
        </p:nvSpPr>
        <p:spPr>
          <a:xfrm>
            <a:off x="5395913" y="657225"/>
            <a:ext cx="6172200" cy="5224030"/>
          </a:xfrm>
        </p:spPr>
        <p:txBody>
          <a:bodyPr>
            <a:normAutofit/>
          </a:bodyPr>
          <a:lstStyle>
            <a:lvl1pPr marL="0" indent="0">
              <a:buNone/>
              <a:defRPr sz="105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7107A6CF-9B34-E09E-DAA1-8B830EFC3026}"/>
              </a:ext>
            </a:extLst>
          </p:cNvPr>
          <p:cNvSpPr>
            <a:spLocks noGrp="1"/>
          </p:cNvSpPr>
          <p:nvPr>
            <p:ph type="body" sz="half" idx="2"/>
          </p:nvPr>
        </p:nvSpPr>
        <p:spPr>
          <a:xfrm>
            <a:off x="587375"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4E5CC0-2F0B-E9E8-79CE-16D4C63A6B71}"/>
              </a:ext>
            </a:extLst>
          </p:cNvPr>
          <p:cNvSpPr>
            <a:spLocks noGrp="1"/>
          </p:cNvSpPr>
          <p:nvPr>
            <p:ph type="dt" sz="half" idx="10"/>
          </p:nvPr>
        </p:nvSpPr>
        <p:spPr/>
        <p:txBody>
          <a:bodyPr/>
          <a:lstStyle/>
          <a:p>
            <a:endParaRPr lang="et-EE"/>
          </a:p>
        </p:txBody>
      </p:sp>
      <p:sp>
        <p:nvSpPr>
          <p:cNvPr id="6" name="Slide Number Placeholder 5">
            <a:extLst>
              <a:ext uri="{FF2B5EF4-FFF2-40B4-BE49-F238E27FC236}">
                <a16:creationId xmlns:a16="http://schemas.microsoft.com/office/drawing/2014/main" id="{6FEF61F2-EA58-7F9D-F850-3B89B53AD217}"/>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731845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427-B14F-13AF-B09D-B06936178B20}"/>
              </a:ext>
            </a:extLst>
          </p:cNvPr>
          <p:cNvSpPr>
            <a:spLocks noGrp="1"/>
          </p:cNvSpPr>
          <p:nvPr>
            <p:ph type="title"/>
          </p:nvPr>
        </p:nvSpPr>
        <p:spPr/>
        <p:txBody>
          <a:bodyPr/>
          <a:lstStyle/>
          <a:p>
            <a:r>
              <a:rPr lang="en-GB"/>
              <a:t>Click to edit Master title style</a:t>
            </a:r>
            <a:endParaRPr lang="et-EE"/>
          </a:p>
        </p:txBody>
      </p:sp>
      <p:sp>
        <p:nvSpPr>
          <p:cNvPr id="3" name="Vertical Text Placeholder 2">
            <a:extLst>
              <a:ext uri="{FF2B5EF4-FFF2-40B4-BE49-F238E27FC236}">
                <a16:creationId xmlns:a16="http://schemas.microsoft.com/office/drawing/2014/main" id="{75EB2F17-CCF8-4B64-562B-C614172286BB}"/>
              </a:ext>
            </a:extLst>
          </p:cNvPr>
          <p:cNvSpPr>
            <a:spLocks noGrp="1"/>
          </p:cNvSpPr>
          <p:nvPr>
            <p:ph type="body" orient="vert" idx="1" hasCustomPrompt="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Date Placeholder 3">
            <a:extLst>
              <a:ext uri="{FF2B5EF4-FFF2-40B4-BE49-F238E27FC236}">
                <a16:creationId xmlns:a16="http://schemas.microsoft.com/office/drawing/2014/main" id="{DA19564E-E793-2ADA-DE8B-EB03FB827F8F}"/>
              </a:ext>
            </a:extLst>
          </p:cNvPr>
          <p:cNvSpPr>
            <a:spLocks noGrp="1"/>
          </p:cNvSpPr>
          <p:nvPr>
            <p:ph type="dt" sz="half" idx="10"/>
          </p:nvPr>
        </p:nvSpPr>
        <p:spPr/>
        <p:txBody>
          <a:bodyPr/>
          <a:lstStyle/>
          <a:p>
            <a:endParaRPr lang="et-EE"/>
          </a:p>
        </p:txBody>
      </p:sp>
      <p:sp>
        <p:nvSpPr>
          <p:cNvPr id="5" name="Slide Number Placeholder 4">
            <a:extLst>
              <a:ext uri="{FF2B5EF4-FFF2-40B4-BE49-F238E27FC236}">
                <a16:creationId xmlns:a16="http://schemas.microsoft.com/office/drawing/2014/main" id="{59030FE8-C2C2-DB91-2DA8-BEDBA0F45004}"/>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59714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AA8FE-285F-CCA3-B215-FE23233C3D4B}"/>
              </a:ext>
            </a:extLst>
          </p:cNvPr>
          <p:cNvSpPr>
            <a:spLocks noGrp="1"/>
          </p:cNvSpPr>
          <p:nvPr>
            <p:ph type="title" orient="vert"/>
          </p:nvPr>
        </p:nvSpPr>
        <p:spPr>
          <a:xfrm>
            <a:off x="8724899" y="657225"/>
            <a:ext cx="2843213" cy="5519738"/>
          </a:xfrm>
        </p:spPr>
        <p:txBody>
          <a:bodyPr vert="eaVert"/>
          <a:lstStyle/>
          <a:p>
            <a:r>
              <a:rPr lang="en-GB"/>
              <a:t>Click to edit Master title style</a:t>
            </a:r>
            <a:endParaRPr lang="et-EE"/>
          </a:p>
        </p:txBody>
      </p:sp>
      <p:sp>
        <p:nvSpPr>
          <p:cNvPr id="3" name="Vertical Text Placeholder 2">
            <a:extLst>
              <a:ext uri="{FF2B5EF4-FFF2-40B4-BE49-F238E27FC236}">
                <a16:creationId xmlns:a16="http://schemas.microsoft.com/office/drawing/2014/main" id="{C8408A0B-E1AE-9BD7-46BE-76DEA3F6CC6B}"/>
              </a:ext>
            </a:extLst>
          </p:cNvPr>
          <p:cNvSpPr>
            <a:spLocks noGrp="1"/>
          </p:cNvSpPr>
          <p:nvPr>
            <p:ph type="body" orient="vert" idx="1" hasCustomPrompt="1"/>
          </p:nvPr>
        </p:nvSpPr>
        <p:spPr>
          <a:xfrm>
            <a:off x="587375" y="657225"/>
            <a:ext cx="7985125" cy="55197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Date Placeholder 3">
            <a:extLst>
              <a:ext uri="{FF2B5EF4-FFF2-40B4-BE49-F238E27FC236}">
                <a16:creationId xmlns:a16="http://schemas.microsoft.com/office/drawing/2014/main" id="{EAB4442C-E678-A9FB-15B1-27A3808BAC93}"/>
              </a:ext>
            </a:extLst>
          </p:cNvPr>
          <p:cNvSpPr>
            <a:spLocks noGrp="1"/>
          </p:cNvSpPr>
          <p:nvPr>
            <p:ph type="dt" sz="half" idx="10"/>
          </p:nvPr>
        </p:nvSpPr>
        <p:spPr/>
        <p:txBody>
          <a:bodyPr/>
          <a:lstStyle/>
          <a:p>
            <a:endParaRPr lang="et-EE"/>
          </a:p>
        </p:txBody>
      </p:sp>
      <p:sp>
        <p:nvSpPr>
          <p:cNvPr id="5" name="Slide Number Placeholder 4">
            <a:extLst>
              <a:ext uri="{FF2B5EF4-FFF2-40B4-BE49-F238E27FC236}">
                <a16:creationId xmlns:a16="http://schemas.microsoft.com/office/drawing/2014/main" id="{E5B27DA1-A554-FF83-0E4E-B40BD8E1972C}"/>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4287724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6D3BE2E-814D-8BCC-CC5D-64D2F0835B66}"/>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14" name="Text Placeholder 5">
            <a:extLst>
              <a:ext uri="{FF2B5EF4-FFF2-40B4-BE49-F238E27FC236}">
                <a16:creationId xmlns:a16="http://schemas.microsoft.com/office/drawing/2014/main" id="{0493675E-CB96-5F42-3C90-E34785E25179}"/>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7D9E67"/>
                </a:solidFill>
              </a:defRPr>
            </a:lvl1pPr>
          </a:lstStyle>
          <a:p>
            <a:pPr lvl="0"/>
            <a:r>
              <a:rPr lang="en-GB"/>
              <a:t>COMMODO CONSEQUAT</a:t>
            </a:r>
            <a:endParaRPr lang="et-EE"/>
          </a:p>
        </p:txBody>
      </p:sp>
      <p:sp>
        <p:nvSpPr>
          <p:cNvPr id="15" name="Text Placeholder 8">
            <a:extLst>
              <a:ext uri="{FF2B5EF4-FFF2-40B4-BE49-F238E27FC236}">
                <a16:creationId xmlns:a16="http://schemas.microsoft.com/office/drawing/2014/main" id="{5B634179-3275-6B0D-E3D6-F33FF16F095E}"/>
              </a:ext>
            </a:extLst>
          </p:cNvPr>
          <p:cNvSpPr>
            <a:spLocks noGrp="1"/>
          </p:cNvSpPr>
          <p:nvPr>
            <p:ph type="body" sz="quarter" idx="14" hasCustomPrompt="1"/>
          </p:nvPr>
        </p:nvSpPr>
        <p:spPr>
          <a:xfrm>
            <a:off x="479425" y="2090737"/>
            <a:ext cx="4422257" cy="3056995"/>
          </a:xfrm>
        </p:spPr>
        <p:txBody>
          <a:bodyPr>
            <a:noAutofit/>
          </a:bodyPr>
          <a:lstStyle>
            <a:lvl1pPr>
              <a:lnSpc>
                <a:spcPct val="100000"/>
              </a:lnSpc>
              <a:defRPr sz="1050" b="0" spc="0">
                <a:solidFill>
                  <a:srgbClr val="172E08"/>
                </a:solidFill>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16" name="Text Placeholder 35">
            <a:extLst>
              <a:ext uri="{FF2B5EF4-FFF2-40B4-BE49-F238E27FC236}">
                <a16:creationId xmlns:a16="http://schemas.microsoft.com/office/drawing/2014/main" id="{4F058AEC-B227-9601-FA95-FCBE025EAB91}"/>
              </a:ext>
            </a:extLst>
          </p:cNvPr>
          <p:cNvSpPr>
            <a:spLocks noGrp="1"/>
          </p:cNvSpPr>
          <p:nvPr>
            <p:ph type="body" sz="quarter" idx="17" hasCustomPrompt="1"/>
          </p:nvPr>
        </p:nvSpPr>
        <p:spPr>
          <a:xfrm>
            <a:off x="610024" y="5825067"/>
            <a:ext cx="1449069" cy="413173"/>
          </a:xfrm>
          <a:prstGeom prst="roundRect">
            <a:avLst>
              <a:gd name="adj" fmla="val 50000"/>
            </a:avLst>
          </a:prstGeom>
          <a:solidFill>
            <a:srgbClr val="172E08"/>
          </a:solidFill>
        </p:spPr>
        <p:txBody>
          <a:bodyPr tIns="72000" anchor="ctr">
            <a:noAutofit/>
          </a:bodyPr>
          <a:lstStyle>
            <a:lvl1pPr algn="ctr">
              <a:defRPr sz="1200" b="1" spc="0">
                <a:solidFill>
                  <a:schemeClr val="bg1"/>
                </a:solidFill>
              </a:defRPr>
            </a:lvl1pPr>
          </a:lstStyle>
          <a:p>
            <a:pPr lvl="0"/>
            <a:r>
              <a:rPr lang="et-EE"/>
              <a:t>SED LECTUS</a:t>
            </a:r>
            <a:endParaRPr lang="en-GB"/>
          </a:p>
        </p:txBody>
      </p:sp>
      <p:sp>
        <p:nvSpPr>
          <p:cNvPr id="17" name="Picture Placeholder 42">
            <a:extLst>
              <a:ext uri="{FF2B5EF4-FFF2-40B4-BE49-F238E27FC236}">
                <a16:creationId xmlns:a16="http://schemas.microsoft.com/office/drawing/2014/main" id="{32B8FB0F-96BE-39C3-6B79-CB889CF00C0D}"/>
              </a:ext>
            </a:extLst>
          </p:cNvPr>
          <p:cNvSpPr>
            <a:spLocks noGrp="1"/>
          </p:cNvSpPr>
          <p:nvPr>
            <p:ph type="pic" sz="quarter" idx="18" hasCustomPrompt="1"/>
          </p:nvPr>
        </p:nvSpPr>
        <p:spPr>
          <a:xfrm>
            <a:off x="4842934" y="630214"/>
            <a:ext cx="6718830" cy="5601484"/>
          </a:xfrm>
          <a:custGeom>
            <a:avLst/>
            <a:gdLst>
              <a:gd name="connsiteX0" fmla="*/ 945715 w 6701665"/>
              <a:gd name="connsiteY0" fmla="*/ 4647722 h 5587174"/>
              <a:gd name="connsiteX1" fmla="*/ 945715 w 6701665"/>
              <a:gd name="connsiteY1" fmla="*/ 5111185 h 5587174"/>
              <a:gd name="connsiteX2" fmla="*/ 1409179 w 6701665"/>
              <a:gd name="connsiteY2" fmla="*/ 5111185 h 5587174"/>
              <a:gd name="connsiteX3" fmla="*/ 1409179 w 6701665"/>
              <a:gd name="connsiteY3" fmla="*/ 4647722 h 5587174"/>
              <a:gd name="connsiteX4" fmla="*/ 469726 w 6701665"/>
              <a:gd name="connsiteY4" fmla="*/ 3244807 h 5587174"/>
              <a:gd name="connsiteX5" fmla="*/ 945715 w 6701665"/>
              <a:gd name="connsiteY5" fmla="*/ 3244807 h 5587174"/>
              <a:gd name="connsiteX6" fmla="*/ 945715 w 6701665"/>
              <a:gd name="connsiteY6" fmla="*/ 3720796 h 5587174"/>
              <a:gd name="connsiteX7" fmla="*/ 469726 w 6701665"/>
              <a:gd name="connsiteY7" fmla="*/ 3720796 h 5587174"/>
              <a:gd name="connsiteX8" fmla="*/ 1409179 w 6701665"/>
              <a:gd name="connsiteY8" fmla="*/ 0 h 5587174"/>
              <a:gd name="connsiteX9" fmla="*/ 6701665 w 6701665"/>
              <a:gd name="connsiteY9" fmla="*/ 0 h 5587174"/>
              <a:gd name="connsiteX10" fmla="*/ 6701665 w 6701665"/>
              <a:gd name="connsiteY10" fmla="*/ 5586413 h 5587174"/>
              <a:gd name="connsiteX11" fmla="*/ 1421704 w 6701665"/>
              <a:gd name="connsiteY11" fmla="*/ 5586413 h 5587174"/>
              <a:gd name="connsiteX12" fmla="*/ 1421704 w 6701665"/>
              <a:gd name="connsiteY12" fmla="*/ 5587174 h 5587174"/>
              <a:gd name="connsiteX13" fmla="*/ 945715 w 6701665"/>
              <a:gd name="connsiteY13" fmla="*/ 5587174 h 5587174"/>
              <a:gd name="connsiteX14" fmla="*/ 945715 w 6701665"/>
              <a:gd name="connsiteY14" fmla="*/ 5117448 h 5587174"/>
              <a:gd name="connsiteX15" fmla="*/ 475989 w 6701665"/>
              <a:gd name="connsiteY15" fmla="*/ 5117448 h 5587174"/>
              <a:gd name="connsiteX16" fmla="*/ 475989 w 6701665"/>
              <a:gd name="connsiteY16" fmla="*/ 5587174 h 5587174"/>
              <a:gd name="connsiteX17" fmla="*/ 0 w 6701665"/>
              <a:gd name="connsiteY17" fmla="*/ 5587174 h 5587174"/>
              <a:gd name="connsiteX18" fmla="*/ 0 w 6701665"/>
              <a:gd name="connsiteY18" fmla="*/ 5111185 h 5587174"/>
              <a:gd name="connsiteX19" fmla="*/ 469726 w 6701665"/>
              <a:gd name="connsiteY19" fmla="*/ 5111185 h 5587174"/>
              <a:gd name="connsiteX20" fmla="*/ 469726 w 6701665"/>
              <a:gd name="connsiteY20" fmla="*/ 4641459 h 5587174"/>
              <a:gd name="connsiteX21" fmla="*/ 945715 w 6701665"/>
              <a:gd name="connsiteY21" fmla="*/ 4641459 h 5587174"/>
              <a:gd name="connsiteX22" fmla="*/ 945715 w 6701665"/>
              <a:gd name="connsiteY22" fmla="*/ 4171733 h 5587174"/>
              <a:gd name="connsiteX23" fmla="*/ 1409179 w 6701665"/>
              <a:gd name="connsiteY23" fmla="*/ 4171733 h 558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01665" h="5587174">
                <a:moveTo>
                  <a:pt x="945715" y="4647722"/>
                </a:moveTo>
                <a:lnTo>
                  <a:pt x="945715" y="5111185"/>
                </a:lnTo>
                <a:lnTo>
                  <a:pt x="1409179" y="5111185"/>
                </a:lnTo>
                <a:lnTo>
                  <a:pt x="1409179" y="4647722"/>
                </a:lnTo>
                <a:close/>
                <a:moveTo>
                  <a:pt x="469726" y="3244807"/>
                </a:moveTo>
                <a:lnTo>
                  <a:pt x="945715" y="3244807"/>
                </a:lnTo>
                <a:lnTo>
                  <a:pt x="945715" y="3720796"/>
                </a:lnTo>
                <a:lnTo>
                  <a:pt x="469726" y="3720796"/>
                </a:lnTo>
                <a:close/>
                <a:moveTo>
                  <a:pt x="1409179" y="0"/>
                </a:moveTo>
                <a:lnTo>
                  <a:pt x="6701665" y="0"/>
                </a:lnTo>
                <a:lnTo>
                  <a:pt x="6701665" y="5586413"/>
                </a:lnTo>
                <a:lnTo>
                  <a:pt x="1421704" y="5586413"/>
                </a:lnTo>
                <a:lnTo>
                  <a:pt x="1421704" y="5587174"/>
                </a:lnTo>
                <a:lnTo>
                  <a:pt x="945715" y="5587174"/>
                </a:lnTo>
                <a:lnTo>
                  <a:pt x="945715" y="5117448"/>
                </a:lnTo>
                <a:lnTo>
                  <a:pt x="475989" y="5117448"/>
                </a:lnTo>
                <a:lnTo>
                  <a:pt x="475989" y="5587174"/>
                </a:lnTo>
                <a:lnTo>
                  <a:pt x="0" y="5587174"/>
                </a:lnTo>
                <a:lnTo>
                  <a:pt x="0" y="5111185"/>
                </a:lnTo>
                <a:lnTo>
                  <a:pt x="469726" y="5111185"/>
                </a:lnTo>
                <a:lnTo>
                  <a:pt x="469726" y="4641459"/>
                </a:lnTo>
                <a:lnTo>
                  <a:pt x="945715" y="4641459"/>
                </a:lnTo>
                <a:lnTo>
                  <a:pt x="945715" y="4171733"/>
                </a:lnTo>
                <a:lnTo>
                  <a:pt x="1409179" y="4171733"/>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20" name="Pilt 6">
            <a:extLst>
              <a:ext uri="{FF2B5EF4-FFF2-40B4-BE49-F238E27FC236}">
                <a16:creationId xmlns:a16="http://schemas.microsoft.com/office/drawing/2014/main" id="{8BBD5743-B443-8C23-1938-8C1A07C8745F}"/>
              </a:ext>
            </a:extLst>
          </p:cNvPr>
          <p:cNvSpPr/>
          <p:nvPr userDrawn="1"/>
        </p:nvSpPr>
        <p:spPr>
          <a:xfrm>
            <a:off x="1011338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395B2D"/>
          </a:solidFill>
          <a:ln w="36" cap="flat">
            <a:noFill/>
            <a:prstDash val="solid"/>
            <a:miter/>
          </a:ln>
        </p:spPr>
        <p:txBody>
          <a:bodyPr rtlCol="0" anchor="ctr"/>
          <a:lstStyle/>
          <a:p>
            <a:endParaRPr lang="et-EE"/>
          </a:p>
        </p:txBody>
      </p:sp>
      <p:pic>
        <p:nvPicPr>
          <p:cNvPr id="2" name="Graphic 1">
            <a:extLst>
              <a:ext uri="{FF2B5EF4-FFF2-40B4-BE49-F238E27FC236}">
                <a16:creationId xmlns:a16="http://schemas.microsoft.com/office/drawing/2014/main" id="{A0F4C3D8-A47A-8307-76E8-6F0826AAC4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489" y="6461203"/>
            <a:ext cx="1287344" cy="183907"/>
          </a:xfrm>
          <a:prstGeom prst="rect">
            <a:avLst/>
          </a:prstGeom>
        </p:spPr>
      </p:pic>
      <p:sp>
        <p:nvSpPr>
          <p:cNvPr id="6" name="Date Placeholder 5">
            <a:extLst>
              <a:ext uri="{FF2B5EF4-FFF2-40B4-BE49-F238E27FC236}">
                <a16:creationId xmlns:a16="http://schemas.microsoft.com/office/drawing/2014/main" id="{06F44203-37ED-8A45-AB43-B0831C858E7A}"/>
              </a:ext>
            </a:extLst>
          </p:cNvPr>
          <p:cNvSpPr>
            <a:spLocks noGrp="1"/>
          </p:cNvSpPr>
          <p:nvPr>
            <p:ph type="dt" sz="half" idx="19"/>
          </p:nvPr>
        </p:nvSpPr>
        <p:spPr/>
        <p:txBody>
          <a:bodyPr/>
          <a:lstStyle/>
          <a:p>
            <a:endParaRPr lang="et-EE"/>
          </a:p>
        </p:txBody>
      </p:sp>
      <p:sp>
        <p:nvSpPr>
          <p:cNvPr id="7" name="Slide Number Placeholder 6">
            <a:extLst>
              <a:ext uri="{FF2B5EF4-FFF2-40B4-BE49-F238E27FC236}">
                <a16:creationId xmlns:a16="http://schemas.microsoft.com/office/drawing/2014/main" id="{38A72492-C0D3-1377-D0AA-3BC04D6CD1C9}"/>
              </a:ext>
            </a:extLst>
          </p:cNvPr>
          <p:cNvSpPr>
            <a:spLocks noGrp="1"/>
          </p:cNvSpPr>
          <p:nvPr>
            <p:ph type="sldNum" sz="quarter" idx="20"/>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860533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6D3BE2E-814D-8BCC-CC5D-64D2F0835B66}"/>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14" name="Text Placeholder 5">
            <a:extLst>
              <a:ext uri="{FF2B5EF4-FFF2-40B4-BE49-F238E27FC236}">
                <a16:creationId xmlns:a16="http://schemas.microsoft.com/office/drawing/2014/main" id="{0493675E-CB96-5F42-3C90-E34785E25179}"/>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7D9E67"/>
                </a:solidFill>
              </a:defRPr>
            </a:lvl1pPr>
          </a:lstStyle>
          <a:p>
            <a:pPr lvl="0"/>
            <a:r>
              <a:rPr lang="en-GB"/>
              <a:t>COMMODO CONSEQUAT</a:t>
            </a:r>
            <a:endParaRPr lang="et-EE"/>
          </a:p>
        </p:txBody>
      </p:sp>
      <p:sp>
        <p:nvSpPr>
          <p:cNvPr id="15" name="Text Placeholder 8">
            <a:extLst>
              <a:ext uri="{FF2B5EF4-FFF2-40B4-BE49-F238E27FC236}">
                <a16:creationId xmlns:a16="http://schemas.microsoft.com/office/drawing/2014/main" id="{5B634179-3275-6B0D-E3D6-F33FF16F095E}"/>
              </a:ext>
            </a:extLst>
          </p:cNvPr>
          <p:cNvSpPr>
            <a:spLocks noGrp="1"/>
          </p:cNvSpPr>
          <p:nvPr>
            <p:ph type="body" sz="quarter" idx="14" hasCustomPrompt="1"/>
          </p:nvPr>
        </p:nvSpPr>
        <p:spPr>
          <a:xfrm>
            <a:off x="479425" y="2090737"/>
            <a:ext cx="4422257" cy="3056995"/>
          </a:xfrm>
        </p:spPr>
        <p:txBody>
          <a:bodyPr>
            <a:noAutofit/>
          </a:bodyPr>
          <a:lstStyle>
            <a:lvl1pPr>
              <a:lnSpc>
                <a:spcPct val="100000"/>
              </a:lnSpc>
              <a:defRPr sz="1050" b="0" spc="0">
                <a:solidFill>
                  <a:srgbClr val="172E08"/>
                </a:solidFill>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16" name="Text Placeholder 35">
            <a:extLst>
              <a:ext uri="{FF2B5EF4-FFF2-40B4-BE49-F238E27FC236}">
                <a16:creationId xmlns:a16="http://schemas.microsoft.com/office/drawing/2014/main" id="{4F058AEC-B227-9601-FA95-FCBE025EAB91}"/>
              </a:ext>
            </a:extLst>
          </p:cNvPr>
          <p:cNvSpPr>
            <a:spLocks noGrp="1"/>
          </p:cNvSpPr>
          <p:nvPr>
            <p:ph type="body" sz="quarter" idx="17" hasCustomPrompt="1"/>
          </p:nvPr>
        </p:nvSpPr>
        <p:spPr>
          <a:xfrm>
            <a:off x="610024" y="5825067"/>
            <a:ext cx="1449069" cy="413173"/>
          </a:xfrm>
          <a:prstGeom prst="roundRect">
            <a:avLst>
              <a:gd name="adj" fmla="val 50000"/>
            </a:avLst>
          </a:prstGeom>
          <a:solidFill>
            <a:srgbClr val="172E08"/>
          </a:solidFill>
        </p:spPr>
        <p:txBody>
          <a:bodyPr tIns="72000" anchor="ctr">
            <a:noAutofit/>
          </a:bodyPr>
          <a:lstStyle>
            <a:lvl1pPr algn="ctr">
              <a:defRPr sz="1200" b="1" spc="0">
                <a:solidFill>
                  <a:schemeClr val="bg1"/>
                </a:solidFill>
              </a:defRPr>
            </a:lvl1pPr>
          </a:lstStyle>
          <a:p>
            <a:pPr lvl="0"/>
            <a:r>
              <a:rPr lang="et-EE"/>
              <a:t>SED LECTUS</a:t>
            </a:r>
            <a:endParaRPr lang="en-GB"/>
          </a:p>
        </p:txBody>
      </p:sp>
      <p:sp>
        <p:nvSpPr>
          <p:cNvPr id="20" name="Pilt 6">
            <a:extLst>
              <a:ext uri="{FF2B5EF4-FFF2-40B4-BE49-F238E27FC236}">
                <a16:creationId xmlns:a16="http://schemas.microsoft.com/office/drawing/2014/main" id="{8BBD5743-B443-8C23-1938-8C1A07C8745F}"/>
              </a:ext>
            </a:extLst>
          </p:cNvPr>
          <p:cNvSpPr/>
          <p:nvPr userDrawn="1"/>
        </p:nvSpPr>
        <p:spPr>
          <a:xfrm>
            <a:off x="1011338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395B2D"/>
          </a:solidFill>
          <a:ln w="36" cap="flat">
            <a:noFill/>
            <a:prstDash val="solid"/>
            <a:miter/>
          </a:ln>
        </p:spPr>
        <p:txBody>
          <a:bodyPr rtlCol="0" anchor="ctr"/>
          <a:lstStyle/>
          <a:p>
            <a:endParaRPr lang="et-EE"/>
          </a:p>
        </p:txBody>
      </p:sp>
      <p:sp>
        <p:nvSpPr>
          <p:cNvPr id="2" name="Picture Placeholder 11">
            <a:extLst>
              <a:ext uri="{FF2B5EF4-FFF2-40B4-BE49-F238E27FC236}">
                <a16:creationId xmlns:a16="http://schemas.microsoft.com/office/drawing/2014/main" id="{07FB938C-5936-0CC0-C08E-BAC665D39FB4}"/>
              </a:ext>
            </a:extLst>
          </p:cNvPr>
          <p:cNvSpPr>
            <a:spLocks noGrp="1"/>
          </p:cNvSpPr>
          <p:nvPr>
            <p:ph type="pic" sz="quarter" idx="18" hasCustomPrompt="1"/>
          </p:nvPr>
        </p:nvSpPr>
        <p:spPr>
          <a:xfrm>
            <a:off x="5831840" y="630215"/>
            <a:ext cx="5729925" cy="5600721"/>
          </a:xfrm>
          <a:custGeom>
            <a:avLst/>
            <a:gdLst>
              <a:gd name="connsiteX0" fmla="*/ 0 w 5283201"/>
              <a:gd name="connsiteY0" fmla="*/ 0 h 5600721"/>
              <a:gd name="connsiteX1" fmla="*/ 5283201 w 5283201"/>
              <a:gd name="connsiteY1" fmla="*/ 0 h 5600721"/>
              <a:gd name="connsiteX2" fmla="*/ 5283201 w 5283201"/>
              <a:gd name="connsiteY2" fmla="*/ 5600721 h 5600721"/>
              <a:gd name="connsiteX3" fmla="*/ 0 w 5283201"/>
              <a:gd name="connsiteY3" fmla="*/ 5600721 h 5600721"/>
            </a:gdLst>
            <a:ahLst/>
            <a:cxnLst>
              <a:cxn ang="0">
                <a:pos x="connsiteX0" y="connsiteY0"/>
              </a:cxn>
              <a:cxn ang="0">
                <a:pos x="connsiteX1" y="connsiteY1"/>
              </a:cxn>
              <a:cxn ang="0">
                <a:pos x="connsiteX2" y="connsiteY2"/>
              </a:cxn>
              <a:cxn ang="0">
                <a:pos x="connsiteX3" y="connsiteY3"/>
              </a:cxn>
            </a:cxnLst>
            <a:rect l="l" t="t" r="r" b="b"/>
            <a:pathLst>
              <a:path w="5283201" h="5600721">
                <a:moveTo>
                  <a:pt x="0" y="0"/>
                </a:moveTo>
                <a:lnTo>
                  <a:pt x="5283201" y="0"/>
                </a:lnTo>
                <a:lnTo>
                  <a:pt x="5283201" y="5600721"/>
                </a:lnTo>
                <a:lnTo>
                  <a:pt x="0" y="5600721"/>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3" name="Text Placeholder 17">
            <a:extLst>
              <a:ext uri="{FF2B5EF4-FFF2-40B4-BE49-F238E27FC236}">
                <a16:creationId xmlns:a16="http://schemas.microsoft.com/office/drawing/2014/main" id="{38327435-A751-B91D-0378-23654C762D4A}"/>
              </a:ext>
            </a:extLst>
          </p:cNvPr>
          <p:cNvSpPr>
            <a:spLocks noGrp="1"/>
          </p:cNvSpPr>
          <p:nvPr>
            <p:ph type="body" sz="quarter" idx="22" hasCustomPrompt="1"/>
          </p:nvPr>
        </p:nvSpPr>
        <p:spPr>
          <a:xfrm>
            <a:off x="9543627" y="1781175"/>
            <a:ext cx="2648374" cy="3421063"/>
          </a:xfrm>
          <a:gradFill flip="none" rotWithShape="1">
            <a:gsLst>
              <a:gs pos="0">
                <a:srgbClr val="172E08"/>
              </a:gs>
              <a:gs pos="100000">
                <a:srgbClr val="7D9E67"/>
              </a:gs>
            </a:gsLst>
            <a:lin ang="2700000" scaled="1"/>
            <a:tileRect/>
          </a:gradFill>
        </p:spPr>
        <p:txBody>
          <a:bodyPr/>
          <a:lstStyle/>
          <a:p>
            <a:pPr lvl="0"/>
            <a:r>
              <a:rPr lang="et-EE"/>
              <a:t> </a:t>
            </a:r>
          </a:p>
        </p:txBody>
      </p:sp>
      <p:sp>
        <p:nvSpPr>
          <p:cNvPr id="4" name="Text Placeholder 14">
            <a:extLst>
              <a:ext uri="{FF2B5EF4-FFF2-40B4-BE49-F238E27FC236}">
                <a16:creationId xmlns:a16="http://schemas.microsoft.com/office/drawing/2014/main" id="{04CA4D5D-48B9-0312-8CFF-ED7E20E13AD8}"/>
              </a:ext>
            </a:extLst>
          </p:cNvPr>
          <p:cNvSpPr>
            <a:spLocks noGrp="1"/>
          </p:cNvSpPr>
          <p:nvPr>
            <p:ph type="body" sz="quarter" idx="20" hasCustomPrompt="1"/>
          </p:nvPr>
        </p:nvSpPr>
        <p:spPr>
          <a:xfrm>
            <a:off x="9834881" y="2100263"/>
            <a:ext cx="2357120" cy="602297"/>
          </a:xfrm>
        </p:spPr>
        <p:txBody>
          <a:bodyPr>
            <a:normAutofit/>
          </a:bodyPr>
          <a:lstStyle>
            <a:lvl1pPr>
              <a:lnSpc>
                <a:spcPct val="100000"/>
              </a:lnSpc>
              <a:spcBef>
                <a:spcPts val="1200"/>
              </a:spcBef>
              <a:defRPr sz="1600" spc="0">
                <a:solidFill>
                  <a:schemeClr val="bg1"/>
                </a:solidFill>
              </a:defRPr>
            </a:lvl1pPr>
          </a:lstStyle>
          <a:p>
            <a:pPr lvl="0"/>
            <a:r>
              <a:rPr lang="en-GB"/>
              <a:t>Tempus urna et pharetra</a:t>
            </a:r>
            <a:endParaRPr lang="et-EE"/>
          </a:p>
        </p:txBody>
      </p:sp>
      <p:sp>
        <p:nvSpPr>
          <p:cNvPr id="5" name="Text Placeholder 14">
            <a:extLst>
              <a:ext uri="{FF2B5EF4-FFF2-40B4-BE49-F238E27FC236}">
                <a16:creationId xmlns:a16="http://schemas.microsoft.com/office/drawing/2014/main" id="{7B974238-6D80-C322-AC3C-470A70C7219D}"/>
              </a:ext>
            </a:extLst>
          </p:cNvPr>
          <p:cNvSpPr>
            <a:spLocks noGrp="1"/>
          </p:cNvSpPr>
          <p:nvPr>
            <p:ph type="body" sz="quarter" idx="21" hasCustomPrompt="1"/>
          </p:nvPr>
        </p:nvSpPr>
        <p:spPr>
          <a:xfrm>
            <a:off x="9834881" y="2757276"/>
            <a:ext cx="1930399" cy="2085657"/>
          </a:xfrm>
        </p:spPr>
        <p:txBody>
          <a:bodyPr>
            <a:normAutofit/>
          </a:bodyPr>
          <a:lstStyle>
            <a:lvl1pPr>
              <a:lnSpc>
                <a:spcPct val="150000"/>
              </a:lnSpc>
              <a:spcBef>
                <a:spcPts val="0"/>
              </a:spcBef>
              <a:defRPr sz="1000" spc="0">
                <a:solidFill>
                  <a:schemeClr val="bg1"/>
                </a:solidFill>
              </a:defRPr>
            </a:lvl1pPr>
          </a:lstStyle>
          <a:p>
            <a:pPr lvl="0"/>
            <a:r>
              <a:rPr lang="en-GB"/>
              <a:t>Congue nisi vitae suscipit tellus mauris. Nunc consequat interdum varius sit amet mattis vulputate enim. Iaculis at erat pellentesque adipiscing commodo elit at imperdiet. </a:t>
            </a:r>
            <a:endParaRPr lang="et-EE"/>
          </a:p>
        </p:txBody>
      </p:sp>
      <p:sp>
        <p:nvSpPr>
          <p:cNvPr id="6" name="Text Placeholder 17">
            <a:extLst>
              <a:ext uri="{FF2B5EF4-FFF2-40B4-BE49-F238E27FC236}">
                <a16:creationId xmlns:a16="http://schemas.microsoft.com/office/drawing/2014/main" id="{387893FF-4367-94AB-9EFD-720E3D3D4E45}"/>
              </a:ext>
            </a:extLst>
          </p:cNvPr>
          <p:cNvSpPr>
            <a:spLocks noGrp="1"/>
          </p:cNvSpPr>
          <p:nvPr>
            <p:ph type="body" sz="quarter" idx="23" hasCustomPrompt="1"/>
          </p:nvPr>
        </p:nvSpPr>
        <p:spPr>
          <a:xfrm>
            <a:off x="9550399" y="2038773"/>
            <a:ext cx="155788" cy="751840"/>
          </a:xfrm>
          <a:solidFill>
            <a:srgbClr val="56DB12"/>
          </a:solidFill>
        </p:spPr>
        <p:txBody>
          <a:bodyPr/>
          <a:lstStyle/>
          <a:p>
            <a:pPr lvl="0"/>
            <a:r>
              <a:rPr lang="et-EE"/>
              <a:t> </a:t>
            </a:r>
          </a:p>
        </p:txBody>
      </p:sp>
      <p:pic>
        <p:nvPicPr>
          <p:cNvPr id="7" name="Graphic 6">
            <a:extLst>
              <a:ext uri="{FF2B5EF4-FFF2-40B4-BE49-F238E27FC236}">
                <a16:creationId xmlns:a16="http://schemas.microsoft.com/office/drawing/2014/main" id="{A92E46E8-563C-A328-BD7E-B01AF3F05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489" y="6461203"/>
            <a:ext cx="1287344" cy="183907"/>
          </a:xfrm>
          <a:prstGeom prst="rect">
            <a:avLst/>
          </a:prstGeom>
        </p:spPr>
      </p:pic>
      <p:sp>
        <p:nvSpPr>
          <p:cNvPr id="11" name="Date Placeholder 10">
            <a:extLst>
              <a:ext uri="{FF2B5EF4-FFF2-40B4-BE49-F238E27FC236}">
                <a16:creationId xmlns:a16="http://schemas.microsoft.com/office/drawing/2014/main" id="{0EEC9D44-C9E9-E086-E5C8-D912AD6AC6AF}"/>
              </a:ext>
            </a:extLst>
          </p:cNvPr>
          <p:cNvSpPr>
            <a:spLocks noGrp="1"/>
          </p:cNvSpPr>
          <p:nvPr>
            <p:ph type="dt" sz="half" idx="24"/>
          </p:nvPr>
        </p:nvSpPr>
        <p:spPr/>
        <p:txBody>
          <a:bodyPr/>
          <a:lstStyle/>
          <a:p>
            <a:endParaRPr lang="et-EE"/>
          </a:p>
        </p:txBody>
      </p:sp>
      <p:sp>
        <p:nvSpPr>
          <p:cNvPr id="12" name="Slide Number Placeholder 11">
            <a:extLst>
              <a:ext uri="{FF2B5EF4-FFF2-40B4-BE49-F238E27FC236}">
                <a16:creationId xmlns:a16="http://schemas.microsoft.com/office/drawing/2014/main" id="{E838AB0A-6980-6582-D39F-A524792C1DD4}"/>
              </a:ext>
            </a:extLst>
          </p:cNvPr>
          <p:cNvSpPr>
            <a:spLocks noGrp="1"/>
          </p:cNvSpPr>
          <p:nvPr>
            <p:ph type="sldNum" sz="quarter" idx="25"/>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84444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lt 6">
            <a:extLst>
              <a:ext uri="{FF2B5EF4-FFF2-40B4-BE49-F238E27FC236}">
                <a16:creationId xmlns:a16="http://schemas.microsoft.com/office/drawing/2014/main" id="{8BBD5743-B443-8C23-1938-8C1A07C8745F}"/>
              </a:ext>
            </a:extLst>
          </p:cNvPr>
          <p:cNvSpPr/>
          <p:nvPr userDrawn="1"/>
        </p:nvSpPr>
        <p:spPr>
          <a:xfrm>
            <a:off x="1011338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395B2D"/>
          </a:solidFill>
          <a:ln w="36" cap="flat">
            <a:noFill/>
            <a:prstDash val="solid"/>
            <a:miter/>
          </a:ln>
        </p:spPr>
        <p:txBody>
          <a:bodyPr rtlCol="0" anchor="ctr"/>
          <a:lstStyle/>
          <a:p>
            <a:endParaRPr lang="et-EE"/>
          </a:p>
        </p:txBody>
      </p:sp>
      <p:sp>
        <p:nvSpPr>
          <p:cNvPr id="21" name="Title 1">
            <a:extLst>
              <a:ext uri="{FF2B5EF4-FFF2-40B4-BE49-F238E27FC236}">
                <a16:creationId xmlns:a16="http://schemas.microsoft.com/office/drawing/2014/main" id="{85CB9417-7216-E01C-CE73-BC46B54C26AE}"/>
              </a:ext>
            </a:extLst>
          </p:cNvPr>
          <p:cNvSpPr>
            <a:spLocks noGrp="1"/>
          </p:cNvSpPr>
          <p:nvPr>
            <p:ph type="title" hasCustomPrompt="1"/>
          </p:nvPr>
        </p:nvSpPr>
        <p:spPr>
          <a:xfrm>
            <a:off x="6701003" y="647805"/>
            <a:ext cx="4962677" cy="830575"/>
          </a:xfrm>
          <a:prstGeom prst="rect">
            <a:avLst/>
          </a:prstGeom>
        </p:spPr>
        <p:txBody>
          <a:bodyPr/>
          <a:lstStyle>
            <a:lvl1pPr algn="r">
              <a:defRPr>
                <a:solidFill>
                  <a:srgbClr val="172E08"/>
                </a:solidFill>
              </a:defRPr>
            </a:lvl1pPr>
          </a:lstStyle>
          <a:p>
            <a:r>
              <a:rPr lang="en-GB"/>
              <a:t>Quis nostrud exercitat</a:t>
            </a:r>
            <a:br>
              <a:rPr lang="en-GB"/>
            </a:br>
            <a:r>
              <a:rPr lang="en-GB"/>
              <a:t>ullamco laboris</a:t>
            </a:r>
            <a:endParaRPr lang="et-EE"/>
          </a:p>
        </p:txBody>
      </p:sp>
      <p:sp>
        <p:nvSpPr>
          <p:cNvPr id="22" name="Text Placeholder 5">
            <a:extLst>
              <a:ext uri="{FF2B5EF4-FFF2-40B4-BE49-F238E27FC236}">
                <a16:creationId xmlns:a16="http://schemas.microsoft.com/office/drawing/2014/main" id="{3004EB2E-254E-D0A3-3DD5-25A9140D352C}"/>
              </a:ext>
            </a:extLst>
          </p:cNvPr>
          <p:cNvSpPr>
            <a:spLocks noGrp="1"/>
          </p:cNvSpPr>
          <p:nvPr>
            <p:ph type="body" sz="quarter" idx="13" hasCustomPrompt="1"/>
          </p:nvPr>
        </p:nvSpPr>
        <p:spPr>
          <a:xfrm>
            <a:off x="8608907" y="1519667"/>
            <a:ext cx="3075094" cy="249140"/>
          </a:xfrm>
          <a:prstGeom prst="rect">
            <a:avLst/>
          </a:prstGeom>
        </p:spPr>
        <p:txBody>
          <a:bodyPr/>
          <a:lstStyle>
            <a:lvl1pPr algn="r">
              <a:defRPr>
                <a:solidFill>
                  <a:srgbClr val="7D9E67"/>
                </a:solidFill>
              </a:defRPr>
            </a:lvl1pPr>
          </a:lstStyle>
          <a:p>
            <a:pPr lvl="0"/>
            <a:r>
              <a:rPr lang="en-GB"/>
              <a:t>COMMODO CONSEQUAT</a:t>
            </a:r>
            <a:endParaRPr lang="et-EE"/>
          </a:p>
        </p:txBody>
      </p:sp>
      <p:sp>
        <p:nvSpPr>
          <p:cNvPr id="23" name="Text Placeholder 8">
            <a:extLst>
              <a:ext uri="{FF2B5EF4-FFF2-40B4-BE49-F238E27FC236}">
                <a16:creationId xmlns:a16="http://schemas.microsoft.com/office/drawing/2014/main" id="{3BDD2484-7D07-12E0-FF13-EEEF94797775}"/>
              </a:ext>
            </a:extLst>
          </p:cNvPr>
          <p:cNvSpPr>
            <a:spLocks noGrp="1"/>
          </p:cNvSpPr>
          <p:nvPr>
            <p:ph type="body" sz="quarter" idx="14" hasCustomPrompt="1"/>
          </p:nvPr>
        </p:nvSpPr>
        <p:spPr>
          <a:xfrm>
            <a:off x="7477760" y="2090737"/>
            <a:ext cx="4090353" cy="3605636"/>
          </a:xfrm>
        </p:spPr>
        <p:txBody>
          <a:bodyPr>
            <a:noAutofit/>
          </a:bodyPr>
          <a:lstStyle>
            <a:lvl1pPr>
              <a:lnSpc>
                <a:spcPct val="100000"/>
              </a:lnSpc>
              <a:defRPr sz="1050" b="0" spc="0">
                <a:solidFill>
                  <a:srgbClr val="172E08"/>
                </a:solidFill>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24" name="Text Placeholder 35">
            <a:extLst>
              <a:ext uri="{FF2B5EF4-FFF2-40B4-BE49-F238E27FC236}">
                <a16:creationId xmlns:a16="http://schemas.microsoft.com/office/drawing/2014/main" id="{6F38CC36-8BAD-F4FF-0772-B80AE097CF15}"/>
              </a:ext>
            </a:extLst>
          </p:cNvPr>
          <p:cNvSpPr>
            <a:spLocks noGrp="1"/>
          </p:cNvSpPr>
          <p:nvPr>
            <p:ph type="body" sz="quarter" idx="17" hasCustomPrompt="1"/>
          </p:nvPr>
        </p:nvSpPr>
        <p:spPr>
          <a:xfrm>
            <a:off x="10119044" y="5825067"/>
            <a:ext cx="1449069" cy="413173"/>
          </a:xfrm>
          <a:prstGeom prst="roundRect">
            <a:avLst>
              <a:gd name="adj" fmla="val 50000"/>
            </a:avLst>
          </a:prstGeom>
          <a:solidFill>
            <a:srgbClr val="172E08"/>
          </a:solidFill>
        </p:spPr>
        <p:txBody>
          <a:bodyPr tIns="72000" anchor="ctr">
            <a:noAutofit/>
          </a:bodyPr>
          <a:lstStyle>
            <a:lvl1pPr algn="ctr">
              <a:defRPr sz="1200" b="1" spc="0">
                <a:solidFill>
                  <a:schemeClr val="bg1"/>
                </a:solidFill>
              </a:defRPr>
            </a:lvl1pPr>
          </a:lstStyle>
          <a:p>
            <a:pPr lvl="0"/>
            <a:r>
              <a:rPr lang="et-EE"/>
              <a:t>SED LECTUS</a:t>
            </a:r>
            <a:endParaRPr lang="en-GB"/>
          </a:p>
        </p:txBody>
      </p:sp>
      <p:sp>
        <p:nvSpPr>
          <p:cNvPr id="25" name="Picture Placeholder 25">
            <a:extLst>
              <a:ext uri="{FF2B5EF4-FFF2-40B4-BE49-F238E27FC236}">
                <a16:creationId xmlns:a16="http://schemas.microsoft.com/office/drawing/2014/main" id="{B174F218-36DF-9A6B-0CC7-3CE85F5234EA}"/>
              </a:ext>
            </a:extLst>
          </p:cNvPr>
          <p:cNvSpPr>
            <a:spLocks noGrp="1"/>
          </p:cNvSpPr>
          <p:nvPr>
            <p:ph type="pic" sz="quarter" idx="15" hasCustomPrompt="1"/>
          </p:nvPr>
        </p:nvSpPr>
        <p:spPr>
          <a:xfrm>
            <a:off x="584391" y="630237"/>
            <a:ext cx="6734785" cy="5585694"/>
          </a:xfrm>
          <a:custGeom>
            <a:avLst/>
            <a:gdLst>
              <a:gd name="connsiteX0" fmla="*/ 5753680 w 6682589"/>
              <a:gd name="connsiteY0" fmla="*/ 3259343 h 5585694"/>
              <a:gd name="connsiteX1" fmla="*/ 6219425 w 6682589"/>
              <a:gd name="connsiteY1" fmla="*/ 3259343 h 5585694"/>
              <a:gd name="connsiteX2" fmla="*/ 6219425 w 6682589"/>
              <a:gd name="connsiteY2" fmla="*/ 3725088 h 5585694"/>
              <a:gd name="connsiteX3" fmla="*/ 5753680 w 6682589"/>
              <a:gd name="connsiteY3" fmla="*/ 3725088 h 5585694"/>
              <a:gd name="connsiteX4" fmla="*/ 0 w 6682589"/>
              <a:gd name="connsiteY4" fmla="*/ 0 h 5585694"/>
              <a:gd name="connsiteX5" fmla="*/ 5293098 w 6682589"/>
              <a:gd name="connsiteY5" fmla="*/ 0 h 5585694"/>
              <a:gd name="connsiteX6" fmla="*/ 5293098 w 6682589"/>
              <a:gd name="connsiteY6" fmla="*/ 4190240 h 5585694"/>
              <a:gd name="connsiteX7" fmla="*/ 5758250 w 6682589"/>
              <a:gd name="connsiteY7" fmla="*/ 4190240 h 5585694"/>
              <a:gd name="connsiteX8" fmla="*/ 5758250 w 6682589"/>
              <a:gd name="connsiteY8" fmla="*/ 4655985 h 5585694"/>
              <a:gd name="connsiteX9" fmla="*/ 5293098 w 6682589"/>
              <a:gd name="connsiteY9" fmla="*/ 4655985 h 5585694"/>
              <a:gd name="connsiteX10" fmla="*/ 5293098 w 6682589"/>
              <a:gd name="connsiteY10" fmla="*/ 5119949 h 5585694"/>
              <a:gd name="connsiteX11" fmla="*/ 5753680 w 6682589"/>
              <a:gd name="connsiteY11" fmla="*/ 5119949 h 5585694"/>
              <a:gd name="connsiteX12" fmla="*/ 5753680 w 6682589"/>
              <a:gd name="connsiteY12" fmla="*/ 4656785 h 5585694"/>
              <a:gd name="connsiteX13" fmla="*/ 6219425 w 6682589"/>
              <a:gd name="connsiteY13" fmla="*/ 4656785 h 5585694"/>
              <a:gd name="connsiteX14" fmla="*/ 6219425 w 6682589"/>
              <a:gd name="connsiteY14" fmla="*/ 5119949 h 5585694"/>
              <a:gd name="connsiteX15" fmla="*/ 6682589 w 6682589"/>
              <a:gd name="connsiteY15" fmla="*/ 5119949 h 5585694"/>
              <a:gd name="connsiteX16" fmla="*/ 6682589 w 6682589"/>
              <a:gd name="connsiteY16" fmla="*/ 5585694 h 5585694"/>
              <a:gd name="connsiteX17" fmla="*/ 6216844 w 6682589"/>
              <a:gd name="connsiteY17" fmla="*/ 5585694 h 5585694"/>
              <a:gd name="connsiteX18" fmla="*/ 6216844 w 6682589"/>
              <a:gd name="connsiteY18" fmla="*/ 5122530 h 5585694"/>
              <a:gd name="connsiteX19" fmla="*/ 5758250 w 6682589"/>
              <a:gd name="connsiteY19" fmla="*/ 5122530 h 5585694"/>
              <a:gd name="connsiteX20" fmla="*/ 5758250 w 6682589"/>
              <a:gd name="connsiteY20" fmla="*/ 5585694 h 5585694"/>
              <a:gd name="connsiteX21" fmla="*/ 5293098 w 6682589"/>
              <a:gd name="connsiteY21" fmla="*/ 5585694 h 5585694"/>
              <a:gd name="connsiteX22" fmla="*/ 5292505 w 6682589"/>
              <a:gd name="connsiteY22" fmla="*/ 5585694 h 5585694"/>
              <a:gd name="connsiteX23" fmla="*/ 0 w 6682589"/>
              <a:gd name="connsiteY23" fmla="*/ 5585694 h 558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82589" h="5585694">
                <a:moveTo>
                  <a:pt x="5753680" y="3259343"/>
                </a:moveTo>
                <a:lnTo>
                  <a:pt x="6219425" y="3259343"/>
                </a:lnTo>
                <a:lnTo>
                  <a:pt x="6219425" y="3725088"/>
                </a:lnTo>
                <a:lnTo>
                  <a:pt x="5753680" y="3725088"/>
                </a:lnTo>
                <a:close/>
                <a:moveTo>
                  <a:pt x="0" y="0"/>
                </a:moveTo>
                <a:lnTo>
                  <a:pt x="5293098" y="0"/>
                </a:lnTo>
                <a:lnTo>
                  <a:pt x="5293098" y="4190240"/>
                </a:lnTo>
                <a:lnTo>
                  <a:pt x="5758250" y="4190240"/>
                </a:lnTo>
                <a:lnTo>
                  <a:pt x="5758250" y="4655985"/>
                </a:lnTo>
                <a:lnTo>
                  <a:pt x="5293098" y="4655985"/>
                </a:lnTo>
                <a:lnTo>
                  <a:pt x="5293098" y="5119949"/>
                </a:lnTo>
                <a:lnTo>
                  <a:pt x="5753680" y="5119949"/>
                </a:lnTo>
                <a:lnTo>
                  <a:pt x="5753680" y="4656785"/>
                </a:lnTo>
                <a:lnTo>
                  <a:pt x="6219425" y="4656785"/>
                </a:lnTo>
                <a:lnTo>
                  <a:pt x="6219425" y="5119949"/>
                </a:lnTo>
                <a:lnTo>
                  <a:pt x="6682589" y="5119949"/>
                </a:lnTo>
                <a:lnTo>
                  <a:pt x="6682589" y="5585694"/>
                </a:lnTo>
                <a:lnTo>
                  <a:pt x="6216844" y="5585694"/>
                </a:lnTo>
                <a:lnTo>
                  <a:pt x="6216844" y="5122530"/>
                </a:lnTo>
                <a:lnTo>
                  <a:pt x="5758250" y="5122530"/>
                </a:lnTo>
                <a:lnTo>
                  <a:pt x="5758250" y="5585694"/>
                </a:lnTo>
                <a:lnTo>
                  <a:pt x="5293098" y="5585694"/>
                </a:lnTo>
                <a:lnTo>
                  <a:pt x="5292505" y="5585694"/>
                </a:lnTo>
                <a:lnTo>
                  <a:pt x="0" y="5585694"/>
                </a:lnTo>
                <a:close/>
              </a:path>
            </a:pathLst>
          </a:custGeom>
        </p:spPr>
        <p:txBody>
          <a:bodyPr wrap="square">
            <a:noAutofit/>
          </a:bodyPr>
          <a:lstStyle/>
          <a:p>
            <a:r>
              <a:rPr lang="et-EE"/>
              <a:t> </a:t>
            </a:r>
          </a:p>
        </p:txBody>
      </p:sp>
      <p:pic>
        <p:nvPicPr>
          <p:cNvPr id="2" name="Graphic 1">
            <a:extLst>
              <a:ext uri="{FF2B5EF4-FFF2-40B4-BE49-F238E27FC236}">
                <a16:creationId xmlns:a16="http://schemas.microsoft.com/office/drawing/2014/main" id="{A30760E6-2839-A95A-C604-5133047FA1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6461203"/>
            <a:ext cx="1287344" cy="183907"/>
          </a:xfrm>
          <a:prstGeom prst="rect">
            <a:avLst/>
          </a:prstGeom>
        </p:spPr>
      </p:pic>
      <p:sp>
        <p:nvSpPr>
          <p:cNvPr id="6" name="Date Placeholder 5">
            <a:extLst>
              <a:ext uri="{FF2B5EF4-FFF2-40B4-BE49-F238E27FC236}">
                <a16:creationId xmlns:a16="http://schemas.microsoft.com/office/drawing/2014/main" id="{1E5C686C-D3E0-1BCA-192C-0612C668AA32}"/>
              </a:ext>
            </a:extLst>
          </p:cNvPr>
          <p:cNvSpPr>
            <a:spLocks noGrp="1"/>
          </p:cNvSpPr>
          <p:nvPr>
            <p:ph type="dt" sz="half" idx="18"/>
          </p:nvPr>
        </p:nvSpPr>
        <p:spPr/>
        <p:txBody>
          <a:bodyPr/>
          <a:lstStyle/>
          <a:p>
            <a:endParaRPr lang="et-EE"/>
          </a:p>
        </p:txBody>
      </p:sp>
      <p:sp>
        <p:nvSpPr>
          <p:cNvPr id="7" name="Slide Number Placeholder 6">
            <a:extLst>
              <a:ext uri="{FF2B5EF4-FFF2-40B4-BE49-F238E27FC236}">
                <a16:creationId xmlns:a16="http://schemas.microsoft.com/office/drawing/2014/main" id="{2E78587A-C35E-C526-7228-390534039B57}"/>
              </a:ext>
            </a:extLst>
          </p:cNvPr>
          <p:cNvSpPr>
            <a:spLocks noGrp="1"/>
          </p:cNvSpPr>
          <p:nvPr>
            <p:ph type="sldNum" sz="quarter" idx="19"/>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912432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0" name="Pilt 6">
            <a:extLst>
              <a:ext uri="{FF2B5EF4-FFF2-40B4-BE49-F238E27FC236}">
                <a16:creationId xmlns:a16="http://schemas.microsoft.com/office/drawing/2014/main" id="{8BBD5743-B443-8C23-1938-8C1A07C8745F}"/>
              </a:ext>
            </a:extLst>
          </p:cNvPr>
          <p:cNvSpPr/>
          <p:nvPr userDrawn="1"/>
        </p:nvSpPr>
        <p:spPr>
          <a:xfrm>
            <a:off x="1011338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395B2D"/>
          </a:solidFill>
          <a:ln w="36" cap="flat">
            <a:noFill/>
            <a:prstDash val="solid"/>
            <a:miter/>
          </a:ln>
        </p:spPr>
        <p:txBody>
          <a:bodyPr rtlCol="0" anchor="ctr"/>
          <a:lstStyle/>
          <a:p>
            <a:endParaRPr lang="et-EE"/>
          </a:p>
        </p:txBody>
      </p:sp>
      <p:sp>
        <p:nvSpPr>
          <p:cNvPr id="2" name="Picture Placeholder 22">
            <a:extLst>
              <a:ext uri="{FF2B5EF4-FFF2-40B4-BE49-F238E27FC236}">
                <a16:creationId xmlns:a16="http://schemas.microsoft.com/office/drawing/2014/main" id="{98AC05D5-D814-74B0-508C-CD252767F8C1}"/>
              </a:ext>
            </a:extLst>
          </p:cNvPr>
          <p:cNvSpPr>
            <a:spLocks noGrp="1"/>
          </p:cNvSpPr>
          <p:nvPr>
            <p:ph type="pic" sz="quarter" idx="10" hasCustomPrompt="1"/>
          </p:nvPr>
        </p:nvSpPr>
        <p:spPr>
          <a:xfrm>
            <a:off x="587375" y="620713"/>
            <a:ext cx="10980738" cy="3977370"/>
          </a:xfrm>
          <a:custGeom>
            <a:avLst/>
            <a:gdLst>
              <a:gd name="connsiteX0" fmla="*/ 468793 w 10921115"/>
              <a:gd name="connsiteY0" fmla="*/ 3499361 h 3955774"/>
              <a:gd name="connsiteX1" fmla="*/ 926780 w 10921115"/>
              <a:gd name="connsiteY1" fmla="*/ 3499361 h 3955774"/>
              <a:gd name="connsiteX2" fmla="*/ 926780 w 10921115"/>
              <a:gd name="connsiteY2" fmla="*/ 3955774 h 3955774"/>
              <a:gd name="connsiteX3" fmla="*/ 468793 w 10921115"/>
              <a:gd name="connsiteY3" fmla="*/ 3955774 h 3955774"/>
              <a:gd name="connsiteX4" fmla="*/ 1403071 w 10921115"/>
              <a:gd name="connsiteY4" fmla="*/ 3030235 h 3955774"/>
              <a:gd name="connsiteX5" fmla="*/ 1861058 w 10921115"/>
              <a:gd name="connsiteY5" fmla="*/ 3030235 h 3955774"/>
              <a:gd name="connsiteX6" fmla="*/ 1861058 w 10921115"/>
              <a:gd name="connsiteY6" fmla="*/ 3486648 h 3955774"/>
              <a:gd name="connsiteX7" fmla="*/ 1403071 w 10921115"/>
              <a:gd name="connsiteY7" fmla="*/ 3486648 h 3955774"/>
              <a:gd name="connsiteX8" fmla="*/ 0 w 10921115"/>
              <a:gd name="connsiteY8" fmla="*/ 0 h 3955774"/>
              <a:gd name="connsiteX9" fmla="*/ 10921115 w 10921115"/>
              <a:gd name="connsiteY9" fmla="*/ 0 h 3955774"/>
              <a:gd name="connsiteX10" fmla="*/ 10921115 w 10921115"/>
              <a:gd name="connsiteY10" fmla="*/ 2572248 h 3955774"/>
              <a:gd name="connsiteX11" fmla="*/ 2795338 w 10921115"/>
              <a:gd name="connsiteY11" fmla="*/ 2572248 h 3955774"/>
              <a:gd name="connsiteX12" fmla="*/ 2795338 w 10921115"/>
              <a:gd name="connsiteY12" fmla="*/ 3021497 h 3955774"/>
              <a:gd name="connsiteX13" fmla="*/ 2337351 w 10921115"/>
              <a:gd name="connsiteY13" fmla="*/ 3021497 h 3955774"/>
              <a:gd name="connsiteX14" fmla="*/ 2337351 w 10921115"/>
              <a:gd name="connsiteY14" fmla="*/ 2572248 h 3955774"/>
              <a:gd name="connsiteX15" fmla="*/ 1391933 w 10921115"/>
              <a:gd name="connsiteY15" fmla="*/ 2572248 h 3955774"/>
              <a:gd name="connsiteX16" fmla="*/ 1391933 w 10921115"/>
              <a:gd name="connsiteY16" fmla="*/ 3021497 h 3955774"/>
              <a:gd name="connsiteX17" fmla="*/ 933945 w 10921115"/>
              <a:gd name="connsiteY17" fmla="*/ 3021497 h 3955774"/>
              <a:gd name="connsiteX18" fmla="*/ 933945 w 10921115"/>
              <a:gd name="connsiteY18" fmla="*/ 2572248 h 3955774"/>
              <a:gd name="connsiteX19" fmla="*/ 0 w 10921115"/>
              <a:gd name="connsiteY19" fmla="*/ 2572248 h 39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1115" h="3955774">
                <a:moveTo>
                  <a:pt x="468793" y="3499361"/>
                </a:moveTo>
                <a:lnTo>
                  <a:pt x="926780" y="3499361"/>
                </a:lnTo>
                <a:lnTo>
                  <a:pt x="926780" y="3955774"/>
                </a:lnTo>
                <a:lnTo>
                  <a:pt x="468793" y="3955774"/>
                </a:lnTo>
                <a:close/>
                <a:moveTo>
                  <a:pt x="1403071" y="3030235"/>
                </a:moveTo>
                <a:lnTo>
                  <a:pt x="1861058" y="3030235"/>
                </a:lnTo>
                <a:lnTo>
                  <a:pt x="1861058" y="3486648"/>
                </a:lnTo>
                <a:lnTo>
                  <a:pt x="1403071" y="3486648"/>
                </a:lnTo>
                <a:close/>
                <a:moveTo>
                  <a:pt x="0" y="0"/>
                </a:moveTo>
                <a:lnTo>
                  <a:pt x="10921115" y="0"/>
                </a:lnTo>
                <a:lnTo>
                  <a:pt x="10921115" y="2572248"/>
                </a:lnTo>
                <a:lnTo>
                  <a:pt x="2795338" y="2572248"/>
                </a:lnTo>
                <a:lnTo>
                  <a:pt x="2795338" y="3021497"/>
                </a:lnTo>
                <a:lnTo>
                  <a:pt x="2337351" y="3021497"/>
                </a:lnTo>
                <a:lnTo>
                  <a:pt x="2337351" y="2572248"/>
                </a:lnTo>
                <a:lnTo>
                  <a:pt x="1391933" y="2572248"/>
                </a:lnTo>
                <a:lnTo>
                  <a:pt x="1391933" y="3021497"/>
                </a:lnTo>
                <a:lnTo>
                  <a:pt x="933945" y="3021497"/>
                </a:lnTo>
                <a:lnTo>
                  <a:pt x="933945" y="2572248"/>
                </a:lnTo>
                <a:lnTo>
                  <a:pt x="0" y="2572248"/>
                </a:lnTo>
                <a:close/>
              </a:path>
            </a:pathLst>
          </a:custGeom>
        </p:spPr>
        <p:txBody>
          <a:bodyPr wrap="square">
            <a:noAutofit/>
          </a:bodyPr>
          <a:lstStyle/>
          <a:p>
            <a:r>
              <a:rPr lang="et-EE"/>
              <a:t> </a:t>
            </a:r>
          </a:p>
        </p:txBody>
      </p:sp>
      <p:sp>
        <p:nvSpPr>
          <p:cNvPr id="4" name="Title 1">
            <a:extLst>
              <a:ext uri="{FF2B5EF4-FFF2-40B4-BE49-F238E27FC236}">
                <a16:creationId xmlns:a16="http://schemas.microsoft.com/office/drawing/2014/main" id="{11190890-0436-464C-8526-BCD787EA6674}"/>
              </a:ext>
            </a:extLst>
          </p:cNvPr>
          <p:cNvSpPr>
            <a:spLocks noGrp="1"/>
          </p:cNvSpPr>
          <p:nvPr>
            <p:ph type="title" hasCustomPrompt="1"/>
          </p:nvPr>
        </p:nvSpPr>
        <p:spPr>
          <a:xfrm>
            <a:off x="489857" y="5482170"/>
            <a:ext cx="4990322" cy="830575"/>
          </a:xfrm>
          <a:prstGeom prst="rect">
            <a:avLst/>
          </a:prstGeom>
        </p:spPr>
        <p:txBody>
          <a:bodyPr/>
          <a:lstStyle/>
          <a:p>
            <a:r>
              <a:rPr lang="en-GB"/>
              <a:t>Quis nostrud exercitat</a:t>
            </a:r>
            <a:br>
              <a:rPr lang="en-GB"/>
            </a:br>
            <a:r>
              <a:rPr lang="en-GB"/>
              <a:t>ullamco laboris</a:t>
            </a:r>
            <a:endParaRPr lang="et-EE"/>
          </a:p>
        </p:txBody>
      </p:sp>
      <p:sp>
        <p:nvSpPr>
          <p:cNvPr id="5" name="Text Placeholder 5">
            <a:extLst>
              <a:ext uri="{FF2B5EF4-FFF2-40B4-BE49-F238E27FC236}">
                <a16:creationId xmlns:a16="http://schemas.microsoft.com/office/drawing/2014/main" id="{FEFD2552-D6CB-91A1-2882-1E87655ACC92}"/>
              </a:ext>
            </a:extLst>
          </p:cNvPr>
          <p:cNvSpPr>
            <a:spLocks noGrp="1"/>
          </p:cNvSpPr>
          <p:nvPr>
            <p:ph type="body" sz="quarter" idx="13" hasCustomPrompt="1"/>
          </p:nvPr>
        </p:nvSpPr>
        <p:spPr>
          <a:xfrm>
            <a:off x="496985" y="5177673"/>
            <a:ext cx="3073530" cy="249140"/>
          </a:xfrm>
          <a:prstGeom prst="rect">
            <a:avLst/>
          </a:prstGeom>
        </p:spPr>
        <p:txBody>
          <a:bodyPr/>
          <a:lstStyle>
            <a:lvl1pPr>
              <a:defRPr>
                <a:solidFill>
                  <a:srgbClr val="7D9E67"/>
                </a:solidFill>
              </a:defRPr>
            </a:lvl1pPr>
          </a:lstStyle>
          <a:p>
            <a:pPr lvl="0"/>
            <a:r>
              <a:rPr lang="en-GB"/>
              <a:t>COMMODO CONSEQUAT</a:t>
            </a:r>
            <a:endParaRPr lang="et-EE"/>
          </a:p>
        </p:txBody>
      </p:sp>
      <p:sp>
        <p:nvSpPr>
          <p:cNvPr id="6" name="Text Placeholder 8">
            <a:extLst>
              <a:ext uri="{FF2B5EF4-FFF2-40B4-BE49-F238E27FC236}">
                <a16:creationId xmlns:a16="http://schemas.microsoft.com/office/drawing/2014/main" id="{A3FC2D77-5B78-CA64-F927-A144BB3CB966}"/>
              </a:ext>
            </a:extLst>
          </p:cNvPr>
          <p:cNvSpPr>
            <a:spLocks noGrp="1"/>
          </p:cNvSpPr>
          <p:nvPr>
            <p:ph type="body" sz="quarter" idx="14" hasCustomPrompt="1"/>
          </p:nvPr>
        </p:nvSpPr>
        <p:spPr>
          <a:xfrm>
            <a:off x="5823283" y="4008914"/>
            <a:ext cx="5744829" cy="2357510"/>
          </a:xfrm>
        </p:spPr>
        <p:txBody>
          <a:bodyPr lIns="0" rIns="0" numCol="2" spcCol="720000">
            <a:noAutofit/>
          </a:bodyPr>
          <a:lstStyle>
            <a:lvl1pPr>
              <a:lnSpc>
                <a:spcPct val="100000"/>
              </a:lnSpc>
              <a:defRPr sz="1050" b="0" spc="0">
                <a:solidFill>
                  <a:srgbClr val="172E08"/>
                </a:solidFill>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t>
            </a:r>
            <a:endParaRPr lang="et-EE"/>
          </a:p>
          <a:p>
            <a:pPr lvl="0"/>
            <a:endParaRPr lang="en-GB"/>
          </a:p>
        </p:txBody>
      </p:sp>
      <p:sp>
        <p:nvSpPr>
          <p:cNvPr id="7" name="Text Placeholder 35">
            <a:extLst>
              <a:ext uri="{FF2B5EF4-FFF2-40B4-BE49-F238E27FC236}">
                <a16:creationId xmlns:a16="http://schemas.microsoft.com/office/drawing/2014/main" id="{235218E2-F3B9-1766-FD66-E76F8DF596BE}"/>
              </a:ext>
            </a:extLst>
          </p:cNvPr>
          <p:cNvSpPr>
            <a:spLocks noGrp="1"/>
          </p:cNvSpPr>
          <p:nvPr>
            <p:ph type="body" sz="quarter" idx="17" hasCustomPrompt="1"/>
          </p:nvPr>
        </p:nvSpPr>
        <p:spPr>
          <a:xfrm>
            <a:off x="10119044" y="5824115"/>
            <a:ext cx="1449069" cy="413173"/>
          </a:xfrm>
          <a:prstGeom prst="roundRect">
            <a:avLst>
              <a:gd name="adj" fmla="val 50000"/>
            </a:avLst>
          </a:prstGeom>
          <a:solidFill>
            <a:srgbClr val="172E08"/>
          </a:solidFill>
        </p:spPr>
        <p:txBody>
          <a:bodyPr tIns="72000" anchor="ctr">
            <a:noAutofit/>
          </a:bodyPr>
          <a:lstStyle>
            <a:lvl1pPr algn="ctr">
              <a:defRPr sz="1200" b="1" spc="0">
                <a:solidFill>
                  <a:schemeClr val="bg1"/>
                </a:solidFill>
              </a:defRPr>
            </a:lvl1pPr>
          </a:lstStyle>
          <a:p>
            <a:pPr lvl="0"/>
            <a:r>
              <a:rPr lang="et-EE"/>
              <a:t>SED LECTUS</a:t>
            </a:r>
            <a:endParaRPr lang="en-GB"/>
          </a:p>
        </p:txBody>
      </p:sp>
      <p:pic>
        <p:nvPicPr>
          <p:cNvPr id="8" name="Graphic 7">
            <a:extLst>
              <a:ext uri="{FF2B5EF4-FFF2-40B4-BE49-F238E27FC236}">
                <a16:creationId xmlns:a16="http://schemas.microsoft.com/office/drawing/2014/main" id="{1AEFE6F2-4718-E737-584D-62649F0CBA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240512"/>
            <a:ext cx="1287344" cy="183907"/>
          </a:xfrm>
          <a:prstGeom prst="rect">
            <a:avLst/>
          </a:prstGeom>
        </p:spPr>
      </p:pic>
      <p:sp>
        <p:nvSpPr>
          <p:cNvPr id="3" name="Date Placeholder 2">
            <a:extLst>
              <a:ext uri="{FF2B5EF4-FFF2-40B4-BE49-F238E27FC236}">
                <a16:creationId xmlns:a16="http://schemas.microsoft.com/office/drawing/2014/main" id="{DA2EA8F5-E5E8-D453-52BC-B59D2E7ABDBA}"/>
              </a:ext>
            </a:extLst>
          </p:cNvPr>
          <p:cNvSpPr>
            <a:spLocks noGrp="1"/>
          </p:cNvSpPr>
          <p:nvPr>
            <p:ph type="dt" sz="half" idx="18"/>
          </p:nvPr>
        </p:nvSpPr>
        <p:spPr/>
        <p:txBody>
          <a:bodyPr/>
          <a:lstStyle/>
          <a:p>
            <a:endParaRPr lang="et-EE"/>
          </a:p>
        </p:txBody>
      </p:sp>
      <p:sp>
        <p:nvSpPr>
          <p:cNvPr id="9" name="Slide Number Placeholder 8">
            <a:extLst>
              <a:ext uri="{FF2B5EF4-FFF2-40B4-BE49-F238E27FC236}">
                <a16:creationId xmlns:a16="http://schemas.microsoft.com/office/drawing/2014/main" id="{9426A1AF-BD5D-04DA-19C3-508102EABC8D}"/>
              </a:ext>
            </a:extLst>
          </p:cNvPr>
          <p:cNvSpPr>
            <a:spLocks noGrp="1"/>
          </p:cNvSpPr>
          <p:nvPr>
            <p:ph type="sldNum" sz="quarter" idx="19"/>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967969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3D271-30BD-087E-AB04-76909E1A33BC}"/>
              </a:ext>
            </a:extLst>
          </p:cNvPr>
          <p:cNvSpPr>
            <a:spLocks noGrp="1"/>
          </p:cNvSpPr>
          <p:nvPr>
            <p:ph type="dt" sz="half" idx="10"/>
          </p:nvPr>
        </p:nvSpPr>
        <p:spPr/>
        <p:txBody>
          <a:bodyPr/>
          <a:lstStyle/>
          <a:p>
            <a:endParaRPr lang="et-EE"/>
          </a:p>
        </p:txBody>
      </p:sp>
      <p:sp>
        <p:nvSpPr>
          <p:cNvPr id="3" name="Slide Number Placeholder 2">
            <a:extLst>
              <a:ext uri="{FF2B5EF4-FFF2-40B4-BE49-F238E27FC236}">
                <a16:creationId xmlns:a16="http://schemas.microsoft.com/office/drawing/2014/main" id="{218D2C06-3FB1-63B6-1A90-2CDF29E50C71}"/>
              </a:ext>
            </a:extLst>
          </p:cNvPr>
          <p:cNvSpPr>
            <a:spLocks noGrp="1"/>
          </p:cNvSpPr>
          <p:nvPr>
            <p:ph type="sldNum" sz="quarter" idx="11"/>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11326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479425" y="2090737"/>
            <a:ext cx="4422257" cy="3056995"/>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10" name="Text Placeholder 35">
            <a:extLst>
              <a:ext uri="{FF2B5EF4-FFF2-40B4-BE49-F238E27FC236}">
                <a16:creationId xmlns:a16="http://schemas.microsoft.com/office/drawing/2014/main" id="{4A7171E5-C8F7-1470-ACEA-2F8DA05CF892}"/>
              </a:ext>
            </a:extLst>
          </p:cNvPr>
          <p:cNvSpPr>
            <a:spLocks noGrp="1"/>
          </p:cNvSpPr>
          <p:nvPr>
            <p:ph type="body" sz="quarter" idx="17" hasCustomPrompt="1"/>
          </p:nvPr>
        </p:nvSpPr>
        <p:spPr>
          <a:xfrm>
            <a:off x="610024" y="5825067"/>
            <a:ext cx="1449069" cy="413173"/>
          </a:xfrm>
          <a:prstGeom prst="roundRect">
            <a:avLst>
              <a:gd name="adj" fmla="val 50000"/>
            </a:avLst>
          </a:prstGeom>
          <a:solidFill>
            <a:srgbClr val="7D9E67"/>
          </a:solidFill>
        </p:spPr>
        <p:txBody>
          <a:bodyPr tIns="72000" anchor="ctr">
            <a:noAutofit/>
          </a:bodyPr>
          <a:lstStyle>
            <a:lvl1pPr algn="ctr">
              <a:defRPr sz="1200" b="1" spc="0"/>
            </a:lvl1pPr>
          </a:lstStyle>
          <a:p>
            <a:pPr lvl="0"/>
            <a:r>
              <a:rPr lang="et-EE"/>
              <a:t>SED LECTUS</a:t>
            </a:r>
            <a:endParaRPr lang="en-GB"/>
          </a:p>
        </p:txBody>
      </p:sp>
      <p:sp>
        <p:nvSpPr>
          <p:cNvPr id="11" name="Picture Placeholder 42">
            <a:extLst>
              <a:ext uri="{FF2B5EF4-FFF2-40B4-BE49-F238E27FC236}">
                <a16:creationId xmlns:a16="http://schemas.microsoft.com/office/drawing/2014/main" id="{E53BB6E2-B9DD-F47C-112F-5264B5DDB309}"/>
              </a:ext>
            </a:extLst>
          </p:cNvPr>
          <p:cNvSpPr>
            <a:spLocks noGrp="1"/>
          </p:cNvSpPr>
          <p:nvPr>
            <p:ph type="pic" sz="quarter" idx="18" hasCustomPrompt="1"/>
          </p:nvPr>
        </p:nvSpPr>
        <p:spPr>
          <a:xfrm>
            <a:off x="4842934" y="630214"/>
            <a:ext cx="6718830" cy="5601484"/>
          </a:xfrm>
          <a:custGeom>
            <a:avLst/>
            <a:gdLst>
              <a:gd name="connsiteX0" fmla="*/ 945715 w 6701665"/>
              <a:gd name="connsiteY0" fmla="*/ 4647722 h 5587174"/>
              <a:gd name="connsiteX1" fmla="*/ 945715 w 6701665"/>
              <a:gd name="connsiteY1" fmla="*/ 5111185 h 5587174"/>
              <a:gd name="connsiteX2" fmla="*/ 1409179 w 6701665"/>
              <a:gd name="connsiteY2" fmla="*/ 5111185 h 5587174"/>
              <a:gd name="connsiteX3" fmla="*/ 1409179 w 6701665"/>
              <a:gd name="connsiteY3" fmla="*/ 4647722 h 5587174"/>
              <a:gd name="connsiteX4" fmla="*/ 469726 w 6701665"/>
              <a:gd name="connsiteY4" fmla="*/ 3244807 h 5587174"/>
              <a:gd name="connsiteX5" fmla="*/ 945715 w 6701665"/>
              <a:gd name="connsiteY5" fmla="*/ 3244807 h 5587174"/>
              <a:gd name="connsiteX6" fmla="*/ 945715 w 6701665"/>
              <a:gd name="connsiteY6" fmla="*/ 3720796 h 5587174"/>
              <a:gd name="connsiteX7" fmla="*/ 469726 w 6701665"/>
              <a:gd name="connsiteY7" fmla="*/ 3720796 h 5587174"/>
              <a:gd name="connsiteX8" fmla="*/ 1409179 w 6701665"/>
              <a:gd name="connsiteY8" fmla="*/ 0 h 5587174"/>
              <a:gd name="connsiteX9" fmla="*/ 6701665 w 6701665"/>
              <a:gd name="connsiteY9" fmla="*/ 0 h 5587174"/>
              <a:gd name="connsiteX10" fmla="*/ 6701665 w 6701665"/>
              <a:gd name="connsiteY10" fmla="*/ 5586413 h 5587174"/>
              <a:gd name="connsiteX11" fmla="*/ 1421704 w 6701665"/>
              <a:gd name="connsiteY11" fmla="*/ 5586413 h 5587174"/>
              <a:gd name="connsiteX12" fmla="*/ 1421704 w 6701665"/>
              <a:gd name="connsiteY12" fmla="*/ 5587174 h 5587174"/>
              <a:gd name="connsiteX13" fmla="*/ 945715 w 6701665"/>
              <a:gd name="connsiteY13" fmla="*/ 5587174 h 5587174"/>
              <a:gd name="connsiteX14" fmla="*/ 945715 w 6701665"/>
              <a:gd name="connsiteY14" fmla="*/ 5117448 h 5587174"/>
              <a:gd name="connsiteX15" fmla="*/ 475989 w 6701665"/>
              <a:gd name="connsiteY15" fmla="*/ 5117448 h 5587174"/>
              <a:gd name="connsiteX16" fmla="*/ 475989 w 6701665"/>
              <a:gd name="connsiteY16" fmla="*/ 5587174 h 5587174"/>
              <a:gd name="connsiteX17" fmla="*/ 0 w 6701665"/>
              <a:gd name="connsiteY17" fmla="*/ 5587174 h 5587174"/>
              <a:gd name="connsiteX18" fmla="*/ 0 w 6701665"/>
              <a:gd name="connsiteY18" fmla="*/ 5111185 h 5587174"/>
              <a:gd name="connsiteX19" fmla="*/ 469726 w 6701665"/>
              <a:gd name="connsiteY19" fmla="*/ 5111185 h 5587174"/>
              <a:gd name="connsiteX20" fmla="*/ 469726 w 6701665"/>
              <a:gd name="connsiteY20" fmla="*/ 4641459 h 5587174"/>
              <a:gd name="connsiteX21" fmla="*/ 945715 w 6701665"/>
              <a:gd name="connsiteY21" fmla="*/ 4641459 h 5587174"/>
              <a:gd name="connsiteX22" fmla="*/ 945715 w 6701665"/>
              <a:gd name="connsiteY22" fmla="*/ 4171733 h 5587174"/>
              <a:gd name="connsiteX23" fmla="*/ 1409179 w 6701665"/>
              <a:gd name="connsiteY23" fmla="*/ 4171733 h 558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01665" h="5587174">
                <a:moveTo>
                  <a:pt x="945715" y="4647722"/>
                </a:moveTo>
                <a:lnTo>
                  <a:pt x="945715" y="5111185"/>
                </a:lnTo>
                <a:lnTo>
                  <a:pt x="1409179" y="5111185"/>
                </a:lnTo>
                <a:lnTo>
                  <a:pt x="1409179" y="4647722"/>
                </a:lnTo>
                <a:close/>
                <a:moveTo>
                  <a:pt x="469726" y="3244807"/>
                </a:moveTo>
                <a:lnTo>
                  <a:pt x="945715" y="3244807"/>
                </a:lnTo>
                <a:lnTo>
                  <a:pt x="945715" y="3720796"/>
                </a:lnTo>
                <a:lnTo>
                  <a:pt x="469726" y="3720796"/>
                </a:lnTo>
                <a:close/>
                <a:moveTo>
                  <a:pt x="1409179" y="0"/>
                </a:moveTo>
                <a:lnTo>
                  <a:pt x="6701665" y="0"/>
                </a:lnTo>
                <a:lnTo>
                  <a:pt x="6701665" y="5586413"/>
                </a:lnTo>
                <a:lnTo>
                  <a:pt x="1421704" y="5586413"/>
                </a:lnTo>
                <a:lnTo>
                  <a:pt x="1421704" y="5587174"/>
                </a:lnTo>
                <a:lnTo>
                  <a:pt x="945715" y="5587174"/>
                </a:lnTo>
                <a:lnTo>
                  <a:pt x="945715" y="5117448"/>
                </a:lnTo>
                <a:lnTo>
                  <a:pt x="475989" y="5117448"/>
                </a:lnTo>
                <a:lnTo>
                  <a:pt x="475989" y="5587174"/>
                </a:lnTo>
                <a:lnTo>
                  <a:pt x="0" y="5587174"/>
                </a:lnTo>
                <a:lnTo>
                  <a:pt x="0" y="5111185"/>
                </a:lnTo>
                <a:lnTo>
                  <a:pt x="469726" y="5111185"/>
                </a:lnTo>
                <a:lnTo>
                  <a:pt x="469726" y="4641459"/>
                </a:lnTo>
                <a:lnTo>
                  <a:pt x="945715" y="4641459"/>
                </a:lnTo>
                <a:lnTo>
                  <a:pt x="945715" y="4171733"/>
                </a:lnTo>
                <a:lnTo>
                  <a:pt x="1409179" y="4171733"/>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pic>
        <p:nvPicPr>
          <p:cNvPr id="3" name="Graphic 2">
            <a:extLst>
              <a:ext uri="{FF2B5EF4-FFF2-40B4-BE49-F238E27FC236}">
                <a16:creationId xmlns:a16="http://schemas.microsoft.com/office/drawing/2014/main" id="{F020E89F-8B24-30B8-3F74-F098DDB67B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489" y="6461203"/>
            <a:ext cx="1287344" cy="183907"/>
          </a:xfrm>
          <a:prstGeom prst="rect">
            <a:avLst/>
          </a:prstGeom>
        </p:spPr>
      </p:pic>
      <p:sp>
        <p:nvSpPr>
          <p:cNvPr id="2" name="Date Placeholder 1">
            <a:extLst>
              <a:ext uri="{FF2B5EF4-FFF2-40B4-BE49-F238E27FC236}">
                <a16:creationId xmlns:a16="http://schemas.microsoft.com/office/drawing/2014/main" id="{05981EE3-52F8-DDAB-ACA3-AEBAB79209B1}"/>
              </a:ext>
            </a:extLst>
          </p:cNvPr>
          <p:cNvSpPr>
            <a:spLocks noGrp="1"/>
          </p:cNvSpPr>
          <p:nvPr>
            <p:ph type="dt" sz="half" idx="19"/>
          </p:nvPr>
        </p:nvSpPr>
        <p:spPr/>
        <p:txBody>
          <a:bodyPr/>
          <a:lstStyle/>
          <a:p>
            <a:endParaRPr lang="et-EE"/>
          </a:p>
        </p:txBody>
      </p:sp>
      <p:sp>
        <p:nvSpPr>
          <p:cNvPr id="4" name="Slide Number Placeholder 3">
            <a:extLst>
              <a:ext uri="{FF2B5EF4-FFF2-40B4-BE49-F238E27FC236}">
                <a16:creationId xmlns:a16="http://schemas.microsoft.com/office/drawing/2014/main" id="{8372FDC6-98C1-C72B-6C06-C267B5AB796B}"/>
              </a:ext>
            </a:extLst>
          </p:cNvPr>
          <p:cNvSpPr>
            <a:spLocks noGrp="1"/>
          </p:cNvSpPr>
          <p:nvPr>
            <p:ph type="sldNum" sz="quarter" idx="20"/>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664071067"/>
      </p:ext>
    </p:extLst>
  </p:cSld>
  <p:clrMapOvr>
    <a:masterClrMapping/>
  </p:clrMapOvr>
  <p:extLst>
    <p:ext uri="{DCECCB84-F9BA-43D5-87BE-67443E8EF086}">
      <p15:sldGuideLst xmlns:p15="http://schemas.microsoft.com/office/powerpoint/2012/main">
        <p15:guide id="1" orient="horz" pos="3929" userDrawn="1">
          <p15:clr>
            <a:srgbClr val="FBAE40"/>
          </p15:clr>
        </p15:guide>
        <p15:guide id="2" orient="horz" pos="39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Kohandatud paigutus">
    <p:spTree>
      <p:nvGrpSpPr>
        <p:cNvPr id="1" name=""/>
        <p:cNvGrpSpPr/>
        <p:nvPr/>
      </p:nvGrpSpPr>
      <p:grpSpPr>
        <a:xfrm>
          <a:off x="0" y="0"/>
          <a:ext cx="0" cy="0"/>
          <a:chOff x="0" y="0"/>
          <a:chExt cx="0" cy="0"/>
        </a:xfrm>
      </p:grpSpPr>
      <p:pic>
        <p:nvPicPr>
          <p:cNvPr id="6" name="Pilt 5" descr="Pilt, millel on kujutatud maastik, pilv, udu, mägi&#10;&#10;Kirjeldus on genereeritud automaatselt">
            <a:extLst>
              <a:ext uri="{FF2B5EF4-FFF2-40B4-BE49-F238E27FC236}">
                <a16:creationId xmlns:a16="http://schemas.microsoft.com/office/drawing/2014/main" id="{1E227094-9957-621A-B83A-57CC46B1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8" name="Pilt 7" descr="Pilt, millel on kujutatud kandiline, muster, Ristkülik, Sümmeetria&#10;&#10;Kirjeldus on genereeritud automaatselt">
            <a:extLst>
              <a:ext uri="{FF2B5EF4-FFF2-40B4-BE49-F238E27FC236}">
                <a16:creationId xmlns:a16="http://schemas.microsoft.com/office/drawing/2014/main" id="{51585C5B-ABE3-8BA7-895D-3604DB8AA554}"/>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9927771" y="0"/>
            <a:ext cx="2264228" cy="2713383"/>
          </a:xfrm>
          <a:prstGeom prst="rect">
            <a:avLst/>
          </a:prstGeom>
        </p:spPr>
      </p:pic>
      <p:sp>
        <p:nvSpPr>
          <p:cNvPr id="9" name="Pilt 6">
            <a:extLst>
              <a:ext uri="{FF2B5EF4-FFF2-40B4-BE49-F238E27FC236}">
                <a16:creationId xmlns:a16="http://schemas.microsoft.com/office/drawing/2014/main" id="{6132AD21-2EBC-25AE-8135-ED986DC95729}"/>
              </a:ext>
            </a:extLst>
          </p:cNvPr>
          <p:cNvSpPr/>
          <p:nvPr userDrawn="1"/>
        </p:nvSpPr>
        <p:spPr>
          <a:xfrm>
            <a:off x="3617755" y="2703325"/>
            <a:ext cx="4956491" cy="58449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10" name="Alapealkiri 2">
            <a:extLst>
              <a:ext uri="{FF2B5EF4-FFF2-40B4-BE49-F238E27FC236}">
                <a16:creationId xmlns:a16="http://schemas.microsoft.com/office/drawing/2014/main" id="{637FB1CF-028E-0753-C27C-2EF784E688E9}"/>
              </a:ext>
            </a:extLst>
          </p:cNvPr>
          <p:cNvSpPr>
            <a:spLocks noGrp="1"/>
          </p:cNvSpPr>
          <p:nvPr>
            <p:ph type="subTitle" idx="1"/>
          </p:nvPr>
        </p:nvSpPr>
        <p:spPr>
          <a:xfrm>
            <a:off x="1524000" y="3602038"/>
            <a:ext cx="9144000" cy="642303"/>
          </a:xfrm>
        </p:spPr>
        <p:txBody>
          <a:bodyPr>
            <a:normAutofit lnSpcReduction="10000"/>
          </a:bodyPr>
          <a:lstStyle>
            <a:lvl1pPr marL="0" indent="0" algn="ctr">
              <a:buFontTx/>
              <a:buNone/>
              <a:defRPr/>
            </a:lvl1pPr>
          </a:lstStyle>
          <a:p>
            <a:r>
              <a:rPr lang="et-EE" sz="1600" b="0" spc="300">
                <a:solidFill>
                  <a:srgbClr val="56DB12"/>
                </a:solidFill>
              </a:rPr>
              <a:t>EIUSMOD TEMPOR INCIDIDUNT UT LABORE ET </a:t>
            </a:r>
          </a:p>
          <a:p>
            <a:r>
              <a:rPr lang="et-EE" sz="1600" b="0" spc="300">
                <a:solidFill>
                  <a:srgbClr val="56DB12"/>
                </a:solidFill>
              </a:rPr>
              <a:t>DOLORE MAGNA ALIQUA</a:t>
            </a:r>
          </a:p>
        </p:txBody>
      </p:sp>
    </p:spTree>
    <p:extLst>
      <p:ext uri="{BB962C8B-B14F-4D97-AF65-F5344CB8AC3E}">
        <p14:creationId xmlns:p14="http://schemas.microsoft.com/office/powerpoint/2010/main" val="408024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4559E5D-3A2E-AEF6-8156-00E2B0918319}"/>
              </a:ext>
            </a:extLst>
          </p:cNvPr>
          <p:cNvSpPr>
            <a:spLocks noGrp="1"/>
          </p:cNvSpPr>
          <p:nvPr>
            <p:ph type="pic" sz="quarter" idx="18" hasCustomPrompt="1"/>
          </p:nvPr>
        </p:nvSpPr>
        <p:spPr>
          <a:xfrm>
            <a:off x="5831840" y="630215"/>
            <a:ext cx="5729925" cy="5600721"/>
          </a:xfrm>
          <a:custGeom>
            <a:avLst/>
            <a:gdLst>
              <a:gd name="connsiteX0" fmla="*/ 0 w 5283201"/>
              <a:gd name="connsiteY0" fmla="*/ 0 h 5600721"/>
              <a:gd name="connsiteX1" fmla="*/ 5283201 w 5283201"/>
              <a:gd name="connsiteY1" fmla="*/ 0 h 5600721"/>
              <a:gd name="connsiteX2" fmla="*/ 5283201 w 5283201"/>
              <a:gd name="connsiteY2" fmla="*/ 5600721 h 5600721"/>
              <a:gd name="connsiteX3" fmla="*/ 0 w 5283201"/>
              <a:gd name="connsiteY3" fmla="*/ 5600721 h 5600721"/>
            </a:gdLst>
            <a:ahLst/>
            <a:cxnLst>
              <a:cxn ang="0">
                <a:pos x="connsiteX0" y="connsiteY0"/>
              </a:cxn>
              <a:cxn ang="0">
                <a:pos x="connsiteX1" y="connsiteY1"/>
              </a:cxn>
              <a:cxn ang="0">
                <a:pos x="connsiteX2" y="connsiteY2"/>
              </a:cxn>
              <a:cxn ang="0">
                <a:pos x="connsiteX3" y="connsiteY3"/>
              </a:cxn>
            </a:cxnLst>
            <a:rect l="l" t="t" r="r" b="b"/>
            <a:pathLst>
              <a:path w="5283201" h="5600721">
                <a:moveTo>
                  <a:pt x="0" y="0"/>
                </a:moveTo>
                <a:lnTo>
                  <a:pt x="5283201" y="0"/>
                </a:lnTo>
                <a:lnTo>
                  <a:pt x="5283201" y="5600721"/>
                </a:lnTo>
                <a:lnTo>
                  <a:pt x="0" y="5600721"/>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18" name="Text Placeholder 17">
            <a:extLst>
              <a:ext uri="{FF2B5EF4-FFF2-40B4-BE49-F238E27FC236}">
                <a16:creationId xmlns:a16="http://schemas.microsoft.com/office/drawing/2014/main" id="{0AE4F02D-EECA-955C-4258-BDDF563839A0}"/>
              </a:ext>
            </a:extLst>
          </p:cNvPr>
          <p:cNvSpPr>
            <a:spLocks noGrp="1"/>
          </p:cNvSpPr>
          <p:nvPr>
            <p:ph type="body" sz="quarter" idx="22" hasCustomPrompt="1"/>
          </p:nvPr>
        </p:nvSpPr>
        <p:spPr>
          <a:xfrm>
            <a:off x="9543627" y="1781175"/>
            <a:ext cx="2648374" cy="3421063"/>
          </a:xfrm>
          <a:gradFill flip="none" rotWithShape="1">
            <a:gsLst>
              <a:gs pos="0">
                <a:srgbClr val="172E08"/>
              </a:gs>
              <a:gs pos="100000">
                <a:srgbClr val="7D9E67"/>
              </a:gs>
            </a:gsLst>
            <a:lin ang="2700000" scaled="1"/>
            <a:tileRect/>
          </a:gradFill>
        </p:spPr>
        <p:txBody>
          <a:bodyPr/>
          <a:lstStyle/>
          <a:p>
            <a:pPr lvl="0"/>
            <a:r>
              <a:rPr lang="et-EE"/>
              <a:t> </a:t>
            </a:r>
          </a:p>
        </p:txBody>
      </p:sp>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479425" y="2090737"/>
            <a:ext cx="4422257" cy="3056995"/>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10" name="Text Placeholder 35">
            <a:extLst>
              <a:ext uri="{FF2B5EF4-FFF2-40B4-BE49-F238E27FC236}">
                <a16:creationId xmlns:a16="http://schemas.microsoft.com/office/drawing/2014/main" id="{4A7171E5-C8F7-1470-ACEA-2F8DA05CF892}"/>
              </a:ext>
            </a:extLst>
          </p:cNvPr>
          <p:cNvSpPr>
            <a:spLocks noGrp="1"/>
          </p:cNvSpPr>
          <p:nvPr>
            <p:ph type="body" sz="quarter" idx="17" hasCustomPrompt="1"/>
          </p:nvPr>
        </p:nvSpPr>
        <p:spPr>
          <a:xfrm>
            <a:off x="610024" y="5825067"/>
            <a:ext cx="1449069" cy="413173"/>
          </a:xfrm>
          <a:prstGeom prst="roundRect">
            <a:avLst>
              <a:gd name="adj" fmla="val 50000"/>
            </a:avLst>
          </a:prstGeom>
          <a:solidFill>
            <a:srgbClr val="7D9E67"/>
          </a:solidFill>
        </p:spPr>
        <p:txBody>
          <a:bodyPr tIns="72000" anchor="ctr">
            <a:noAutofit/>
          </a:bodyPr>
          <a:lstStyle>
            <a:lvl1pPr algn="ctr">
              <a:defRPr sz="1200" b="1" spc="0"/>
            </a:lvl1pPr>
          </a:lstStyle>
          <a:p>
            <a:pPr lvl="0"/>
            <a:r>
              <a:rPr lang="et-EE"/>
              <a:t>SED LECTUS</a:t>
            </a:r>
            <a:endParaRPr lang="en-GB"/>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15" name="Text Placeholder 14">
            <a:extLst>
              <a:ext uri="{FF2B5EF4-FFF2-40B4-BE49-F238E27FC236}">
                <a16:creationId xmlns:a16="http://schemas.microsoft.com/office/drawing/2014/main" id="{5E76A3A1-42D8-6CD4-D355-1FBC87BE54B2}"/>
              </a:ext>
            </a:extLst>
          </p:cNvPr>
          <p:cNvSpPr>
            <a:spLocks noGrp="1"/>
          </p:cNvSpPr>
          <p:nvPr>
            <p:ph type="body" sz="quarter" idx="20" hasCustomPrompt="1"/>
          </p:nvPr>
        </p:nvSpPr>
        <p:spPr>
          <a:xfrm>
            <a:off x="9834881" y="2100263"/>
            <a:ext cx="2357120" cy="602297"/>
          </a:xfrm>
        </p:spPr>
        <p:txBody>
          <a:bodyPr>
            <a:normAutofit/>
          </a:bodyPr>
          <a:lstStyle>
            <a:lvl1pPr>
              <a:lnSpc>
                <a:spcPct val="100000"/>
              </a:lnSpc>
              <a:spcBef>
                <a:spcPts val="1200"/>
              </a:spcBef>
              <a:defRPr sz="1600" spc="0"/>
            </a:lvl1pPr>
          </a:lstStyle>
          <a:p>
            <a:pPr lvl="0"/>
            <a:r>
              <a:rPr lang="en-GB"/>
              <a:t>Tempus urna et pharetra</a:t>
            </a:r>
            <a:endParaRPr lang="et-EE"/>
          </a:p>
        </p:txBody>
      </p:sp>
      <p:sp>
        <p:nvSpPr>
          <p:cNvPr id="16" name="Text Placeholder 14">
            <a:extLst>
              <a:ext uri="{FF2B5EF4-FFF2-40B4-BE49-F238E27FC236}">
                <a16:creationId xmlns:a16="http://schemas.microsoft.com/office/drawing/2014/main" id="{29BE0C13-BFAC-34A7-40E2-0176797DD0E4}"/>
              </a:ext>
            </a:extLst>
          </p:cNvPr>
          <p:cNvSpPr>
            <a:spLocks noGrp="1"/>
          </p:cNvSpPr>
          <p:nvPr>
            <p:ph type="body" sz="quarter" idx="21" hasCustomPrompt="1"/>
          </p:nvPr>
        </p:nvSpPr>
        <p:spPr>
          <a:xfrm>
            <a:off x="9834881" y="2757276"/>
            <a:ext cx="1930399" cy="2085657"/>
          </a:xfrm>
        </p:spPr>
        <p:txBody>
          <a:bodyPr>
            <a:normAutofit/>
          </a:bodyPr>
          <a:lstStyle>
            <a:lvl1pPr>
              <a:lnSpc>
                <a:spcPct val="150000"/>
              </a:lnSpc>
              <a:spcBef>
                <a:spcPts val="0"/>
              </a:spcBef>
              <a:defRPr sz="1000" spc="0"/>
            </a:lvl1pPr>
          </a:lstStyle>
          <a:p>
            <a:pPr lvl="0"/>
            <a:r>
              <a:rPr lang="en-GB"/>
              <a:t>Congue nisi vitae suscipit tellus mauris. Nunc consequat interdum varius sit amet mattis vulputate enim. Iaculis at erat pellentesque adipiscing commodo elit at imperdiet. </a:t>
            </a:r>
            <a:endParaRPr lang="et-EE"/>
          </a:p>
        </p:txBody>
      </p:sp>
      <p:sp>
        <p:nvSpPr>
          <p:cNvPr id="19" name="Text Placeholder 17">
            <a:extLst>
              <a:ext uri="{FF2B5EF4-FFF2-40B4-BE49-F238E27FC236}">
                <a16:creationId xmlns:a16="http://schemas.microsoft.com/office/drawing/2014/main" id="{83980916-B94A-A4D5-878D-C703A9E33596}"/>
              </a:ext>
            </a:extLst>
          </p:cNvPr>
          <p:cNvSpPr>
            <a:spLocks noGrp="1"/>
          </p:cNvSpPr>
          <p:nvPr>
            <p:ph type="body" sz="quarter" idx="23" hasCustomPrompt="1"/>
          </p:nvPr>
        </p:nvSpPr>
        <p:spPr>
          <a:xfrm>
            <a:off x="9550399" y="2038773"/>
            <a:ext cx="155788" cy="751840"/>
          </a:xfrm>
          <a:solidFill>
            <a:srgbClr val="56DB12"/>
          </a:solidFill>
        </p:spPr>
        <p:txBody>
          <a:bodyPr/>
          <a:lstStyle/>
          <a:p>
            <a:pPr lvl="0"/>
            <a:r>
              <a:rPr lang="et-EE"/>
              <a:t> </a:t>
            </a:r>
          </a:p>
        </p:txBody>
      </p:sp>
      <p:pic>
        <p:nvPicPr>
          <p:cNvPr id="2" name="Graphic 1">
            <a:extLst>
              <a:ext uri="{FF2B5EF4-FFF2-40B4-BE49-F238E27FC236}">
                <a16:creationId xmlns:a16="http://schemas.microsoft.com/office/drawing/2014/main" id="{27A2ECBA-7784-3CBB-5897-59C0F89AAD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489" y="6461203"/>
            <a:ext cx="1287344" cy="183907"/>
          </a:xfrm>
          <a:prstGeom prst="rect">
            <a:avLst/>
          </a:prstGeom>
        </p:spPr>
      </p:pic>
      <p:sp>
        <p:nvSpPr>
          <p:cNvPr id="3" name="Date Placeholder 2">
            <a:extLst>
              <a:ext uri="{FF2B5EF4-FFF2-40B4-BE49-F238E27FC236}">
                <a16:creationId xmlns:a16="http://schemas.microsoft.com/office/drawing/2014/main" id="{840AF8FC-146A-4C7D-C44F-E4BA250B165B}"/>
              </a:ext>
            </a:extLst>
          </p:cNvPr>
          <p:cNvSpPr>
            <a:spLocks noGrp="1"/>
          </p:cNvSpPr>
          <p:nvPr>
            <p:ph type="dt" sz="half" idx="24"/>
          </p:nvPr>
        </p:nvSpPr>
        <p:spPr/>
        <p:txBody>
          <a:bodyPr/>
          <a:lstStyle/>
          <a:p>
            <a:endParaRPr lang="et-EE"/>
          </a:p>
        </p:txBody>
      </p:sp>
      <p:sp>
        <p:nvSpPr>
          <p:cNvPr id="4" name="Slide Number Placeholder 3">
            <a:extLst>
              <a:ext uri="{FF2B5EF4-FFF2-40B4-BE49-F238E27FC236}">
                <a16:creationId xmlns:a16="http://schemas.microsoft.com/office/drawing/2014/main" id="{DCA14680-85DB-2A68-4574-2338D7BC7384}"/>
              </a:ext>
            </a:extLst>
          </p:cNvPr>
          <p:cNvSpPr>
            <a:spLocks noGrp="1"/>
          </p:cNvSpPr>
          <p:nvPr>
            <p:ph type="sldNum" sz="quarter" idx="25"/>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42445367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6701003" y="647805"/>
            <a:ext cx="4962677" cy="830575"/>
          </a:xfrm>
          <a:prstGeom prst="rect">
            <a:avLst/>
          </a:prstGeom>
        </p:spPr>
        <p:txBody>
          <a:bodyPr/>
          <a:lstStyle>
            <a:lvl1pPr algn="r">
              <a:defRPr/>
            </a:lvl1p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8608907" y="1519667"/>
            <a:ext cx="3075094" cy="249140"/>
          </a:xfrm>
          <a:prstGeom prst="rect">
            <a:avLst/>
          </a:prstGeom>
        </p:spPr>
        <p:txBody>
          <a:bodyPr/>
          <a:lstStyle>
            <a:lvl1pPr algn="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7477760" y="2090737"/>
            <a:ext cx="4090353" cy="3605636"/>
          </a:xfrm>
        </p:spPr>
        <p:txBody>
          <a:bodyPr>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p>
        </p:txBody>
      </p:sp>
      <p:sp>
        <p:nvSpPr>
          <p:cNvPr id="10" name="Text Placeholder 35">
            <a:extLst>
              <a:ext uri="{FF2B5EF4-FFF2-40B4-BE49-F238E27FC236}">
                <a16:creationId xmlns:a16="http://schemas.microsoft.com/office/drawing/2014/main" id="{4A7171E5-C8F7-1470-ACEA-2F8DA05CF892}"/>
              </a:ext>
            </a:extLst>
          </p:cNvPr>
          <p:cNvSpPr>
            <a:spLocks noGrp="1"/>
          </p:cNvSpPr>
          <p:nvPr>
            <p:ph type="body" sz="quarter" idx="17" hasCustomPrompt="1"/>
          </p:nvPr>
        </p:nvSpPr>
        <p:spPr>
          <a:xfrm>
            <a:off x="10119044" y="5825067"/>
            <a:ext cx="1449069" cy="413173"/>
          </a:xfrm>
          <a:prstGeom prst="roundRect">
            <a:avLst>
              <a:gd name="adj" fmla="val 50000"/>
            </a:avLst>
          </a:prstGeom>
          <a:solidFill>
            <a:srgbClr val="7D9E67"/>
          </a:solidFill>
        </p:spPr>
        <p:txBody>
          <a:bodyPr tIns="72000" anchor="ctr">
            <a:noAutofit/>
          </a:bodyPr>
          <a:lstStyle>
            <a:lvl1pPr algn="ctr">
              <a:defRPr sz="1200" b="1" spc="0"/>
            </a:lvl1pPr>
          </a:lstStyle>
          <a:p>
            <a:pPr lvl="0"/>
            <a:r>
              <a:rPr lang="et-EE"/>
              <a:t>SED LECTUS</a:t>
            </a:r>
            <a:endParaRPr lang="en-GB"/>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26" name="Picture Placeholder 25">
            <a:extLst>
              <a:ext uri="{FF2B5EF4-FFF2-40B4-BE49-F238E27FC236}">
                <a16:creationId xmlns:a16="http://schemas.microsoft.com/office/drawing/2014/main" id="{2CFA0E17-172A-C72B-DD9B-DF95EC6650E4}"/>
              </a:ext>
            </a:extLst>
          </p:cNvPr>
          <p:cNvSpPr>
            <a:spLocks noGrp="1"/>
          </p:cNvSpPr>
          <p:nvPr>
            <p:ph type="pic" sz="quarter" idx="15" hasCustomPrompt="1"/>
          </p:nvPr>
        </p:nvSpPr>
        <p:spPr>
          <a:xfrm>
            <a:off x="584391" y="630237"/>
            <a:ext cx="6734785" cy="5585694"/>
          </a:xfrm>
          <a:custGeom>
            <a:avLst/>
            <a:gdLst>
              <a:gd name="connsiteX0" fmla="*/ 5753680 w 6682589"/>
              <a:gd name="connsiteY0" fmla="*/ 3259343 h 5585694"/>
              <a:gd name="connsiteX1" fmla="*/ 6219425 w 6682589"/>
              <a:gd name="connsiteY1" fmla="*/ 3259343 h 5585694"/>
              <a:gd name="connsiteX2" fmla="*/ 6219425 w 6682589"/>
              <a:gd name="connsiteY2" fmla="*/ 3725088 h 5585694"/>
              <a:gd name="connsiteX3" fmla="*/ 5753680 w 6682589"/>
              <a:gd name="connsiteY3" fmla="*/ 3725088 h 5585694"/>
              <a:gd name="connsiteX4" fmla="*/ 0 w 6682589"/>
              <a:gd name="connsiteY4" fmla="*/ 0 h 5585694"/>
              <a:gd name="connsiteX5" fmla="*/ 5293098 w 6682589"/>
              <a:gd name="connsiteY5" fmla="*/ 0 h 5585694"/>
              <a:gd name="connsiteX6" fmla="*/ 5293098 w 6682589"/>
              <a:gd name="connsiteY6" fmla="*/ 4190240 h 5585694"/>
              <a:gd name="connsiteX7" fmla="*/ 5758250 w 6682589"/>
              <a:gd name="connsiteY7" fmla="*/ 4190240 h 5585694"/>
              <a:gd name="connsiteX8" fmla="*/ 5758250 w 6682589"/>
              <a:gd name="connsiteY8" fmla="*/ 4655985 h 5585694"/>
              <a:gd name="connsiteX9" fmla="*/ 5293098 w 6682589"/>
              <a:gd name="connsiteY9" fmla="*/ 4655985 h 5585694"/>
              <a:gd name="connsiteX10" fmla="*/ 5293098 w 6682589"/>
              <a:gd name="connsiteY10" fmla="*/ 5119949 h 5585694"/>
              <a:gd name="connsiteX11" fmla="*/ 5753680 w 6682589"/>
              <a:gd name="connsiteY11" fmla="*/ 5119949 h 5585694"/>
              <a:gd name="connsiteX12" fmla="*/ 5753680 w 6682589"/>
              <a:gd name="connsiteY12" fmla="*/ 4656785 h 5585694"/>
              <a:gd name="connsiteX13" fmla="*/ 6219425 w 6682589"/>
              <a:gd name="connsiteY13" fmla="*/ 4656785 h 5585694"/>
              <a:gd name="connsiteX14" fmla="*/ 6219425 w 6682589"/>
              <a:gd name="connsiteY14" fmla="*/ 5119949 h 5585694"/>
              <a:gd name="connsiteX15" fmla="*/ 6682589 w 6682589"/>
              <a:gd name="connsiteY15" fmla="*/ 5119949 h 5585694"/>
              <a:gd name="connsiteX16" fmla="*/ 6682589 w 6682589"/>
              <a:gd name="connsiteY16" fmla="*/ 5585694 h 5585694"/>
              <a:gd name="connsiteX17" fmla="*/ 6216844 w 6682589"/>
              <a:gd name="connsiteY17" fmla="*/ 5585694 h 5585694"/>
              <a:gd name="connsiteX18" fmla="*/ 6216844 w 6682589"/>
              <a:gd name="connsiteY18" fmla="*/ 5122530 h 5585694"/>
              <a:gd name="connsiteX19" fmla="*/ 5758250 w 6682589"/>
              <a:gd name="connsiteY19" fmla="*/ 5122530 h 5585694"/>
              <a:gd name="connsiteX20" fmla="*/ 5758250 w 6682589"/>
              <a:gd name="connsiteY20" fmla="*/ 5585694 h 5585694"/>
              <a:gd name="connsiteX21" fmla="*/ 5293098 w 6682589"/>
              <a:gd name="connsiteY21" fmla="*/ 5585694 h 5585694"/>
              <a:gd name="connsiteX22" fmla="*/ 5292505 w 6682589"/>
              <a:gd name="connsiteY22" fmla="*/ 5585694 h 5585694"/>
              <a:gd name="connsiteX23" fmla="*/ 0 w 6682589"/>
              <a:gd name="connsiteY23" fmla="*/ 5585694 h 558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82589" h="5585694">
                <a:moveTo>
                  <a:pt x="5753680" y="3259343"/>
                </a:moveTo>
                <a:lnTo>
                  <a:pt x="6219425" y="3259343"/>
                </a:lnTo>
                <a:lnTo>
                  <a:pt x="6219425" y="3725088"/>
                </a:lnTo>
                <a:lnTo>
                  <a:pt x="5753680" y="3725088"/>
                </a:lnTo>
                <a:close/>
                <a:moveTo>
                  <a:pt x="0" y="0"/>
                </a:moveTo>
                <a:lnTo>
                  <a:pt x="5293098" y="0"/>
                </a:lnTo>
                <a:lnTo>
                  <a:pt x="5293098" y="4190240"/>
                </a:lnTo>
                <a:lnTo>
                  <a:pt x="5758250" y="4190240"/>
                </a:lnTo>
                <a:lnTo>
                  <a:pt x="5758250" y="4655985"/>
                </a:lnTo>
                <a:lnTo>
                  <a:pt x="5293098" y="4655985"/>
                </a:lnTo>
                <a:lnTo>
                  <a:pt x="5293098" y="5119949"/>
                </a:lnTo>
                <a:lnTo>
                  <a:pt x="5753680" y="5119949"/>
                </a:lnTo>
                <a:lnTo>
                  <a:pt x="5753680" y="4656785"/>
                </a:lnTo>
                <a:lnTo>
                  <a:pt x="6219425" y="4656785"/>
                </a:lnTo>
                <a:lnTo>
                  <a:pt x="6219425" y="5119949"/>
                </a:lnTo>
                <a:lnTo>
                  <a:pt x="6682589" y="5119949"/>
                </a:lnTo>
                <a:lnTo>
                  <a:pt x="6682589" y="5585694"/>
                </a:lnTo>
                <a:lnTo>
                  <a:pt x="6216844" y="5585694"/>
                </a:lnTo>
                <a:lnTo>
                  <a:pt x="6216844" y="5122530"/>
                </a:lnTo>
                <a:lnTo>
                  <a:pt x="5758250" y="5122530"/>
                </a:lnTo>
                <a:lnTo>
                  <a:pt x="5758250" y="5585694"/>
                </a:lnTo>
                <a:lnTo>
                  <a:pt x="5293098" y="5585694"/>
                </a:lnTo>
                <a:lnTo>
                  <a:pt x="5292505" y="5585694"/>
                </a:lnTo>
                <a:lnTo>
                  <a:pt x="0" y="5585694"/>
                </a:lnTo>
                <a:close/>
              </a:path>
            </a:pathLst>
          </a:custGeom>
        </p:spPr>
        <p:txBody>
          <a:bodyPr wrap="square">
            <a:noAutofit/>
          </a:bodyPr>
          <a:lstStyle/>
          <a:p>
            <a:r>
              <a:rPr lang="et-EE"/>
              <a:t> </a:t>
            </a:r>
          </a:p>
        </p:txBody>
      </p:sp>
      <p:pic>
        <p:nvPicPr>
          <p:cNvPr id="2" name="Graphic 1">
            <a:extLst>
              <a:ext uri="{FF2B5EF4-FFF2-40B4-BE49-F238E27FC236}">
                <a16:creationId xmlns:a16="http://schemas.microsoft.com/office/drawing/2014/main" id="{25C70C6E-03FA-B371-1DCA-4D8C860A1F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6461203"/>
            <a:ext cx="1287344" cy="183907"/>
          </a:xfrm>
          <a:prstGeom prst="rect">
            <a:avLst/>
          </a:prstGeom>
        </p:spPr>
      </p:pic>
      <p:sp>
        <p:nvSpPr>
          <p:cNvPr id="3" name="Date Placeholder 2">
            <a:extLst>
              <a:ext uri="{FF2B5EF4-FFF2-40B4-BE49-F238E27FC236}">
                <a16:creationId xmlns:a16="http://schemas.microsoft.com/office/drawing/2014/main" id="{D3E358F6-6289-358A-9B05-6EFBC5AD5BDA}"/>
              </a:ext>
            </a:extLst>
          </p:cNvPr>
          <p:cNvSpPr>
            <a:spLocks noGrp="1"/>
          </p:cNvSpPr>
          <p:nvPr>
            <p:ph type="dt" sz="half" idx="18"/>
          </p:nvPr>
        </p:nvSpPr>
        <p:spPr/>
        <p:txBody>
          <a:bodyPr/>
          <a:lstStyle/>
          <a:p>
            <a:endParaRPr lang="et-EE"/>
          </a:p>
        </p:txBody>
      </p:sp>
      <p:sp>
        <p:nvSpPr>
          <p:cNvPr id="4" name="Slide Number Placeholder 3">
            <a:extLst>
              <a:ext uri="{FF2B5EF4-FFF2-40B4-BE49-F238E27FC236}">
                <a16:creationId xmlns:a16="http://schemas.microsoft.com/office/drawing/2014/main" id="{E6CCDB42-97A5-5099-9B14-0E482A8AAD61}"/>
              </a:ext>
            </a:extLst>
          </p:cNvPr>
          <p:cNvSpPr>
            <a:spLocks noGrp="1"/>
          </p:cNvSpPr>
          <p:nvPr>
            <p:ph type="sldNum" sz="quarter" idx="19"/>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2119100579"/>
      </p:ext>
    </p:extLst>
  </p:cSld>
  <p:clrMapOvr>
    <a:masterClrMapping/>
  </p:clrMapOvr>
  <p:extLst>
    <p:ext uri="{DCECCB84-F9BA-43D5-87BE-67443E8EF086}">
      <p15:sldGuideLst xmlns:p15="http://schemas.microsoft.com/office/powerpoint/2012/main">
        <p15:guide id="4" pos="728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4559E5D-3A2E-AEF6-8156-00E2B0918319}"/>
              </a:ext>
            </a:extLst>
          </p:cNvPr>
          <p:cNvSpPr>
            <a:spLocks noGrp="1"/>
          </p:cNvSpPr>
          <p:nvPr>
            <p:ph type="pic" sz="quarter" idx="18" hasCustomPrompt="1"/>
          </p:nvPr>
        </p:nvSpPr>
        <p:spPr>
          <a:xfrm>
            <a:off x="589281" y="2228427"/>
            <a:ext cx="4632960" cy="4002509"/>
          </a:xfrm>
          <a:custGeom>
            <a:avLst/>
            <a:gdLst>
              <a:gd name="connsiteX0" fmla="*/ 0 w 5283201"/>
              <a:gd name="connsiteY0" fmla="*/ 0 h 5600721"/>
              <a:gd name="connsiteX1" fmla="*/ 5283201 w 5283201"/>
              <a:gd name="connsiteY1" fmla="*/ 0 h 5600721"/>
              <a:gd name="connsiteX2" fmla="*/ 5283201 w 5283201"/>
              <a:gd name="connsiteY2" fmla="*/ 5600721 h 5600721"/>
              <a:gd name="connsiteX3" fmla="*/ 0 w 5283201"/>
              <a:gd name="connsiteY3" fmla="*/ 5600721 h 5600721"/>
            </a:gdLst>
            <a:ahLst/>
            <a:cxnLst>
              <a:cxn ang="0">
                <a:pos x="connsiteX0" y="connsiteY0"/>
              </a:cxn>
              <a:cxn ang="0">
                <a:pos x="connsiteX1" y="connsiteY1"/>
              </a:cxn>
              <a:cxn ang="0">
                <a:pos x="connsiteX2" y="connsiteY2"/>
              </a:cxn>
              <a:cxn ang="0">
                <a:pos x="connsiteX3" y="connsiteY3"/>
              </a:cxn>
            </a:cxnLst>
            <a:rect l="l" t="t" r="r" b="b"/>
            <a:pathLst>
              <a:path w="5283201" h="5600721">
                <a:moveTo>
                  <a:pt x="0" y="0"/>
                </a:moveTo>
                <a:lnTo>
                  <a:pt x="5283201" y="0"/>
                </a:lnTo>
                <a:lnTo>
                  <a:pt x="5283201" y="5600721"/>
                </a:lnTo>
                <a:lnTo>
                  <a:pt x="0" y="5600721"/>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489857" y="910171"/>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496985" y="605674"/>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5831841" y="620713"/>
            <a:ext cx="5770880" cy="5616575"/>
          </a:xfrm>
          <a:gradFill flip="none" rotWithShape="1">
            <a:gsLst>
              <a:gs pos="0">
                <a:srgbClr val="172E08"/>
              </a:gs>
              <a:gs pos="100000">
                <a:srgbClr val="7D9E67"/>
              </a:gs>
            </a:gsLst>
            <a:lin ang="2700000" scaled="1"/>
            <a:tileRect/>
          </a:gradFill>
        </p:spPr>
        <p:txBody>
          <a:bodyPr lIns="468000" tIns="288000" rIns="468000" bIns="468000">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Aliquam faucibus purus in massa tempor nec feugiat nisl. Elementum tempus egestas sed sed risus pretium. Praesent elementum facilisis leo vel fringilla. Nec nam aliquam sem et tortor consequat id porta. </a:t>
            </a:r>
            <a:endParaRPr lang="et-EE"/>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3" name="Picture Placeholder 2">
            <a:extLst>
              <a:ext uri="{FF2B5EF4-FFF2-40B4-BE49-F238E27FC236}">
                <a16:creationId xmlns:a16="http://schemas.microsoft.com/office/drawing/2014/main" id="{0EA67D99-D229-CC9E-FC3C-8B7D041BA33F}"/>
              </a:ext>
            </a:extLst>
          </p:cNvPr>
          <p:cNvSpPr>
            <a:spLocks noGrp="1" noChangeAspect="1"/>
          </p:cNvSpPr>
          <p:nvPr>
            <p:ph type="pic" sz="quarter" idx="20" hasCustomPrompt="1"/>
          </p:nvPr>
        </p:nvSpPr>
        <p:spPr>
          <a:xfrm>
            <a:off x="6096000" y="4173650"/>
            <a:ext cx="1631739" cy="1631739"/>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11" name="Picture Placeholder 2">
            <a:extLst>
              <a:ext uri="{FF2B5EF4-FFF2-40B4-BE49-F238E27FC236}">
                <a16:creationId xmlns:a16="http://schemas.microsoft.com/office/drawing/2014/main" id="{8D835115-3F29-C572-1EB5-31C03BA68B6A}"/>
              </a:ext>
            </a:extLst>
          </p:cNvPr>
          <p:cNvSpPr>
            <a:spLocks noGrp="1" noChangeAspect="1"/>
          </p:cNvSpPr>
          <p:nvPr>
            <p:ph type="pic" sz="quarter" idx="21" hasCustomPrompt="1"/>
          </p:nvPr>
        </p:nvSpPr>
        <p:spPr>
          <a:xfrm>
            <a:off x="6284139" y="4361789"/>
            <a:ext cx="1255461" cy="1255461"/>
          </a:xfrm>
          <a:prstGeom prst="ellipse">
            <a:avLst/>
          </a:prstGeom>
          <a:noFill/>
          <a:ln w="76200">
            <a:noFill/>
          </a:ln>
        </p:spPr>
        <p:txBody>
          <a:bodyPr/>
          <a:lstStyle>
            <a:lvl1pPr>
              <a:defRPr/>
            </a:lvl1pPr>
          </a:lstStyle>
          <a:p>
            <a:r>
              <a:rPr lang="et-EE"/>
              <a:t> </a:t>
            </a:r>
          </a:p>
        </p:txBody>
      </p:sp>
      <p:sp>
        <p:nvSpPr>
          <p:cNvPr id="26" name="Picture Placeholder 2">
            <a:extLst>
              <a:ext uri="{FF2B5EF4-FFF2-40B4-BE49-F238E27FC236}">
                <a16:creationId xmlns:a16="http://schemas.microsoft.com/office/drawing/2014/main" id="{602429ED-EDB9-098B-3888-87E4BA9F8A32}"/>
              </a:ext>
            </a:extLst>
          </p:cNvPr>
          <p:cNvSpPr>
            <a:spLocks noGrp="1" noChangeAspect="1"/>
          </p:cNvSpPr>
          <p:nvPr>
            <p:ph type="pic" sz="quarter" idx="22" hasCustomPrompt="1"/>
          </p:nvPr>
        </p:nvSpPr>
        <p:spPr>
          <a:xfrm>
            <a:off x="7918026" y="4173650"/>
            <a:ext cx="1631739" cy="1631739"/>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27" name="Picture Placeholder 2">
            <a:extLst>
              <a:ext uri="{FF2B5EF4-FFF2-40B4-BE49-F238E27FC236}">
                <a16:creationId xmlns:a16="http://schemas.microsoft.com/office/drawing/2014/main" id="{C3D46A2E-F618-4934-9139-D9F5473AA9CB}"/>
              </a:ext>
            </a:extLst>
          </p:cNvPr>
          <p:cNvSpPr>
            <a:spLocks noGrp="1" noChangeAspect="1"/>
          </p:cNvSpPr>
          <p:nvPr>
            <p:ph type="pic" sz="quarter" idx="23" hasCustomPrompt="1"/>
          </p:nvPr>
        </p:nvSpPr>
        <p:spPr>
          <a:xfrm>
            <a:off x="8106165" y="4361789"/>
            <a:ext cx="1255461" cy="1255461"/>
          </a:xfrm>
          <a:prstGeom prst="ellipse">
            <a:avLst/>
          </a:prstGeom>
          <a:noFill/>
          <a:ln w="76200">
            <a:noFill/>
          </a:ln>
        </p:spPr>
        <p:txBody>
          <a:bodyPr/>
          <a:lstStyle>
            <a:lvl1pPr>
              <a:defRPr/>
            </a:lvl1pPr>
          </a:lstStyle>
          <a:p>
            <a:r>
              <a:rPr lang="et-EE"/>
              <a:t> </a:t>
            </a:r>
          </a:p>
        </p:txBody>
      </p:sp>
      <p:sp>
        <p:nvSpPr>
          <p:cNvPr id="28" name="Picture Placeholder 2">
            <a:extLst>
              <a:ext uri="{FF2B5EF4-FFF2-40B4-BE49-F238E27FC236}">
                <a16:creationId xmlns:a16="http://schemas.microsoft.com/office/drawing/2014/main" id="{1CF5E234-2D64-FD5E-19E0-9D51F13BECBD}"/>
              </a:ext>
            </a:extLst>
          </p:cNvPr>
          <p:cNvSpPr>
            <a:spLocks noGrp="1" noChangeAspect="1"/>
          </p:cNvSpPr>
          <p:nvPr>
            <p:ph type="pic" sz="quarter" idx="24" hasCustomPrompt="1"/>
          </p:nvPr>
        </p:nvSpPr>
        <p:spPr>
          <a:xfrm>
            <a:off x="9726507" y="4173650"/>
            <a:ext cx="1631739" cy="1631739"/>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30" name="Picture Placeholder 2">
            <a:extLst>
              <a:ext uri="{FF2B5EF4-FFF2-40B4-BE49-F238E27FC236}">
                <a16:creationId xmlns:a16="http://schemas.microsoft.com/office/drawing/2014/main" id="{D4365015-F427-99E3-D376-3F56A106AD75}"/>
              </a:ext>
            </a:extLst>
          </p:cNvPr>
          <p:cNvSpPr>
            <a:spLocks noGrp="1" noChangeAspect="1"/>
          </p:cNvSpPr>
          <p:nvPr>
            <p:ph type="pic" sz="quarter" idx="25" hasCustomPrompt="1"/>
          </p:nvPr>
        </p:nvSpPr>
        <p:spPr>
          <a:xfrm>
            <a:off x="9914646" y="4361789"/>
            <a:ext cx="1255461" cy="1255461"/>
          </a:xfrm>
          <a:prstGeom prst="ellipse">
            <a:avLst/>
          </a:prstGeom>
          <a:noFill/>
          <a:ln w="76200">
            <a:noFill/>
          </a:ln>
        </p:spPr>
        <p:txBody>
          <a:bodyPr/>
          <a:lstStyle>
            <a:lvl1pPr>
              <a:defRPr/>
            </a:lvl1pPr>
          </a:lstStyle>
          <a:p>
            <a:r>
              <a:rPr lang="et-EE"/>
              <a:t> </a:t>
            </a:r>
          </a:p>
        </p:txBody>
      </p:sp>
      <p:pic>
        <p:nvPicPr>
          <p:cNvPr id="2" name="Graphic 1">
            <a:extLst>
              <a:ext uri="{FF2B5EF4-FFF2-40B4-BE49-F238E27FC236}">
                <a16:creationId xmlns:a16="http://schemas.microsoft.com/office/drawing/2014/main" id="{E41C2512-FC6C-AB73-6C4E-232E622B31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489" y="6461203"/>
            <a:ext cx="1287344" cy="183907"/>
          </a:xfrm>
          <a:prstGeom prst="rect">
            <a:avLst/>
          </a:prstGeom>
        </p:spPr>
      </p:pic>
      <p:sp>
        <p:nvSpPr>
          <p:cNvPr id="4" name="Date Placeholder 3">
            <a:extLst>
              <a:ext uri="{FF2B5EF4-FFF2-40B4-BE49-F238E27FC236}">
                <a16:creationId xmlns:a16="http://schemas.microsoft.com/office/drawing/2014/main" id="{D02071B4-D870-4038-0B5B-2E6CA7424369}"/>
              </a:ext>
            </a:extLst>
          </p:cNvPr>
          <p:cNvSpPr>
            <a:spLocks noGrp="1"/>
          </p:cNvSpPr>
          <p:nvPr>
            <p:ph type="dt" sz="half" idx="26"/>
          </p:nvPr>
        </p:nvSpPr>
        <p:spPr/>
        <p:txBody>
          <a:bodyPr/>
          <a:lstStyle/>
          <a:p>
            <a:endParaRPr lang="et-EE"/>
          </a:p>
        </p:txBody>
      </p:sp>
      <p:sp>
        <p:nvSpPr>
          <p:cNvPr id="5" name="Slide Number Placeholder 4">
            <a:extLst>
              <a:ext uri="{FF2B5EF4-FFF2-40B4-BE49-F238E27FC236}">
                <a16:creationId xmlns:a16="http://schemas.microsoft.com/office/drawing/2014/main" id="{AC66AD4C-A169-5096-E693-D0CE9EFA58ED}"/>
              </a:ext>
            </a:extLst>
          </p:cNvPr>
          <p:cNvSpPr>
            <a:spLocks noGrp="1"/>
          </p:cNvSpPr>
          <p:nvPr>
            <p:ph type="sldNum" sz="quarter" idx="27"/>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6601043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587374" y="620713"/>
            <a:ext cx="7697227" cy="5616575"/>
          </a:xfrm>
          <a:gradFill flip="none" rotWithShape="1">
            <a:gsLst>
              <a:gs pos="0">
                <a:srgbClr val="172E08"/>
              </a:gs>
              <a:gs pos="100000">
                <a:srgbClr val="7D9E67"/>
              </a:gs>
            </a:gsLst>
            <a:lin ang="2700000" scaled="1"/>
            <a:tileRect/>
          </a:gradFill>
        </p:spPr>
        <p:txBody>
          <a:bodyPr lIns="468000" tIns="288000" rIns="2160000" bIns="468000" anchor="b">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endParaRPr lang="et-EE"/>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12" name="Picture Placeholder 11">
            <a:extLst>
              <a:ext uri="{FF2B5EF4-FFF2-40B4-BE49-F238E27FC236}">
                <a16:creationId xmlns:a16="http://schemas.microsoft.com/office/drawing/2014/main" id="{64559E5D-3A2E-AEF6-8156-00E2B0918319}"/>
              </a:ext>
            </a:extLst>
          </p:cNvPr>
          <p:cNvSpPr>
            <a:spLocks noGrp="1"/>
          </p:cNvSpPr>
          <p:nvPr>
            <p:ph type="pic" sz="quarter" idx="18" hasCustomPrompt="1"/>
          </p:nvPr>
        </p:nvSpPr>
        <p:spPr>
          <a:xfrm>
            <a:off x="6655182" y="1531882"/>
            <a:ext cx="5536818" cy="3794237"/>
          </a:xfrm>
          <a:custGeom>
            <a:avLst/>
            <a:gdLst>
              <a:gd name="connsiteX0" fmla="*/ 0 w 5283201"/>
              <a:gd name="connsiteY0" fmla="*/ 0 h 5600721"/>
              <a:gd name="connsiteX1" fmla="*/ 5283201 w 5283201"/>
              <a:gd name="connsiteY1" fmla="*/ 0 h 5600721"/>
              <a:gd name="connsiteX2" fmla="*/ 5283201 w 5283201"/>
              <a:gd name="connsiteY2" fmla="*/ 5600721 h 5600721"/>
              <a:gd name="connsiteX3" fmla="*/ 0 w 5283201"/>
              <a:gd name="connsiteY3" fmla="*/ 5600721 h 5600721"/>
            </a:gdLst>
            <a:ahLst/>
            <a:cxnLst>
              <a:cxn ang="0">
                <a:pos x="connsiteX0" y="connsiteY0"/>
              </a:cxn>
              <a:cxn ang="0">
                <a:pos x="connsiteX1" y="connsiteY1"/>
              </a:cxn>
              <a:cxn ang="0">
                <a:pos x="connsiteX2" y="connsiteY2"/>
              </a:cxn>
              <a:cxn ang="0">
                <a:pos x="connsiteX3" y="connsiteY3"/>
              </a:cxn>
            </a:cxnLst>
            <a:rect l="l" t="t" r="r" b="b"/>
            <a:pathLst>
              <a:path w="5283201" h="5600721">
                <a:moveTo>
                  <a:pt x="0" y="0"/>
                </a:moveTo>
                <a:lnTo>
                  <a:pt x="5283201" y="0"/>
                </a:lnTo>
                <a:lnTo>
                  <a:pt x="5283201" y="5600721"/>
                </a:lnTo>
                <a:lnTo>
                  <a:pt x="0" y="5600721"/>
                </a:lnTo>
                <a:close/>
              </a:path>
            </a:pathLst>
          </a:custGeom>
        </p:spPr>
        <p:txBody>
          <a:bodyPr wrap="square" anchor="ctr">
            <a:noAutofit/>
          </a:bodyPr>
          <a:lstStyle>
            <a:lvl1pPr algn="ctr">
              <a:defRPr sz="1050" b="0" spc="0">
                <a:solidFill>
                  <a:schemeClr val="tx1"/>
                </a:solidFill>
              </a:defRPr>
            </a:lvl1pPr>
          </a:lstStyle>
          <a:p>
            <a:r>
              <a:rPr lang="et-EE"/>
              <a:t> </a:t>
            </a:r>
          </a:p>
        </p:txBody>
      </p:sp>
      <p:sp>
        <p:nvSpPr>
          <p:cNvPr id="28" name="Picture Placeholder 2">
            <a:extLst>
              <a:ext uri="{FF2B5EF4-FFF2-40B4-BE49-F238E27FC236}">
                <a16:creationId xmlns:a16="http://schemas.microsoft.com/office/drawing/2014/main" id="{1CF5E234-2D64-FD5E-19E0-9D51F13BECBD}"/>
              </a:ext>
            </a:extLst>
          </p:cNvPr>
          <p:cNvSpPr>
            <a:spLocks noGrp="1" noChangeAspect="1"/>
          </p:cNvSpPr>
          <p:nvPr>
            <p:ph type="pic" sz="quarter" idx="24" hasCustomPrompt="1"/>
          </p:nvPr>
        </p:nvSpPr>
        <p:spPr>
          <a:xfrm>
            <a:off x="5669347" y="2674861"/>
            <a:ext cx="1941486" cy="1941486"/>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30" name="Picture Placeholder 2">
            <a:extLst>
              <a:ext uri="{FF2B5EF4-FFF2-40B4-BE49-F238E27FC236}">
                <a16:creationId xmlns:a16="http://schemas.microsoft.com/office/drawing/2014/main" id="{D4365015-F427-99E3-D376-3F56A106AD75}"/>
              </a:ext>
            </a:extLst>
          </p:cNvPr>
          <p:cNvSpPr>
            <a:spLocks noGrp="1" noChangeAspect="1"/>
          </p:cNvSpPr>
          <p:nvPr>
            <p:ph type="pic" sz="quarter" idx="25" hasCustomPrompt="1"/>
          </p:nvPr>
        </p:nvSpPr>
        <p:spPr>
          <a:xfrm>
            <a:off x="5893200" y="2898714"/>
            <a:ext cx="1493781" cy="1493781"/>
          </a:xfrm>
          <a:prstGeom prst="ellipse">
            <a:avLst/>
          </a:prstGeom>
          <a:noFill/>
          <a:ln w="76200">
            <a:noFill/>
          </a:ln>
        </p:spPr>
        <p:txBody>
          <a:bodyPr/>
          <a:lstStyle>
            <a:lvl1pPr>
              <a:defRPr/>
            </a:lvl1pPr>
          </a:lstStyle>
          <a:p>
            <a:r>
              <a:rPr lang="et-EE"/>
              <a:t> </a:t>
            </a:r>
          </a:p>
        </p:txBody>
      </p:sp>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964245" y="1137053"/>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971373" y="832556"/>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4" name="Picture Placeholder 2">
            <a:extLst>
              <a:ext uri="{FF2B5EF4-FFF2-40B4-BE49-F238E27FC236}">
                <a16:creationId xmlns:a16="http://schemas.microsoft.com/office/drawing/2014/main" id="{81AC9766-5AF4-0EC6-85AC-4819990F5087}"/>
              </a:ext>
            </a:extLst>
          </p:cNvPr>
          <p:cNvSpPr>
            <a:spLocks noGrp="1" noChangeAspect="1"/>
          </p:cNvSpPr>
          <p:nvPr>
            <p:ph type="pic" sz="quarter" idx="27" hasCustomPrompt="1"/>
          </p:nvPr>
        </p:nvSpPr>
        <p:spPr>
          <a:xfrm>
            <a:off x="3366159" y="2674861"/>
            <a:ext cx="1941486" cy="1941486"/>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5" name="Picture Placeholder 2">
            <a:extLst>
              <a:ext uri="{FF2B5EF4-FFF2-40B4-BE49-F238E27FC236}">
                <a16:creationId xmlns:a16="http://schemas.microsoft.com/office/drawing/2014/main" id="{627556F7-6FFB-7271-825D-DD036CB014AD}"/>
              </a:ext>
            </a:extLst>
          </p:cNvPr>
          <p:cNvSpPr>
            <a:spLocks noGrp="1" noChangeAspect="1"/>
          </p:cNvSpPr>
          <p:nvPr>
            <p:ph type="pic" sz="quarter" idx="28" hasCustomPrompt="1"/>
          </p:nvPr>
        </p:nvSpPr>
        <p:spPr>
          <a:xfrm>
            <a:off x="3590012" y="2898714"/>
            <a:ext cx="1493781" cy="1493781"/>
          </a:xfrm>
          <a:prstGeom prst="ellipse">
            <a:avLst/>
          </a:prstGeom>
          <a:noFill/>
          <a:ln w="76200">
            <a:noFill/>
          </a:ln>
        </p:spPr>
        <p:txBody>
          <a:bodyPr/>
          <a:lstStyle>
            <a:lvl1pPr>
              <a:defRPr/>
            </a:lvl1pPr>
          </a:lstStyle>
          <a:p>
            <a:r>
              <a:rPr lang="et-EE"/>
              <a:t> </a:t>
            </a:r>
          </a:p>
        </p:txBody>
      </p:sp>
      <p:sp>
        <p:nvSpPr>
          <p:cNvPr id="8" name="Picture Placeholder 2">
            <a:extLst>
              <a:ext uri="{FF2B5EF4-FFF2-40B4-BE49-F238E27FC236}">
                <a16:creationId xmlns:a16="http://schemas.microsoft.com/office/drawing/2014/main" id="{B8CC6BF1-FE88-3BC8-9966-8AE1548BFEB5}"/>
              </a:ext>
            </a:extLst>
          </p:cNvPr>
          <p:cNvSpPr>
            <a:spLocks noGrp="1" noChangeAspect="1"/>
          </p:cNvSpPr>
          <p:nvPr>
            <p:ph type="pic" sz="quarter" idx="29" hasCustomPrompt="1"/>
          </p:nvPr>
        </p:nvSpPr>
        <p:spPr>
          <a:xfrm>
            <a:off x="1055688" y="2674861"/>
            <a:ext cx="1941486" cy="1941486"/>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10" name="Picture Placeholder 2">
            <a:extLst>
              <a:ext uri="{FF2B5EF4-FFF2-40B4-BE49-F238E27FC236}">
                <a16:creationId xmlns:a16="http://schemas.microsoft.com/office/drawing/2014/main" id="{C2E5F614-78C9-E70E-C369-EB6F23D48083}"/>
              </a:ext>
            </a:extLst>
          </p:cNvPr>
          <p:cNvSpPr>
            <a:spLocks noGrp="1" noChangeAspect="1"/>
          </p:cNvSpPr>
          <p:nvPr>
            <p:ph type="pic" sz="quarter" idx="30" hasCustomPrompt="1"/>
          </p:nvPr>
        </p:nvSpPr>
        <p:spPr>
          <a:xfrm>
            <a:off x="1279541" y="2898714"/>
            <a:ext cx="1493781" cy="1493781"/>
          </a:xfrm>
          <a:prstGeom prst="ellipse">
            <a:avLst/>
          </a:prstGeom>
          <a:noFill/>
          <a:ln w="76200">
            <a:noFill/>
          </a:ln>
        </p:spPr>
        <p:txBody>
          <a:bodyPr/>
          <a:lstStyle>
            <a:lvl1pPr>
              <a:defRPr/>
            </a:lvl1pPr>
          </a:lstStyle>
          <a:p>
            <a:r>
              <a:rPr lang="et-EE"/>
              <a:t> </a:t>
            </a:r>
          </a:p>
        </p:txBody>
      </p:sp>
      <p:pic>
        <p:nvPicPr>
          <p:cNvPr id="3" name="Graphic 2">
            <a:extLst>
              <a:ext uri="{FF2B5EF4-FFF2-40B4-BE49-F238E27FC236}">
                <a16:creationId xmlns:a16="http://schemas.microsoft.com/office/drawing/2014/main" id="{BEFCFA68-5473-133A-4221-4FA09E16D1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6461203"/>
            <a:ext cx="1287344" cy="183907"/>
          </a:xfrm>
          <a:prstGeom prst="rect">
            <a:avLst/>
          </a:prstGeom>
        </p:spPr>
      </p:pic>
      <p:sp>
        <p:nvSpPr>
          <p:cNvPr id="2" name="Date Placeholder 1">
            <a:extLst>
              <a:ext uri="{FF2B5EF4-FFF2-40B4-BE49-F238E27FC236}">
                <a16:creationId xmlns:a16="http://schemas.microsoft.com/office/drawing/2014/main" id="{C9FA53A2-FC88-4321-176B-22628E2654A0}"/>
              </a:ext>
            </a:extLst>
          </p:cNvPr>
          <p:cNvSpPr>
            <a:spLocks noGrp="1"/>
          </p:cNvSpPr>
          <p:nvPr>
            <p:ph type="dt" sz="half" idx="31"/>
          </p:nvPr>
        </p:nvSpPr>
        <p:spPr/>
        <p:txBody>
          <a:bodyPr/>
          <a:lstStyle/>
          <a:p>
            <a:endParaRPr lang="et-EE"/>
          </a:p>
        </p:txBody>
      </p:sp>
      <p:sp>
        <p:nvSpPr>
          <p:cNvPr id="11" name="Slide Number Placeholder 10">
            <a:extLst>
              <a:ext uri="{FF2B5EF4-FFF2-40B4-BE49-F238E27FC236}">
                <a16:creationId xmlns:a16="http://schemas.microsoft.com/office/drawing/2014/main" id="{63D4C380-F471-9427-CC07-8171CC46DAB0}"/>
              </a:ext>
            </a:extLst>
          </p:cNvPr>
          <p:cNvSpPr>
            <a:spLocks noGrp="1"/>
          </p:cNvSpPr>
          <p:nvPr>
            <p:ph type="sldNum" sz="quarter" idx="32"/>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627768430"/>
      </p:ext>
    </p:extLst>
  </p:cSld>
  <p:clrMapOvr>
    <a:masterClrMapping/>
  </p:clrMapOvr>
  <p:extLst>
    <p:ext uri="{DCECCB84-F9BA-43D5-87BE-67443E8EF086}">
      <p15:sldGuideLst xmlns:p15="http://schemas.microsoft.com/office/powerpoint/2012/main">
        <p15:guide id="1" pos="3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489857" y="5482170"/>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496985" y="5177673"/>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5823283" y="4008914"/>
            <a:ext cx="5744829" cy="2357510"/>
          </a:xfrm>
        </p:spPr>
        <p:txBody>
          <a:bodyPr lIns="0" rIns="0" numCol="2" spcCol="720000">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a:p>
            <a:pPr lvl="0"/>
            <a:r>
              <a:rPr lang="en-GB"/>
              <a:t>Tempor nec feugiat nisl pretium fusce id velit. Vel fringilla est ullamcorper eget nulla facilisi etiam dignissim. </a:t>
            </a:r>
            <a:endParaRPr lang="et-EE"/>
          </a:p>
          <a:p>
            <a:pPr lvl="0"/>
            <a:endParaRPr lang="en-GB"/>
          </a:p>
        </p:txBody>
      </p:sp>
      <p:sp>
        <p:nvSpPr>
          <p:cNvPr id="10" name="Text Placeholder 35">
            <a:extLst>
              <a:ext uri="{FF2B5EF4-FFF2-40B4-BE49-F238E27FC236}">
                <a16:creationId xmlns:a16="http://schemas.microsoft.com/office/drawing/2014/main" id="{4A7171E5-C8F7-1470-ACEA-2F8DA05CF892}"/>
              </a:ext>
            </a:extLst>
          </p:cNvPr>
          <p:cNvSpPr>
            <a:spLocks noGrp="1"/>
          </p:cNvSpPr>
          <p:nvPr>
            <p:ph type="body" sz="quarter" idx="17" hasCustomPrompt="1"/>
          </p:nvPr>
        </p:nvSpPr>
        <p:spPr>
          <a:xfrm>
            <a:off x="10119044" y="5824115"/>
            <a:ext cx="1449069" cy="413173"/>
          </a:xfrm>
          <a:prstGeom prst="roundRect">
            <a:avLst>
              <a:gd name="adj" fmla="val 50000"/>
            </a:avLst>
          </a:prstGeom>
          <a:solidFill>
            <a:srgbClr val="7D9E67"/>
          </a:solidFill>
        </p:spPr>
        <p:txBody>
          <a:bodyPr tIns="72000" anchor="ctr">
            <a:noAutofit/>
          </a:bodyPr>
          <a:lstStyle>
            <a:lvl1pPr algn="ctr">
              <a:defRPr sz="1200" b="1" spc="0"/>
            </a:lvl1pPr>
          </a:lstStyle>
          <a:p>
            <a:pPr lvl="0"/>
            <a:r>
              <a:rPr lang="et-EE"/>
              <a:t>SED LECTUS</a:t>
            </a:r>
            <a:endParaRPr lang="en-GB"/>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23" name="Picture Placeholder 22">
            <a:extLst>
              <a:ext uri="{FF2B5EF4-FFF2-40B4-BE49-F238E27FC236}">
                <a16:creationId xmlns:a16="http://schemas.microsoft.com/office/drawing/2014/main" id="{39085535-4D62-65D1-E551-3A08FD58746A}"/>
              </a:ext>
            </a:extLst>
          </p:cNvPr>
          <p:cNvSpPr>
            <a:spLocks noGrp="1"/>
          </p:cNvSpPr>
          <p:nvPr>
            <p:ph type="pic" sz="quarter" idx="10" hasCustomPrompt="1"/>
          </p:nvPr>
        </p:nvSpPr>
        <p:spPr>
          <a:xfrm>
            <a:off x="587375" y="620713"/>
            <a:ext cx="10980738" cy="3977370"/>
          </a:xfrm>
          <a:custGeom>
            <a:avLst/>
            <a:gdLst>
              <a:gd name="connsiteX0" fmla="*/ 468793 w 10921115"/>
              <a:gd name="connsiteY0" fmla="*/ 3499361 h 3955774"/>
              <a:gd name="connsiteX1" fmla="*/ 926780 w 10921115"/>
              <a:gd name="connsiteY1" fmla="*/ 3499361 h 3955774"/>
              <a:gd name="connsiteX2" fmla="*/ 926780 w 10921115"/>
              <a:gd name="connsiteY2" fmla="*/ 3955774 h 3955774"/>
              <a:gd name="connsiteX3" fmla="*/ 468793 w 10921115"/>
              <a:gd name="connsiteY3" fmla="*/ 3955774 h 3955774"/>
              <a:gd name="connsiteX4" fmla="*/ 1403071 w 10921115"/>
              <a:gd name="connsiteY4" fmla="*/ 3030235 h 3955774"/>
              <a:gd name="connsiteX5" fmla="*/ 1861058 w 10921115"/>
              <a:gd name="connsiteY5" fmla="*/ 3030235 h 3955774"/>
              <a:gd name="connsiteX6" fmla="*/ 1861058 w 10921115"/>
              <a:gd name="connsiteY6" fmla="*/ 3486648 h 3955774"/>
              <a:gd name="connsiteX7" fmla="*/ 1403071 w 10921115"/>
              <a:gd name="connsiteY7" fmla="*/ 3486648 h 3955774"/>
              <a:gd name="connsiteX8" fmla="*/ 0 w 10921115"/>
              <a:gd name="connsiteY8" fmla="*/ 0 h 3955774"/>
              <a:gd name="connsiteX9" fmla="*/ 10921115 w 10921115"/>
              <a:gd name="connsiteY9" fmla="*/ 0 h 3955774"/>
              <a:gd name="connsiteX10" fmla="*/ 10921115 w 10921115"/>
              <a:gd name="connsiteY10" fmla="*/ 2572248 h 3955774"/>
              <a:gd name="connsiteX11" fmla="*/ 2795338 w 10921115"/>
              <a:gd name="connsiteY11" fmla="*/ 2572248 h 3955774"/>
              <a:gd name="connsiteX12" fmla="*/ 2795338 w 10921115"/>
              <a:gd name="connsiteY12" fmla="*/ 3021497 h 3955774"/>
              <a:gd name="connsiteX13" fmla="*/ 2337351 w 10921115"/>
              <a:gd name="connsiteY13" fmla="*/ 3021497 h 3955774"/>
              <a:gd name="connsiteX14" fmla="*/ 2337351 w 10921115"/>
              <a:gd name="connsiteY14" fmla="*/ 2572248 h 3955774"/>
              <a:gd name="connsiteX15" fmla="*/ 1391933 w 10921115"/>
              <a:gd name="connsiteY15" fmla="*/ 2572248 h 3955774"/>
              <a:gd name="connsiteX16" fmla="*/ 1391933 w 10921115"/>
              <a:gd name="connsiteY16" fmla="*/ 3021497 h 3955774"/>
              <a:gd name="connsiteX17" fmla="*/ 933945 w 10921115"/>
              <a:gd name="connsiteY17" fmla="*/ 3021497 h 3955774"/>
              <a:gd name="connsiteX18" fmla="*/ 933945 w 10921115"/>
              <a:gd name="connsiteY18" fmla="*/ 2572248 h 3955774"/>
              <a:gd name="connsiteX19" fmla="*/ 0 w 10921115"/>
              <a:gd name="connsiteY19" fmla="*/ 2572248 h 39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1115" h="3955774">
                <a:moveTo>
                  <a:pt x="468793" y="3499361"/>
                </a:moveTo>
                <a:lnTo>
                  <a:pt x="926780" y="3499361"/>
                </a:lnTo>
                <a:lnTo>
                  <a:pt x="926780" y="3955774"/>
                </a:lnTo>
                <a:lnTo>
                  <a:pt x="468793" y="3955774"/>
                </a:lnTo>
                <a:close/>
                <a:moveTo>
                  <a:pt x="1403071" y="3030235"/>
                </a:moveTo>
                <a:lnTo>
                  <a:pt x="1861058" y="3030235"/>
                </a:lnTo>
                <a:lnTo>
                  <a:pt x="1861058" y="3486648"/>
                </a:lnTo>
                <a:lnTo>
                  <a:pt x="1403071" y="3486648"/>
                </a:lnTo>
                <a:close/>
                <a:moveTo>
                  <a:pt x="0" y="0"/>
                </a:moveTo>
                <a:lnTo>
                  <a:pt x="10921115" y="0"/>
                </a:lnTo>
                <a:lnTo>
                  <a:pt x="10921115" y="2572248"/>
                </a:lnTo>
                <a:lnTo>
                  <a:pt x="2795338" y="2572248"/>
                </a:lnTo>
                <a:lnTo>
                  <a:pt x="2795338" y="3021497"/>
                </a:lnTo>
                <a:lnTo>
                  <a:pt x="2337351" y="3021497"/>
                </a:lnTo>
                <a:lnTo>
                  <a:pt x="2337351" y="2572248"/>
                </a:lnTo>
                <a:lnTo>
                  <a:pt x="1391933" y="2572248"/>
                </a:lnTo>
                <a:lnTo>
                  <a:pt x="1391933" y="3021497"/>
                </a:lnTo>
                <a:lnTo>
                  <a:pt x="933945" y="3021497"/>
                </a:lnTo>
                <a:lnTo>
                  <a:pt x="933945" y="2572248"/>
                </a:lnTo>
                <a:lnTo>
                  <a:pt x="0" y="2572248"/>
                </a:lnTo>
                <a:close/>
              </a:path>
            </a:pathLst>
          </a:custGeom>
        </p:spPr>
        <p:txBody>
          <a:bodyPr wrap="square">
            <a:noAutofit/>
          </a:bodyPr>
          <a:lstStyle/>
          <a:p>
            <a:r>
              <a:rPr lang="et-EE"/>
              <a:t> </a:t>
            </a:r>
          </a:p>
        </p:txBody>
      </p:sp>
      <p:pic>
        <p:nvPicPr>
          <p:cNvPr id="3" name="Graphic 2">
            <a:extLst>
              <a:ext uri="{FF2B5EF4-FFF2-40B4-BE49-F238E27FC236}">
                <a16:creationId xmlns:a16="http://schemas.microsoft.com/office/drawing/2014/main" id="{A051A822-22A9-54AE-A86B-4171600CE9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240512"/>
            <a:ext cx="1287344" cy="183907"/>
          </a:xfrm>
          <a:prstGeom prst="rect">
            <a:avLst/>
          </a:prstGeom>
        </p:spPr>
      </p:pic>
      <p:sp>
        <p:nvSpPr>
          <p:cNvPr id="2" name="Date Placeholder 1">
            <a:extLst>
              <a:ext uri="{FF2B5EF4-FFF2-40B4-BE49-F238E27FC236}">
                <a16:creationId xmlns:a16="http://schemas.microsoft.com/office/drawing/2014/main" id="{968CDD99-9411-32B6-4175-00B796717FBC}"/>
              </a:ext>
            </a:extLst>
          </p:cNvPr>
          <p:cNvSpPr>
            <a:spLocks noGrp="1"/>
          </p:cNvSpPr>
          <p:nvPr>
            <p:ph type="dt" sz="half" idx="18"/>
          </p:nvPr>
        </p:nvSpPr>
        <p:spPr/>
        <p:txBody>
          <a:bodyPr/>
          <a:lstStyle/>
          <a:p>
            <a:endParaRPr lang="et-EE"/>
          </a:p>
        </p:txBody>
      </p:sp>
      <p:sp>
        <p:nvSpPr>
          <p:cNvPr id="4" name="Slide Number Placeholder 3">
            <a:extLst>
              <a:ext uri="{FF2B5EF4-FFF2-40B4-BE49-F238E27FC236}">
                <a16:creationId xmlns:a16="http://schemas.microsoft.com/office/drawing/2014/main" id="{B9241950-AD87-AD56-9D04-A7DE503046CC}"/>
              </a:ext>
            </a:extLst>
          </p:cNvPr>
          <p:cNvSpPr>
            <a:spLocks noGrp="1"/>
          </p:cNvSpPr>
          <p:nvPr>
            <p:ph type="sldNum" sz="quarter" idx="19"/>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1366801980"/>
      </p:ext>
    </p:extLst>
  </p:cSld>
  <p:clrMapOvr>
    <a:masterClrMapping/>
  </p:clrMapOvr>
  <p:extLst>
    <p:ext uri="{DCECCB84-F9BA-43D5-87BE-67443E8EF086}">
      <p15:sldGuideLst xmlns:p15="http://schemas.microsoft.com/office/powerpoint/2012/main">
        <p15:guide id="1" orient="horz" pos="3929" userDrawn="1">
          <p15:clr>
            <a:srgbClr val="FBAE40"/>
          </p15:clr>
        </p15:guide>
        <p15:guide id="2" orient="horz" pos="391" userDrawn="1">
          <p15:clr>
            <a:srgbClr val="FBAE40"/>
          </p15:clr>
        </p15:guide>
        <p15:guide id="3" pos="7287" userDrawn="1">
          <p15:clr>
            <a:srgbClr val="FBAE40"/>
          </p15:clr>
        </p15:guide>
        <p15:guide id="4" pos="3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830201-4B6C-BB0E-9D77-037EE6865868}"/>
              </a:ext>
            </a:extLst>
          </p:cNvPr>
          <p:cNvSpPr>
            <a:spLocks noGrp="1"/>
          </p:cNvSpPr>
          <p:nvPr>
            <p:ph type="title" hasCustomPrompt="1"/>
          </p:nvPr>
        </p:nvSpPr>
        <p:spPr>
          <a:xfrm>
            <a:off x="489857" y="4024629"/>
            <a:ext cx="4990322" cy="830575"/>
          </a:xfrm>
          <a:prstGeom prst="rect">
            <a:avLst/>
          </a:prstGeom>
        </p:spPr>
        <p:txBody>
          <a:bodyPr/>
          <a:lstStyle/>
          <a:p>
            <a:r>
              <a:rPr lang="en-GB"/>
              <a:t>Quis nostrud exercitat</a:t>
            </a:r>
            <a:br>
              <a:rPr lang="en-GB"/>
            </a:br>
            <a:r>
              <a:rPr lang="en-GB"/>
              <a:t>ullamco laboris</a:t>
            </a:r>
            <a:endParaRPr lang="et-EE"/>
          </a:p>
        </p:txBody>
      </p:sp>
      <p:sp>
        <p:nvSpPr>
          <p:cNvPr id="7" name="Text Placeholder 5">
            <a:extLst>
              <a:ext uri="{FF2B5EF4-FFF2-40B4-BE49-F238E27FC236}">
                <a16:creationId xmlns:a16="http://schemas.microsoft.com/office/drawing/2014/main" id="{B4700B47-75E5-ECF8-A86F-28EC5929B0F3}"/>
              </a:ext>
            </a:extLst>
          </p:cNvPr>
          <p:cNvSpPr>
            <a:spLocks noGrp="1"/>
          </p:cNvSpPr>
          <p:nvPr>
            <p:ph type="body" sz="quarter" idx="13" hasCustomPrompt="1"/>
          </p:nvPr>
        </p:nvSpPr>
        <p:spPr>
          <a:xfrm>
            <a:off x="496985" y="3720132"/>
            <a:ext cx="3073530" cy="249140"/>
          </a:xfrm>
          <a:prstGeom prst="rect">
            <a:avLst/>
          </a:prstGeom>
        </p:spPr>
        <p:txBody>
          <a:bodyPr/>
          <a:lstStyle>
            <a:lvl1pPr>
              <a:defRPr>
                <a:solidFill>
                  <a:srgbClr val="56DB12"/>
                </a:solidFill>
              </a:defRPr>
            </a:lvl1pPr>
          </a:lstStyle>
          <a:p>
            <a:pPr lvl="0"/>
            <a:r>
              <a:rPr lang="en-GB"/>
              <a:t>COMMODO CONSEQUAT</a:t>
            </a:r>
            <a:endParaRPr lang="et-EE"/>
          </a:p>
        </p:txBody>
      </p:sp>
      <p:sp>
        <p:nvSpPr>
          <p:cNvPr id="9" name="Text Placeholder 8">
            <a:extLst>
              <a:ext uri="{FF2B5EF4-FFF2-40B4-BE49-F238E27FC236}">
                <a16:creationId xmlns:a16="http://schemas.microsoft.com/office/drawing/2014/main" id="{06EEAF45-B546-A62A-3CCA-367DD2B475FC}"/>
              </a:ext>
            </a:extLst>
          </p:cNvPr>
          <p:cNvSpPr>
            <a:spLocks noGrp="1"/>
          </p:cNvSpPr>
          <p:nvPr>
            <p:ph type="body" sz="quarter" idx="14" hasCustomPrompt="1"/>
          </p:nvPr>
        </p:nvSpPr>
        <p:spPr>
          <a:xfrm>
            <a:off x="5823283" y="3704007"/>
            <a:ext cx="2722575" cy="2621166"/>
          </a:xfrm>
        </p:spPr>
        <p:txBody>
          <a:bodyPr lIns="0" rIns="0" numCol="1" spcCol="720000">
            <a:noAutofit/>
          </a:bodyPr>
          <a:lstStyle>
            <a:lvl1pPr>
              <a:lnSpc>
                <a:spcPct val="100000"/>
              </a:lnSpc>
              <a:defRPr sz="1050" b="0" spc="0">
                <a:latin typeface="+mn-lt"/>
              </a:defRPr>
            </a:lvl1pPr>
          </a:lstStyle>
          <a:p>
            <a:pPr lvl="0"/>
            <a:r>
              <a:rPr lang="en-GB"/>
              <a:t>Duis aute irure dolor in reprehenderit in voluptate velit esse cillum dolore eu fugiat nulla pariatur. Excepteur sint occaecat cupidatat non proident, sunt in culpa qui officia deserunt mollit anim id est laborum.</a:t>
            </a:r>
          </a:p>
          <a:p>
            <a:pPr lvl="0"/>
            <a:r>
              <a:rPr lang="en-GB"/>
              <a:t>Nibh tellus molestie nunc non. Venenatis cras sed felis eget velit. Quis blandit turpis cursus in. Auctor augue mauris augue neque gravida in fermentum. Ac tortor vitae purus faucibus ornare. Eget egestas purus viverra accumsan. Euismod nisi porta lorem mollis. Sed lectus vestibulum mattis ullamcorper velit sed ullamcorper. </a:t>
            </a:r>
          </a:p>
        </p:txBody>
      </p:sp>
      <p:sp>
        <p:nvSpPr>
          <p:cNvPr id="29" name="Pilt 6">
            <a:extLst>
              <a:ext uri="{FF2B5EF4-FFF2-40B4-BE49-F238E27FC236}">
                <a16:creationId xmlns:a16="http://schemas.microsoft.com/office/drawing/2014/main" id="{C9224FEF-A700-682F-287A-526F9E432A47}"/>
              </a:ext>
            </a:extLst>
          </p:cNvPr>
          <p:cNvSpPr/>
          <p:nvPr userDrawn="1"/>
        </p:nvSpPr>
        <p:spPr>
          <a:xfrm>
            <a:off x="10132049" y="248816"/>
            <a:ext cx="1421772" cy="16766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20" name="Picture Placeholder 19">
            <a:extLst>
              <a:ext uri="{FF2B5EF4-FFF2-40B4-BE49-F238E27FC236}">
                <a16:creationId xmlns:a16="http://schemas.microsoft.com/office/drawing/2014/main" id="{15AA0618-A8EB-92CA-B09E-E846E4A003EE}"/>
              </a:ext>
            </a:extLst>
          </p:cNvPr>
          <p:cNvSpPr>
            <a:spLocks noGrp="1"/>
          </p:cNvSpPr>
          <p:nvPr>
            <p:ph type="pic" sz="quarter" idx="10" hasCustomPrompt="1"/>
          </p:nvPr>
        </p:nvSpPr>
        <p:spPr>
          <a:xfrm>
            <a:off x="587375" y="620713"/>
            <a:ext cx="10980738" cy="2569374"/>
          </a:xfrm>
          <a:custGeom>
            <a:avLst/>
            <a:gdLst>
              <a:gd name="connsiteX0" fmla="*/ 0 w 10980738"/>
              <a:gd name="connsiteY0" fmla="*/ 0 h 2569374"/>
              <a:gd name="connsiteX1" fmla="*/ 10980738 w 10980738"/>
              <a:gd name="connsiteY1" fmla="*/ 0 h 2569374"/>
              <a:gd name="connsiteX2" fmla="*/ 10980738 w 10980738"/>
              <a:gd name="connsiteY2" fmla="*/ 2569374 h 2569374"/>
              <a:gd name="connsiteX3" fmla="*/ 0 w 10980738"/>
              <a:gd name="connsiteY3" fmla="*/ 2569374 h 2569374"/>
            </a:gdLst>
            <a:ahLst/>
            <a:cxnLst>
              <a:cxn ang="0">
                <a:pos x="connsiteX0" y="connsiteY0"/>
              </a:cxn>
              <a:cxn ang="0">
                <a:pos x="connsiteX1" y="connsiteY1"/>
              </a:cxn>
              <a:cxn ang="0">
                <a:pos x="connsiteX2" y="connsiteY2"/>
              </a:cxn>
              <a:cxn ang="0">
                <a:pos x="connsiteX3" y="connsiteY3"/>
              </a:cxn>
            </a:cxnLst>
            <a:rect l="l" t="t" r="r" b="b"/>
            <a:pathLst>
              <a:path w="10980738" h="2569374">
                <a:moveTo>
                  <a:pt x="0" y="0"/>
                </a:moveTo>
                <a:lnTo>
                  <a:pt x="10980738" y="0"/>
                </a:lnTo>
                <a:lnTo>
                  <a:pt x="10980738" y="2569374"/>
                </a:lnTo>
                <a:lnTo>
                  <a:pt x="0" y="2569374"/>
                </a:lnTo>
                <a:close/>
              </a:path>
            </a:pathLst>
          </a:custGeom>
        </p:spPr>
        <p:txBody>
          <a:bodyPr wrap="square">
            <a:noAutofit/>
          </a:bodyPr>
          <a:lstStyle/>
          <a:p>
            <a:r>
              <a:rPr lang="et-EE"/>
              <a:t> </a:t>
            </a:r>
          </a:p>
        </p:txBody>
      </p:sp>
      <p:sp>
        <p:nvSpPr>
          <p:cNvPr id="8" name="Text Placeholder 8">
            <a:extLst>
              <a:ext uri="{FF2B5EF4-FFF2-40B4-BE49-F238E27FC236}">
                <a16:creationId xmlns:a16="http://schemas.microsoft.com/office/drawing/2014/main" id="{4444E44E-544E-3405-7373-E40E122C60EE}"/>
              </a:ext>
            </a:extLst>
          </p:cNvPr>
          <p:cNvSpPr>
            <a:spLocks noGrp="1"/>
          </p:cNvSpPr>
          <p:nvPr>
            <p:ph type="body" sz="quarter" idx="27" hasCustomPrompt="1"/>
          </p:nvPr>
        </p:nvSpPr>
        <p:spPr>
          <a:xfrm>
            <a:off x="8845538" y="3704008"/>
            <a:ext cx="2722575" cy="1363006"/>
          </a:xfrm>
        </p:spPr>
        <p:txBody>
          <a:bodyPr lIns="0" rIns="0" numCol="1" spcCol="720000">
            <a:noAutofit/>
          </a:bodyPr>
          <a:lstStyle>
            <a:lvl1pPr marL="171450" indent="-171450">
              <a:lnSpc>
                <a:spcPct val="100000"/>
              </a:lnSpc>
              <a:buClr>
                <a:srgbClr val="56DB12"/>
              </a:buClr>
              <a:buFont typeface="Wingdings" panose="05000000000000000000" pitchFamily="2" charset="2"/>
              <a:buChar char="§"/>
              <a:defRPr sz="1050" b="0" spc="0">
                <a:latin typeface="+mn-lt"/>
              </a:defRPr>
            </a:lvl1pPr>
          </a:lstStyle>
          <a:p>
            <a:pPr lvl="0"/>
            <a:r>
              <a:rPr lang="en-GB"/>
              <a:t>Tempor nec feugiat </a:t>
            </a:r>
          </a:p>
          <a:p>
            <a:pPr lvl="0"/>
            <a:r>
              <a:rPr lang="en-GB"/>
              <a:t>Aliquam faucibus purus in </a:t>
            </a:r>
          </a:p>
          <a:p>
            <a:pPr lvl="0"/>
            <a:r>
              <a:rPr lang="en-GB"/>
              <a:t>Elementum tempus egestas sed </a:t>
            </a:r>
          </a:p>
          <a:p>
            <a:pPr lvl="0"/>
            <a:r>
              <a:rPr lang="en-GB"/>
              <a:t>Praesent elementum facilisis leo </a:t>
            </a:r>
          </a:p>
          <a:p>
            <a:pPr lvl="0"/>
            <a:r>
              <a:rPr lang="en-GB"/>
              <a:t>Nec nam aliquam sem et tortor </a:t>
            </a:r>
            <a:endParaRPr lang="et-EE"/>
          </a:p>
        </p:txBody>
      </p:sp>
      <p:sp>
        <p:nvSpPr>
          <p:cNvPr id="11" name="Text Placeholder 8">
            <a:extLst>
              <a:ext uri="{FF2B5EF4-FFF2-40B4-BE49-F238E27FC236}">
                <a16:creationId xmlns:a16="http://schemas.microsoft.com/office/drawing/2014/main" id="{85195FF7-1E2D-0772-6B1D-B1483CAE9951}"/>
              </a:ext>
            </a:extLst>
          </p:cNvPr>
          <p:cNvSpPr>
            <a:spLocks noGrp="1"/>
          </p:cNvSpPr>
          <p:nvPr>
            <p:ph type="body" sz="quarter" idx="28" hasCustomPrompt="1"/>
          </p:nvPr>
        </p:nvSpPr>
        <p:spPr>
          <a:xfrm>
            <a:off x="8845538" y="5320941"/>
            <a:ext cx="2722575" cy="964472"/>
          </a:xfrm>
        </p:spPr>
        <p:txBody>
          <a:bodyPr lIns="0" tIns="0" rIns="0" numCol="1" spcCol="720000">
            <a:noAutofit/>
          </a:bodyPr>
          <a:lstStyle>
            <a:lvl1pPr marL="0" indent="0">
              <a:lnSpc>
                <a:spcPts val="1500"/>
              </a:lnSpc>
              <a:spcBef>
                <a:spcPts val="0"/>
              </a:spcBef>
              <a:buClr>
                <a:srgbClr val="56DB12"/>
              </a:buClr>
              <a:buFontTx/>
              <a:buNone/>
              <a:defRPr sz="1050" b="1" spc="0">
                <a:solidFill>
                  <a:srgbClr val="56DB12"/>
                </a:solidFill>
                <a:latin typeface="+mn-lt"/>
              </a:defRPr>
            </a:lvl1pPr>
          </a:lstStyle>
          <a:p>
            <a:pPr lvl="0"/>
            <a:r>
              <a:rPr lang="en-GB"/>
              <a:t>Tempor nec feugiat </a:t>
            </a:r>
          </a:p>
          <a:p>
            <a:pPr lvl="0"/>
            <a:r>
              <a:rPr lang="en-GB"/>
              <a:t>Aliquam faucibus purus in </a:t>
            </a:r>
          </a:p>
          <a:p>
            <a:pPr lvl="0"/>
            <a:r>
              <a:rPr lang="en-GB"/>
              <a:t>Elementum tempus egestas sed </a:t>
            </a:r>
          </a:p>
          <a:p>
            <a:pPr lvl="0"/>
            <a:r>
              <a:rPr lang="en-GB"/>
              <a:t>Praesent elementum facilisis leo </a:t>
            </a:r>
          </a:p>
          <a:p>
            <a:pPr lvl="0"/>
            <a:r>
              <a:rPr lang="en-GB"/>
              <a:t>Nec nam aliquam sem et tortor </a:t>
            </a:r>
            <a:endParaRPr lang="et-EE"/>
          </a:p>
        </p:txBody>
      </p:sp>
      <p:sp>
        <p:nvSpPr>
          <p:cNvPr id="16" name="Picture Placeholder 2">
            <a:extLst>
              <a:ext uri="{FF2B5EF4-FFF2-40B4-BE49-F238E27FC236}">
                <a16:creationId xmlns:a16="http://schemas.microsoft.com/office/drawing/2014/main" id="{EDBFCFC9-E530-2603-3B92-79E9B3CF96BB}"/>
              </a:ext>
            </a:extLst>
          </p:cNvPr>
          <p:cNvSpPr>
            <a:spLocks noGrp="1" noChangeAspect="1"/>
          </p:cNvSpPr>
          <p:nvPr>
            <p:ph type="pic" sz="quarter" idx="31" hasCustomPrompt="1"/>
          </p:nvPr>
        </p:nvSpPr>
        <p:spPr>
          <a:xfrm>
            <a:off x="526298" y="4991386"/>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17" name="Picture Placeholder 2">
            <a:extLst>
              <a:ext uri="{FF2B5EF4-FFF2-40B4-BE49-F238E27FC236}">
                <a16:creationId xmlns:a16="http://schemas.microsoft.com/office/drawing/2014/main" id="{7B120744-B673-5BB1-4351-AF43F0E75C53}"/>
              </a:ext>
            </a:extLst>
          </p:cNvPr>
          <p:cNvSpPr>
            <a:spLocks noGrp="1" noChangeAspect="1"/>
          </p:cNvSpPr>
          <p:nvPr>
            <p:ph type="pic" sz="quarter" idx="32" hasCustomPrompt="1"/>
          </p:nvPr>
        </p:nvSpPr>
        <p:spPr>
          <a:xfrm>
            <a:off x="669950" y="5135038"/>
            <a:ext cx="958597" cy="958597"/>
          </a:xfrm>
          <a:prstGeom prst="ellipse">
            <a:avLst/>
          </a:prstGeom>
          <a:noFill/>
          <a:ln w="76200">
            <a:noFill/>
          </a:ln>
        </p:spPr>
        <p:txBody>
          <a:bodyPr/>
          <a:lstStyle>
            <a:lvl1pPr>
              <a:defRPr/>
            </a:lvl1pPr>
          </a:lstStyle>
          <a:p>
            <a:r>
              <a:rPr lang="et-EE"/>
              <a:t> </a:t>
            </a:r>
          </a:p>
        </p:txBody>
      </p:sp>
      <p:sp>
        <p:nvSpPr>
          <p:cNvPr id="21" name="Picture Placeholder 2">
            <a:extLst>
              <a:ext uri="{FF2B5EF4-FFF2-40B4-BE49-F238E27FC236}">
                <a16:creationId xmlns:a16="http://schemas.microsoft.com/office/drawing/2014/main" id="{67221F87-DE6F-2EAD-90A6-3F91AEF1C068}"/>
              </a:ext>
            </a:extLst>
          </p:cNvPr>
          <p:cNvSpPr>
            <a:spLocks noGrp="1" noChangeAspect="1"/>
          </p:cNvSpPr>
          <p:nvPr>
            <p:ph type="pic" sz="quarter" idx="33" hasCustomPrompt="1"/>
          </p:nvPr>
        </p:nvSpPr>
        <p:spPr>
          <a:xfrm>
            <a:off x="2059465" y="4991386"/>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22" name="Picture Placeholder 2">
            <a:extLst>
              <a:ext uri="{FF2B5EF4-FFF2-40B4-BE49-F238E27FC236}">
                <a16:creationId xmlns:a16="http://schemas.microsoft.com/office/drawing/2014/main" id="{4115F207-57C1-3D53-E949-227B4B833FDE}"/>
              </a:ext>
            </a:extLst>
          </p:cNvPr>
          <p:cNvSpPr>
            <a:spLocks noGrp="1" noChangeAspect="1"/>
          </p:cNvSpPr>
          <p:nvPr>
            <p:ph type="pic" sz="quarter" idx="34" hasCustomPrompt="1"/>
          </p:nvPr>
        </p:nvSpPr>
        <p:spPr>
          <a:xfrm>
            <a:off x="2203117" y="5135038"/>
            <a:ext cx="958597" cy="958597"/>
          </a:xfrm>
          <a:prstGeom prst="ellipse">
            <a:avLst/>
          </a:prstGeom>
          <a:noFill/>
          <a:ln w="76200">
            <a:noFill/>
          </a:ln>
        </p:spPr>
        <p:txBody>
          <a:bodyPr/>
          <a:lstStyle>
            <a:lvl1pPr>
              <a:defRPr/>
            </a:lvl1pPr>
          </a:lstStyle>
          <a:p>
            <a:r>
              <a:rPr lang="et-EE"/>
              <a:t> </a:t>
            </a:r>
          </a:p>
        </p:txBody>
      </p:sp>
      <p:sp>
        <p:nvSpPr>
          <p:cNvPr id="24" name="Picture Placeholder 2">
            <a:extLst>
              <a:ext uri="{FF2B5EF4-FFF2-40B4-BE49-F238E27FC236}">
                <a16:creationId xmlns:a16="http://schemas.microsoft.com/office/drawing/2014/main" id="{6065C98D-C2B2-1CBA-9A52-3135B9BFFB5A}"/>
              </a:ext>
            </a:extLst>
          </p:cNvPr>
          <p:cNvSpPr>
            <a:spLocks noGrp="1" noChangeAspect="1"/>
          </p:cNvSpPr>
          <p:nvPr>
            <p:ph type="pic" sz="quarter" idx="35" hasCustomPrompt="1"/>
          </p:nvPr>
        </p:nvSpPr>
        <p:spPr>
          <a:xfrm>
            <a:off x="3599507" y="4991386"/>
            <a:ext cx="1245901" cy="1245901"/>
          </a:xfrm>
          <a:prstGeom prst="ellipse">
            <a:avLst/>
          </a:prstGeom>
          <a:gradFill flip="none" rotWithShape="1">
            <a:gsLst>
              <a:gs pos="0">
                <a:srgbClr val="7D9E67"/>
              </a:gs>
              <a:gs pos="100000">
                <a:srgbClr val="172E08"/>
              </a:gs>
            </a:gsLst>
            <a:lin ang="2700000" scaled="1"/>
            <a:tileRect/>
          </a:gradFill>
          <a:ln w="76200">
            <a:noFill/>
          </a:ln>
        </p:spPr>
        <p:txBody>
          <a:bodyPr/>
          <a:lstStyle>
            <a:lvl1pPr>
              <a:defRPr/>
            </a:lvl1pPr>
          </a:lstStyle>
          <a:p>
            <a:r>
              <a:rPr lang="et-EE"/>
              <a:t> </a:t>
            </a:r>
          </a:p>
        </p:txBody>
      </p:sp>
      <p:sp>
        <p:nvSpPr>
          <p:cNvPr id="25" name="Picture Placeholder 2">
            <a:extLst>
              <a:ext uri="{FF2B5EF4-FFF2-40B4-BE49-F238E27FC236}">
                <a16:creationId xmlns:a16="http://schemas.microsoft.com/office/drawing/2014/main" id="{ADEAA518-72FC-C441-561E-8FB4233A78B4}"/>
              </a:ext>
            </a:extLst>
          </p:cNvPr>
          <p:cNvSpPr>
            <a:spLocks noGrp="1" noChangeAspect="1"/>
          </p:cNvSpPr>
          <p:nvPr>
            <p:ph type="pic" sz="quarter" idx="36" hasCustomPrompt="1"/>
          </p:nvPr>
        </p:nvSpPr>
        <p:spPr>
          <a:xfrm>
            <a:off x="3743159" y="5135038"/>
            <a:ext cx="958597" cy="958597"/>
          </a:xfrm>
          <a:prstGeom prst="ellipse">
            <a:avLst/>
          </a:prstGeom>
          <a:noFill/>
          <a:ln w="76200">
            <a:noFill/>
          </a:ln>
        </p:spPr>
        <p:txBody>
          <a:bodyPr/>
          <a:lstStyle>
            <a:lvl1pPr>
              <a:defRPr/>
            </a:lvl1pPr>
          </a:lstStyle>
          <a:p>
            <a:r>
              <a:rPr lang="et-EE"/>
              <a:t> </a:t>
            </a:r>
          </a:p>
        </p:txBody>
      </p:sp>
      <p:pic>
        <p:nvPicPr>
          <p:cNvPr id="3" name="Graphic 2">
            <a:extLst>
              <a:ext uri="{FF2B5EF4-FFF2-40B4-BE49-F238E27FC236}">
                <a16:creationId xmlns:a16="http://schemas.microsoft.com/office/drawing/2014/main" id="{5CB6FCB3-5370-D736-7401-436F9A0220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235" y="240512"/>
            <a:ext cx="1287344" cy="183907"/>
          </a:xfrm>
          <a:prstGeom prst="rect">
            <a:avLst/>
          </a:prstGeom>
        </p:spPr>
      </p:pic>
      <p:sp>
        <p:nvSpPr>
          <p:cNvPr id="2" name="Date Placeholder 1">
            <a:extLst>
              <a:ext uri="{FF2B5EF4-FFF2-40B4-BE49-F238E27FC236}">
                <a16:creationId xmlns:a16="http://schemas.microsoft.com/office/drawing/2014/main" id="{D1C80930-ED91-BE9C-3873-E67586F8CE32}"/>
              </a:ext>
            </a:extLst>
          </p:cNvPr>
          <p:cNvSpPr>
            <a:spLocks noGrp="1"/>
          </p:cNvSpPr>
          <p:nvPr>
            <p:ph type="dt" sz="half" idx="37"/>
          </p:nvPr>
        </p:nvSpPr>
        <p:spPr/>
        <p:txBody>
          <a:bodyPr/>
          <a:lstStyle/>
          <a:p>
            <a:endParaRPr lang="et-EE"/>
          </a:p>
        </p:txBody>
      </p:sp>
      <p:sp>
        <p:nvSpPr>
          <p:cNvPr id="4" name="Slide Number Placeholder 3">
            <a:extLst>
              <a:ext uri="{FF2B5EF4-FFF2-40B4-BE49-F238E27FC236}">
                <a16:creationId xmlns:a16="http://schemas.microsoft.com/office/drawing/2014/main" id="{A2407A5B-15B5-67A4-E7BF-2A3585591170}"/>
              </a:ext>
            </a:extLst>
          </p:cNvPr>
          <p:cNvSpPr>
            <a:spLocks noGrp="1"/>
          </p:cNvSpPr>
          <p:nvPr>
            <p:ph type="sldNum" sz="quarter" idx="38"/>
          </p:nvPr>
        </p:nvSpPr>
        <p:spPr/>
        <p:txBody>
          <a:bodyPr/>
          <a:lstStyle/>
          <a:p>
            <a:fld id="{3B31DFA1-DA23-4907-B4C9-F2EFFACDBA9D}" type="slidenum">
              <a:rPr lang="et-EE" smtClean="0"/>
              <a:pPr/>
              <a:t>‹#›</a:t>
            </a:fld>
            <a:endParaRPr lang="et-EE"/>
          </a:p>
        </p:txBody>
      </p:sp>
    </p:spTree>
    <p:extLst>
      <p:ext uri="{BB962C8B-B14F-4D97-AF65-F5344CB8AC3E}">
        <p14:creationId xmlns:p14="http://schemas.microsoft.com/office/powerpoint/2010/main" val="3928748920"/>
      </p:ext>
    </p:extLst>
  </p:cSld>
  <p:clrMapOvr>
    <a:masterClrMapping/>
  </p:clrMapOvr>
  <p:extLst>
    <p:ext uri="{DCECCB84-F9BA-43D5-87BE-67443E8EF086}">
      <p15:sldGuideLst xmlns:p15="http://schemas.microsoft.com/office/powerpoint/2012/main">
        <p15:guide id="1" orient="horz" pos="3929" userDrawn="1">
          <p15:clr>
            <a:srgbClr val="FBAE40"/>
          </p15:clr>
        </p15:guide>
        <p15:guide id="2" orient="horz" pos="391" userDrawn="1">
          <p15:clr>
            <a:srgbClr val="FBAE40"/>
          </p15:clr>
        </p15:guide>
        <p15:guide id="3" pos="7287" userDrawn="1">
          <p15:clr>
            <a:srgbClr val="FBAE40"/>
          </p15:clr>
        </p15:guide>
        <p15:guide id="4" pos="5246" userDrawn="1">
          <p15:clr>
            <a:srgbClr val="FBAE40"/>
          </p15:clr>
        </p15:guide>
        <p15:guide id="5" orient="horz" pos="23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2CC4E-65BB-807C-AA54-A807358A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t-EE"/>
          </a:p>
        </p:txBody>
      </p:sp>
      <p:sp>
        <p:nvSpPr>
          <p:cNvPr id="3" name="Text Placeholder 2">
            <a:extLst>
              <a:ext uri="{FF2B5EF4-FFF2-40B4-BE49-F238E27FC236}">
                <a16:creationId xmlns:a16="http://schemas.microsoft.com/office/drawing/2014/main" id="{EACB191C-F672-7E8C-073D-B630DC49A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Date Placeholder 3">
            <a:extLst>
              <a:ext uri="{FF2B5EF4-FFF2-40B4-BE49-F238E27FC236}">
                <a16:creationId xmlns:a16="http://schemas.microsoft.com/office/drawing/2014/main" id="{9099F776-C73A-AE60-1C34-EBF5E5899631}"/>
              </a:ext>
            </a:extLst>
          </p:cNvPr>
          <p:cNvSpPr>
            <a:spLocks noGrp="1"/>
          </p:cNvSpPr>
          <p:nvPr>
            <p:ph type="dt" sz="half" idx="2"/>
          </p:nvPr>
        </p:nvSpPr>
        <p:spPr>
          <a:xfrm>
            <a:off x="6497249" y="6356350"/>
            <a:ext cx="2743200" cy="365125"/>
          </a:xfrm>
          <a:prstGeom prst="rect">
            <a:avLst/>
          </a:prstGeom>
        </p:spPr>
        <p:txBody>
          <a:bodyPr anchor="ctr"/>
          <a:lstStyle>
            <a:lvl1pPr>
              <a:defRPr sz="1050">
                <a:solidFill>
                  <a:srgbClr val="7D9E67"/>
                </a:solidFill>
              </a:defRPr>
            </a:lvl1pPr>
          </a:lstStyle>
          <a:p>
            <a:endParaRPr lang="et-EE"/>
          </a:p>
        </p:txBody>
      </p:sp>
      <p:sp>
        <p:nvSpPr>
          <p:cNvPr id="5" name="Slide Number Placeholder 5">
            <a:extLst>
              <a:ext uri="{FF2B5EF4-FFF2-40B4-BE49-F238E27FC236}">
                <a16:creationId xmlns:a16="http://schemas.microsoft.com/office/drawing/2014/main" id="{188A427A-7986-CBBF-AB2B-156895B1241F}"/>
              </a:ext>
            </a:extLst>
          </p:cNvPr>
          <p:cNvSpPr>
            <a:spLocks noGrp="1"/>
          </p:cNvSpPr>
          <p:nvPr>
            <p:ph type="sldNum" sz="quarter" idx="4"/>
          </p:nvPr>
        </p:nvSpPr>
        <p:spPr>
          <a:xfrm>
            <a:off x="5822372" y="6356350"/>
            <a:ext cx="547255" cy="365125"/>
          </a:xfrm>
          <a:prstGeom prst="rect">
            <a:avLst/>
          </a:prstGeom>
        </p:spPr>
        <p:txBody>
          <a:bodyPr anchor="ctr"/>
          <a:lstStyle>
            <a:lvl1pPr algn="ctr">
              <a:defRPr sz="1050">
                <a:solidFill>
                  <a:srgbClr val="7D9E67"/>
                </a:solidFill>
              </a:defRPr>
            </a:lvl1pPr>
          </a:lstStyle>
          <a:p>
            <a:fld id="{3B31DFA1-DA23-4907-B4C9-F2EFFACDBA9D}" type="slidenum">
              <a:rPr lang="et-EE" smtClean="0"/>
              <a:pPr/>
              <a:t>‹#›</a:t>
            </a:fld>
            <a:endParaRPr lang="et-EE"/>
          </a:p>
        </p:txBody>
      </p:sp>
    </p:spTree>
    <p:extLst>
      <p:ext uri="{BB962C8B-B14F-4D97-AF65-F5344CB8AC3E}">
        <p14:creationId xmlns:p14="http://schemas.microsoft.com/office/powerpoint/2010/main" val="21421941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59"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58" r:id="rId13"/>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400" b="1" kern="1200" spc="300">
          <a:solidFill>
            <a:schemeClr val="tx1"/>
          </a:solidFill>
          <a:latin typeface="+mj-lt"/>
          <a:ea typeface="+mn-ea"/>
          <a:cs typeface="+mn-cs"/>
        </a:defRPr>
      </a:lvl1pPr>
      <a:lvl2pPr marL="4572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D5935E-A591-3490-7469-6990AB08B26C}"/>
              </a:ext>
            </a:extLst>
          </p:cNvPr>
          <p:cNvSpPr>
            <a:spLocks noGrp="1"/>
          </p:cNvSpPr>
          <p:nvPr>
            <p:ph type="title"/>
          </p:nvPr>
        </p:nvSpPr>
        <p:spPr>
          <a:xfrm>
            <a:off x="587375" y="657225"/>
            <a:ext cx="10980738" cy="535420"/>
          </a:xfrm>
          <a:prstGeom prst="rect">
            <a:avLst/>
          </a:prstGeom>
        </p:spPr>
        <p:txBody>
          <a:bodyPr vert="horz" lIns="0" tIns="0" rIns="0" bIns="0" rtlCol="0" anchor="t">
            <a:normAutofit/>
          </a:bodyPr>
          <a:lstStyle/>
          <a:p>
            <a:r>
              <a:rPr lang="en-GB"/>
              <a:t>Click to edit Master title style</a:t>
            </a:r>
            <a:endParaRPr lang="et-EE"/>
          </a:p>
        </p:txBody>
      </p:sp>
      <p:sp>
        <p:nvSpPr>
          <p:cNvPr id="3" name="Text Placeholder 2">
            <a:extLst>
              <a:ext uri="{FF2B5EF4-FFF2-40B4-BE49-F238E27FC236}">
                <a16:creationId xmlns:a16="http://schemas.microsoft.com/office/drawing/2014/main" id="{D7EDA726-85C6-06F9-63D7-C9321AA8A373}"/>
              </a:ext>
            </a:extLst>
          </p:cNvPr>
          <p:cNvSpPr>
            <a:spLocks noGrp="1"/>
          </p:cNvSpPr>
          <p:nvPr>
            <p:ph type="body" idx="1"/>
          </p:nvPr>
        </p:nvSpPr>
        <p:spPr>
          <a:xfrm>
            <a:off x="587375" y="1825625"/>
            <a:ext cx="10980738" cy="4351338"/>
          </a:xfrm>
          <a:prstGeom prst="rect">
            <a:avLst/>
          </a:prstGeom>
        </p:spPr>
        <p:txBody>
          <a:bodyPr vert="horz" lIns="0" tIns="0" rIns="0" bIns="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4" name="Date Placeholder 3">
            <a:extLst>
              <a:ext uri="{FF2B5EF4-FFF2-40B4-BE49-F238E27FC236}">
                <a16:creationId xmlns:a16="http://schemas.microsoft.com/office/drawing/2014/main" id="{ED8C13B7-8D63-F64F-5F4B-460FD206637A}"/>
              </a:ext>
            </a:extLst>
          </p:cNvPr>
          <p:cNvSpPr>
            <a:spLocks noGrp="1"/>
          </p:cNvSpPr>
          <p:nvPr>
            <p:ph type="dt" sz="half" idx="2"/>
          </p:nvPr>
        </p:nvSpPr>
        <p:spPr>
          <a:xfrm>
            <a:off x="6497249" y="6356350"/>
            <a:ext cx="2743200" cy="365125"/>
          </a:xfrm>
          <a:prstGeom prst="rect">
            <a:avLst/>
          </a:prstGeom>
        </p:spPr>
        <p:txBody>
          <a:bodyPr anchor="ctr"/>
          <a:lstStyle>
            <a:lvl1pPr>
              <a:defRPr sz="1050">
                <a:solidFill>
                  <a:srgbClr val="7D9E67"/>
                </a:solidFill>
              </a:defRPr>
            </a:lvl1pPr>
          </a:lstStyle>
          <a:p>
            <a:endParaRPr lang="et-EE"/>
          </a:p>
        </p:txBody>
      </p:sp>
      <p:sp>
        <p:nvSpPr>
          <p:cNvPr id="5" name="Slide Number Placeholder 5">
            <a:extLst>
              <a:ext uri="{FF2B5EF4-FFF2-40B4-BE49-F238E27FC236}">
                <a16:creationId xmlns:a16="http://schemas.microsoft.com/office/drawing/2014/main" id="{08FAE2C5-F35B-0F93-51FF-BDE72F9FC975}"/>
              </a:ext>
            </a:extLst>
          </p:cNvPr>
          <p:cNvSpPr>
            <a:spLocks noGrp="1"/>
          </p:cNvSpPr>
          <p:nvPr>
            <p:ph type="sldNum" sz="quarter" idx="4"/>
          </p:nvPr>
        </p:nvSpPr>
        <p:spPr>
          <a:xfrm>
            <a:off x="5822372" y="6356350"/>
            <a:ext cx="547255" cy="365125"/>
          </a:xfrm>
          <a:prstGeom prst="rect">
            <a:avLst/>
          </a:prstGeom>
        </p:spPr>
        <p:txBody>
          <a:bodyPr anchor="ctr"/>
          <a:lstStyle>
            <a:lvl1pPr algn="ctr">
              <a:defRPr sz="1050">
                <a:solidFill>
                  <a:srgbClr val="7D9E67"/>
                </a:solidFill>
              </a:defRPr>
            </a:lvl1pPr>
          </a:lstStyle>
          <a:p>
            <a:fld id="{3B31DFA1-DA23-4907-B4C9-F2EFFACDBA9D}" type="slidenum">
              <a:rPr lang="et-EE" smtClean="0"/>
              <a:pPr/>
              <a:t>‹#›</a:t>
            </a:fld>
            <a:endParaRPr lang="et-EE"/>
          </a:p>
        </p:txBody>
      </p:sp>
    </p:spTree>
    <p:extLst>
      <p:ext uri="{BB962C8B-B14F-4D97-AF65-F5344CB8AC3E}">
        <p14:creationId xmlns:p14="http://schemas.microsoft.com/office/powerpoint/2010/main" val="353753022"/>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100000"/>
        </a:lnSpc>
        <a:spcBef>
          <a:spcPct val="0"/>
        </a:spcBef>
        <a:buNone/>
        <a:defRPr sz="32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1000"/>
        </a:spcBef>
        <a:buFontTx/>
        <a:buNone/>
        <a:defRPr sz="1400" b="1" kern="1200" spc="300">
          <a:solidFill>
            <a:srgbClr val="56DB12"/>
          </a:solidFill>
          <a:latin typeface="+mn-lt"/>
          <a:ea typeface="+mn-ea"/>
          <a:cs typeface="+mn-cs"/>
        </a:defRPr>
      </a:lvl1pPr>
      <a:lvl2pPr marL="457200" indent="0" algn="l" defTabSz="914400" rtl="0" eaLnBrk="1" latinLnBrk="0" hangingPunct="1">
        <a:lnSpc>
          <a:spcPct val="100000"/>
        </a:lnSpc>
        <a:spcBef>
          <a:spcPts val="500"/>
        </a:spcBef>
        <a:buFontTx/>
        <a:buNone/>
        <a:defRPr sz="16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1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2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370" userDrawn="1">
          <p15:clr>
            <a:srgbClr val="F26B43"/>
          </p15:clr>
        </p15:guide>
        <p15:guide id="3" pos="7287" userDrawn="1">
          <p15:clr>
            <a:srgbClr val="F26B43"/>
          </p15:clr>
        </p15:guide>
        <p15:guide id="4" pos="39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B801C9-A437-1FD1-27BB-5F53F4EAC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t-EE"/>
          </a:p>
        </p:txBody>
      </p:sp>
      <p:sp>
        <p:nvSpPr>
          <p:cNvPr id="3" name="Text Placeholder 2">
            <a:extLst>
              <a:ext uri="{FF2B5EF4-FFF2-40B4-BE49-F238E27FC236}">
                <a16:creationId xmlns:a16="http://schemas.microsoft.com/office/drawing/2014/main" id="{FB8B4B24-A0D7-FB99-E73D-869389A78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7" name="Date Placeholder 3">
            <a:extLst>
              <a:ext uri="{FF2B5EF4-FFF2-40B4-BE49-F238E27FC236}">
                <a16:creationId xmlns:a16="http://schemas.microsoft.com/office/drawing/2014/main" id="{36C1E0A0-5C76-1EF9-2210-B7BE2367CB3B}"/>
              </a:ext>
            </a:extLst>
          </p:cNvPr>
          <p:cNvSpPr>
            <a:spLocks noGrp="1"/>
          </p:cNvSpPr>
          <p:nvPr>
            <p:ph type="dt" sz="half" idx="2"/>
          </p:nvPr>
        </p:nvSpPr>
        <p:spPr>
          <a:xfrm>
            <a:off x="6497249" y="6356350"/>
            <a:ext cx="2743200" cy="365125"/>
          </a:xfrm>
          <a:prstGeom prst="rect">
            <a:avLst/>
          </a:prstGeom>
        </p:spPr>
        <p:txBody>
          <a:bodyPr anchor="ctr"/>
          <a:lstStyle>
            <a:lvl1pPr>
              <a:defRPr sz="1050">
                <a:solidFill>
                  <a:srgbClr val="395B2D"/>
                </a:solidFill>
              </a:defRPr>
            </a:lvl1pPr>
          </a:lstStyle>
          <a:p>
            <a:endParaRPr lang="et-EE"/>
          </a:p>
        </p:txBody>
      </p:sp>
      <p:sp>
        <p:nvSpPr>
          <p:cNvPr id="8" name="Slide Number Placeholder 5">
            <a:extLst>
              <a:ext uri="{FF2B5EF4-FFF2-40B4-BE49-F238E27FC236}">
                <a16:creationId xmlns:a16="http://schemas.microsoft.com/office/drawing/2014/main" id="{0B7E9303-6ADA-5A3B-0F7D-B174B6999114}"/>
              </a:ext>
            </a:extLst>
          </p:cNvPr>
          <p:cNvSpPr>
            <a:spLocks noGrp="1"/>
          </p:cNvSpPr>
          <p:nvPr>
            <p:ph type="sldNum" sz="quarter" idx="4"/>
          </p:nvPr>
        </p:nvSpPr>
        <p:spPr>
          <a:xfrm>
            <a:off x="5822372" y="6356350"/>
            <a:ext cx="547255" cy="365125"/>
          </a:xfrm>
          <a:prstGeom prst="rect">
            <a:avLst/>
          </a:prstGeom>
        </p:spPr>
        <p:txBody>
          <a:bodyPr anchor="ctr"/>
          <a:lstStyle>
            <a:lvl1pPr algn="ctr">
              <a:defRPr sz="1050">
                <a:solidFill>
                  <a:srgbClr val="395B2D"/>
                </a:solidFill>
              </a:defRPr>
            </a:lvl1pPr>
          </a:lstStyle>
          <a:p>
            <a:fld id="{3B31DFA1-DA23-4907-B4C9-F2EFFACDBA9D}" type="slidenum">
              <a:rPr lang="et-EE" smtClean="0"/>
              <a:pPr/>
              <a:t>‹#›</a:t>
            </a:fld>
            <a:endParaRPr lang="et-EE"/>
          </a:p>
        </p:txBody>
      </p:sp>
    </p:spTree>
    <p:extLst>
      <p:ext uri="{BB962C8B-B14F-4D97-AF65-F5344CB8AC3E}">
        <p14:creationId xmlns:p14="http://schemas.microsoft.com/office/powerpoint/2010/main" val="1786651584"/>
      </p:ext>
    </p:extLst>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7" r:id="rId4"/>
    <p:sldLayoutId id="2147483683" r:id="rId5"/>
    <p:sldLayoutId id="2147483700" r:id="rId6"/>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Tx/>
        <a:buNone/>
        <a:defRPr sz="1200" b="1" kern="1200" spc="300">
          <a:solidFill>
            <a:srgbClr val="7D9E67"/>
          </a:solidFill>
          <a:latin typeface="+mn-lt"/>
          <a:ea typeface="+mn-ea"/>
          <a:cs typeface="+mn-cs"/>
        </a:defRPr>
      </a:lvl1pPr>
      <a:lvl2pPr marL="4572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slideLayout" Target="../slideLayouts/slideLayout2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mailto:kaupo.voormansik@kappazeta.ee" TargetMode="External"/><Relationship Id="rId1" Type="http://schemas.openxmlformats.org/officeDocument/2006/relationships/slideLayout" Target="../slideLayouts/slideLayout30.xml"/><Relationship Id="rId5" Type="http://schemas.openxmlformats.org/officeDocument/2006/relationships/image" Target="../media/image45.jpeg"/><Relationship Id="rId4" Type="http://schemas.openxmlformats.org/officeDocument/2006/relationships/hyperlink" Target="mailto:martin.jussi@kappazeta.e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forest and a foggy landscape&#10;&#10;Description automatically generated with medium confidence">
            <a:extLst>
              <a:ext uri="{FF2B5EF4-FFF2-40B4-BE49-F238E27FC236}">
                <a16:creationId xmlns:a16="http://schemas.microsoft.com/office/drawing/2014/main" id="{6651471E-F42B-541E-9C20-7EACD0D2E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4" name="Pilt 6">
            <a:extLst>
              <a:ext uri="{FF2B5EF4-FFF2-40B4-BE49-F238E27FC236}">
                <a16:creationId xmlns:a16="http://schemas.microsoft.com/office/drawing/2014/main" id="{8DFB2CB3-6C11-EDDA-3768-64CC9DE66AF5}"/>
              </a:ext>
            </a:extLst>
          </p:cNvPr>
          <p:cNvSpPr/>
          <p:nvPr/>
        </p:nvSpPr>
        <p:spPr>
          <a:xfrm>
            <a:off x="3617755" y="2703325"/>
            <a:ext cx="4956491" cy="584492"/>
          </a:xfrm>
          <a:custGeom>
            <a:avLst/>
            <a:gdLst>
              <a:gd name="connsiteX0" fmla="*/ 1508000 w 4956491"/>
              <a:gd name="connsiteY0" fmla="*/ 253007 h 584492"/>
              <a:gd name="connsiteX1" fmla="*/ 1431872 w 4956491"/>
              <a:gd name="connsiteY1" fmla="*/ 253007 h 584492"/>
              <a:gd name="connsiteX2" fmla="*/ 1431872 w 4956491"/>
              <a:gd name="connsiteY2" fmla="*/ 119031 h 584492"/>
              <a:gd name="connsiteX3" fmla="*/ 1508000 w 4956491"/>
              <a:gd name="connsiteY3" fmla="*/ 119031 h 584492"/>
              <a:gd name="connsiteX4" fmla="*/ 1577192 w 4956491"/>
              <a:gd name="connsiteY4" fmla="*/ 186451 h 584492"/>
              <a:gd name="connsiteX5" fmla="*/ 1508000 w 4956491"/>
              <a:gd name="connsiteY5" fmla="*/ 253007 h 584492"/>
              <a:gd name="connsiteX6" fmla="*/ 4670124 w 4956491"/>
              <a:gd name="connsiteY6" fmla="*/ 160916 h 584492"/>
              <a:gd name="connsiteX7" fmla="*/ 4726499 w 4956491"/>
              <a:gd name="connsiteY7" fmla="*/ 2125 h 584492"/>
              <a:gd name="connsiteX8" fmla="*/ 4600897 w 4956491"/>
              <a:gd name="connsiteY8" fmla="*/ 2125 h 584492"/>
              <a:gd name="connsiteX9" fmla="*/ 4382881 w 4956491"/>
              <a:gd name="connsiteY9" fmla="*/ 582403 h 584492"/>
              <a:gd name="connsiteX10" fmla="*/ 4520423 w 4956491"/>
              <a:gd name="connsiteY10" fmla="*/ 582403 h 584492"/>
              <a:gd name="connsiteX11" fmla="*/ 4564567 w 4956491"/>
              <a:gd name="connsiteY11" fmla="*/ 458655 h 584492"/>
              <a:gd name="connsiteX12" fmla="*/ 4605205 w 4956491"/>
              <a:gd name="connsiteY12" fmla="*/ 341749 h 584492"/>
              <a:gd name="connsiteX13" fmla="*/ 4670124 w 4956491"/>
              <a:gd name="connsiteY13" fmla="*/ 160844 h 584492"/>
              <a:gd name="connsiteX14" fmla="*/ 4670124 w 4956491"/>
              <a:gd name="connsiteY14" fmla="*/ 160916 h 584492"/>
              <a:gd name="connsiteX15" fmla="*/ 4760565 w 4956491"/>
              <a:gd name="connsiteY15" fmla="*/ 61010 h 584492"/>
              <a:gd name="connsiteX16" fmla="*/ 4697801 w 4956491"/>
              <a:gd name="connsiteY16" fmla="*/ 237989 h 584492"/>
              <a:gd name="connsiteX17" fmla="*/ 4734970 w 4956491"/>
              <a:gd name="connsiteY17" fmla="*/ 341749 h 584492"/>
              <a:gd name="connsiteX18" fmla="*/ 4774769 w 4956491"/>
              <a:gd name="connsiteY18" fmla="*/ 458655 h 584492"/>
              <a:gd name="connsiteX19" fmla="*/ 4818912 w 4956491"/>
              <a:gd name="connsiteY19" fmla="*/ 582403 h 584492"/>
              <a:gd name="connsiteX20" fmla="*/ 4956491 w 4956491"/>
              <a:gd name="connsiteY20" fmla="*/ 582403 h 584492"/>
              <a:gd name="connsiteX21" fmla="*/ 4760565 w 4956491"/>
              <a:gd name="connsiteY21" fmla="*/ 61010 h 584492"/>
              <a:gd name="connsiteX22" fmla="*/ 3371303 w 4956491"/>
              <a:gd name="connsiteY22" fmla="*/ 231650 h 584492"/>
              <a:gd name="connsiteX23" fmla="*/ 3494168 w 4956491"/>
              <a:gd name="connsiteY23" fmla="*/ 231650 h 584492"/>
              <a:gd name="connsiteX24" fmla="*/ 3494168 w 4956491"/>
              <a:gd name="connsiteY24" fmla="*/ 348556 h 584492"/>
              <a:gd name="connsiteX25" fmla="*/ 3371303 w 4956491"/>
              <a:gd name="connsiteY25" fmla="*/ 348556 h 584492"/>
              <a:gd name="connsiteX26" fmla="*/ 3371303 w 4956491"/>
              <a:gd name="connsiteY26" fmla="*/ 231650 h 584492"/>
              <a:gd name="connsiteX27" fmla="*/ 3494168 w 4956491"/>
              <a:gd name="connsiteY27" fmla="*/ 2125 h 584492"/>
              <a:gd name="connsiteX28" fmla="*/ 3494168 w 4956491"/>
              <a:gd name="connsiteY28" fmla="*/ 231686 h 584492"/>
              <a:gd name="connsiteX29" fmla="*/ 3616996 w 4956491"/>
              <a:gd name="connsiteY29" fmla="*/ 231686 h 584492"/>
              <a:gd name="connsiteX30" fmla="*/ 3616996 w 4956491"/>
              <a:gd name="connsiteY30" fmla="*/ 119031 h 584492"/>
              <a:gd name="connsiteX31" fmla="*/ 3828987 w 4956491"/>
              <a:gd name="connsiteY31" fmla="*/ 119031 h 584492"/>
              <a:gd name="connsiteX32" fmla="*/ 3828987 w 4956491"/>
              <a:gd name="connsiteY32" fmla="*/ 2125 h 584492"/>
              <a:gd name="connsiteX33" fmla="*/ 3494168 w 4956491"/>
              <a:gd name="connsiteY33" fmla="*/ 2125 h 584492"/>
              <a:gd name="connsiteX34" fmla="*/ 3616996 w 4956491"/>
              <a:gd name="connsiteY34" fmla="*/ 348592 h 584492"/>
              <a:gd name="connsiteX35" fmla="*/ 3494168 w 4956491"/>
              <a:gd name="connsiteY35" fmla="*/ 348592 h 584492"/>
              <a:gd name="connsiteX36" fmla="*/ 3494168 w 4956491"/>
              <a:gd name="connsiteY36" fmla="*/ 582403 h 584492"/>
              <a:gd name="connsiteX37" fmla="*/ 3828987 w 4956491"/>
              <a:gd name="connsiteY37" fmla="*/ 582403 h 584492"/>
              <a:gd name="connsiteX38" fmla="*/ 3828987 w 4956491"/>
              <a:gd name="connsiteY38" fmla="*/ 465498 h 584492"/>
              <a:gd name="connsiteX39" fmla="*/ 3616996 w 4956491"/>
              <a:gd name="connsiteY39" fmla="*/ 465498 h 584492"/>
              <a:gd name="connsiteX40" fmla="*/ 3616996 w 4956491"/>
              <a:gd name="connsiteY40" fmla="*/ 348592 h 584492"/>
              <a:gd name="connsiteX41" fmla="*/ 122864 w 4956491"/>
              <a:gd name="connsiteY41" fmla="*/ 350717 h 584492"/>
              <a:gd name="connsiteX42" fmla="*/ 245692 w 4956491"/>
              <a:gd name="connsiteY42" fmla="*/ 350717 h 584492"/>
              <a:gd name="connsiteX43" fmla="*/ 245692 w 4956491"/>
              <a:gd name="connsiteY43" fmla="*/ 445725 h 584492"/>
              <a:gd name="connsiteX44" fmla="*/ 245692 w 4956491"/>
              <a:gd name="connsiteY44" fmla="*/ 467622 h 584492"/>
              <a:gd name="connsiteX45" fmla="*/ 245692 w 4956491"/>
              <a:gd name="connsiteY45" fmla="*/ 584492 h 584492"/>
              <a:gd name="connsiteX46" fmla="*/ 122864 w 4956491"/>
              <a:gd name="connsiteY46" fmla="*/ 584492 h 584492"/>
              <a:gd name="connsiteX47" fmla="*/ 122864 w 4956491"/>
              <a:gd name="connsiteY47" fmla="*/ 467622 h 584492"/>
              <a:gd name="connsiteX48" fmla="*/ 122864 w 4956491"/>
              <a:gd name="connsiteY48" fmla="*/ 445725 h 584492"/>
              <a:gd name="connsiteX49" fmla="*/ 122864 w 4956491"/>
              <a:gd name="connsiteY49" fmla="*/ 350717 h 584492"/>
              <a:gd name="connsiteX50" fmla="*/ 0 w 4956491"/>
              <a:gd name="connsiteY50" fmla="*/ 350717 h 584492"/>
              <a:gd name="connsiteX51" fmla="*/ 0 w 4956491"/>
              <a:gd name="connsiteY51" fmla="*/ 233811 h 584492"/>
              <a:gd name="connsiteX52" fmla="*/ 122864 w 4956491"/>
              <a:gd name="connsiteY52" fmla="*/ 233811 h 584492"/>
              <a:gd name="connsiteX53" fmla="*/ 122864 w 4956491"/>
              <a:gd name="connsiteY53" fmla="*/ 116906 h 584492"/>
              <a:gd name="connsiteX54" fmla="*/ 122864 w 4956491"/>
              <a:gd name="connsiteY54" fmla="*/ 90831 h 584492"/>
              <a:gd name="connsiteX55" fmla="*/ 122864 w 4956491"/>
              <a:gd name="connsiteY55" fmla="*/ 0 h 584492"/>
              <a:gd name="connsiteX56" fmla="*/ 245692 w 4956491"/>
              <a:gd name="connsiteY56" fmla="*/ 0 h 584492"/>
              <a:gd name="connsiteX57" fmla="*/ 245692 w 4956491"/>
              <a:gd name="connsiteY57" fmla="*/ 90831 h 584492"/>
              <a:gd name="connsiteX58" fmla="*/ 245692 w 4956491"/>
              <a:gd name="connsiteY58" fmla="*/ 116906 h 584492"/>
              <a:gd name="connsiteX59" fmla="*/ 245692 w 4956491"/>
              <a:gd name="connsiteY59" fmla="*/ 233811 h 584492"/>
              <a:gd name="connsiteX60" fmla="*/ 122864 w 4956491"/>
              <a:gd name="connsiteY60" fmla="*/ 233811 h 584492"/>
              <a:gd name="connsiteX61" fmla="*/ 122864 w 4956491"/>
              <a:gd name="connsiteY61" fmla="*/ 350717 h 584492"/>
              <a:gd name="connsiteX62" fmla="*/ 3105128 w 4956491"/>
              <a:gd name="connsiteY62" fmla="*/ 170208 h 584492"/>
              <a:gd name="connsiteX63" fmla="*/ 3251214 w 4956491"/>
              <a:gd name="connsiteY63" fmla="*/ 170208 h 584492"/>
              <a:gd name="connsiteX64" fmla="*/ 3098665 w 4956491"/>
              <a:gd name="connsiteY64" fmla="*/ 414284 h 584492"/>
              <a:gd name="connsiteX65" fmla="*/ 2956741 w 4956491"/>
              <a:gd name="connsiteY65" fmla="*/ 414284 h 584492"/>
              <a:gd name="connsiteX66" fmla="*/ 3105128 w 4956491"/>
              <a:gd name="connsiteY66" fmla="*/ 170208 h 584492"/>
              <a:gd name="connsiteX67" fmla="*/ 2919754 w 4956491"/>
              <a:gd name="connsiteY67" fmla="*/ 465498 h 584492"/>
              <a:gd name="connsiteX68" fmla="*/ 3156793 w 4956491"/>
              <a:gd name="connsiteY68" fmla="*/ 465498 h 584492"/>
              <a:gd name="connsiteX69" fmla="*/ 3170887 w 4956491"/>
              <a:gd name="connsiteY69" fmla="*/ 465498 h 584492"/>
              <a:gd name="connsiteX70" fmla="*/ 3275312 w 4956491"/>
              <a:gd name="connsiteY70" fmla="*/ 465498 h 584492"/>
              <a:gd name="connsiteX71" fmla="*/ 3275312 w 4956491"/>
              <a:gd name="connsiteY71" fmla="*/ 582403 h 584492"/>
              <a:gd name="connsiteX72" fmla="*/ 3170887 w 4956491"/>
              <a:gd name="connsiteY72" fmla="*/ 582403 h 584492"/>
              <a:gd name="connsiteX73" fmla="*/ 3156793 w 4956491"/>
              <a:gd name="connsiteY73" fmla="*/ 582403 h 584492"/>
              <a:gd name="connsiteX74" fmla="*/ 2919754 w 4956491"/>
              <a:gd name="connsiteY74" fmla="*/ 582403 h 584492"/>
              <a:gd name="connsiteX75" fmla="*/ 2919754 w 4956491"/>
              <a:gd name="connsiteY75" fmla="*/ 465498 h 584492"/>
              <a:gd name="connsiteX76" fmla="*/ 2950972 w 4956491"/>
              <a:gd name="connsiteY76" fmla="*/ 2125 h 584492"/>
              <a:gd name="connsiteX77" fmla="*/ 3171507 w 4956491"/>
              <a:gd name="connsiteY77" fmla="*/ 2125 h 584492"/>
              <a:gd name="connsiteX78" fmla="*/ 3202068 w 4956491"/>
              <a:gd name="connsiteY78" fmla="*/ 2125 h 584492"/>
              <a:gd name="connsiteX79" fmla="*/ 3290027 w 4956491"/>
              <a:gd name="connsiteY79" fmla="*/ 2125 h 584492"/>
              <a:gd name="connsiteX80" fmla="*/ 3290027 w 4956491"/>
              <a:gd name="connsiteY80" fmla="*/ 119031 h 584492"/>
              <a:gd name="connsiteX81" fmla="*/ 3202068 w 4956491"/>
              <a:gd name="connsiteY81" fmla="*/ 119031 h 584492"/>
              <a:gd name="connsiteX82" fmla="*/ 3171507 w 4956491"/>
              <a:gd name="connsiteY82" fmla="*/ 119031 h 584492"/>
              <a:gd name="connsiteX83" fmla="*/ 2950972 w 4956491"/>
              <a:gd name="connsiteY83" fmla="*/ 119031 h 584492"/>
              <a:gd name="connsiteX84" fmla="*/ 2950972 w 4956491"/>
              <a:gd name="connsiteY84" fmla="*/ 2125 h 584492"/>
              <a:gd name="connsiteX85" fmla="*/ 4089357 w 4956491"/>
              <a:gd name="connsiteY85" fmla="*/ 582403 h 584492"/>
              <a:gd name="connsiteX86" fmla="*/ 4212185 w 4956491"/>
              <a:gd name="connsiteY86" fmla="*/ 582403 h 584492"/>
              <a:gd name="connsiteX87" fmla="*/ 4212185 w 4956491"/>
              <a:gd name="connsiteY87" fmla="*/ 235936 h 584492"/>
              <a:gd name="connsiteX88" fmla="*/ 4089357 w 4956491"/>
              <a:gd name="connsiteY88" fmla="*/ 235936 h 584492"/>
              <a:gd name="connsiteX89" fmla="*/ 4089357 w 4956491"/>
              <a:gd name="connsiteY89" fmla="*/ 582403 h 584492"/>
              <a:gd name="connsiteX90" fmla="*/ 3946593 w 4956491"/>
              <a:gd name="connsiteY90" fmla="*/ 2125 h 584492"/>
              <a:gd name="connsiteX91" fmla="*/ 3946593 w 4956491"/>
              <a:gd name="connsiteY91" fmla="*/ 119031 h 584492"/>
              <a:gd name="connsiteX92" fmla="*/ 4089357 w 4956491"/>
              <a:gd name="connsiteY92" fmla="*/ 119031 h 584492"/>
              <a:gd name="connsiteX93" fmla="*/ 4212185 w 4956491"/>
              <a:gd name="connsiteY93" fmla="*/ 119031 h 584492"/>
              <a:gd name="connsiteX94" fmla="*/ 4354912 w 4956491"/>
              <a:gd name="connsiteY94" fmla="*/ 119031 h 584492"/>
              <a:gd name="connsiteX95" fmla="*/ 4354912 w 4956491"/>
              <a:gd name="connsiteY95" fmla="*/ 2125 h 584492"/>
              <a:gd name="connsiteX96" fmla="*/ 3946593 w 4956491"/>
              <a:gd name="connsiteY96" fmla="*/ 2125 h 584492"/>
              <a:gd name="connsiteX97" fmla="*/ 998980 w 4956491"/>
              <a:gd name="connsiteY97" fmla="*/ 61010 h 584492"/>
              <a:gd name="connsiteX98" fmla="*/ 936179 w 4956491"/>
              <a:gd name="connsiteY98" fmla="*/ 237989 h 584492"/>
              <a:gd name="connsiteX99" fmla="*/ 973385 w 4956491"/>
              <a:gd name="connsiteY99" fmla="*/ 341749 h 584492"/>
              <a:gd name="connsiteX100" fmla="*/ 1013184 w 4956491"/>
              <a:gd name="connsiteY100" fmla="*/ 458655 h 584492"/>
              <a:gd name="connsiteX101" fmla="*/ 1057327 w 4956491"/>
              <a:gd name="connsiteY101" fmla="*/ 582403 h 584492"/>
              <a:gd name="connsiteX102" fmla="*/ 1194870 w 4956491"/>
              <a:gd name="connsiteY102" fmla="*/ 582403 h 584492"/>
              <a:gd name="connsiteX103" fmla="*/ 998980 w 4956491"/>
              <a:gd name="connsiteY103" fmla="*/ 61010 h 584492"/>
              <a:gd name="connsiteX104" fmla="*/ 908539 w 4956491"/>
              <a:gd name="connsiteY104" fmla="*/ 160916 h 584492"/>
              <a:gd name="connsiteX105" fmla="*/ 964914 w 4956491"/>
              <a:gd name="connsiteY105" fmla="*/ 2125 h 584492"/>
              <a:gd name="connsiteX106" fmla="*/ 839275 w 4956491"/>
              <a:gd name="connsiteY106" fmla="*/ 2125 h 584492"/>
              <a:gd name="connsiteX107" fmla="*/ 621296 w 4956491"/>
              <a:gd name="connsiteY107" fmla="*/ 582403 h 584492"/>
              <a:gd name="connsiteX108" fmla="*/ 758838 w 4956491"/>
              <a:gd name="connsiteY108" fmla="*/ 582403 h 584492"/>
              <a:gd name="connsiteX109" fmla="*/ 802945 w 4956491"/>
              <a:gd name="connsiteY109" fmla="*/ 458655 h 584492"/>
              <a:gd name="connsiteX110" fmla="*/ 843620 w 4956491"/>
              <a:gd name="connsiteY110" fmla="*/ 341749 h 584492"/>
              <a:gd name="connsiteX111" fmla="*/ 908503 w 4956491"/>
              <a:gd name="connsiteY111" fmla="*/ 160844 h 584492"/>
              <a:gd name="connsiteX112" fmla="*/ 908539 w 4956491"/>
              <a:gd name="connsiteY112" fmla="*/ 160916 h 584492"/>
              <a:gd name="connsiteX113" fmla="*/ 2643464 w 4956491"/>
              <a:gd name="connsiteY113" fmla="*/ 61010 h 584492"/>
              <a:gd name="connsiteX114" fmla="*/ 2580663 w 4956491"/>
              <a:gd name="connsiteY114" fmla="*/ 237989 h 584492"/>
              <a:gd name="connsiteX115" fmla="*/ 2617869 w 4956491"/>
              <a:gd name="connsiteY115" fmla="*/ 341749 h 584492"/>
              <a:gd name="connsiteX116" fmla="*/ 2657668 w 4956491"/>
              <a:gd name="connsiteY116" fmla="*/ 458655 h 584492"/>
              <a:gd name="connsiteX117" fmla="*/ 2701811 w 4956491"/>
              <a:gd name="connsiteY117" fmla="*/ 582403 h 584492"/>
              <a:gd name="connsiteX118" fmla="*/ 2839354 w 4956491"/>
              <a:gd name="connsiteY118" fmla="*/ 582403 h 584492"/>
              <a:gd name="connsiteX119" fmla="*/ 2643464 w 4956491"/>
              <a:gd name="connsiteY119" fmla="*/ 61010 h 584492"/>
              <a:gd name="connsiteX120" fmla="*/ 2553023 w 4956491"/>
              <a:gd name="connsiteY120" fmla="*/ 160916 h 584492"/>
              <a:gd name="connsiteX121" fmla="*/ 2609398 w 4956491"/>
              <a:gd name="connsiteY121" fmla="*/ 2125 h 584492"/>
              <a:gd name="connsiteX122" fmla="*/ 2483759 w 4956491"/>
              <a:gd name="connsiteY122" fmla="*/ 2125 h 584492"/>
              <a:gd name="connsiteX123" fmla="*/ 2265780 w 4956491"/>
              <a:gd name="connsiteY123" fmla="*/ 582403 h 584492"/>
              <a:gd name="connsiteX124" fmla="*/ 2403322 w 4956491"/>
              <a:gd name="connsiteY124" fmla="*/ 582403 h 584492"/>
              <a:gd name="connsiteX125" fmla="*/ 2447466 w 4956491"/>
              <a:gd name="connsiteY125" fmla="*/ 458655 h 584492"/>
              <a:gd name="connsiteX126" fmla="*/ 2488104 w 4956491"/>
              <a:gd name="connsiteY126" fmla="*/ 341749 h 584492"/>
              <a:gd name="connsiteX127" fmla="*/ 2553023 w 4956491"/>
              <a:gd name="connsiteY127" fmla="*/ 160844 h 584492"/>
              <a:gd name="connsiteX128" fmla="*/ 2553023 w 4956491"/>
              <a:gd name="connsiteY128" fmla="*/ 160916 h 584492"/>
              <a:gd name="connsiteX129" fmla="*/ 440340 w 4956491"/>
              <a:gd name="connsiteY129" fmla="*/ 582403 h 584492"/>
              <a:gd name="connsiteX130" fmla="*/ 280270 w 4956491"/>
              <a:gd name="connsiteY130" fmla="*/ 292264 h 584492"/>
              <a:gd name="connsiteX131" fmla="*/ 431687 w 4956491"/>
              <a:gd name="connsiteY131" fmla="*/ 2125 h 584492"/>
              <a:gd name="connsiteX132" fmla="*/ 563497 w 4956491"/>
              <a:gd name="connsiteY132" fmla="*/ 2125 h 584492"/>
              <a:gd name="connsiteX133" fmla="*/ 406383 w 4956491"/>
              <a:gd name="connsiteY133" fmla="*/ 292264 h 584492"/>
              <a:gd name="connsiteX134" fmla="*/ 572187 w 4956491"/>
              <a:gd name="connsiteY134" fmla="*/ 582403 h 584492"/>
              <a:gd name="connsiteX135" fmla="*/ 440340 w 4956491"/>
              <a:gd name="connsiteY135" fmla="*/ 582403 h 584492"/>
              <a:gd name="connsiteX136" fmla="*/ 2043455 w 4956491"/>
              <a:gd name="connsiteY136" fmla="*/ 253007 h 584492"/>
              <a:gd name="connsiteX137" fmla="*/ 1967327 w 4956491"/>
              <a:gd name="connsiteY137" fmla="*/ 253007 h 584492"/>
              <a:gd name="connsiteX138" fmla="*/ 1967327 w 4956491"/>
              <a:gd name="connsiteY138" fmla="*/ 119031 h 584492"/>
              <a:gd name="connsiteX139" fmla="*/ 2043455 w 4956491"/>
              <a:gd name="connsiteY139" fmla="*/ 119031 h 584492"/>
              <a:gd name="connsiteX140" fmla="*/ 2112683 w 4956491"/>
              <a:gd name="connsiteY140" fmla="*/ 186451 h 584492"/>
              <a:gd name="connsiteX141" fmla="*/ 2043455 w 4956491"/>
              <a:gd name="connsiteY141" fmla="*/ 253007 h 584492"/>
              <a:gd name="connsiteX142" fmla="*/ 2045171 w 4956491"/>
              <a:gd name="connsiteY142" fmla="*/ 2125 h 584492"/>
              <a:gd name="connsiteX143" fmla="*/ 1967327 w 4956491"/>
              <a:gd name="connsiteY143" fmla="*/ 2125 h 584492"/>
              <a:gd name="connsiteX144" fmla="*/ 1967327 w 4956491"/>
              <a:gd name="connsiteY144" fmla="*/ 118634 h 584492"/>
              <a:gd name="connsiteX145" fmla="*/ 1844499 w 4956491"/>
              <a:gd name="connsiteY145" fmla="*/ 118634 h 584492"/>
              <a:gd name="connsiteX146" fmla="*/ 1844499 w 4956491"/>
              <a:gd name="connsiteY146" fmla="*/ 582403 h 584492"/>
              <a:gd name="connsiteX147" fmla="*/ 1967327 w 4956491"/>
              <a:gd name="connsiteY147" fmla="*/ 582403 h 584492"/>
              <a:gd name="connsiteX148" fmla="*/ 1967327 w 4956491"/>
              <a:gd name="connsiteY148" fmla="*/ 369913 h 584492"/>
              <a:gd name="connsiteX149" fmla="*/ 2045171 w 4956491"/>
              <a:gd name="connsiteY149" fmla="*/ 369913 h 584492"/>
              <a:gd name="connsiteX150" fmla="*/ 2238980 w 4956491"/>
              <a:gd name="connsiteY150" fmla="*/ 185587 h 584492"/>
              <a:gd name="connsiteX151" fmla="*/ 2045171 w 4956491"/>
              <a:gd name="connsiteY151" fmla="*/ 2125 h 584492"/>
              <a:gd name="connsiteX152" fmla="*/ 1509717 w 4956491"/>
              <a:gd name="connsiteY152" fmla="*/ 2125 h 584492"/>
              <a:gd name="connsiteX153" fmla="*/ 1431872 w 4956491"/>
              <a:gd name="connsiteY153" fmla="*/ 2125 h 584492"/>
              <a:gd name="connsiteX154" fmla="*/ 1431872 w 4956491"/>
              <a:gd name="connsiteY154" fmla="*/ 118634 h 584492"/>
              <a:gd name="connsiteX155" fmla="*/ 1309008 w 4956491"/>
              <a:gd name="connsiteY155" fmla="*/ 118634 h 584492"/>
              <a:gd name="connsiteX156" fmla="*/ 1309008 w 4956491"/>
              <a:gd name="connsiteY156" fmla="*/ 582403 h 584492"/>
              <a:gd name="connsiteX157" fmla="*/ 1431872 w 4956491"/>
              <a:gd name="connsiteY157" fmla="*/ 582403 h 584492"/>
              <a:gd name="connsiteX158" fmla="*/ 1431872 w 4956491"/>
              <a:gd name="connsiteY158" fmla="*/ 369913 h 584492"/>
              <a:gd name="connsiteX159" fmla="*/ 1509717 w 4956491"/>
              <a:gd name="connsiteY159" fmla="*/ 369913 h 584492"/>
              <a:gd name="connsiteX160" fmla="*/ 1703525 w 4956491"/>
              <a:gd name="connsiteY160" fmla="*/ 185587 h 584492"/>
              <a:gd name="connsiteX161" fmla="*/ 1509717 w 4956491"/>
              <a:gd name="connsiteY161" fmla="*/ 2125 h 5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956491" h="584492">
                <a:moveTo>
                  <a:pt x="1508000" y="253007"/>
                </a:moveTo>
                <a:lnTo>
                  <a:pt x="1431872" y="253007"/>
                </a:lnTo>
                <a:lnTo>
                  <a:pt x="1431872" y="119031"/>
                </a:lnTo>
                <a:lnTo>
                  <a:pt x="1508000" y="119031"/>
                </a:lnTo>
                <a:cubicBezTo>
                  <a:pt x="1547799" y="119031"/>
                  <a:pt x="1577192" y="141216"/>
                  <a:pt x="1577192" y="186451"/>
                </a:cubicBezTo>
                <a:cubicBezTo>
                  <a:pt x="1577192" y="230822"/>
                  <a:pt x="1547799" y="253007"/>
                  <a:pt x="1508000" y="253007"/>
                </a:cubicBezTo>
                <a:close/>
                <a:moveTo>
                  <a:pt x="4670124" y="160916"/>
                </a:moveTo>
                <a:lnTo>
                  <a:pt x="4726499" y="2125"/>
                </a:lnTo>
                <a:lnTo>
                  <a:pt x="4600897" y="2125"/>
                </a:lnTo>
                <a:lnTo>
                  <a:pt x="4382881" y="582403"/>
                </a:lnTo>
                <a:lnTo>
                  <a:pt x="4520423" y="582403"/>
                </a:lnTo>
                <a:lnTo>
                  <a:pt x="4564567" y="458655"/>
                </a:lnTo>
                <a:lnTo>
                  <a:pt x="4605205" y="341749"/>
                </a:lnTo>
                <a:lnTo>
                  <a:pt x="4670124" y="160844"/>
                </a:lnTo>
                <a:lnTo>
                  <a:pt x="4670124" y="160916"/>
                </a:lnTo>
                <a:close/>
                <a:moveTo>
                  <a:pt x="4760565" y="61010"/>
                </a:moveTo>
                <a:lnTo>
                  <a:pt x="4697801" y="237989"/>
                </a:lnTo>
                <a:lnTo>
                  <a:pt x="4734970" y="341749"/>
                </a:lnTo>
                <a:lnTo>
                  <a:pt x="4774769" y="458655"/>
                </a:lnTo>
                <a:lnTo>
                  <a:pt x="4818912" y="582403"/>
                </a:lnTo>
                <a:lnTo>
                  <a:pt x="4956491" y="582403"/>
                </a:lnTo>
                <a:lnTo>
                  <a:pt x="4760565" y="61010"/>
                </a:lnTo>
                <a:close/>
                <a:moveTo>
                  <a:pt x="3371303" y="231650"/>
                </a:moveTo>
                <a:lnTo>
                  <a:pt x="3494168" y="231650"/>
                </a:lnTo>
                <a:lnTo>
                  <a:pt x="3494168" y="348556"/>
                </a:lnTo>
                <a:lnTo>
                  <a:pt x="3371303" y="348556"/>
                </a:lnTo>
                <a:lnTo>
                  <a:pt x="3371303" y="231650"/>
                </a:lnTo>
                <a:close/>
                <a:moveTo>
                  <a:pt x="3494168" y="2125"/>
                </a:moveTo>
                <a:lnTo>
                  <a:pt x="3494168" y="231686"/>
                </a:lnTo>
                <a:lnTo>
                  <a:pt x="3616996" y="231686"/>
                </a:lnTo>
                <a:lnTo>
                  <a:pt x="3616996" y="119031"/>
                </a:lnTo>
                <a:lnTo>
                  <a:pt x="3828987" y="119031"/>
                </a:lnTo>
                <a:lnTo>
                  <a:pt x="3828987" y="2125"/>
                </a:lnTo>
                <a:lnTo>
                  <a:pt x="3494168" y="2125"/>
                </a:lnTo>
                <a:close/>
                <a:moveTo>
                  <a:pt x="3616996" y="348592"/>
                </a:moveTo>
                <a:lnTo>
                  <a:pt x="3494168" y="348592"/>
                </a:lnTo>
                <a:lnTo>
                  <a:pt x="3494168" y="582403"/>
                </a:lnTo>
                <a:lnTo>
                  <a:pt x="3828987" y="582403"/>
                </a:lnTo>
                <a:lnTo>
                  <a:pt x="3828987" y="465498"/>
                </a:lnTo>
                <a:lnTo>
                  <a:pt x="3616996" y="465498"/>
                </a:lnTo>
                <a:lnTo>
                  <a:pt x="3616996" y="348592"/>
                </a:lnTo>
                <a:close/>
                <a:moveTo>
                  <a:pt x="122864" y="350717"/>
                </a:moveTo>
                <a:lnTo>
                  <a:pt x="245692" y="350717"/>
                </a:lnTo>
                <a:lnTo>
                  <a:pt x="245692" y="445725"/>
                </a:lnTo>
                <a:lnTo>
                  <a:pt x="245692" y="467622"/>
                </a:lnTo>
                <a:lnTo>
                  <a:pt x="245692" y="584492"/>
                </a:lnTo>
                <a:lnTo>
                  <a:pt x="122864" y="584492"/>
                </a:lnTo>
                <a:lnTo>
                  <a:pt x="122864" y="467622"/>
                </a:lnTo>
                <a:lnTo>
                  <a:pt x="122864" y="445725"/>
                </a:lnTo>
                <a:lnTo>
                  <a:pt x="122864" y="350717"/>
                </a:lnTo>
                <a:lnTo>
                  <a:pt x="0" y="350717"/>
                </a:lnTo>
                <a:lnTo>
                  <a:pt x="0" y="233811"/>
                </a:lnTo>
                <a:lnTo>
                  <a:pt x="122864" y="233811"/>
                </a:lnTo>
                <a:lnTo>
                  <a:pt x="122864" y="116906"/>
                </a:lnTo>
                <a:lnTo>
                  <a:pt x="122864" y="90831"/>
                </a:lnTo>
                <a:lnTo>
                  <a:pt x="122864" y="0"/>
                </a:lnTo>
                <a:lnTo>
                  <a:pt x="245692" y="0"/>
                </a:lnTo>
                <a:lnTo>
                  <a:pt x="245692" y="90831"/>
                </a:lnTo>
                <a:lnTo>
                  <a:pt x="245692" y="116906"/>
                </a:lnTo>
                <a:lnTo>
                  <a:pt x="245692" y="233811"/>
                </a:lnTo>
                <a:lnTo>
                  <a:pt x="122864" y="233811"/>
                </a:lnTo>
                <a:lnTo>
                  <a:pt x="122864" y="350717"/>
                </a:lnTo>
                <a:close/>
                <a:moveTo>
                  <a:pt x="3105128" y="170208"/>
                </a:moveTo>
                <a:lnTo>
                  <a:pt x="3251214" y="170208"/>
                </a:lnTo>
                <a:lnTo>
                  <a:pt x="3098665" y="414284"/>
                </a:lnTo>
                <a:lnTo>
                  <a:pt x="2956741" y="414284"/>
                </a:lnTo>
                <a:lnTo>
                  <a:pt x="3105128" y="170208"/>
                </a:lnTo>
                <a:close/>
                <a:moveTo>
                  <a:pt x="2919754" y="465498"/>
                </a:moveTo>
                <a:lnTo>
                  <a:pt x="3156793" y="465498"/>
                </a:lnTo>
                <a:lnTo>
                  <a:pt x="3170887" y="465498"/>
                </a:lnTo>
                <a:lnTo>
                  <a:pt x="3275312" y="465498"/>
                </a:lnTo>
                <a:lnTo>
                  <a:pt x="3275312" y="582403"/>
                </a:lnTo>
                <a:lnTo>
                  <a:pt x="3170887" y="582403"/>
                </a:lnTo>
                <a:lnTo>
                  <a:pt x="3156793" y="582403"/>
                </a:lnTo>
                <a:lnTo>
                  <a:pt x="2919754" y="582403"/>
                </a:lnTo>
                <a:lnTo>
                  <a:pt x="2919754" y="465498"/>
                </a:lnTo>
                <a:close/>
                <a:moveTo>
                  <a:pt x="2950972" y="2125"/>
                </a:moveTo>
                <a:lnTo>
                  <a:pt x="3171507" y="2125"/>
                </a:lnTo>
                <a:lnTo>
                  <a:pt x="3202068" y="2125"/>
                </a:lnTo>
                <a:lnTo>
                  <a:pt x="3290027" y="2125"/>
                </a:lnTo>
                <a:lnTo>
                  <a:pt x="3290027" y="119031"/>
                </a:lnTo>
                <a:lnTo>
                  <a:pt x="3202068" y="119031"/>
                </a:lnTo>
                <a:lnTo>
                  <a:pt x="3171507" y="119031"/>
                </a:lnTo>
                <a:lnTo>
                  <a:pt x="2950972" y="119031"/>
                </a:lnTo>
                <a:lnTo>
                  <a:pt x="2950972" y="2125"/>
                </a:lnTo>
                <a:close/>
                <a:moveTo>
                  <a:pt x="4089357" y="582403"/>
                </a:moveTo>
                <a:lnTo>
                  <a:pt x="4212185" y="582403"/>
                </a:lnTo>
                <a:lnTo>
                  <a:pt x="4212185" y="235936"/>
                </a:lnTo>
                <a:lnTo>
                  <a:pt x="4089357" y="235936"/>
                </a:lnTo>
                <a:lnTo>
                  <a:pt x="4089357" y="582403"/>
                </a:lnTo>
                <a:close/>
                <a:moveTo>
                  <a:pt x="3946593" y="2125"/>
                </a:moveTo>
                <a:lnTo>
                  <a:pt x="3946593" y="119031"/>
                </a:lnTo>
                <a:lnTo>
                  <a:pt x="4089357" y="119031"/>
                </a:lnTo>
                <a:lnTo>
                  <a:pt x="4212185" y="119031"/>
                </a:lnTo>
                <a:lnTo>
                  <a:pt x="4354912" y="119031"/>
                </a:lnTo>
                <a:lnTo>
                  <a:pt x="4354912" y="2125"/>
                </a:lnTo>
                <a:lnTo>
                  <a:pt x="3946593" y="2125"/>
                </a:lnTo>
                <a:close/>
                <a:moveTo>
                  <a:pt x="998980" y="61010"/>
                </a:moveTo>
                <a:lnTo>
                  <a:pt x="936179" y="237989"/>
                </a:lnTo>
                <a:lnTo>
                  <a:pt x="973385" y="341749"/>
                </a:lnTo>
                <a:lnTo>
                  <a:pt x="1013184" y="458655"/>
                </a:lnTo>
                <a:lnTo>
                  <a:pt x="1057327" y="582403"/>
                </a:lnTo>
                <a:lnTo>
                  <a:pt x="1194870" y="582403"/>
                </a:lnTo>
                <a:lnTo>
                  <a:pt x="998980" y="61010"/>
                </a:lnTo>
                <a:close/>
                <a:moveTo>
                  <a:pt x="908539" y="160916"/>
                </a:moveTo>
                <a:lnTo>
                  <a:pt x="964914" y="2125"/>
                </a:lnTo>
                <a:lnTo>
                  <a:pt x="839275" y="2125"/>
                </a:lnTo>
                <a:lnTo>
                  <a:pt x="621296" y="582403"/>
                </a:lnTo>
                <a:lnTo>
                  <a:pt x="758838" y="582403"/>
                </a:lnTo>
                <a:lnTo>
                  <a:pt x="802945" y="458655"/>
                </a:lnTo>
                <a:lnTo>
                  <a:pt x="843620" y="341749"/>
                </a:lnTo>
                <a:lnTo>
                  <a:pt x="908503" y="160844"/>
                </a:lnTo>
                <a:lnTo>
                  <a:pt x="908539" y="160916"/>
                </a:lnTo>
                <a:close/>
                <a:moveTo>
                  <a:pt x="2643464" y="61010"/>
                </a:moveTo>
                <a:lnTo>
                  <a:pt x="2580663" y="237989"/>
                </a:lnTo>
                <a:lnTo>
                  <a:pt x="2617869" y="341749"/>
                </a:lnTo>
                <a:lnTo>
                  <a:pt x="2657668" y="458655"/>
                </a:lnTo>
                <a:lnTo>
                  <a:pt x="2701811" y="582403"/>
                </a:lnTo>
                <a:lnTo>
                  <a:pt x="2839354" y="582403"/>
                </a:lnTo>
                <a:lnTo>
                  <a:pt x="2643464" y="61010"/>
                </a:lnTo>
                <a:close/>
                <a:moveTo>
                  <a:pt x="2553023" y="160916"/>
                </a:moveTo>
                <a:lnTo>
                  <a:pt x="2609398" y="2125"/>
                </a:lnTo>
                <a:lnTo>
                  <a:pt x="2483759" y="2125"/>
                </a:lnTo>
                <a:lnTo>
                  <a:pt x="2265780" y="582403"/>
                </a:lnTo>
                <a:lnTo>
                  <a:pt x="2403322" y="582403"/>
                </a:lnTo>
                <a:lnTo>
                  <a:pt x="2447466" y="458655"/>
                </a:lnTo>
                <a:lnTo>
                  <a:pt x="2488104" y="341749"/>
                </a:lnTo>
                <a:lnTo>
                  <a:pt x="2553023" y="160844"/>
                </a:lnTo>
                <a:lnTo>
                  <a:pt x="2553023" y="160916"/>
                </a:lnTo>
                <a:close/>
                <a:moveTo>
                  <a:pt x="440340" y="582403"/>
                </a:moveTo>
                <a:lnTo>
                  <a:pt x="280270" y="292264"/>
                </a:lnTo>
                <a:lnTo>
                  <a:pt x="431687" y="2125"/>
                </a:lnTo>
                <a:lnTo>
                  <a:pt x="563497" y="2125"/>
                </a:lnTo>
                <a:lnTo>
                  <a:pt x="406383" y="292264"/>
                </a:lnTo>
                <a:lnTo>
                  <a:pt x="572187" y="582403"/>
                </a:lnTo>
                <a:lnTo>
                  <a:pt x="440340" y="582403"/>
                </a:lnTo>
                <a:close/>
                <a:moveTo>
                  <a:pt x="2043455" y="253007"/>
                </a:moveTo>
                <a:lnTo>
                  <a:pt x="1967327" y="253007"/>
                </a:lnTo>
                <a:lnTo>
                  <a:pt x="1967327" y="119031"/>
                </a:lnTo>
                <a:lnTo>
                  <a:pt x="2043455" y="119031"/>
                </a:lnTo>
                <a:cubicBezTo>
                  <a:pt x="2083254" y="119031"/>
                  <a:pt x="2112683" y="141216"/>
                  <a:pt x="2112683" y="186451"/>
                </a:cubicBezTo>
                <a:cubicBezTo>
                  <a:pt x="2112683" y="230822"/>
                  <a:pt x="2083254" y="253007"/>
                  <a:pt x="2043455" y="253007"/>
                </a:cubicBezTo>
                <a:close/>
                <a:moveTo>
                  <a:pt x="2045171" y="2125"/>
                </a:moveTo>
                <a:lnTo>
                  <a:pt x="1967327" y="2125"/>
                </a:lnTo>
                <a:lnTo>
                  <a:pt x="1967327" y="118634"/>
                </a:lnTo>
                <a:lnTo>
                  <a:pt x="1844499" y="118634"/>
                </a:lnTo>
                <a:lnTo>
                  <a:pt x="1844499" y="582403"/>
                </a:lnTo>
                <a:lnTo>
                  <a:pt x="1967327" y="582403"/>
                </a:lnTo>
                <a:lnTo>
                  <a:pt x="1967327" y="369913"/>
                </a:lnTo>
                <a:lnTo>
                  <a:pt x="2045171" y="369913"/>
                </a:lnTo>
                <a:cubicBezTo>
                  <a:pt x="2160259" y="369913"/>
                  <a:pt x="2238980" y="300800"/>
                  <a:pt x="2238980" y="185587"/>
                </a:cubicBezTo>
                <a:cubicBezTo>
                  <a:pt x="2238980" y="71238"/>
                  <a:pt x="2160259" y="2125"/>
                  <a:pt x="2045171" y="2125"/>
                </a:cubicBezTo>
                <a:close/>
                <a:moveTo>
                  <a:pt x="1509717" y="2125"/>
                </a:moveTo>
                <a:lnTo>
                  <a:pt x="1431872" y="2125"/>
                </a:lnTo>
                <a:lnTo>
                  <a:pt x="1431872" y="118634"/>
                </a:lnTo>
                <a:lnTo>
                  <a:pt x="1309008" y="118634"/>
                </a:lnTo>
                <a:lnTo>
                  <a:pt x="1309008" y="582403"/>
                </a:lnTo>
                <a:lnTo>
                  <a:pt x="1431872" y="582403"/>
                </a:lnTo>
                <a:lnTo>
                  <a:pt x="1431872" y="369913"/>
                </a:lnTo>
                <a:lnTo>
                  <a:pt x="1509717" y="369913"/>
                </a:lnTo>
                <a:cubicBezTo>
                  <a:pt x="1624767" y="369913"/>
                  <a:pt x="1703525" y="300800"/>
                  <a:pt x="1703525" y="185587"/>
                </a:cubicBezTo>
                <a:cubicBezTo>
                  <a:pt x="1703525" y="71238"/>
                  <a:pt x="1624767" y="2125"/>
                  <a:pt x="1509717" y="2125"/>
                </a:cubicBezTo>
                <a:close/>
              </a:path>
            </a:pathLst>
          </a:custGeom>
          <a:solidFill>
            <a:srgbClr val="FFFFFF"/>
          </a:solidFill>
          <a:ln w="36" cap="flat">
            <a:noFill/>
            <a:prstDash val="solid"/>
            <a:miter/>
          </a:ln>
        </p:spPr>
        <p:txBody>
          <a:bodyPr rtlCol="0" anchor="ctr"/>
          <a:lstStyle/>
          <a:p>
            <a:endParaRPr lang="et-EE"/>
          </a:p>
        </p:txBody>
      </p:sp>
      <p:sp>
        <p:nvSpPr>
          <p:cNvPr id="5" name="Text Placeholder 4">
            <a:extLst>
              <a:ext uri="{FF2B5EF4-FFF2-40B4-BE49-F238E27FC236}">
                <a16:creationId xmlns:a16="http://schemas.microsoft.com/office/drawing/2014/main" id="{3C51538B-1DE2-A02B-6D08-905AEC60D31B}"/>
              </a:ext>
            </a:extLst>
          </p:cNvPr>
          <p:cNvSpPr txBox="1">
            <a:spLocks/>
          </p:cNvSpPr>
          <p:nvPr/>
        </p:nvSpPr>
        <p:spPr>
          <a:xfrm>
            <a:off x="3112294" y="3589972"/>
            <a:ext cx="5967412" cy="541761"/>
          </a:xfrm>
          <a:prstGeom prst="rect">
            <a:avLst/>
          </a:prstGeom>
        </p:spPr>
        <p:txBody>
          <a:bodyPr/>
          <a:lstStyle>
            <a:lvl1pPr marL="0" indent="0" algn="l" defTabSz="914400" rtl="0" eaLnBrk="1" latinLnBrk="0" hangingPunct="1">
              <a:lnSpc>
                <a:spcPct val="90000"/>
              </a:lnSpc>
              <a:spcBef>
                <a:spcPts val="1000"/>
              </a:spcBef>
              <a:buFontTx/>
              <a:buNone/>
              <a:defRPr sz="1400" b="1" kern="1200" spc="300">
                <a:solidFill>
                  <a:schemeClr val="tx1"/>
                </a:solidFill>
                <a:latin typeface="+mj-lt"/>
                <a:ea typeface="+mn-ea"/>
                <a:cs typeface="+mn-cs"/>
              </a:defRPr>
            </a:lvl1pPr>
            <a:lvl2pPr marL="4572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t>High-accuracy timber and carbon stock measurements from space</a:t>
            </a:r>
          </a:p>
        </p:txBody>
      </p:sp>
      <p:pic>
        <p:nvPicPr>
          <p:cNvPr id="6" name="Pilt 8" descr="Pilt, millel on kujutatud kandiline, muster, Ristkülik, Sümmeetria&#10;&#10;Kirjeldus on genereeritud automaatselt">
            <a:extLst>
              <a:ext uri="{FF2B5EF4-FFF2-40B4-BE49-F238E27FC236}">
                <a16:creationId xmlns:a16="http://schemas.microsoft.com/office/drawing/2014/main" id="{FAF08FA4-F802-81D0-8EEE-DD498AAFA62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927771" y="0"/>
            <a:ext cx="2264228" cy="2713383"/>
          </a:xfrm>
          <a:prstGeom prst="rect">
            <a:avLst/>
          </a:prstGeom>
        </p:spPr>
      </p:pic>
    </p:spTree>
    <p:extLst>
      <p:ext uri="{BB962C8B-B14F-4D97-AF65-F5344CB8AC3E}">
        <p14:creationId xmlns:p14="http://schemas.microsoft.com/office/powerpoint/2010/main" val="3032858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E52B-EF98-F74E-92E3-A263100D4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C7687-01D4-0655-D637-1DCEB3982CB0}"/>
              </a:ext>
            </a:extLst>
          </p:cNvPr>
          <p:cNvSpPr>
            <a:spLocks noGrp="1"/>
          </p:cNvSpPr>
          <p:nvPr>
            <p:ph type="title"/>
          </p:nvPr>
        </p:nvSpPr>
        <p:spPr>
          <a:xfrm>
            <a:off x="489857" y="910171"/>
            <a:ext cx="10421366" cy="830575"/>
          </a:xfrm>
        </p:spPr>
        <p:txBody>
          <a:bodyPr>
            <a:normAutofit/>
          </a:bodyPr>
          <a:lstStyle/>
          <a:p>
            <a:r>
              <a:rPr lang="en-US" dirty="0"/>
              <a:t>External Advisors and Angel Investors</a:t>
            </a:r>
          </a:p>
        </p:txBody>
      </p:sp>
      <p:sp>
        <p:nvSpPr>
          <p:cNvPr id="3" name="Text Placeholder 2">
            <a:extLst>
              <a:ext uri="{FF2B5EF4-FFF2-40B4-BE49-F238E27FC236}">
                <a16:creationId xmlns:a16="http://schemas.microsoft.com/office/drawing/2014/main" id="{2654217C-F2AC-C1F8-E599-84DDC24F995E}"/>
              </a:ext>
            </a:extLst>
          </p:cNvPr>
          <p:cNvSpPr>
            <a:spLocks noGrp="1"/>
          </p:cNvSpPr>
          <p:nvPr>
            <p:ph type="body" sz="quarter" idx="13"/>
          </p:nvPr>
        </p:nvSpPr>
        <p:spPr/>
        <p:txBody>
          <a:bodyPr>
            <a:normAutofit lnSpcReduction="10000"/>
          </a:bodyPr>
          <a:lstStyle/>
          <a:p>
            <a:r>
              <a:rPr lang="en-US" dirty="0"/>
              <a:t>MISSION TEAM</a:t>
            </a:r>
          </a:p>
        </p:txBody>
      </p:sp>
      <p:pic>
        <p:nvPicPr>
          <p:cNvPr id="6" name="Picture 2">
            <a:extLst>
              <a:ext uri="{FF2B5EF4-FFF2-40B4-BE49-F238E27FC236}">
                <a16:creationId xmlns:a16="http://schemas.microsoft.com/office/drawing/2014/main" id="{B76E2ACE-3B46-CB62-04CD-DE5DAD1FF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258134" y="1621946"/>
            <a:ext cx="1431919" cy="1431919"/>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4" descr="Profile photo of Paco Lopez Dekker">
            <a:extLst>
              <a:ext uri="{FF2B5EF4-FFF2-40B4-BE49-F238E27FC236}">
                <a16:creationId xmlns:a16="http://schemas.microsoft.com/office/drawing/2014/main" id="{AA0C3C6C-6C50-E809-7FD8-40782CE3F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510" y="4057496"/>
            <a:ext cx="1431919" cy="1431919"/>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6" descr="Profile photo of Toomas Kams">
            <a:extLst>
              <a:ext uri="{FF2B5EF4-FFF2-40B4-BE49-F238E27FC236}">
                <a16:creationId xmlns:a16="http://schemas.microsoft.com/office/drawing/2014/main" id="{AE5EFEB9-4ADA-FD14-34B2-7350BA493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699" y="1621944"/>
            <a:ext cx="1431919" cy="143191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Profile photo of Mart Noorma">
            <a:extLst>
              <a:ext uri="{FF2B5EF4-FFF2-40B4-BE49-F238E27FC236}">
                <a16:creationId xmlns:a16="http://schemas.microsoft.com/office/drawing/2014/main" id="{968C3243-26BC-48AB-E560-0B2C55A09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123" y="1621945"/>
            <a:ext cx="1431919" cy="1431919"/>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10" descr="Profile photo of Andreas Veispak">
            <a:extLst>
              <a:ext uri="{FF2B5EF4-FFF2-40B4-BE49-F238E27FC236}">
                <a16:creationId xmlns:a16="http://schemas.microsoft.com/office/drawing/2014/main" id="{DE7F8893-1C22-DEB6-39D9-AB89D635C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699" y="4057496"/>
            <a:ext cx="1431920" cy="1431920"/>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12" descr="Profile photo of Prof Adam Beaumont DL">
            <a:extLst>
              <a:ext uri="{FF2B5EF4-FFF2-40B4-BE49-F238E27FC236}">
                <a16:creationId xmlns:a16="http://schemas.microsoft.com/office/drawing/2014/main" id="{3452D7BB-28E1-30A3-A10A-B9FC6FE8C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5124" y="4067571"/>
            <a:ext cx="1431918" cy="1431918"/>
          </a:xfrm>
          <a:prstGeom prst="ellipse">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AB18F1F-57E0-371C-DBA2-E791942F5AE3}"/>
              </a:ext>
            </a:extLst>
          </p:cNvPr>
          <p:cNvSpPr txBox="1"/>
          <p:nvPr/>
        </p:nvSpPr>
        <p:spPr>
          <a:xfrm>
            <a:off x="1817669" y="3133322"/>
            <a:ext cx="2139978" cy="600164"/>
          </a:xfrm>
          <a:prstGeom prst="rect">
            <a:avLst/>
          </a:prstGeom>
          <a:noFill/>
        </p:spPr>
        <p:txBody>
          <a:bodyPr wrap="square">
            <a:spAutoFit/>
          </a:bodyPr>
          <a:lstStyle/>
          <a:p>
            <a:pPr algn="ctr"/>
            <a:r>
              <a:rPr lang="en-US" sz="1100" b="1" dirty="0"/>
              <a:t>Toomas </a:t>
            </a:r>
            <a:r>
              <a:rPr lang="en-US" sz="1100" b="1" dirty="0" err="1"/>
              <a:t>Kams</a:t>
            </a:r>
            <a:r>
              <a:rPr lang="en-US" sz="1100" b="1" dirty="0"/>
              <a:t>, </a:t>
            </a:r>
            <a:r>
              <a:rPr lang="en-US" sz="1100" dirty="0"/>
              <a:t>Investor</a:t>
            </a:r>
            <a:br>
              <a:rPr lang="en-US" sz="1100" dirty="0"/>
            </a:br>
            <a:r>
              <a:rPr lang="en-US" sz="1100" dirty="0"/>
              <a:t>30+ years in commercial forestry</a:t>
            </a:r>
            <a:endParaRPr lang="en-150" sz="1100" dirty="0"/>
          </a:p>
        </p:txBody>
      </p:sp>
      <p:sp>
        <p:nvSpPr>
          <p:cNvPr id="31" name="TextBox 30">
            <a:extLst>
              <a:ext uri="{FF2B5EF4-FFF2-40B4-BE49-F238E27FC236}">
                <a16:creationId xmlns:a16="http://schemas.microsoft.com/office/drawing/2014/main" id="{A60071F5-0334-BEC3-9DC7-F832C71CE249}"/>
              </a:ext>
            </a:extLst>
          </p:cNvPr>
          <p:cNvSpPr txBox="1"/>
          <p:nvPr/>
        </p:nvSpPr>
        <p:spPr>
          <a:xfrm>
            <a:off x="4801093" y="3135511"/>
            <a:ext cx="2139978" cy="600164"/>
          </a:xfrm>
          <a:prstGeom prst="rect">
            <a:avLst/>
          </a:prstGeom>
          <a:noFill/>
        </p:spPr>
        <p:txBody>
          <a:bodyPr wrap="square">
            <a:spAutoFit/>
          </a:bodyPr>
          <a:lstStyle/>
          <a:p>
            <a:pPr algn="ctr"/>
            <a:r>
              <a:rPr lang="en-US" sz="1100" b="1" dirty="0"/>
              <a:t>Mart </a:t>
            </a:r>
            <a:r>
              <a:rPr lang="en-US" sz="1100" b="1" dirty="0" err="1"/>
              <a:t>Noorma</a:t>
            </a:r>
            <a:r>
              <a:rPr lang="en-US" sz="1100" b="1" dirty="0"/>
              <a:t>, </a:t>
            </a:r>
            <a:r>
              <a:rPr lang="en-US" sz="1100" dirty="0"/>
              <a:t>Investor</a:t>
            </a:r>
            <a:br>
              <a:rPr lang="en-US" sz="1100" dirty="0"/>
            </a:br>
            <a:r>
              <a:rPr lang="en-US" sz="1100" dirty="0"/>
              <a:t>NATO CCDCOE, ESTCube-1 visionary</a:t>
            </a:r>
            <a:endParaRPr lang="en-150" sz="1100" dirty="0"/>
          </a:p>
        </p:txBody>
      </p:sp>
      <p:sp>
        <p:nvSpPr>
          <p:cNvPr id="32" name="TextBox 31">
            <a:extLst>
              <a:ext uri="{FF2B5EF4-FFF2-40B4-BE49-F238E27FC236}">
                <a16:creationId xmlns:a16="http://schemas.microsoft.com/office/drawing/2014/main" id="{BC3D3EAB-9CCA-2FED-4549-1394CB329395}"/>
              </a:ext>
            </a:extLst>
          </p:cNvPr>
          <p:cNvSpPr txBox="1"/>
          <p:nvPr/>
        </p:nvSpPr>
        <p:spPr>
          <a:xfrm>
            <a:off x="7904104" y="3135511"/>
            <a:ext cx="2139978" cy="769441"/>
          </a:xfrm>
          <a:prstGeom prst="rect">
            <a:avLst/>
          </a:prstGeom>
          <a:noFill/>
        </p:spPr>
        <p:txBody>
          <a:bodyPr wrap="square">
            <a:spAutoFit/>
          </a:bodyPr>
          <a:lstStyle/>
          <a:p>
            <a:pPr algn="ctr"/>
            <a:r>
              <a:rPr lang="en-US" sz="1100" b="1" dirty="0"/>
              <a:t>Svein Solberg, </a:t>
            </a:r>
            <a:r>
              <a:rPr lang="en-US" sz="1100" dirty="0"/>
              <a:t>Advisor</a:t>
            </a:r>
          </a:p>
          <a:p>
            <a:pPr algn="ctr"/>
            <a:r>
              <a:rPr lang="en-US" sz="1100" dirty="0"/>
              <a:t>Norwegian Institute of Bioeconomy Research</a:t>
            </a:r>
            <a:br>
              <a:rPr lang="en-US" sz="1100" dirty="0"/>
            </a:br>
            <a:r>
              <a:rPr lang="en-US" sz="1100" dirty="0"/>
              <a:t>ESA SESAME forestry lead</a:t>
            </a:r>
          </a:p>
        </p:txBody>
      </p:sp>
      <p:sp>
        <p:nvSpPr>
          <p:cNvPr id="33" name="TextBox 32">
            <a:extLst>
              <a:ext uri="{FF2B5EF4-FFF2-40B4-BE49-F238E27FC236}">
                <a16:creationId xmlns:a16="http://schemas.microsoft.com/office/drawing/2014/main" id="{9129C12C-1F68-3E50-D4CB-0975AE949659}"/>
              </a:ext>
            </a:extLst>
          </p:cNvPr>
          <p:cNvSpPr txBox="1"/>
          <p:nvPr/>
        </p:nvSpPr>
        <p:spPr>
          <a:xfrm>
            <a:off x="1817669" y="5679574"/>
            <a:ext cx="2139978" cy="938719"/>
          </a:xfrm>
          <a:prstGeom prst="rect">
            <a:avLst/>
          </a:prstGeom>
          <a:noFill/>
        </p:spPr>
        <p:txBody>
          <a:bodyPr wrap="square">
            <a:spAutoFit/>
          </a:bodyPr>
          <a:lstStyle/>
          <a:p>
            <a:pPr algn="ctr"/>
            <a:r>
              <a:rPr lang="en-US" sz="1100" b="1" dirty="0"/>
              <a:t>Andreas Veispak, </a:t>
            </a:r>
            <a:r>
              <a:rPr lang="en-US" sz="1100" dirty="0"/>
              <a:t>Investor</a:t>
            </a:r>
            <a:br>
              <a:rPr lang="en-US" sz="1100" dirty="0"/>
            </a:br>
            <a:r>
              <a:rPr lang="en-US" sz="1100" dirty="0"/>
              <a:t>Ex-European Commission (DG GROW)</a:t>
            </a:r>
          </a:p>
          <a:p>
            <a:pPr algn="ctr"/>
            <a:r>
              <a:rPr lang="en-US" sz="1100" dirty="0"/>
              <a:t>Product development support</a:t>
            </a:r>
            <a:endParaRPr lang="en-150" sz="1100" dirty="0"/>
          </a:p>
        </p:txBody>
      </p:sp>
      <p:sp>
        <p:nvSpPr>
          <p:cNvPr id="34" name="TextBox 33">
            <a:extLst>
              <a:ext uri="{FF2B5EF4-FFF2-40B4-BE49-F238E27FC236}">
                <a16:creationId xmlns:a16="http://schemas.microsoft.com/office/drawing/2014/main" id="{4B53119B-E525-BD74-7456-FE6080BA07A0}"/>
              </a:ext>
            </a:extLst>
          </p:cNvPr>
          <p:cNvSpPr txBox="1"/>
          <p:nvPr/>
        </p:nvSpPr>
        <p:spPr>
          <a:xfrm>
            <a:off x="4801093" y="5679573"/>
            <a:ext cx="2139978" cy="769441"/>
          </a:xfrm>
          <a:prstGeom prst="rect">
            <a:avLst/>
          </a:prstGeom>
          <a:noFill/>
        </p:spPr>
        <p:txBody>
          <a:bodyPr wrap="square">
            <a:spAutoFit/>
          </a:bodyPr>
          <a:lstStyle/>
          <a:p>
            <a:pPr algn="ctr"/>
            <a:r>
              <a:rPr lang="en-US" sz="1100" b="1" dirty="0"/>
              <a:t>Adam Beaumont, </a:t>
            </a:r>
            <a:r>
              <a:rPr lang="en-US" sz="1100" dirty="0"/>
              <a:t>Investor</a:t>
            </a:r>
          </a:p>
          <a:p>
            <a:pPr algn="ctr"/>
            <a:r>
              <a:rPr lang="en-US" sz="1100" dirty="0"/>
              <a:t>Estonian Consul in the UK</a:t>
            </a:r>
            <a:br>
              <a:rPr lang="en-US" sz="1100" dirty="0"/>
            </a:br>
            <a:r>
              <a:rPr lang="en-US" sz="1100" dirty="0"/>
              <a:t>Ground Stations and Data Centers domain support</a:t>
            </a:r>
          </a:p>
        </p:txBody>
      </p:sp>
      <p:sp>
        <p:nvSpPr>
          <p:cNvPr id="35" name="TextBox 34">
            <a:extLst>
              <a:ext uri="{FF2B5EF4-FFF2-40B4-BE49-F238E27FC236}">
                <a16:creationId xmlns:a16="http://schemas.microsoft.com/office/drawing/2014/main" id="{E6088142-D51B-ABB1-93B5-6F924AD6EB6D}"/>
              </a:ext>
            </a:extLst>
          </p:cNvPr>
          <p:cNvSpPr txBox="1"/>
          <p:nvPr/>
        </p:nvSpPr>
        <p:spPr>
          <a:xfrm>
            <a:off x="7672985" y="5679573"/>
            <a:ext cx="2792262" cy="1107996"/>
          </a:xfrm>
          <a:prstGeom prst="rect">
            <a:avLst/>
          </a:prstGeom>
          <a:noFill/>
        </p:spPr>
        <p:txBody>
          <a:bodyPr wrap="square">
            <a:spAutoFit/>
          </a:bodyPr>
          <a:lstStyle/>
          <a:p>
            <a:pPr algn="ctr"/>
            <a:r>
              <a:rPr lang="en-US" sz="1100" b="1" dirty="0"/>
              <a:t>Paco Lopez Dekker, </a:t>
            </a:r>
            <a:r>
              <a:rPr lang="en-US" sz="1100" dirty="0"/>
              <a:t>Advisor</a:t>
            </a:r>
          </a:p>
          <a:p>
            <a:pPr algn="ctr"/>
            <a:r>
              <a:rPr lang="en-US" sz="1100" dirty="0"/>
              <a:t>TU Delft</a:t>
            </a:r>
          </a:p>
          <a:p>
            <a:pPr algn="ctr"/>
            <a:r>
              <a:rPr lang="en-US" sz="1100" dirty="0"/>
              <a:t>ESA Harmony mission Lead Investigator, SAR systems and product engineering support</a:t>
            </a:r>
          </a:p>
          <a:p>
            <a:pPr algn="ctr"/>
            <a:endParaRPr lang="en-US" sz="1100" dirty="0">
              <a:solidFill>
                <a:schemeClr val="bg1"/>
              </a:solidFill>
            </a:endParaRPr>
          </a:p>
        </p:txBody>
      </p:sp>
    </p:spTree>
    <p:extLst>
      <p:ext uri="{BB962C8B-B14F-4D97-AF65-F5344CB8AC3E}">
        <p14:creationId xmlns:p14="http://schemas.microsoft.com/office/powerpoint/2010/main" val="138264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E10413A-08C6-4673-346A-74E47973287C}"/>
              </a:ext>
            </a:extLst>
          </p:cNvPr>
          <p:cNvSpPr>
            <a:spLocks noGrp="1"/>
          </p:cNvSpPr>
          <p:nvPr>
            <p:ph type="subTitle" idx="1"/>
          </p:nvPr>
        </p:nvSpPr>
        <p:spPr/>
        <p:txBody>
          <a:bodyPr>
            <a:normAutofit/>
          </a:bodyPr>
          <a:lstStyle/>
          <a:p>
            <a:r>
              <a:rPr lang="en-US" sz="1800" dirty="0">
                <a:solidFill>
                  <a:schemeClr val="accent1"/>
                </a:solidFill>
              </a:rPr>
              <a:t>Let’s get to know each other!</a:t>
            </a:r>
          </a:p>
        </p:txBody>
      </p:sp>
      <p:sp>
        <p:nvSpPr>
          <p:cNvPr id="4" name="TextBox 3">
            <a:extLst>
              <a:ext uri="{FF2B5EF4-FFF2-40B4-BE49-F238E27FC236}">
                <a16:creationId xmlns:a16="http://schemas.microsoft.com/office/drawing/2014/main" id="{EB9A75D2-2C25-844A-0E63-C38B76B4E453}"/>
              </a:ext>
            </a:extLst>
          </p:cNvPr>
          <p:cNvSpPr txBox="1"/>
          <p:nvPr/>
        </p:nvSpPr>
        <p:spPr>
          <a:xfrm>
            <a:off x="7932550" y="4900614"/>
            <a:ext cx="4099199" cy="1477328"/>
          </a:xfrm>
          <a:prstGeom prst="rect">
            <a:avLst/>
          </a:prstGeom>
          <a:noFill/>
        </p:spPr>
        <p:txBody>
          <a:bodyPr wrap="none" rtlCol="0">
            <a:spAutoFit/>
          </a:bodyPr>
          <a:lstStyle/>
          <a:p>
            <a:r>
              <a:rPr lang="et-EE" dirty="0">
                <a:solidFill>
                  <a:schemeClr val="bg1"/>
                </a:solidFill>
              </a:rPr>
              <a:t>Kaupo Voormansik</a:t>
            </a:r>
            <a:endParaRPr lang="en-US" dirty="0">
              <a:solidFill>
                <a:schemeClr val="bg1"/>
              </a:solidFill>
            </a:endParaRPr>
          </a:p>
          <a:p>
            <a:r>
              <a:rPr lang="et-EE" dirty="0">
                <a:solidFill>
                  <a:schemeClr val="bg1"/>
                </a:solidFill>
              </a:rPr>
              <a:t>CEO and </a:t>
            </a:r>
            <a:r>
              <a:rPr lang="et-EE" dirty="0" err="1">
                <a:solidFill>
                  <a:schemeClr val="bg1"/>
                </a:solidFill>
              </a:rPr>
              <a:t>co-founder</a:t>
            </a:r>
            <a:endParaRPr lang="en-US" dirty="0">
              <a:solidFill>
                <a:schemeClr val="bg1"/>
              </a:solidFill>
            </a:endParaRPr>
          </a:p>
          <a:p>
            <a:r>
              <a:rPr lang="et-EE" dirty="0" err="1">
                <a:solidFill>
                  <a:schemeClr val="bg1"/>
                </a:solidFill>
                <a:hlinkClick r:id="rId2">
                  <a:extLst>
                    <a:ext uri="{A12FA001-AC4F-418D-AE19-62706E023703}">
                      <ahyp:hlinkClr xmlns:ahyp="http://schemas.microsoft.com/office/drawing/2018/hyperlinkcolor" val="tx"/>
                    </a:ext>
                  </a:extLst>
                </a:hlinkClick>
              </a:rPr>
              <a:t>kaupo.voormansik</a:t>
            </a:r>
            <a:r>
              <a:rPr lang="en-US" dirty="0">
                <a:solidFill>
                  <a:schemeClr val="bg1"/>
                </a:solidFill>
                <a:hlinkClick r:id="rId2">
                  <a:extLst>
                    <a:ext uri="{A12FA001-AC4F-418D-AE19-62706E023703}">
                      <ahyp:hlinkClr xmlns:ahyp="http://schemas.microsoft.com/office/drawing/2018/hyperlinkcolor" val="tx"/>
                    </a:ext>
                  </a:extLst>
                </a:hlinkClick>
              </a:rPr>
              <a:t>@kappazeta.ee</a:t>
            </a:r>
            <a:endParaRPr lang="en-US" dirty="0">
              <a:solidFill>
                <a:schemeClr val="bg1"/>
              </a:solidFill>
            </a:endParaRPr>
          </a:p>
          <a:p>
            <a:r>
              <a:rPr lang="en-US" dirty="0">
                <a:solidFill>
                  <a:schemeClr val="bg1"/>
                </a:solidFill>
              </a:rPr>
              <a:t>+372 56 </a:t>
            </a:r>
            <a:r>
              <a:rPr lang="et-EE" dirty="0">
                <a:solidFill>
                  <a:schemeClr val="bg1"/>
                </a:solidFill>
              </a:rPr>
              <a:t>669 225</a:t>
            </a:r>
            <a:br>
              <a:rPr lang="en-US" dirty="0">
                <a:solidFill>
                  <a:schemeClr val="bg1"/>
                </a:solidFill>
              </a:rPr>
            </a:br>
            <a:endParaRPr lang="en-US" dirty="0">
              <a:solidFill>
                <a:schemeClr val="bg1"/>
              </a:solidFill>
            </a:endParaRPr>
          </a:p>
        </p:txBody>
      </p:sp>
      <p:pic>
        <p:nvPicPr>
          <p:cNvPr id="5" name="Picture 2">
            <a:extLst>
              <a:ext uri="{FF2B5EF4-FFF2-40B4-BE49-F238E27FC236}">
                <a16:creationId xmlns:a16="http://schemas.microsoft.com/office/drawing/2014/main" id="{78E7DD40-542E-5C4B-2D54-5B387A45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324" y="4900614"/>
            <a:ext cx="1485091" cy="1485091"/>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598DDE-15A2-6F10-1AF1-B997758414DC}"/>
              </a:ext>
            </a:extLst>
          </p:cNvPr>
          <p:cNvSpPr txBox="1"/>
          <p:nvPr/>
        </p:nvSpPr>
        <p:spPr>
          <a:xfrm>
            <a:off x="2149099" y="4974231"/>
            <a:ext cx="3296095" cy="1477328"/>
          </a:xfrm>
          <a:prstGeom prst="rect">
            <a:avLst/>
          </a:prstGeom>
          <a:noFill/>
        </p:spPr>
        <p:txBody>
          <a:bodyPr wrap="none" rtlCol="0">
            <a:spAutoFit/>
          </a:bodyPr>
          <a:lstStyle/>
          <a:p>
            <a:r>
              <a:rPr lang="en-US" dirty="0">
                <a:solidFill>
                  <a:schemeClr val="bg1"/>
                </a:solidFill>
              </a:rPr>
              <a:t>Martin Jüssi</a:t>
            </a:r>
          </a:p>
          <a:p>
            <a:r>
              <a:rPr lang="en-US" dirty="0">
                <a:solidFill>
                  <a:schemeClr val="bg1"/>
                </a:solidFill>
              </a:rPr>
              <a:t>3D-SAR Mission Manager</a:t>
            </a:r>
          </a:p>
          <a:p>
            <a:r>
              <a:rPr lang="en-US" dirty="0">
                <a:solidFill>
                  <a:schemeClr val="bg1"/>
                </a:solidFill>
                <a:hlinkClick r:id="rId4">
                  <a:extLst>
                    <a:ext uri="{A12FA001-AC4F-418D-AE19-62706E023703}">
                      <ahyp:hlinkClr xmlns:ahyp="http://schemas.microsoft.com/office/drawing/2018/hyperlinkcolor" val="tx"/>
                    </a:ext>
                  </a:extLst>
                </a:hlinkClick>
              </a:rPr>
              <a:t>martin.jussi@kappazeta.ee</a:t>
            </a:r>
            <a:endParaRPr lang="en-US" dirty="0">
              <a:solidFill>
                <a:schemeClr val="bg1"/>
              </a:solidFill>
            </a:endParaRPr>
          </a:p>
          <a:p>
            <a:r>
              <a:rPr lang="en-US" dirty="0">
                <a:solidFill>
                  <a:schemeClr val="bg1"/>
                </a:solidFill>
              </a:rPr>
              <a:t>+372 56 466 997</a:t>
            </a:r>
            <a:br>
              <a:rPr lang="en-US" dirty="0">
                <a:solidFill>
                  <a:schemeClr val="bg1"/>
                </a:solidFill>
              </a:rPr>
            </a:br>
            <a:endParaRPr lang="en-US" dirty="0">
              <a:solidFill>
                <a:schemeClr val="bg1"/>
              </a:solidFill>
            </a:endParaRPr>
          </a:p>
        </p:txBody>
      </p:sp>
      <p:pic>
        <p:nvPicPr>
          <p:cNvPr id="6" name="Picture 2">
            <a:extLst>
              <a:ext uri="{FF2B5EF4-FFF2-40B4-BE49-F238E27FC236}">
                <a16:creationId xmlns:a16="http://schemas.microsoft.com/office/drawing/2014/main" id="{3E6AD4CB-AC6D-4620-F407-8939A8572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545" b="12545"/>
          <a:stretch/>
        </p:blipFill>
        <p:spPr bwMode="auto">
          <a:xfrm>
            <a:off x="514873" y="4974231"/>
            <a:ext cx="1485091" cy="148509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4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ogo – ESA Brand Centre">
            <a:extLst>
              <a:ext uri="{FF2B5EF4-FFF2-40B4-BE49-F238E27FC236}">
                <a16:creationId xmlns:a16="http://schemas.microsoft.com/office/drawing/2014/main" id="{1468F948-BEA4-ACB4-38E8-6829BD95A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473" y="4941320"/>
            <a:ext cx="1761614" cy="11058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iva4Cap.eu – Niva4Cap.eu">
            <a:extLst>
              <a:ext uri="{FF2B5EF4-FFF2-40B4-BE49-F238E27FC236}">
                <a16:creationId xmlns:a16="http://schemas.microsoft.com/office/drawing/2014/main" id="{4D98A952-1C8C-7FE2-0B79-09424F52A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649" y="2164627"/>
            <a:ext cx="1562397" cy="15623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4" descr="A river running through a green field&#10;&#10;Description automatically generated">
            <a:extLst>
              <a:ext uri="{FF2B5EF4-FFF2-40B4-BE49-F238E27FC236}">
                <a16:creationId xmlns:a16="http://schemas.microsoft.com/office/drawing/2014/main" id="{75CAF87F-A700-27E9-5E10-7217832AF489}"/>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5927" r="15927"/>
          <a:stretch>
            <a:fillRect/>
          </a:stretch>
        </p:blipFill>
        <p:spPr/>
      </p:pic>
      <p:sp>
        <p:nvSpPr>
          <p:cNvPr id="2" name="Title 1">
            <a:extLst>
              <a:ext uri="{FF2B5EF4-FFF2-40B4-BE49-F238E27FC236}">
                <a16:creationId xmlns:a16="http://schemas.microsoft.com/office/drawing/2014/main" id="{1BB0C52B-CAE3-B850-A120-235377B2FEF9}"/>
              </a:ext>
            </a:extLst>
          </p:cNvPr>
          <p:cNvSpPr>
            <a:spLocks noGrp="1"/>
          </p:cNvSpPr>
          <p:nvPr>
            <p:ph type="title"/>
          </p:nvPr>
        </p:nvSpPr>
        <p:spPr>
          <a:xfrm>
            <a:off x="479425" y="1226089"/>
            <a:ext cx="4990322" cy="830575"/>
          </a:xfrm>
        </p:spPr>
        <p:txBody>
          <a:bodyPr>
            <a:normAutofit fontScale="90000"/>
          </a:bodyPr>
          <a:lstStyle/>
          <a:p>
            <a:r>
              <a:rPr lang="en-US" dirty="0"/>
              <a:t>A leading EO insights provider from Estonia</a:t>
            </a:r>
            <a:endParaRPr lang="et-EE" dirty="0">
              <a:solidFill>
                <a:srgbClr val="7D9E67"/>
              </a:solidFill>
            </a:endParaRPr>
          </a:p>
        </p:txBody>
      </p:sp>
      <p:sp>
        <p:nvSpPr>
          <p:cNvPr id="3" name="Text Placeholder 2">
            <a:extLst>
              <a:ext uri="{FF2B5EF4-FFF2-40B4-BE49-F238E27FC236}">
                <a16:creationId xmlns:a16="http://schemas.microsoft.com/office/drawing/2014/main" id="{E845407A-3E68-EA06-8931-15F2F2EBB8A3}"/>
              </a:ext>
            </a:extLst>
          </p:cNvPr>
          <p:cNvSpPr>
            <a:spLocks noGrp="1"/>
          </p:cNvSpPr>
          <p:nvPr>
            <p:ph type="body" sz="quarter" idx="13"/>
          </p:nvPr>
        </p:nvSpPr>
        <p:spPr/>
        <p:txBody>
          <a:bodyPr>
            <a:normAutofit lnSpcReduction="10000"/>
          </a:bodyPr>
          <a:lstStyle/>
          <a:p>
            <a:r>
              <a:rPr lang="en-US" dirty="0"/>
              <a:t>BACKGROUND</a:t>
            </a:r>
            <a:endParaRPr lang="et-EE" dirty="0"/>
          </a:p>
        </p:txBody>
      </p:sp>
      <p:sp>
        <p:nvSpPr>
          <p:cNvPr id="4" name="Text Placeholder 3">
            <a:extLst>
              <a:ext uri="{FF2B5EF4-FFF2-40B4-BE49-F238E27FC236}">
                <a16:creationId xmlns:a16="http://schemas.microsoft.com/office/drawing/2014/main" id="{93A3DF5C-0DDC-FD9A-961F-E89EE74A9D33}"/>
              </a:ext>
            </a:extLst>
          </p:cNvPr>
          <p:cNvSpPr>
            <a:spLocks noGrp="1"/>
          </p:cNvSpPr>
          <p:nvPr>
            <p:ph type="body" sz="quarter" idx="14"/>
          </p:nvPr>
        </p:nvSpPr>
        <p:spPr>
          <a:xfrm>
            <a:off x="479425" y="2256157"/>
            <a:ext cx="4422257" cy="3056995"/>
          </a:xfrm>
        </p:spPr>
        <p:txBody>
          <a:bodyPr/>
          <a:lstStyle/>
          <a:p>
            <a:r>
              <a:rPr lang="en-US" sz="1600" b="1" dirty="0"/>
              <a:t>World’s first EU CAP compliance system provider</a:t>
            </a:r>
          </a:p>
          <a:p>
            <a:pPr marL="285750" indent="-285750">
              <a:buFont typeface="Arial" panose="020B0604020202020204" pitchFamily="34" charset="0"/>
              <a:buChar char="•"/>
            </a:pPr>
            <a:r>
              <a:rPr lang="en-US" sz="1600" b="1" dirty="0"/>
              <a:t>Estonia since 2017</a:t>
            </a:r>
          </a:p>
          <a:p>
            <a:pPr marL="285750" indent="-285750">
              <a:buFont typeface="Arial" panose="020B0604020202020204" pitchFamily="34" charset="0"/>
              <a:buChar char="•"/>
            </a:pPr>
            <a:r>
              <a:rPr lang="en-US" sz="1600" b="1" dirty="0"/>
              <a:t>Denmark since 2023</a:t>
            </a:r>
          </a:p>
          <a:p>
            <a:endParaRPr lang="en-US" sz="1600" b="1" dirty="0"/>
          </a:p>
          <a:p>
            <a:r>
              <a:rPr lang="en-US" sz="1600" b="1" dirty="0"/>
              <a:t>Other applications in forestry and </a:t>
            </a:r>
            <a:r>
              <a:rPr lang="en-US" sz="1600" b="1" dirty="0" err="1"/>
              <a:t>defence</a:t>
            </a:r>
            <a:endParaRPr lang="en-US" sz="1600" b="1" dirty="0"/>
          </a:p>
          <a:p>
            <a:endParaRPr lang="en-US" sz="1600" b="1" dirty="0"/>
          </a:p>
          <a:p>
            <a:r>
              <a:rPr lang="en-US" sz="1600" b="1" dirty="0"/>
              <a:t>Proprietary high-accuracy measurement technology </a:t>
            </a:r>
          </a:p>
          <a:p>
            <a:endParaRPr lang="en-US" sz="1600" b="1" dirty="0"/>
          </a:p>
          <a:p>
            <a:r>
              <a:rPr lang="en-US" sz="1600" b="1" dirty="0"/>
              <a:t>Concept for a world-changing </a:t>
            </a:r>
            <a:br>
              <a:rPr lang="en-US" sz="1600" b="1" dirty="0"/>
            </a:br>
            <a:r>
              <a:rPr lang="en-US" sz="1600" b="1" dirty="0"/>
              <a:t>EO mission</a:t>
            </a:r>
          </a:p>
          <a:p>
            <a:endParaRPr lang="et-EE" dirty="0"/>
          </a:p>
        </p:txBody>
      </p:sp>
      <p:pic>
        <p:nvPicPr>
          <p:cNvPr id="5126" name="Picture 6" descr="Logos">
            <a:extLst>
              <a:ext uri="{FF2B5EF4-FFF2-40B4-BE49-F238E27FC236}">
                <a16:creationId xmlns:a16="http://schemas.microsoft.com/office/drawing/2014/main" id="{2940E774-A54C-3A59-EFBF-E12D92FB5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898" y="3366477"/>
            <a:ext cx="1993899" cy="47173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stonian Environment Agency Estea - Implementing Partners - SESAR  Deployment Manager | SESAR DM">
            <a:extLst>
              <a:ext uri="{FF2B5EF4-FFF2-40B4-BE49-F238E27FC236}">
                <a16:creationId xmlns:a16="http://schemas.microsoft.com/office/drawing/2014/main" id="{CB1A75F2-EF93-2161-3285-B5E5D2A1E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349" y="4325386"/>
            <a:ext cx="1562398" cy="781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30386E-F1CC-7319-2BF5-028EF8C99D29}"/>
              </a:ext>
            </a:extLst>
          </p:cNvPr>
          <p:cNvPicPr>
            <a:picLocks noChangeAspect="1"/>
          </p:cNvPicPr>
          <p:nvPr/>
        </p:nvPicPr>
        <p:blipFill>
          <a:blip r:embed="rId7">
            <a:alphaModFix/>
          </a:blip>
          <a:stretch>
            <a:fillRect/>
          </a:stretch>
        </p:blipFill>
        <p:spPr>
          <a:xfrm>
            <a:off x="7419887" y="1899027"/>
            <a:ext cx="4090907" cy="2581362"/>
          </a:xfrm>
          <a:prstGeom prst="rect">
            <a:avLst/>
          </a:prstGeom>
        </p:spPr>
      </p:pic>
      <p:pic>
        <p:nvPicPr>
          <p:cNvPr id="6" name="Picture 5">
            <a:extLst>
              <a:ext uri="{FF2B5EF4-FFF2-40B4-BE49-F238E27FC236}">
                <a16:creationId xmlns:a16="http://schemas.microsoft.com/office/drawing/2014/main" id="{BB5FDDAD-AD27-C81C-BCAD-D01AFB85909F}"/>
              </a:ext>
            </a:extLst>
          </p:cNvPr>
          <p:cNvPicPr>
            <a:picLocks noChangeAspect="1"/>
          </p:cNvPicPr>
          <p:nvPr/>
        </p:nvPicPr>
        <p:blipFill>
          <a:blip r:embed="rId8">
            <a:alphaModFix/>
          </a:blip>
          <a:stretch>
            <a:fillRect/>
          </a:stretch>
        </p:blipFill>
        <p:spPr>
          <a:xfrm>
            <a:off x="6183501" y="729998"/>
            <a:ext cx="3784169" cy="2459710"/>
          </a:xfrm>
          <a:prstGeom prst="rect">
            <a:avLst/>
          </a:prstGeom>
        </p:spPr>
      </p:pic>
      <p:pic>
        <p:nvPicPr>
          <p:cNvPr id="8" name="Picture 7">
            <a:extLst>
              <a:ext uri="{FF2B5EF4-FFF2-40B4-BE49-F238E27FC236}">
                <a16:creationId xmlns:a16="http://schemas.microsoft.com/office/drawing/2014/main" id="{DB36A20A-DCB3-5FC9-2C06-1ED530A33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3501" y="3815195"/>
            <a:ext cx="3668854" cy="2063427"/>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1026" name="Picture 2" descr="vorteX-io soars to new heights with CASSINI Business Accelerator">
            <a:extLst>
              <a:ext uri="{FF2B5EF4-FFF2-40B4-BE49-F238E27FC236}">
                <a16:creationId xmlns:a16="http://schemas.microsoft.com/office/drawing/2014/main" id="{39FA59ED-1E11-3330-278D-1D75C0222A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0515" y="5826887"/>
            <a:ext cx="2758005" cy="99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8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826F-200C-2752-6040-D1199E04EA05}"/>
              </a:ext>
            </a:extLst>
          </p:cNvPr>
          <p:cNvSpPr>
            <a:spLocks noGrp="1"/>
          </p:cNvSpPr>
          <p:nvPr>
            <p:ph type="title"/>
          </p:nvPr>
        </p:nvSpPr>
        <p:spPr/>
        <p:txBody>
          <a:bodyPr>
            <a:normAutofit/>
          </a:bodyPr>
          <a:lstStyle/>
          <a:p>
            <a:r>
              <a:rPr lang="en-US" sz="2800" dirty="0"/>
              <a:t>CLIMATE EMERGENCY!</a:t>
            </a:r>
            <a:endParaRPr lang="et-EE" sz="2800" dirty="0"/>
          </a:p>
        </p:txBody>
      </p:sp>
      <p:sp>
        <p:nvSpPr>
          <p:cNvPr id="3" name="Text Placeholder 2">
            <a:extLst>
              <a:ext uri="{FF2B5EF4-FFF2-40B4-BE49-F238E27FC236}">
                <a16:creationId xmlns:a16="http://schemas.microsoft.com/office/drawing/2014/main" id="{A80A1E61-4D9E-D50E-5E0F-492F17AE1B1D}"/>
              </a:ext>
            </a:extLst>
          </p:cNvPr>
          <p:cNvSpPr>
            <a:spLocks noGrp="1"/>
          </p:cNvSpPr>
          <p:nvPr>
            <p:ph type="body" sz="quarter" idx="13"/>
          </p:nvPr>
        </p:nvSpPr>
        <p:spPr/>
        <p:txBody>
          <a:bodyPr>
            <a:normAutofit lnSpcReduction="10000"/>
          </a:bodyPr>
          <a:lstStyle/>
          <a:p>
            <a:r>
              <a:rPr lang="en-US" dirty="0"/>
              <a:t>OUR COLLECTIVE PROBLEM</a:t>
            </a:r>
            <a:endParaRPr lang="et-EE" dirty="0"/>
          </a:p>
        </p:txBody>
      </p:sp>
      <p:sp>
        <p:nvSpPr>
          <p:cNvPr id="4" name="Text Placeholder 3">
            <a:extLst>
              <a:ext uri="{FF2B5EF4-FFF2-40B4-BE49-F238E27FC236}">
                <a16:creationId xmlns:a16="http://schemas.microsoft.com/office/drawing/2014/main" id="{05F42DE6-E9E3-5C83-31A2-ACA63F5C05DB}"/>
              </a:ext>
            </a:extLst>
          </p:cNvPr>
          <p:cNvSpPr>
            <a:spLocks noGrp="1"/>
          </p:cNvSpPr>
          <p:nvPr>
            <p:ph type="body" sz="quarter" idx="14"/>
          </p:nvPr>
        </p:nvSpPr>
        <p:spPr>
          <a:xfrm>
            <a:off x="479425" y="1740747"/>
            <a:ext cx="10032300" cy="3406986"/>
          </a:xfrm>
        </p:spPr>
        <p:txBody>
          <a:bodyPr/>
          <a:lstStyle/>
          <a:p>
            <a:r>
              <a:rPr lang="en-US" sz="2000" b="1" dirty="0"/>
              <a:t>Millions of hectares of unaccounted deforestation </a:t>
            </a:r>
          </a:p>
          <a:p>
            <a:r>
              <a:rPr lang="en-US" sz="2000" dirty="0"/>
              <a:t>The world’s forests: a crucial component in the carbon cycle</a:t>
            </a:r>
          </a:p>
          <a:p>
            <a:r>
              <a:rPr lang="en-US" sz="2000" dirty="0"/>
              <a:t>Information fragmented and localized</a:t>
            </a:r>
          </a:p>
          <a:p>
            <a:r>
              <a:rPr lang="en-US" sz="2000" dirty="0"/>
              <a:t>Decisions made on out-of-date statistical data</a:t>
            </a:r>
          </a:p>
          <a:p>
            <a:r>
              <a:rPr lang="en-US" sz="2000" b="1" dirty="0"/>
              <a:t>Carbon credit buyers losing millions in revenues and </a:t>
            </a:r>
            <a:br>
              <a:rPr lang="en-US" sz="2000" b="1" dirty="0"/>
            </a:br>
            <a:r>
              <a:rPr lang="en-US" sz="2000" b="1" dirty="0"/>
              <a:t>image damage</a:t>
            </a:r>
          </a:p>
          <a:p>
            <a:pPr marL="342900" indent="-342900">
              <a:buFont typeface="Arial" panose="020B0604020202020204" pitchFamily="34" charset="0"/>
              <a:buChar char="•"/>
            </a:pPr>
            <a:r>
              <a:rPr lang="en-US" sz="2000" dirty="0"/>
              <a:t>$90M of credits deemed worthless</a:t>
            </a:r>
          </a:p>
          <a:p>
            <a:pPr marL="342900" indent="-342900">
              <a:buFont typeface="Arial" panose="020B0604020202020204" pitchFamily="34" charset="0"/>
              <a:buChar char="•"/>
            </a:pPr>
            <a:r>
              <a:rPr lang="en-US" sz="2000" dirty="0"/>
              <a:t>Millions-worth image damage to the buyers</a:t>
            </a:r>
            <a:endParaRPr lang="en-US" sz="1600" dirty="0"/>
          </a:p>
          <a:p>
            <a:endParaRPr lang="en-US" sz="1600" b="1" dirty="0"/>
          </a:p>
          <a:p>
            <a:endParaRPr lang="et-EE" sz="1600" b="1" dirty="0"/>
          </a:p>
        </p:txBody>
      </p:sp>
      <p:pic>
        <p:nvPicPr>
          <p:cNvPr id="10" name="Picture 9">
            <a:extLst>
              <a:ext uri="{FF2B5EF4-FFF2-40B4-BE49-F238E27FC236}">
                <a16:creationId xmlns:a16="http://schemas.microsoft.com/office/drawing/2014/main" id="{101955B6-BC78-F491-1508-4BBE33383D6B}"/>
              </a:ext>
            </a:extLst>
          </p:cNvPr>
          <p:cNvPicPr>
            <a:picLocks noChangeAspect="1"/>
          </p:cNvPicPr>
          <p:nvPr/>
        </p:nvPicPr>
        <p:blipFill rotWithShape="1">
          <a:blip r:embed="rId2"/>
          <a:srcRect l="965" r="1" b="1340"/>
          <a:stretch/>
        </p:blipFill>
        <p:spPr>
          <a:xfrm>
            <a:off x="8647387" y="3429000"/>
            <a:ext cx="3000703" cy="3330619"/>
          </a:xfrm>
          <a:prstGeom prst="rect">
            <a:avLst/>
          </a:prstGeom>
          <a:ln>
            <a:solidFill>
              <a:schemeClr val="tx1"/>
            </a:solidFill>
          </a:ln>
        </p:spPr>
      </p:pic>
      <p:pic>
        <p:nvPicPr>
          <p:cNvPr id="12" name="Picture 11">
            <a:extLst>
              <a:ext uri="{FF2B5EF4-FFF2-40B4-BE49-F238E27FC236}">
                <a16:creationId xmlns:a16="http://schemas.microsoft.com/office/drawing/2014/main" id="{100F5359-385C-0FCB-9203-2B725FBF60E7}"/>
              </a:ext>
            </a:extLst>
          </p:cNvPr>
          <p:cNvPicPr>
            <a:picLocks noChangeAspect="1"/>
          </p:cNvPicPr>
          <p:nvPr/>
        </p:nvPicPr>
        <p:blipFill>
          <a:blip r:embed="rId3"/>
          <a:stretch>
            <a:fillRect/>
          </a:stretch>
        </p:blipFill>
        <p:spPr>
          <a:xfrm>
            <a:off x="8252758" y="528501"/>
            <a:ext cx="3706383" cy="2763339"/>
          </a:xfrm>
          <a:prstGeom prst="rect">
            <a:avLst/>
          </a:prstGeom>
        </p:spPr>
      </p:pic>
      <p:pic>
        <p:nvPicPr>
          <p:cNvPr id="3076" name="Picture 4" descr="Shell Logo and symbol, meaning, history, PNG, brand">
            <a:extLst>
              <a:ext uri="{FF2B5EF4-FFF2-40B4-BE49-F238E27FC236}">
                <a16:creationId xmlns:a16="http://schemas.microsoft.com/office/drawing/2014/main" id="{99BCB78A-6318-385D-A397-1E5E36965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25" y="5248070"/>
            <a:ext cx="1643317" cy="9243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ucci Logo: The History Behind It and ...">
            <a:extLst>
              <a:ext uri="{FF2B5EF4-FFF2-40B4-BE49-F238E27FC236}">
                <a16:creationId xmlns:a16="http://schemas.microsoft.com/office/drawing/2014/main" id="{A25915E4-9912-D1CA-2421-2F5AA6F223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09" t="14925" r="15709" b="17562"/>
          <a:stretch/>
        </p:blipFill>
        <p:spPr bwMode="auto">
          <a:xfrm>
            <a:off x="1643316" y="5781736"/>
            <a:ext cx="1399050" cy="9411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07EB675-7E3D-C99C-DC5B-023480619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414" y="5248070"/>
            <a:ext cx="1319917" cy="9254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EFC757B-2803-3F54-D62C-3191FBFF1A94}"/>
              </a:ext>
            </a:extLst>
          </p:cNvPr>
          <p:cNvPicPr>
            <a:picLocks noChangeAspect="1"/>
          </p:cNvPicPr>
          <p:nvPr/>
        </p:nvPicPr>
        <p:blipFill>
          <a:blip r:embed="rId7"/>
          <a:stretch>
            <a:fillRect/>
          </a:stretch>
        </p:blipFill>
        <p:spPr>
          <a:xfrm>
            <a:off x="4229327" y="5708630"/>
            <a:ext cx="1902018" cy="1268012"/>
          </a:xfrm>
          <a:prstGeom prst="rect">
            <a:avLst/>
          </a:prstGeom>
        </p:spPr>
      </p:pic>
      <p:pic>
        <p:nvPicPr>
          <p:cNvPr id="3088" name="Picture 16">
            <a:extLst>
              <a:ext uri="{FF2B5EF4-FFF2-40B4-BE49-F238E27FC236}">
                <a16:creationId xmlns:a16="http://schemas.microsoft.com/office/drawing/2014/main" id="{B0B4F3C5-2B56-48DB-9CB0-9A8A6A91A6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0543" y="5005756"/>
            <a:ext cx="1399050" cy="147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8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C9BD-2CA7-695E-7419-EB00DCAD2E39}"/>
              </a:ext>
            </a:extLst>
          </p:cNvPr>
          <p:cNvSpPr>
            <a:spLocks noGrp="1"/>
          </p:cNvSpPr>
          <p:nvPr>
            <p:ph type="title"/>
          </p:nvPr>
        </p:nvSpPr>
        <p:spPr>
          <a:xfrm>
            <a:off x="489856" y="910171"/>
            <a:ext cx="10269841" cy="830575"/>
          </a:xfrm>
        </p:spPr>
        <p:txBody>
          <a:bodyPr>
            <a:normAutofit/>
          </a:bodyPr>
          <a:lstStyle/>
          <a:p>
            <a:r>
              <a:rPr lang="en-US" sz="2400"/>
              <a:t>Enabling forest height and volume measurements from space, globally and bi-weekly</a:t>
            </a:r>
            <a:endParaRPr lang="en-US" sz="4000" dirty="0"/>
          </a:p>
        </p:txBody>
      </p:sp>
      <p:sp>
        <p:nvSpPr>
          <p:cNvPr id="3" name="Text Placeholder 2">
            <a:extLst>
              <a:ext uri="{FF2B5EF4-FFF2-40B4-BE49-F238E27FC236}">
                <a16:creationId xmlns:a16="http://schemas.microsoft.com/office/drawing/2014/main" id="{7F90ACB5-8620-E280-715C-DF99D0F9FADA}"/>
              </a:ext>
            </a:extLst>
          </p:cNvPr>
          <p:cNvSpPr>
            <a:spLocks noGrp="1"/>
          </p:cNvSpPr>
          <p:nvPr>
            <p:ph type="body" sz="quarter" idx="13"/>
          </p:nvPr>
        </p:nvSpPr>
        <p:spPr>
          <a:xfrm>
            <a:off x="496984" y="605674"/>
            <a:ext cx="3846415" cy="249140"/>
          </a:xfrm>
        </p:spPr>
        <p:txBody>
          <a:bodyPr>
            <a:normAutofit lnSpcReduction="10000"/>
          </a:bodyPr>
          <a:lstStyle/>
          <a:p>
            <a:r>
              <a:rPr lang="en-US"/>
              <a:t>THE 3D-SAR MISSION</a:t>
            </a:r>
            <a:endParaRPr lang="en-US" dirty="0"/>
          </a:p>
        </p:txBody>
      </p:sp>
      <p:sp>
        <p:nvSpPr>
          <p:cNvPr id="4" name="Text Placeholder 3">
            <a:extLst>
              <a:ext uri="{FF2B5EF4-FFF2-40B4-BE49-F238E27FC236}">
                <a16:creationId xmlns:a16="http://schemas.microsoft.com/office/drawing/2014/main" id="{7F5402DA-8D50-70FB-8957-68DEB20B8124}"/>
              </a:ext>
            </a:extLst>
          </p:cNvPr>
          <p:cNvSpPr>
            <a:spLocks noGrp="1"/>
          </p:cNvSpPr>
          <p:nvPr>
            <p:ph type="body" sz="quarter" idx="14"/>
          </p:nvPr>
        </p:nvSpPr>
        <p:spPr>
          <a:xfrm>
            <a:off x="479425" y="2090737"/>
            <a:ext cx="5080592" cy="4035743"/>
          </a:xfrm>
        </p:spPr>
        <p:txBody>
          <a:bodyPr/>
          <a:lstStyle/>
          <a:p>
            <a:r>
              <a:rPr lang="en-US" sz="1600" b="1" dirty="0"/>
              <a:t>Passive receiver satellites flying in formation with Sentinel-1</a:t>
            </a:r>
          </a:p>
          <a:p>
            <a:r>
              <a:rPr lang="en-US" sz="1600" b="1" dirty="0"/>
              <a:t>Best known combination of:</a:t>
            </a:r>
          </a:p>
          <a:p>
            <a:pPr marL="285750" indent="-285750">
              <a:buFont typeface="Arial" panose="020B0604020202020204" pitchFamily="34" charset="0"/>
              <a:buChar char="•"/>
            </a:pPr>
            <a:r>
              <a:rPr lang="en-US" sz="1400" b="1" dirty="0"/>
              <a:t>Global coverage </a:t>
            </a:r>
            <a:r>
              <a:rPr lang="en-US" sz="1400" dirty="0"/>
              <a:t>– 12 days revisit</a:t>
            </a:r>
          </a:p>
          <a:p>
            <a:pPr marL="285750" indent="-285750">
              <a:buFont typeface="Arial" panose="020B0604020202020204" pitchFamily="34" charset="0"/>
              <a:buChar char="•"/>
            </a:pPr>
            <a:r>
              <a:rPr lang="en-US" sz="1400" b="1" dirty="0"/>
              <a:t>High accuracy </a:t>
            </a:r>
            <a:r>
              <a:rPr lang="en-US" sz="1400" dirty="0"/>
              <a:t>– direct height measurements;</a:t>
            </a:r>
            <a:br>
              <a:rPr lang="en-US" sz="1400" dirty="0"/>
            </a:br>
            <a:r>
              <a:rPr lang="en-US" sz="1400" dirty="0"/>
              <a:t>90%+ confidence based on </a:t>
            </a:r>
            <a:r>
              <a:rPr lang="en-US" sz="1400" dirty="0" err="1"/>
              <a:t>TanDEM</a:t>
            </a:r>
            <a:r>
              <a:rPr lang="en-US" sz="1400" dirty="0"/>
              <a:t>-X</a:t>
            </a:r>
          </a:p>
          <a:p>
            <a:pPr marL="285750" indent="-285750">
              <a:buFont typeface="Arial" panose="020B0604020202020204" pitchFamily="34" charset="0"/>
              <a:buChar char="•"/>
            </a:pPr>
            <a:r>
              <a:rPr lang="en-US" sz="1400" b="1" dirty="0"/>
              <a:t>Affordability </a:t>
            </a:r>
          </a:p>
          <a:p>
            <a:r>
              <a:rPr lang="en-US" sz="1600" b="1" dirty="0"/>
              <a:t>Clever augmentation of existing Copernicus space infrastructure</a:t>
            </a:r>
          </a:p>
          <a:p>
            <a:pPr marL="285750" indent="-285750">
              <a:buFont typeface="Arial" panose="020B0604020202020204" pitchFamily="34" charset="0"/>
              <a:buChar char="•"/>
            </a:pPr>
            <a:r>
              <a:rPr lang="en-US" sz="1400" dirty="0"/>
              <a:t>Sentinel-1 as a “mother” mission</a:t>
            </a:r>
          </a:p>
          <a:p>
            <a:pPr marL="285750" indent="-285750">
              <a:buFont typeface="Arial" panose="020B0604020202020204" pitchFamily="34" charset="0"/>
              <a:buChar char="•"/>
            </a:pPr>
            <a:r>
              <a:rPr lang="en-US" sz="1400" dirty="0"/>
              <a:t>Fraction of cost to double the value</a:t>
            </a:r>
          </a:p>
          <a:p>
            <a:pPr marL="285750" indent="-285750">
              <a:buFont typeface="Arial" panose="020B0604020202020204" pitchFamily="34" charset="0"/>
              <a:buChar char="•"/>
            </a:pPr>
            <a:r>
              <a:rPr lang="en-US" sz="1400" dirty="0"/>
              <a:t>Estimated €35-40M mission cost: less than 20% of one Sentinel-1 satellite</a:t>
            </a:r>
          </a:p>
          <a:p>
            <a:endParaRPr lang="en-US" sz="1600" dirty="0"/>
          </a:p>
          <a:p>
            <a:endParaRPr lang="en-US" dirty="0"/>
          </a:p>
        </p:txBody>
      </p:sp>
      <p:sp>
        <p:nvSpPr>
          <p:cNvPr id="8" name="Text Placeholder 7">
            <a:extLst>
              <a:ext uri="{FF2B5EF4-FFF2-40B4-BE49-F238E27FC236}">
                <a16:creationId xmlns:a16="http://schemas.microsoft.com/office/drawing/2014/main" id="{78574BA8-2983-B03E-E29D-47D9290DC031}"/>
              </a:ext>
            </a:extLst>
          </p:cNvPr>
          <p:cNvSpPr>
            <a:spLocks noGrp="1"/>
          </p:cNvSpPr>
          <p:nvPr>
            <p:ph type="body" sz="quarter" idx="20"/>
          </p:nvPr>
        </p:nvSpPr>
        <p:spPr/>
        <p:txBody>
          <a:bodyPr/>
          <a:lstStyle/>
          <a:p>
            <a:r>
              <a:rPr lang="en-US" dirty="0"/>
              <a:t>Estimated mission cost: €25-30M</a:t>
            </a:r>
          </a:p>
        </p:txBody>
      </p:sp>
      <p:sp>
        <p:nvSpPr>
          <p:cNvPr id="9" name="Text Placeholder 8">
            <a:extLst>
              <a:ext uri="{FF2B5EF4-FFF2-40B4-BE49-F238E27FC236}">
                <a16:creationId xmlns:a16="http://schemas.microsoft.com/office/drawing/2014/main" id="{E77E3FC3-5692-DF48-2A2A-22D80D42A0AA}"/>
              </a:ext>
            </a:extLst>
          </p:cNvPr>
          <p:cNvSpPr>
            <a:spLocks noGrp="1"/>
          </p:cNvSpPr>
          <p:nvPr>
            <p:ph type="body" sz="quarter" idx="21"/>
          </p:nvPr>
        </p:nvSpPr>
        <p:spPr/>
        <p:txBody>
          <a:bodyPr/>
          <a:lstStyle/>
          <a:p>
            <a:r>
              <a:rPr lang="en-US" dirty="0"/>
              <a:t>That is ~10% of the Copernicus Sentinel 1’s space segment or </a:t>
            </a:r>
          </a:p>
        </p:txBody>
      </p:sp>
      <p:pic>
        <p:nvPicPr>
          <p:cNvPr id="14" name="Picture 13">
            <a:extLst>
              <a:ext uri="{FF2B5EF4-FFF2-40B4-BE49-F238E27FC236}">
                <a16:creationId xmlns:a16="http://schemas.microsoft.com/office/drawing/2014/main" id="{F211E8F8-8BDB-86C7-07D6-8A0C22054ECA}"/>
              </a:ext>
            </a:extLst>
          </p:cNvPr>
          <p:cNvPicPr>
            <a:picLocks noChangeAspect="1"/>
          </p:cNvPicPr>
          <p:nvPr/>
        </p:nvPicPr>
        <p:blipFill rotWithShape="1">
          <a:blip r:embed="rId2">
            <a:extLst>
              <a:ext uri="{28A0092B-C50C-407E-A947-70E740481C1C}">
                <a14:useLocalDpi xmlns:a14="http://schemas.microsoft.com/office/drawing/2010/main" val="0"/>
              </a:ext>
            </a:extLst>
          </a:blip>
          <a:srcRect l="11866" r="11551"/>
          <a:stretch/>
        </p:blipFill>
        <p:spPr>
          <a:xfrm>
            <a:off x="8229816" y="1572084"/>
            <a:ext cx="3772634" cy="2770977"/>
          </a:xfrm>
          <a:prstGeom prst="rect">
            <a:avLst/>
          </a:prstGeom>
        </p:spPr>
      </p:pic>
      <p:pic>
        <p:nvPicPr>
          <p:cNvPr id="5" name="Picture 4">
            <a:extLst>
              <a:ext uri="{FF2B5EF4-FFF2-40B4-BE49-F238E27FC236}">
                <a16:creationId xmlns:a16="http://schemas.microsoft.com/office/drawing/2014/main" id="{E82CCAA7-9CDE-F907-644B-A7257993AA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984" y="5041227"/>
            <a:ext cx="2641169" cy="1152286"/>
          </a:xfrm>
          <a:prstGeom prst="rect">
            <a:avLst/>
          </a:prstGeom>
          <a:noFill/>
          <a:ln>
            <a:noFill/>
          </a:ln>
        </p:spPr>
      </p:pic>
      <p:pic>
        <p:nvPicPr>
          <p:cNvPr id="20" name="Picture 19" descr="A diagram of a rectangular object with numbers and lines&#10;&#10;Description automatically generated">
            <a:extLst>
              <a:ext uri="{FF2B5EF4-FFF2-40B4-BE49-F238E27FC236}">
                <a16:creationId xmlns:a16="http://schemas.microsoft.com/office/drawing/2014/main" id="{CE8C1DE2-B606-75B8-B44D-BF80AA979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791" y="1975854"/>
            <a:ext cx="4605465" cy="3946410"/>
          </a:xfrm>
          <a:prstGeom prst="rect">
            <a:avLst/>
          </a:prstGeom>
          <a:noFill/>
          <a:ln>
            <a:noFill/>
          </a:ln>
        </p:spPr>
      </p:pic>
    </p:spTree>
    <p:extLst>
      <p:ext uri="{BB962C8B-B14F-4D97-AF65-F5344CB8AC3E}">
        <p14:creationId xmlns:p14="http://schemas.microsoft.com/office/powerpoint/2010/main" val="240346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4">
            <a:extLst>
              <a:ext uri="{FF2B5EF4-FFF2-40B4-BE49-F238E27FC236}">
                <a16:creationId xmlns:a16="http://schemas.microsoft.com/office/drawing/2014/main" id="{21829F55-563C-7C97-EE15-2000BBE094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85362" y="1325458"/>
            <a:ext cx="6960599" cy="3339532"/>
          </a:xfrm>
          <a:prstGeom prst="rect">
            <a:avLst/>
          </a:prstGeom>
        </p:spPr>
      </p:pic>
      <p:sp>
        <p:nvSpPr>
          <p:cNvPr id="2" name="Title 1">
            <a:extLst>
              <a:ext uri="{FF2B5EF4-FFF2-40B4-BE49-F238E27FC236}">
                <a16:creationId xmlns:a16="http://schemas.microsoft.com/office/drawing/2014/main" id="{2DDD4A84-2304-D637-96E2-243AE3C04A7F}"/>
              </a:ext>
            </a:extLst>
          </p:cNvPr>
          <p:cNvSpPr>
            <a:spLocks noGrp="1"/>
          </p:cNvSpPr>
          <p:nvPr>
            <p:ph type="title"/>
          </p:nvPr>
        </p:nvSpPr>
        <p:spPr>
          <a:xfrm>
            <a:off x="489856" y="910171"/>
            <a:ext cx="8196943" cy="830575"/>
          </a:xfrm>
        </p:spPr>
        <p:txBody>
          <a:bodyPr>
            <a:normAutofit fontScale="90000"/>
          </a:bodyPr>
          <a:lstStyle/>
          <a:p>
            <a:r>
              <a:rPr lang="en-US" dirty="0"/>
              <a:t>Forest volume and carbon stock measurements from space</a:t>
            </a:r>
          </a:p>
        </p:txBody>
      </p:sp>
      <p:sp>
        <p:nvSpPr>
          <p:cNvPr id="3" name="Text Placeholder 2">
            <a:extLst>
              <a:ext uri="{FF2B5EF4-FFF2-40B4-BE49-F238E27FC236}">
                <a16:creationId xmlns:a16="http://schemas.microsoft.com/office/drawing/2014/main" id="{A4EEBEB3-9160-13EC-1C42-74A329106248}"/>
              </a:ext>
            </a:extLst>
          </p:cNvPr>
          <p:cNvSpPr>
            <a:spLocks noGrp="1"/>
          </p:cNvSpPr>
          <p:nvPr>
            <p:ph type="body" sz="quarter" idx="13"/>
          </p:nvPr>
        </p:nvSpPr>
        <p:spPr/>
        <p:txBody>
          <a:bodyPr>
            <a:normAutofit lnSpcReduction="10000"/>
          </a:bodyPr>
          <a:lstStyle/>
          <a:p>
            <a:r>
              <a:rPr lang="en-US" dirty="0"/>
              <a:t>END PRODUCT OFFERING</a:t>
            </a:r>
          </a:p>
        </p:txBody>
      </p:sp>
      <p:sp>
        <p:nvSpPr>
          <p:cNvPr id="4" name="Text Placeholder 3">
            <a:extLst>
              <a:ext uri="{FF2B5EF4-FFF2-40B4-BE49-F238E27FC236}">
                <a16:creationId xmlns:a16="http://schemas.microsoft.com/office/drawing/2014/main" id="{513898D0-5F6E-78FB-299B-2F77EF5C8DD6}"/>
              </a:ext>
            </a:extLst>
          </p:cNvPr>
          <p:cNvSpPr>
            <a:spLocks noGrp="1"/>
          </p:cNvSpPr>
          <p:nvPr>
            <p:ph type="body" sz="quarter" idx="14"/>
          </p:nvPr>
        </p:nvSpPr>
        <p:spPr>
          <a:xfrm>
            <a:off x="496985" y="2083676"/>
            <a:ext cx="8869928" cy="3056995"/>
          </a:xfrm>
        </p:spPr>
        <p:txBody>
          <a:bodyPr/>
          <a:lstStyle/>
          <a:p>
            <a:pPr marL="0" indent="0">
              <a:buNone/>
            </a:pPr>
            <a:r>
              <a:rPr lang="en-US" sz="1800" b="1" dirty="0"/>
              <a:t>Globally, with 12-day revisit</a:t>
            </a:r>
          </a:p>
          <a:p>
            <a:pPr marL="0" indent="0">
              <a:buNone/>
            </a:pPr>
            <a:r>
              <a:rPr lang="en-US" sz="1800" b="1" dirty="0"/>
              <a:t>90% accuracy</a:t>
            </a:r>
          </a:p>
          <a:p>
            <a:pPr marL="0" indent="0">
              <a:buNone/>
            </a:pPr>
            <a:r>
              <a:rPr lang="en-US" sz="1800" b="1" dirty="0"/>
              <a:t>Areas </a:t>
            </a:r>
            <a:r>
              <a:rPr lang="en-US" sz="1800" dirty="0"/>
              <a:t>&gt;</a:t>
            </a:r>
            <a:r>
              <a:rPr lang="en-US" sz="1800" b="1" dirty="0"/>
              <a:t>0.5ha</a:t>
            </a:r>
          </a:p>
          <a:p>
            <a:endParaRPr lang="en-US" dirty="0"/>
          </a:p>
          <a:p>
            <a:r>
              <a:rPr lang="en-US" sz="1600" b="1" dirty="0"/>
              <a:t>Global carbon markets:</a:t>
            </a:r>
          </a:p>
          <a:p>
            <a:pPr lvl="1"/>
            <a:r>
              <a:rPr lang="en-US" sz="1600" dirty="0"/>
              <a:t>Compliance market: 95.3B€ in 2023, estimated 302.7B€ by 2032 (14.7% CAGR)</a:t>
            </a:r>
            <a:endParaRPr lang="en-US" sz="1600" dirty="0">
              <a:highlight>
                <a:srgbClr val="FFFF00"/>
              </a:highlight>
            </a:endParaRPr>
          </a:p>
          <a:p>
            <a:pPr lvl="1"/>
            <a:r>
              <a:rPr lang="en-US" sz="1600" dirty="0"/>
              <a:t>Voluntary market: </a:t>
            </a:r>
            <a:r>
              <a:rPr lang="en-US" sz="1600" b="0" dirty="0"/>
              <a:t>2.2B€ in 2023; estimated </a:t>
            </a:r>
            <a:r>
              <a:rPr lang="en-US" sz="1600" dirty="0"/>
              <a:t>15B€ to 250</a:t>
            </a:r>
            <a:r>
              <a:rPr lang="en-US" sz="1600" b="0" dirty="0"/>
              <a:t>B€ in 2030 </a:t>
            </a:r>
            <a:endParaRPr lang="en-US" sz="2800" dirty="0"/>
          </a:p>
          <a:p>
            <a:r>
              <a:rPr lang="en-US" sz="1600" b="1" dirty="0"/>
              <a:t>Global logging market: </a:t>
            </a:r>
          </a:p>
          <a:p>
            <a:pPr lvl="1"/>
            <a:r>
              <a:rPr lang="en-US" sz="1600" dirty="0"/>
              <a:t>322</a:t>
            </a:r>
            <a:r>
              <a:rPr lang="en-US" sz="1600" b="0" dirty="0"/>
              <a:t>B€ in 2024, estimated </a:t>
            </a:r>
            <a:r>
              <a:rPr lang="en-US" sz="1600" dirty="0"/>
              <a:t>437</a:t>
            </a:r>
            <a:r>
              <a:rPr lang="en-US" sz="1600" b="0" dirty="0"/>
              <a:t>B€ in 2029 (</a:t>
            </a:r>
            <a:r>
              <a:rPr lang="en-US" sz="1600" dirty="0"/>
              <a:t>6.3% CAGR)</a:t>
            </a:r>
            <a:endParaRPr lang="en-US" sz="1600" b="0" dirty="0"/>
          </a:p>
          <a:p>
            <a:r>
              <a:rPr lang="en-US" sz="1600" b="1" dirty="0" err="1"/>
              <a:t>Defence</a:t>
            </a:r>
            <a:r>
              <a:rPr lang="en-US" sz="1600" b="1" dirty="0"/>
              <a:t> market: </a:t>
            </a:r>
          </a:p>
          <a:p>
            <a:pPr lvl="1"/>
            <a:r>
              <a:rPr lang="en-US" sz="1600" dirty="0"/>
              <a:t> </a:t>
            </a:r>
            <a:r>
              <a:rPr lang="en-US" sz="1600" b="0" dirty="0"/>
              <a:t>NATO countries’ total </a:t>
            </a:r>
            <a:r>
              <a:rPr lang="en-US" sz="1600" b="0" dirty="0" err="1"/>
              <a:t>defence</a:t>
            </a:r>
            <a:r>
              <a:rPr lang="en-US" sz="1600" b="0" dirty="0"/>
              <a:t> budget €1.02 trillion in 2023</a:t>
            </a:r>
          </a:p>
          <a:p>
            <a:pPr lvl="1"/>
            <a:endParaRPr lang="en-US" b="0" dirty="0">
              <a:solidFill>
                <a:schemeClr val="accent1"/>
              </a:solidFill>
            </a:endParaRPr>
          </a:p>
          <a:p>
            <a:pPr lvl="1"/>
            <a:endParaRPr lang="en-US" sz="1600" b="0" dirty="0"/>
          </a:p>
          <a:p>
            <a:pPr lvl="1"/>
            <a:endParaRPr lang="en-US" sz="1600" b="0" dirty="0"/>
          </a:p>
          <a:p>
            <a:endParaRPr lang="en-US" dirty="0"/>
          </a:p>
        </p:txBody>
      </p:sp>
    </p:spTree>
    <p:extLst>
      <p:ext uri="{BB962C8B-B14F-4D97-AF65-F5344CB8AC3E}">
        <p14:creationId xmlns:p14="http://schemas.microsoft.com/office/powerpoint/2010/main" val="358280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F07DB87-9988-E302-BE84-28F7BE231B19}"/>
              </a:ext>
            </a:extLst>
          </p:cNvPr>
          <p:cNvSpPr>
            <a:spLocks noGrp="1"/>
          </p:cNvSpPr>
          <p:nvPr>
            <p:ph type="title"/>
          </p:nvPr>
        </p:nvSpPr>
        <p:spPr>
          <a:xfrm>
            <a:off x="489856" y="910171"/>
            <a:ext cx="9327003" cy="830575"/>
          </a:xfrm>
        </p:spPr>
        <p:txBody>
          <a:bodyPr>
            <a:normAutofit/>
          </a:bodyPr>
          <a:lstStyle/>
          <a:p>
            <a:r>
              <a:rPr lang="en-US" dirty="0"/>
              <a:t>Customer segments &amp; competing solutions</a:t>
            </a:r>
            <a:endParaRPr lang="en-150" dirty="0"/>
          </a:p>
        </p:txBody>
      </p:sp>
      <p:sp>
        <p:nvSpPr>
          <p:cNvPr id="3" name="Teksti kohatäide 2">
            <a:extLst>
              <a:ext uri="{FF2B5EF4-FFF2-40B4-BE49-F238E27FC236}">
                <a16:creationId xmlns:a16="http://schemas.microsoft.com/office/drawing/2014/main" id="{3867D084-B384-61B7-EA7D-EA45F4342082}"/>
              </a:ext>
            </a:extLst>
          </p:cNvPr>
          <p:cNvSpPr>
            <a:spLocks noGrp="1"/>
          </p:cNvSpPr>
          <p:nvPr>
            <p:ph type="body" sz="quarter" idx="13"/>
          </p:nvPr>
        </p:nvSpPr>
        <p:spPr/>
        <p:txBody>
          <a:bodyPr>
            <a:normAutofit lnSpcReduction="10000"/>
          </a:bodyPr>
          <a:lstStyle/>
          <a:p>
            <a:r>
              <a:rPr lang="en-US" dirty="0"/>
              <a:t>END PRODUCT OFFERING</a:t>
            </a:r>
          </a:p>
        </p:txBody>
      </p:sp>
      <p:graphicFrame>
        <p:nvGraphicFramePr>
          <p:cNvPr id="11" name="Tabel 10">
            <a:extLst>
              <a:ext uri="{FF2B5EF4-FFF2-40B4-BE49-F238E27FC236}">
                <a16:creationId xmlns:a16="http://schemas.microsoft.com/office/drawing/2014/main" id="{E5F161FD-60E1-F9DC-E847-F46797D7BFF0}"/>
              </a:ext>
            </a:extLst>
          </p:cNvPr>
          <p:cNvGraphicFramePr>
            <a:graphicFrameLocks noGrp="1"/>
          </p:cNvGraphicFramePr>
          <p:nvPr>
            <p:extLst>
              <p:ext uri="{D42A27DB-BD31-4B8C-83A1-F6EECF244321}">
                <p14:modId xmlns:p14="http://schemas.microsoft.com/office/powerpoint/2010/main" val="2161619576"/>
              </p:ext>
            </p:extLst>
          </p:nvPr>
        </p:nvGraphicFramePr>
        <p:xfrm>
          <a:off x="681486" y="1740746"/>
          <a:ext cx="10575986" cy="3906520"/>
        </p:xfrm>
        <a:graphic>
          <a:graphicData uri="http://schemas.openxmlformats.org/drawingml/2006/table">
            <a:tbl>
              <a:tblPr firstRow="1" bandRow="1">
                <a:tableStyleId>{69CF1AB2-1976-4502-BF36-3FF5EA218861}</a:tableStyleId>
              </a:tblPr>
              <a:tblGrid>
                <a:gridCol w="1966823">
                  <a:extLst>
                    <a:ext uri="{9D8B030D-6E8A-4147-A177-3AD203B41FA5}">
                      <a16:colId xmlns:a16="http://schemas.microsoft.com/office/drawing/2014/main" val="914246267"/>
                    </a:ext>
                  </a:extLst>
                </a:gridCol>
                <a:gridCol w="1975449">
                  <a:extLst>
                    <a:ext uri="{9D8B030D-6E8A-4147-A177-3AD203B41FA5}">
                      <a16:colId xmlns:a16="http://schemas.microsoft.com/office/drawing/2014/main" val="1194124707"/>
                    </a:ext>
                  </a:extLst>
                </a:gridCol>
                <a:gridCol w="4537495">
                  <a:extLst>
                    <a:ext uri="{9D8B030D-6E8A-4147-A177-3AD203B41FA5}">
                      <a16:colId xmlns:a16="http://schemas.microsoft.com/office/drawing/2014/main" val="2001065062"/>
                    </a:ext>
                  </a:extLst>
                </a:gridCol>
                <a:gridCol w="2096219">
                  <a:extLst>
                    <a:ext uri="{9D8B030D-6E8A-4147-A177-3AD203B41FA5}">
                      <a16:colId xmlns:a16="http://schemas.microsoft.com/office/drawing/2014/main" val="1514984127"/>
                    </a:ext>
                  </a:extLst>
                </a:gridCol>
              </a:tblGrid>
              <a:tr h="370840">
                <a:tc>
                  <a:txBody>
                    <a:bodyPr/>
                    <a:lstStyle/>
                    <a:p>
                      <a:r>
                        <a:rPr lang="en-150" sz="1600" dirty="0"/>
                        <a:t>Segment</a:t>
                      </a:r>
                    </a:p>
                  </a:txBody>
                  <a:tcPr/>
                </a:tc>
                <a:tc>
                  <a:txBody>
                    <a:bodyPr/>
                    <a:lstStyle/>
                    <a:p>
                      <a:r>
                        <a:rPr lang="en-US" sz="1600" dirty="0"/>
                        <a:t>Product</a:t>
                      </a:r>
                      <a:endParaRPr lang="en-150" sz="1600" dirty="0"/>
                    </a:p>
                  </a:txBody>
                  <a:tcPr/>
                </a:tc>
                <a:tc>
                  <a:txBody>
                    <a:bodyPr/>
                    <a:lstStyle/>
                    <a:p>
                      <a:r>
                        <a:rPr lang="en-US" sz="1600" dirty="0"/>
                        <a:t>Why</a:t>
                      </a:r>
                      <a:endParaRPr lang="en-150" sz="1600" dirty="0"/>
                    </a:p>
                  </a:txBody>
                  <a:tcPr/>
                </a:tc>
                <a:tc>
                  <a:txBody>
                    <a:bodyPr/>
                    <a:lstStyle/>
                    <a:p>
                      <a:r>
                        <a:rPr lang="en-US" sz="1600" dirty="0"/>
                        <a:t>Alternatives</a:t>
                      </a:r>
                      <a:endParaRPr lang="en-150" sz="1600" dirty="0"/>
                    </a:p>
                  </a:txBody>
                  <a:tcPr/>
                </a:tc>
                <a:extLst>
                  <a:ext uri="{0D108BD9-81ED-4DB2-BD59-A6C34878D82A}">
                    <a16:rowId xmlns:a16="http://schemas.microsoft.com/office/drawing/2014/main" val="3548112263"/>
                  </a:ext>
                </a:extLst>
              </a:tr>
              <a:tr h="370840">
                <a:tc>
                  <a:txBody>
                    <a:bodyPr/>
                    <a:lstStyle/>
                    <a:p>
                      <a:r>
                        <a:rPr lang="en-US" sz="1600" dirty="0"/>
                        <a:t>Carbon project developers</a:t>
                      </a:r>
                      <a:endParaRPr lang="en-150"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Carbon stock</a:t>
                      </a:r>
                      <a:endParaRPr lang="en-150" sz="1600" dirty="0"/>
                    </a:p>
                    <a:p>
                      <a:endParaRPr lang="en-150" sz="1600" dirty="0"/>
                    </a:p>
                  </a:txBody>
                  <a:tcPr/>
                </a:tc>
                <a:tc>
                  <a:txBody>
                    <a:bodyPr/>
                    <a:lstStyle/>
                    <a:p>
                      <a:r>
                        <a:rPr lang="en-US" sz="1600" dirty="0"/>
                        <a:t>Number of credits and credit value directly proportional to your carbon stock measurement accuracy</a:t>
                      </a:r>
                      <a:endParaRPr lang="en-150" sz="1600" dirty="0"/>
                    </a:p>
                  </a:txBody>
                  <a:tcPr/>
                </a:tc>
                <a:tc>
                  <a:txBody>
                    <a:bodyPr/>
                    <a:lstStyle/>
                    <a:p>
                      <a:r>
                        <a:rPr lang="en-US" sz="1600" dirty="0"/>
                        <a:t>Field surveys</a:t>
                      </a:r>
                      <a:br>
                        <a:rPr lang="en-US" sz="1600" dirty="0"/>
                      </a:br>
                      <a:r>
                        <a:rPr lang="en-US" sz="1600" dirty="0"/>
                        <a:t>Publicly available  satellite data</a:t>
                      </a:r>
                      <a:endParaRPr lang="en-150" sz="1600" dirty="0"/>
                    </a:p>
                  </a:txBody>
                  <a:tcPr/>
                </a:tc>
                <a:extLst>
                  <a:ext uri="{0D108BD9-81ED-4DB2-BD59-A6C34878D82A}">
                    <a16:rowId xmlns:a16="http://schemas.microsoft.com/office/drawing/2014/main" val="1058955414"/>
                  </a:ext>
                </a:extLst>
              </a:tr>
              <a:tr h="370840">
                <a:tc>
                  <a:txBody>
                    <a:bodyPr/>
                    <a:lstStyle/>
                    <a:p>
                      <a:r>
                        <a:rPr lang="en-150" sz="1600" dirty="0"/>
                        <a:t>Carbon credit buyers</a:t>
                      </a:r>
                    </a:p>
                  </a:txBody>
                  <a:tcPr/>
                </a:tc>
                <a:tc>
                  <a:txBody>
                    <a:bodyPr/>
                    <a:lstStyle/>
                    <a:p>
                      <a:r>
                        <a:rPr lang="en-US" sz="1600" dirty="0"/>
                        <a:t>Carbon stock</a:t>
                      </a:r>
                      <a:endParaRPr lang="en-150" sz="1600" dirty="0"/>
                    </a:p>
                  </a:txBody>
                  <a:tcPr/>
                </a:tc>
                <a:tc>
                  <a:txBody>
                    <a:bodyPr/>
                    <a:lstStyle/>
                    <a:p>
                      <a:r>
                        <a:rPr lang="en-US" sz="1600" dirty="0"/>
                        <a:t>Lack of reliable global data</a:t>
                      </a:r>
                    </a:p>
                    <a:p>
                      <a:r>
                        <a:rPr lang="en-US" sz="1600" dirty="0"/>
                        <a:t>Fear of greenwashing</a:t>
                      </a:r>
                      <a:br>
                        <a:rPr lang="en-US" sz="1600" dirty="0"/>
                      </a:br>
                      <a:r>
                        <a:rPr lang="en-US" sz="1600" dirty="0"/>
                        <a:t>Competitive pricing</a:t>
                      </a:r>
                      <a:endParaRPr lang="en-150" sz="1600" dirty="0"/>
                    </a:p>
                  </a:txBody>
                  <a:tcPr/>
                </a:tc>
                <a:tc>
                  <a:txBody>
                    <a:bodyPr/>
                    <a:lstStyle/>
                    <a:p>
                      <a:r>
                        <a:rPr lang="en-US" sz="1600" dirty="0"/>
                        <a:t>Local LiDAR</a:t>
                      </a:r>
                      <a:br>
                        <a:rPr lang="en-US" sz="1600" dirty="0"/>
                      </a:br>
                      <a:r>
                        <a:rPr lang="en-US" sz="1600" dirty="0"/>
                        <a:t>Field surveys</a:t>
                      </a:r>
                      <a:br>
                        <a:rPr lang="en-US" sz="1600" dirty="0"/>
                      </a:br>
                      <a:r>
                        <a:rPr lang="en-US" sz="1600" dirty="0"/>
                        <a:t>NUVIEW, Sylvera</a:t>
                      </a:r>
                      <a:endParaRPr lang="en-150" sz="1600" dirty="0"/>
                    </a:p>
                  </a:txBody>
                  <a:tcPr/>
                </a:tc>
                <a:extLst>
                  <a:ext uri="{0D108BD9-81ED-4DB2-BD59-A6C34878D82A}">
                    <a16:rowId xmlns:a16="http://schemas.microsoft.com/office/drawing/2014/main" val="3764698172"/>
                  </a:ext>
                </a:extLst>
              </a:tr>
              <a:tr h="370840">
                <a:tc>
                  <a:txBody>
                    <a:bodyPr/>
                    <a:lstStyle/>
                    <a:p>
                      <a:r>
                        <a:rPr lang="en-150" sz="1600" dirty="0"/>
                        <a:t>Forestry companies</a:t>
                      </a:r>
                    </a:p>
                  </a:txBody>
                  <a:tcPr/>
                </a:tc>
                <a:tc>
                  <a:txBody>
                    <a:bodyPr/>
                    <a:lstStyle/>
                    <a:p>
                      <a:r>
                        <a:rPr lang="en-US" sz="1600" dirty="0"/>
                        <a:t>Forest inspection (stem volume, species, height)</a:t>
                      </a:r>
                      <a:endParaRPr lang="en-150" sz="1600" dirty="0"/>
                    </a:p>
                  </a:txBody>
                  <a:tcPr/>
                </a:tc>
                <a:tc>
                  <a:txBody>
                    <a:bodyPr/>
                    <a:lstStyle/>
                    <a:p>
                      <a:r>
                        <a:rPr lang="en-US" sz="1600" dirty="0"/>
                        <a:t>Complete data package</a:t>
                      </a:r>
                      <a:br>
                        <a:rPr lang="en-US" sz="1600" dirty="0"/>
                      </a:br>
                      <a:r>
                        <a:rPr lang="en-US" sz="1600" dirty="0"/>
                        <a:t>Uniform quality</a:t>
                      </a:r>
                      <a:br>
                        <a:rPr lang="en-US" sz="1600" dirty="0"/>
                      </a:br>
                      <a:r>
                        <a:rPr lang="en-US" sz="1600" dirty="0"/>
                        <a:t>Fast &amp; frequent</a:t>
                      </a:r>
                    </a:p>
                    <a:p>
                      <a:r>
                        <a:rPr lang="en-US" sz="1600" dirty="0"/>
                        <a:t>Competitive pricing</a:t>
                      </a:r>
                      <a:endParaRPr lang="en-150" sz="1600" dirty="0"/>
                    </a:p>
                  </a:txBody>
                  <a:tcPr/>
                </a:tc>
                <a:tc>
                  <a:txBody>
                    <a:bodyPr/>
                    <a:lstStyle/>
                    <a:p>
                      <a:r>
                        <a:rPr lang="en-US" sz="1600" dirty="0"/>
                        <a:t>Local LiDAR</a:t>
                      </a:r>
                      <a:br>
                        <a:rPr lang="en-US" sz="1600" dirty="0"/>
                      </a:br>
                      <a:r>
                        <a:rPr lang="en-US" sz="1600" dirty="0"/>
                        <a:t>Field surveys</a:t>
                      </a:r>
                      <a:br>
                        <a:rPr lang="en-US" sz="1600" dirty="0"/>
                      </a:br>
                      <a:r>
                        <a:rPr lang="en-US" sz="1600" dirty="0"/>
                        <a:t>NUVIEW</a:t>
                      </a:r>
                      <a:endParaRPr lang="en-150" sz="1600" dirty="0"/>
                    </a:p>
                  </a:txBody>
                  <a:tcPr/>
                </a:tc>
                <a:extLst>
                  <a:ext uri="{0D108BD9-81ED-4DB2-BD59-A6C34878D82A}">
                    <a16:rowId xmlns:a16="http://schemas.microsoft.com/office/drawing/2014/main" val="3552568028"/>
                  </a:ext>
                </a:extLst>
              </a:tr>
              <a:tr h="370840">
                <a:tc>
                  <a:txBody>
                    <a:bodyPr/>
                    <a:lstStyle/>
                    <a:p>
                      <a:r>
                        <a:rPr lang="en-150" sz="1600" dirty="0"/>
                        <a:t>National </a:t>
                      </a:r>
                      <a:r>
                        <a:rPr lang="en-150" sz="1600" noProof="0" dirty="0"/>
                        <a:t>defence</a:t>
                      </a:r>
                      <a:r>
                        <a:rPr lang="en-150" sz="1600" dirty="0"/>
                        <a:t> forces</a:t>
                      </a:r>
                    </a:p>
                  </a:txBody>
                  <a:tcPr/>
                </a:tc>
                <a:tc>
                  <a:txBody>
                    <a:bodyPr/>
                    <a:lstStyle/>
                    <a:p>
                      <a:r>
                        <a:rPr lang="en-US" sz="1600" dirty="0"/>
                        <a:t>Forest passability and cover map</a:t>
                      </a:r>
                      <a:endParaRPr lang="en-150" sz="1600" dirty="0"/>
                    </a:p>
                  </a:txBody>
                  <a:tcPr/>
                </a:tc>
                <a:tc>
                  <a:txBody>
                    <a:bodyPr/>
                    <a:lstStyle/>
                    <a:p>
                      <a:r>
                        <a:rPr lang="en-US" sz="1600" dirty="0"/>
                        <a:t>Uniform quality at global scale</a:t>
                      </a:r>
                    </a:p>
                    <a:p>
                      <a:r>
                        <a:rPr lang="en-US" sz="1600" dirty="0"/>
                        <a:t>Accessible in areas where drones can’t go</a:t>
                      </a:r>
                      <a:br>
                        <a:rPr lang="en-US" sz="1600" dirty="0"/>
                      </a:br>
                      <a:r>
                        <a:rPr lang="en-US" sz="1600" dirty="0"/>
                        <a:t>Optical data can’t see inside forest</a:t>
                      </a:r>
                    </a:p>
                  </a:txBody>
                  <a:tcPr/>
                </a:tc>
                <a:tc>
                  <a:txBody>
                    <a:bodyPr/>
                    <a:lstStyle/>
                    <a:p>
                      <a:r>
                        <a:rPr lang="en-US" sz="1600" dirty="0"/>
                        <a:t>Field intelligence</a:t>
                      </a:r>
                      <a:br>
                        <a:rPr lang="en-US" sz="1600" dirty="0"/>
                      </a:br>
                      <a:r>
                        <a:rPr lang="en-US" sz="1600" dirty="0"/>
                        <a:t>Drones</a:t>
                      </a:r>
                      <a:br>
                        <a:rPr lang="en-US" sz="1600" dirty="0"/>
                      </a:br>
                      <a:r>
                        <a:rPr lang="en-US" sz="1600" dirty="0"/>
                        <a:t>Optical satellites</a:t>
                      </a:r>
                      <a:endParaRPr lang="en-150" sz="1600" dirty="0"/>
                    </a:p>
                  </a:txBody>
                  <a:tcPr/>
                </a:tc>
                <a:extLst>
                  <a:ext uri="{0D108BD9-81ED-4DB2-BD59-A6C34878D82A}">
                    <a16:rowId xmlns:a16="http://schemas.microsoft.com/office/drawing/2014/main" val="3239044963"/>
                  </a:ext>
                </a:extLst>
              </a:tr>
            </a:tbl>
          </a:graphicData>
        </a:graphic>
      </p:graphicFrame>
      <p:sp>
        <p:nvSpPr>
          <p:cNvPr id="12" name="TextBox 11">
            <a:extLst>
              <a:ext uri="{FF2B5EF4-FFF2-40B4-BE49-F238E27FC236}">
                <a16:creationId xmlns:a16="http://schemas.microsoft.com/office/drawing/2014/main" id="{C6EF4A0F-82F9-6B06-0E39-681A4BAD97ED}"/>
              </a:ext>
            </a:extLst>
          </p:cNvPr>
          <p:cNvSpPr txBox="1"/>
          <p:nvPr/>
        </p:nvSpPr>
        <p:spPr>
          <a:xfrm>
            <a:off x="1955055" y="5729106"/>
            <a:ext cx="7710765" cy="523220"/>
          </a:xfrm>
          <a:prstGeom prst="rect">
            <a:avLst/>
          </a:prstGeom>
          <a:noFill/>
        </p:spPr>
        <p:txBody>
          <a:bodyPr wrap="none" rtlCol="0">
            <a:spAutoFit/>
          </a:bodyPr>
          <a:lstStyle/>
          <a:p>
            <a:r>
              <a:rPr lang="en-US" sz="1400" dirty="0"/>
              <a:t>KappaZeta research heritage with highly cited papers makes us a reliable authority,</a:t>
            </a:r>
            <a:br>
              <a:rPr lang="en-US" sz="1400" dirty="0"/>
            </a:br>
            <a:r>
              <a:rPr lang="en-US" sz="1400" dirty="0"/>
              <a:t>ready to defend our methodology.</a:t>
            </a:r>
            <a:endParaRPr lang="en-150" sz="1400" dirty="0"/>
          </a:p>
        </p:txBody>
      </p:sp>
    </p:spTree>
    <p:extLst>
      <p:ext uri="{BB962C8B-B14F-4D97-AF65-F5344CB8AC3E}">
        <p14:creationId xmlns:p14="http://schemas.microsoft.com/office/powerpoint/2010/main" val="17921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 ESA Brand Centre">
            <a:extLst>
              <a:ext uri="{FF2B5EF4-FFF2-40B4-BE49-F238E27FC236}">
                <a16:creationId xmlns:a16="http://schemas.microsoft.com/office/drawing/2014/main" id="{376B5F72-21FE-CDAF-2135-6B77C6C89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776" y="605674"/>
            <a:ext cx="2580070" cy="16195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4A826F-200C-2752-6040-D1199E04EA05}"/>
              </a:ext>
            </a:extLst>
          </p:cNvPr>
          <p:cNvSpPr>
            <a:spLocks noGrp="1"/>
          </p:cNvSpPr>
          <p:nvPr>
            <p:ph type="title"/>
          </p:nvPr>
        </p:nvSpPr>
        <p:spPr>
          <a:xfrm>
            <a:off x="489857" y="910171"/>
            <a:ext cx="6399140" cy="830575"/>
          </a:xfrm>
        </p:spPr>
        <p:txBody>
          <a:bodyPr>
            <a:normAutofit fontScale="90000"/>
          </a:bodyPr>
          <a:lstStyle/>
          <a:p>
            <a:r>
              <a:rPr lang="en-US" dirty="0"/>
              <a:t>Status, Approach and Roadmap</a:t>
            </a:r>
            <a:endParaRPr lang="et-EE" dirty="0"/>
          </a:p>
        </p:txBody>
      </p:sp>
      <p:sp>
        <p:nvSpPr>
          <p:cNvPr id="3" name="Text Placeholder 2">
            <a:extLst>
              <a:ext uri="{FF2B5EF4-FFF2-40B4-BE49-F238E27FC236}">
                <a16:creationId xmlns:a16="http://schemas.microsoft.com/office/drawing/2014/main" id="{A80A1E61-4D9E-D50E-5E0F-492F17AE1B1D}"/>
              </a:ext>
            </a:extLst>
          </p:cNvPr>
          <p:cNvSpPr>
            <a:spLocks noGrp="1"/>
          </p:cNvSpPr>
          <p:nvPr>
            <p:ph type="body" sz="quarter" idx="13"/>
          </p:nvPr>
        </p:nvSpPr>
        <p:spPr/>
        <p:txBody>
          <a:bodyPr>
            <a:normAutofit lnSpcReduction="10000"/>
          </a:bodyPr>
          <a:lstStyle/>
          <a:p>
            <a:r>
              <a:rPr lang="en-US" dirty="0"/>
              <a:t>THE 3D-SAR MISSION</a:t>
            </a:r>
            <a:endParaRPr lang="et-EE" dirty="0"/>
          </a:p>
        </p:txBody>
      </p:sp>
      <p:sp>
        <p:nvSpPr>
          <p:cNvPr id="4" name="Text Placeholder 3">
            <a:extLst>
              <a:ext uri="{FF2B5EF4-FFF2-40B4-BE49-F238E27FC236}">
                <a16:creationId xmlns:a16="http://schemas.microsoft.com/office/drawing/2014/main" id="{05F42DE6-E9E3-5C83-31A2-ACA63F5C05DB}"/>
              </a:ext>
            </a:extLst>
          </p:cNvPr>
          <p:cNvSpPr>
            <a:spLocks noGrp="1"/>
          </p:cNvSpPr>
          <p:nvPr>
            <p:ph type="body" sz="quarter" idx="14"/>
          </p:nvPr>
        </p:nvSpPr>
        <p:spPr>
          <a:xfrm>
            <a:off x="479425" y="1852083"/>
            <a:ext cx="10032300" cy="3295649"/>
          </a:xfrm>
        </p:spPr>
        <p:txBody>
          <a:bodyPr/>
          <a:lstStyle/>
          <a:p>
            <a:pPr marL="285750" indent="-285750">
              <a:buFont typeface="Arial" panose="020B0604020202020204" pitchFamily="34" charset="0"/>
              <a:buChar char="•"/>
            </a:pPr>
            <a:r>
              <a:rPr lang="en-US" sz="1600" b="1" dirty="0"/>
              <a:t>2024: </a:t>
            </a:r>
            <a:r>
              <a:rPr lang="en-US" sz="1600" dirty="0"/>
              <a:t>Conducting user interviews, finalizing mission concept</a:t>
            </a:r>
          </a:p>
          <a:p>
            <a:pPr marL="285750" indent="-285750">
              <a:buFont typeface="Arial" panose="020B0604020202020204" pitchFamily="34" charset="0"/>
              <a:buChar char="•"/>
            </a:pPr>
            <a:r>
              <a:rPr lang="en-US" sz="1600" b="1" dirty="0"/>
              <a:t>2025: </a:t>
            </a:r>
            <a:r>
              <a:rPr lang="en-US" sz="1600" dirty="0"/>
              <a:t>Detailed mission study (Phase A-B), </a:t>
            </a:r>
            <a:r>
              <a:rPr lang="en-US" sz="1600" dirty="0" err="1"/>
              <a:t>TanDEM</a:t>
            </a:r>
            <a:r>
              <a:rPr lang="en-US" sz="1600" dirty="0"/>
              <a:t>-X based product development and </a:t>
            </a:r>
            <a:br>
              <a:rPr lang="en-US" sz="1600" dirty="0"/>
            </a:br>
            <a:r>
              <a:rPr lang="en-US" sz="1600" dirty="0"/>
              <a:t>demonstrations</a:t>
            </a:r>
          </a:p>
          <a:p>
            <a:pPr marL="285750" indent="-285750">
              <a:buFont typeface="Arial" panose="020B0604020202020204" pitchFamily="34" charset="0"/>
              <a:buChar char="•"/>
            </a:pPr>
            <a:r>
              <a:rPr lang="en-US" sz="1600" b="1" dirty="0"/>
              <a:t>2026: </a:t>
            </a:r>
            <a:r>
              <a:rPr lang="en-US" sz="1600" dirty="0"/>
              <a:t>Preliminary user product launch based on </a:t>
            </a:r>
            <a:r>
              <a:rPr lang="en-US" sz="1600" dirty="0" err="1"/>
              <a:t>TanDEM</a:t>
            </a:r>
            <a:r>
              <a:rPr lang="en-US" sz="1600" dirty="0"/>
              <a:t>-X; payload demo launch</a:t>
            </a:r>
            <a:endParaRPr lang="en-GB" sz="1600" dirty="0"/>
          </a:p>
          <a:p>
            <a:pPr marL="285750" indent="-285750">
              <a:buFont typeface="Arial" panose="020B0604020202020204" pitchFamily="34" charset="0"/>
              <a:buChar char="•"/>
            </a:pPr>
            <a:r>
              <a:rPr lang="en-GB" sz="1600" b="1" dirty="0"/>
              <a:t>2025</a:t>
            </a:r>
            <a:r>
              <a:rPr lang="en-US" sz="1600" b="1" dirty="0"/>
              <a:t>-2027: </a:t>
            </a:r>
            <a:r>
              <a:rPr lang="en-US" sz="1600" dirty="0"/>
              <a:t>Mission development, integration, testing </a:t>
            </a:r>
          </a:p>
          <a:p>
            <a:pPr marL="285750" indent="-285750">
              <a:buFont typeface="Arial" panose="020B0604020202020204" pitchFamily="34" charset="0"/>
              <a:buChar char="•"/>
            </a:pPr>
            <a:r>
              <a:rPr lang="en-US" sz="1600" b="1" dirty="0"/>
              <a:t>2028: </a:t>
            </a:r>
            <a:r>
              <a:rPr lang="en-US" sz="1600" dirty="0"/>
              <a:t>3D-SAR launch, full product rollout</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ESA funding: </a:t>
            </a:r>
            <a:r>
              <a:rPr lang="en-US" sz="1600" dirty="0"/>
              <a:t>Estonian IIS, RPA, </a:t>
            </a:r>
            <a:r>
              <a:rPr lang="en-US" sz="1600" dirty="0" err="1"/>
              <a:t>InCubed</a:t>
            </a:r>
            <a:r>
              <a:rPr lang="en-US" sz="1600" dirty="0"/>
              <a:t> PPP, GSTP</a:t>
            </a:r>
          </a:p>
          <a:p>
            <a:pPr marL="285750" indent="-285750">
              <a:buFont typeface="Arial" panose="020B0604020202020204" pitchFamily="34" charset="0"/>
              <a:buChar char="•"/>
            </a:pPr>
            <a:r>
              <a:rPr lang="en-US" sz="1600" b="1" dirty="0"/>
              <a:t>Private funding: </a:t>
            </a:r>
            <a:r>
              <a:rPr lang="en-US" sz="1600" dirty="0"/>
              <a:t>5-10M€ seed round in Q2/2025; next rounds TBD</a:t>
            </a:r>
          </a:p>
          <a:p>
            <a:pPr marL="285750" indent="-285750">
              <a:buFont typeface="Arial" panose="020B0604020202020204" pitchFamily="34" charset="0"/>
              <a:buChar char="•"/>
            </a:pPr>
            <a:r>
              <a:rPr lang="en-US" sz="1600" b="1" dirty="0"/>
              <a:t>Commercial revenue: </a:t>
            </a:r>
            <a:r>
              <a:rPr lang="en-US" sz="1600" dirty="0"/>
              <a:t>from </a:t>
            </a:r>
            <a:r>
              <a:rPr lang="en-US" sz="1600" dirty="0" err="1"/>
              <a:t>KappaZeta</a:t>
            </a:r>
            <a:r>
              <a:rPr lang="en-US" sz="1600" dirty="0"/>
              <a:t> core business, prototypes</a:t>
            </a:r>
          </a:p>
          <a:p>
            <a:pPr marL="285750" indent="-285750">
              <a:buFont typeface="Arial" panose="020B0604020202020204" pitchFamily="34" charset="0"/>
              <a:buChar char="•"/>
            </a:pPr>
            <a:r>
              <a:rPr lang="en-US" sz="1600" b="1" dirty="0"/>
              <a:t>Other EU grant funding: </a:t>
            </a:r>
            <a:r>
              <a:rPr lang="en-US" sz="1600" dirty="0"/>
              <a:t>EIC, Horizon etc. </a:t>
            </a:r>
            <a:endParaRPr lang="et-EE" sz="1600" dirty="0"/>
          </a:p>
        </p:txBody>
      </p:sp>
      <p:pic>
        <p:nvPicPr>
          <p:cNvPr id="5" name="Picture 2" descr="vorteX-io soars to new heights with CASSINI Business Accelerator">
            <a:extLst>
              <a:ext uri="{FF2B5EF4-FFF2-40B4-BE49-F238E27FC236}">
                <a16:creationId xmlns:a16="http://schemas.microsoft.com/office/drawing/2014/main" id="{59030D23-4416-6AF1-FF9A-576403BDF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501" y="919881"/>
            <a:ext cx="2758005" cy="99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40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5507-585A-7D04-004D-255AB580C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25CAD-08EA-D6D1-04BE-773323040D52}"/>
              </a:ext>
            </a:extLst>
          </p:cNvPr>
          <p:cNvSpPr>
            <a:spLocks noGrp="1"/>
          </p:cNvSpPr>
          <p:nvPr>
            <p:ph type="title"/>
          </p:nvPr>
        </p:nvSpPr>
        <p:spPr>
          <a:xfrm>
            <a:off x="489857" y="910171"/>
            <a:ext cx="6399140" cy="830575"/>
          </a:xfrm>
        </p:spPr>
        <p:txBody>
          <a:bodyPr>
            <a:normAutofit fontScale="90000"/>
          </a:bodyPr>
          <a:lstStyle/>
          <a:p>
            <a:r>
              <a:rPr lang="en-US" dirty="0" err="1"/>
              <a:t>KappaZeta’s</a:t>
            </a:r>
            <a:r>
              <a:rPr lang="en-US" dirty="0"/>
              <a:t> long-term vision</a:t>
            </a:r>
            <a:endParaRPr lang="et-EE" dirty="0"/>
          </a:p>
        </p:txBody>
      </p:sp>
      <p:sp>
        <p:nvSpPr>
          <p:cNvPr id="4" name="Text Placeholder 3">
            <a:extLst>
              <a:ext uri="{FF2B5EF4-FFF2-40B4-BE49-F238E27FC236}">
                <a16:creationId xmlns:a16="http://schemas.microsoft.com/office/drawing/2014/main" id="{9A1A87B6-D016-5B6D-39BB-EA059853B010}"/>
              </a:ext>
            </a:extLst>
          </p:cNvPr>
          <p:cNvSpPr>
            <a:spLocks noGrp="1"/>
          </p:cNvSpPr>
          <p:nvPr>
            <p:ph type="body" sz="quarter" idx="14"/>
          </p:nvPr>
        </p:nvSpPr>
        <p:spPr>
          <a:xfrm>
            <a:off x="479425" y="1852083"/>
            <a:ext cx="10032300" cy="3295649"/>
          </a:xfrm>
        </p:spPr>
        <p:txBody>
          <a:bodyPr/>
          <a:lstStyle/>
          <a:p>
            <a:pPr marL="285750" indent="-285750">
              <a:buFont typeface="Arial" panose="020B0604020202020204" pitchFamily="34" charset="0"/>
              <a:buChar char="•"/>
            </a:pPr>
            <a:r>
              <a:rPr lang="en-US" sz="1600" b="1" dirty="0"/>
              <a:t>Making a financial impact of at least 1% of Estonian GDP (€380M annual revenue)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Transparent and reliable information about our forests’ status and health – globally and continuously</a:t>
            </a:r>
          </a:p>
          <a:p>
            <a:pPr marL="285750" indent="-285750">
              <a:buFont typeface="Arial" panose="020B0604020202020204" pitchFamily="34" charset="0"/>
              <a:buChar char="•"/>
            </a:pPr>
            <a:endParaRPr lang="en-US" sz="1600" b="1" dirty="0"/>
          </a:p>
        </p:txBody>
      </p:sp>
      <p:pic>
        <p:nvPicPr>
          <p:cNvPr id="6" name="Picture 5">
            <a:extLst>
              <a:ext uri="{FF2B5EF4-FFF2-40B4-BE49-F238E27FC236}">
                <a16:creationId xmlns:a16="http://schemas.microsoft.com/office/drawing/2014/main" id="{1E7AC395-CA37-9B91-2EAD-8E240F17A7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760" y="4108401"/>
            <a:ext cx="10222537" cy="2078662"/>
          </a:xfrm>
          <a:prstGeom prst="rect">
            <a:avLst/>
          </a:prstGeom>
          <a:noFill/>
        </p:spPr>
      </p:pic>
    </p:spTree>
    <p:extLst>
      <p:ext uri="{BB962C8B-B14F-4D97-AF65-F5344CB8AC3E}">
        <p14:creationId xmlns:p14="http://schemas.microsoft.com/office/powerpoint/2010/main" val="423802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D719-CD2E-F238-EABE-2399C94D166B}"/>
              </a:ext>
            </a:extLst>
          </p:cNvPr>
          <p:cNvSpPr>
            <a:spLocks noGrp="1"/>
          </p:cNvSpPr>
          <p:nvPr>
            <p:ph type="title"/>
          </p:nvPr>
        </p:nvSpPr>
        <p:spPr>
          <a:xfrm>
            <a:off x="489857" y="910171"/>
            <a:ext cx="10421366" cy="830575"/>
          </a:xfrm>
        </p:spPr>
        <p:txBody>
          <a:bodyPr>
            <a:normAutofit fontScale="90000"/>
          </a:bodyPr>
          <a:lstStyle/>
          <a:p>
            <a:r>
              <a:rPr lang="en-US" dirty="0"/>
              <a:t>The winning combination of space technology, geography and business expertise</a:t>
            </a:r>
          </a:p>
        </p:txBody>
      </p:sp>
      <p:sp>
        <p:nvSpPr>
          <p:cNvPr id="3" name="Text Placeholder 2">
            <a:extLst>
              <a:ext uri="{FF2B5EF4-FFF2-40B4-BE49-F238E27FC236}">
                <a16:creationId xmlns:a16="http://schemas.microsoft.com/office/drawing/2014/main" id="{E3089FC1-23CE-DCFA-9FEF-4F6C0AF5DC99}"/>
              </a:ext>
            </a:extLst>
          </p:cNvPr>
          <p:cNvSpPr>
            <a:spLocks noGrp="1"/>
          </p:cNvSpPr>
          <p:nvPr>
            <p:ph type="body" sz="quarter" idx="13"/>
          </p:nvPr>
        </p:nvSpPr>
        <p:spPr/>
        <p:txBody>
          <a:bodyPr>
            <a:normAutofit lnSpcReduction="10000"/>
          </a:bodyPr>
          <a:lstStyle/>
          <a:p>
            <a:r>
              <a:rPr lang="en-US" dirty="0"/>
              <a:t>CORE MISSION TEAM</a:t>
            </a:r>
          </a:p>
        </p:txBody>
      </p:sp>
      <p:grpSp>
        <p:nvGrpSpPr>
          <p:cNvPr id="11" name="Rühm 4">
            <a:extLst>
              <a:ext uri="{FF2B5EF4-FFF2-40B4-BE49-F238E27FC236}">
                <a16:creationId xmlns:a16="http://schemas.microsoft.com/office/drawing/2014/main" id="{563F5A0D-6861-6239-F476-423822C0580C}"/>
              </a:ext>
            </a:extLst>
          </p:cNvPr>
          <p:cNvGrpSpPr/>
          <p:nvPr/>
        </p:nvGrpSpPr>
        <p:grpSpPr>
          <a:xfrm>
            <a:off x="2497838" y="1753772"/>
            <a:ext cx="2368619" cy="2611891"/>
            <a:chOff x="948974" y="1929275"/>
            <a:chExt cx="2368619" cy="2611891"/>
          </a:xfrm>
        </p:grpSpPr>
        <p:pic>
          <p:nvPicPr>
            <p:cNvPr id="12" name="Picture 2">
              <a:extLst>
                <a:ext uri="{FF2B5EF4-FFF2-40B4-BE49-F238E27FC236}">
                  <a16:creationId xmlns:a16="http://schemas.microsoft.com/office/drawing/2014/main" id="{A8E7AF68-E73A-9F82-08A1-925EE320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397" y="1929275"/>
              <a:ext cx="1485091" cy="1485091"/>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293E75-95D4-2E80-1D0B-9031D156303F}"/>
                </a:ext>
              </a:extLst>
            </p:cNvPr>
            <p:cNvSpPr txBox="1"/>
            <p:nvPr/>
          </p:nvSpPr>
          <p:spPr>
            <a:xfrm>
              <a:off x="948974" y="3433170"/>
              <a:ext cx="2368619" cy="1107996"/>
            </a:xfrm>
            <a:prstGeom prst="rect">
              <a:avLst/>
            </a:prstGeom>
            <a:noFill/>
          </p:spPr>
          <p:txBody>
            <a:bodyPr wrap="square" rtlCol="0">
              <a:spAutoFit/>
            </a:bodyPr>
            <a:lstStyle/>
            <a:p>
              <a:pPr algn="ctr"/>
              <a:r>
                <a:rPr lang="en-US" sz="1100" b="1" dirty="0">
                  <a:solidFill>
                    <a:schemeClr val="tx2"/>
                  </a:solidFill>
                </a:rPr>
                <a:t>Kaupo Voormansik</a:t>
              </a:r>
              <a:br>
                <a:rPr lang="en-US" sz="1100" b="1" dirty="0">
                  <a:solidFill>
                    <a:schemeClr val="tx2"/>
                  </a:solidFill>
                </a:rPr>
              </a:br>
              <a:r>
                <a:rPr lang="en-US" sz="1100" dirty="0">
                  <a:solidFill>
                    <a:schemeClr val="tx2"/>
                  </a:solidFill>
                </a:rPr>
                <a:t>CEO and co-founder, </a:t>
              </a:r>
              <a:br>
                <a:rPr lang="en-US" sz="1100" dirty="0">
                  <a:solidFill>
                    <a:schemeClr val="tx2"/>
                  </a:solidFill>
                </a:rPr>
              </a:br>
              <a:r>
                <a:rPr lang="en-US" sz="1100" dirty="0">
                  <a:solidFill>
                    <a:schemeClr val="tx2"/>
                  </a:solidFill>
                </a:rPr>
                <a:t>SAR expert, PhD in SAR, Systems engineer of ESTCube-1, </a:t>
              </a:r>
              <a:br>
                <a:rPr lang="en-US" sz="1100" dirty="0">
                  <a:solidFill>
                    <a:schemeClr val="tx2"/>
                  </a:solidFill>
                </a:rPr>
              </a:br>
              <a:r>
                <a:rPr lang="en-US" sz="1100" dirty="0">
                  <a:solidFill>
                    <a:schemeClr val="tx2"/>
                  </a:solidFill>
                </a:rPr>
                <a:t>10+ years in Earth Observation business</a:t>
              </a:r>
              <a:endParaRPr lang="en-150" sz="1100" dirty="0">
                <a:solidFill>
                  <a:schemeClr val="tx2"/>
                </a:solidFill>
              </a:endParaRPr>
            </a:p>
          </p:txBody>
        </p:sp>
      </p:grpSp>
      <p:grpSp>
        <p:nvGrpSpPr>
          <p:cNvPr id="14" name="Rühm 5">
            <a:extLst>
              <a:ext uri="{FF2B5EF4-FFF2-40B4-BE49-F238E27FC236}">
                <a16:creationId xmlns:a16="http://schemas.microsoft.com/office/drawing/2014/main" id="{FF459178-678A-815E-786B-5F29765B6F55}"/>
              </a:ext>
            </a:extLst>
          </p:cNvPr>
          <p:cNvGrpSpPr/>
          <p:nvPr/>
        </p:nvGrpSpPr>
        <p:grpSpPr>
          <a:xfrm>
            <a:off x="2497838" y="4386537"/>
            <a:ext cx="2266684" cy="2399709"/>
            <a:chOff x="196761" y="4628502"/>
            <a:chExt cx="2266684" cy="2399709"/>
          </a:xfrm>
        </p:grpSpPr>
        <p:pic>
          <p:nvPicPr>
            <p:cNvPr id="15" name="Picture 4">
              <a:extLst>
                <a:ext uri="{FF2B5EF4-FFF2-40B4-BE49-F238E27FC236}">
                  <a16:creationId xmlns:a16="http://schemas.microsoft.com/office/drawing/2014/main" id="{74D90BBA-9110-D151-8822-AA95D1533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17" y="4628502"/>
              <a:ext cx="1405789" cy="1405789"/>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8005D03-739A-CAD2-D3E6-E8987C7648D0}"/>
                </a:ext>
              </a:extLst>
            </p:cNvPr>
            <p:cNvSpPr txBox="1"/>
            <p:nvPr/>
          </p:nvSpPr>
          <p:spPr>
            <a:xfrm>
              <a:off x="196761" y="6089492"/>
              <a:ext cx="2266684" cy="938719"/>
            </a:xfrm>
            <a:prstGeom prst="rect">
              <a:avLst/>
            </a:prstGeom>
            <a:noFill/>
          </p:spPr>
          <p:txBody>
            <a:bodyPr wrap="square" rtlCol="0">
              <a:spAutoFit/>
            </a:bodyPr>
            <a:lstStyle/>
            <a:p>
              <a:pPr algn="ctr"/>
              <a:r>
                <a:rPr lang="en-US" sz="1100" b="1" dirty="0">
                  <a:solidFill>
                    <a:schemeClr val="tx2"/>
                  </a:solidFill>
                </a:rPr>
                <a:t>Indrek Sünter</a:t>
              </a:r>
              <a:br>
                <a:rPr lang="en-US" sz="1100" dirty="0">
                  <a:solidFill>
                    <a:schemeClr val="tx2"/>
                  </a:solidFill>
                </a:rPr>
              </a:br>
              <a:r>
                <a:rPr lang="en-US" sz="1100" dirty="0">
                  <a:solidFill>
                    <a:schemeClr val="tx2"/>
                  </a:solidFill>
                </a:rPr>
                <a:t>Space Systems Engineer, PhD in physics, electronics &amp; software engineer in ESTCube-1 and ESEO satellites</a:t>
              </a:r>
              <a:endParaRPr lang="en-150" sz="1100" dirty="0">
                <a:solidFill>
                  <a:schemeClr val="tx2"/>
                </a:solidFill>
              </a:endParaRPr>
            </a:p>
          </p:txBody>
        </p:sp>
      </p:grpSp>
      <p:sp>
        <p:nvSpPr>
          <p:cNvPr id="17" name="TextBox 16">
            <a:extLst>
              <a:ext uri="{FF2B5EF4-FFF2-40B4-BE49-F238E27FC236}">
                <a16:creationId xmlns:a16="http://schemas.microsoft.com/office/drawing/2014/main" id="{A0468F51-5A97-0108-33EB-3BC9058492EA}"/>
              </a:ext>
            </a:extLst>
          </p:cNvPr>
          <p:cNvSpPr txBox="1"/>
          <p:nvPr/>
        </p:nvSpPr>
        <p:spPr>
          <a:xfrm>
            <a:off x="7333315" y="3257667"/>
            <a:ext cx="2368620" cy="1107996"/>
          </a:xfrm>
          <a:prstGeom prst="rect">
            <a:avLst/>
          </a:prstGeom>
          <a:noFill/>
        </p:spPr>
        <p:txBody>
          <a:bodyPr wrap="square" rtlCol="0">
            <a:spAutoFit/>
          </a:bodyPr>
          <a:lstStyle/>
          <a:p>
            <a:pPr algn="ctr"/>
            <a:r>
              <a:rPr lang="en-US" sz="1100" b="1" dirty="0">
                <a:solidFill>
                  <a:schemeClr val="tx2"/>
                </a:solidFill>
              </a:rPr>
              <a:t>Erik Kulu</a:t>
            </a:r>
            <a:br>
              <a:rPr lang="en-US" sz="1100" b="1" dirty="0">
                <a:solidFill>
                  <a:schemeClr val="tx2"/>
                </a:solidFill>
              </a:rPr>
            </a:br>
            <a:r>
              <a:rPr lang="en-US" sz="1100" dirty="0">
                <a:solidFill>
                  <a:schemeClr val="tx2"/>
                </a:solidFill>
              </a:rPr>
              <a:t>Space Systems Engineer, </a:t>
            </a:r>
            <a:br>
              <a:rPr lang="en-US" sz="1100" dirty="0">
                <a:solidFill>
                  <a:schemeClr val="tx2"/>
                </a:solidFill>
              </a:rPr>
            </a:br>
            <a:r>
              <a:rPr lang="en-US" sz="1100" dirty="0">
                <a:solidFill>
                  <a:schemeClr val="tx2"/>
                </a:solidFill>
              </a:rPr>
              <a:t>ex. Kepler Communications and Clyde Space, 10+ years of experience in space hardware business</a:t>
            </a:r>
            <a:endParaRPr lang="en-150" sz="1100" dirty="0">
              <a:solidFill>
                <a:schemeClr val="tx2"/>
              </a:solidFill>
            </a:endParaRPr>
          </a:p>
        </p:txBody>
      </p:sp>
      <p:pic>
        <p:nvPicPr>
          <p:cNvPr id="18" name="Picture 17">
            <a:extLst>
              <a:ext uri="{FF2B5EF4-FFF2-40B4-BE49-F238E27FC236}">
                <a16:creationId xmlns:a16="http://schemas.microsoft.com/office/drawing/2014/main" id="{234F32F7-2086-FF4D-D64A-651D4D2AC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570" y="4471778"/>
            <a:ext cx="1431919" cy="143191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Rühm 21">
            <a:extLst>
              <a:ext uri="{FF2B5EF4-FFF2-40B4-BE49-F238E27FC236}">
                <a16:creationId xmlns:a16="http://schemas.microsoft.com/office/drawing/2014/main" id="{DE71B886-F307-8E9B-8916-866B1DF10439}"/>
              </a:ext>
            </a:extLst>
          </p:cNvPr>
          <p:cNvGrpSpPr/>
          <p:nvPr/>
        </p:nvGrpSpPr>
        <p:grpSpPr>
          <a:xfrm>
            <a:off x="4899626" y="4422634"/>
            <a:ext cx="2368620" cy="2396337"/>
            <a:chOff x="9388823" y="2015201"/>
            <a:chExt cx="2368620" cy="2396337"/>
          </a:xfrm>
        </p:grpSpPr>
        <p:pic>
          <p:nvPicPr>
            <p:cNvPr id="20" name="Picture 8">
              <a:extLst>
                <a:ext uri="{FF2B5EF4-FFF2-40B4-BE49-F238E27FC236}">
                  <a16:creationId xmlns:a16="http://schemas.microsoft.com/office/drawing/2014/main" id="{28BC98A5-941E-2D37-B735-A6F13A035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376" y="2015201"/>
              <a:ext cx="1405789" cy="14057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E8B4FBB-26A6-8684-A1B0-BEA3A4218577}"/>
                </a:ext>
              </a:extLst>
            </p:cNvPr>
            <p:cNvSpPr txBox="1"/>
            <p:nvPr/>
          </p:nvSpPr>
          <p:spPr>
            <a:xfrm>
              <a:off x="9388823" y="3472819"/>
              <a:ext cx="2368620" cy="938719"/>
            </a:xfrm>
            <a:prstGeom prst="rect">
              <a:avLst/>
            </a:prstGeom>
            <a:noFill/>
          </p:spPr>
          <p:txBody>
            <a:bodyPr wrap="square" rtlCol="0">
              <a:spAutoFit/>
            </a:bodyPr>
            <a:lstStyle/>
            <a:p>
              <a:pPr algn="ctr"/>
              <a:r>
                <a:rPr lang="en-US" sz="1100" b="1" dirty="0">
                  <a:solidFill>
                    <a:schemeClr val="tx2"/>
                  </a:solidFill>
                </a:rPr>
                <a:t>Tauri Tampuu</a:t>
              </a:r>
              <a:br>
                <a:rPr lang="en-US" sz="1100" dirty="0">
                  <a:solidFill>
                    <a:schemeClr val="tx2"/>
                  </a:solidFill>
                </a:rPr>
              </a:br>
              <a:r>
                <a:rPr lang="en-US" sz="1100" dirty="0">
                  <a:solidFill>
                    <a:schemeClr val="tx2"/>
                  </a:solidFill>
                </a:rPr>
                <a:t>Data Product Manager, </a:t>
              </a:r>
              <a:br>
                <a:rPr lang="en-US" sz="1100" dirty="0">
                  <a:solidFill>
                    <a:schemeClr val="tx2"/>
                  </a:solidFill>
                </a:rPr>
              </a:br>
              <a:r>
                <a:rPr lang="en-US" sz="1100" dirty="0">
                  <a:solidFill>
                    <a:schemeClr val="tx2"/>
                  </a:solidFill>
                </a:rPr>
                <a:t>PhD in SAR, extensive international network in scientific community</a:t>
              </a:r>
              <a:endParaRPr lang="en-150" sz="1100" dirty="0">
                <a:solidFill>
                  <a:schemeClr val="tx2"/>
                </a:solidFill>
              </a:endParaRPr>
            </a:p>
          </p:txBody>
        </p:sp>
      </p:grpSp>
      <p:sp>
        <p:nvSpPr>
          <p:cNvPr id="22" name="TextBox 21">
            <a:extLst>
              <a:ext uri="{FF2B5EF4-FFF2-40B4-BE49-F238E27FC236}">
                <a16:creationId xmlns:a16="http://schemas.microsoft.com/office/drawing/2014/main" id="{D90411D1-0B21-97FC-308D-11AB64F0CB89}"/>
              </a:ext>
            </a:extLst>
          </p:cNvPr>
          <p:cNvSpPr txBox="1"/>
          <p:nvPr/>
        </p:nvSpPr>
        <p:spPr>
          <a:xfrm>
            <a:off x="7596409" y="5945377"/>
            <a:ext cx="2170007" cy="938719"/>
          </a:xfrm>
          <a:prstGeom prst="rect">
            <a:avLst/>
          </a:prstGeom>
          <a:noFill/>
        </p:spPr>
        <p:txBody>
          <a:bodyPr wrap="square" rtlCol="0">
            <a:spAutoFit/>
          </a:bodyPr>
          <a:lstStyle/>
          <a:p>
            <a:pPr algn="ctr"/>
            <a:r>
              <a:rPr lang="en-US" sz="1100" b="1" dirty="0">
                <a:solidFill>
                  <a:schemeClr val="tx2"/>
                </a:solidFill>
              </a:rPr>
              <a:t>Tanel Kobrusepp</a:t>
            </a:r>
            <a:br>
              <a:rPr lang="en-US" sz="1100" b="1" dirty="0">
                <a:solidFill>
                  <a:schemeClr val="tx2"/>
                </a:solidFill>
              </a:rPr>
            </a:br>
            <a:r>
              <a:rPr lang="en-US" sz="1100" dirty="0">
                <a:solidFill>
                  <a:schemeClr val="tx2"/>
                </a:solidFill>
              </a:rPr>
              <a:t>Sales and Customer Relations, ex. </a:t>
            </a:r>
            <a:r>
              <a:rPr lang="en-US" sz="1100" dirty="0" err="1">
                <a:solidFill>
                  <a:schemeClr val="tx2"/>
                </a:solidFill>
              </a:rPr>
              <a:t>Flowbase</a:t>
            </a:r>
            <a:r>
              <a:rPr lang="en-US" sz="1100" dirty="0">
                <a:solidFill>
                  <a:schemeClr val="tx2"/>
                </a:solidFill>
              </a:rPr>
              <a:t> (co-founder), experience in sales &amp; fund-raising</a:t>
            </a:r>
            <a:endParaRPr lang="en-150" sz="1100" dirty="0">
              <a:solidFill>
                <a:schemeClr val="tx2"/>
              </a:solidFill>
            </a:endParaRPr>
          </a:p>
        </p:txBody>
      </p:sp>
      <p:grpSp>
        <p:nvGrpSpPr>
          <p:cNvPr id="23" name="Rühm 12">
            <a:extLst>
              <a:ext uri="{FF2B5EF4-FFF2-40B4-BE49-F238E27FC236}">
                <a16:creationId xmlns:a16="http://schemas.microsoft.com/office/drawing/2014/main" id="{F5C09279-5EE1-42E1-4394-F8C50746BF0F}"/>
              </a:ext>
            </a:extLst>
          </p:cNvPr>
          <p:cNvGrpSpPr/>
          <p:nvPr/>
        </p:nvGrpSpPr>
        <p:grpSpPr>
          <a:xfrm>
            <a:off x="4938810" y="1755453"/>
            <a:ext cx="2368620" cy="2265084"/>
            <a:chOff x="5366898" y="1906121"/>
            <a:chExt cx="2368620" cy="2265084"/>
          </a:xfrm>
        </p:grpSpPr>
        <p:pic>
          <p:nvPicPr>
            <p:cNvPr id="24" name="Picture 23">
              <a:extLst>
                <a:ext uri="{FF2B5EF4-FFF2-40B4-BE49-F238E27FC236}">
                  <a16:creationId xmlns:a16="http://schemas.microsoft.com/office/drawing/2014/main" id="{BB0FB0C1-EA7D-DDA5-1A82-AB4C25099570}"/>
                </a:ext>
              </a:extLst>
            </p:cNvPr>
            <p:cNvPicPr>
              <a:picLocks noChangeAspect="1" noChangeArrowheads="1"/>
            </p:cNvPicPr>
            <p:nvPr/>
          </p:nvPicPr>
          <p:blipFill>
            <a:blip r:embed="rId6"/>
            <a:srcRect t="12533" b="12533"/>
            <a:stretch/>
          </p:blipFill>
          <p:spPr bwMode="auto">
            <a:xfrm>
              <a:off x="5744093" y="1906121"/>
              <a:ext cx="1485091" cy="1485091"/>
            </a:xfrm>
            <a:prstGeom prst="ellipse">
              <a:avLst/>
            </a:prstGeom>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5D24FCE-AE91-19A5-ADAB-30D54ABDD8FE}"/>
                </a:ext>
              </a:extLst>
            </p:cNvPr>
            <p:cNvSpPr txBox="1"/>
            <p:nvPr/>
          </p:nvSpPr>
          <p:spPr>
            <a:xfrm>
              <a:off x="5366898" y="3401764"/>
              <a:ext cx="2368620" cy="769441"/>
            </a:xfrm>
            <a:prstGeom prst="rect">
              <a:avLst/>
            </a:prstGeom>
            <a:noFill/>
            <a:ln>
              <a:noFill/>
            </a:ln>
          </p:spPr>
          <p:txBody>
            <a:bodyPr wrap="square" rtlCol="0">
              <a:spAutoFit/>
            </a:bodyPr>
            <a:lstStyle/>
            <a:p>
              <a:pPr algn="ctr"/>
              <a:r>
                <a:rPr lang="en-US" sz="1100" b="1" dirty="0">
                  <a:solidFill>
                    <a:schemeClr val="tx2"/>
                  </a:solidFill>
                </a:rPr>
                <a:t>Martin Jüssi</a:t>
              </a:r>
              <a:r>
                <a:rPr lang="en-US" sz="1100" dirty="0">
                  <a:solidFill>
                    <a:schemeClr val="tx2"/>
                  </a:solidFill>
                </a:rPr>
                <a:t> </a:t>
              </a:r>
              <a:br>
                <a:rPr lang="en-US" sz="1100" dirty="0">
                  <a:solidFill>
                    <a:schemeClr val="tx2"/>
                  </a:solidFill>
                </a:rPr>
              </a:br>
              <a:r>
                <a:rPr lang="en-US" sz="1100" dirty="0">
                  <a:solidFill>
                    <a:schemeClr val="tx2"/>
                  </a:solidFill>
                </a:rPr>
                <a:t>Mission Manager, ex. CGI, MSc in Space Studies, 10+ years in Earth Observation business</a:t>
              </a:r>
              <a:endParaRPr lang="en-150" sz="1100" dirty="0">
                <a:solidFill>
                  <a:schemeClr val="tx2"/>
                </a:solidFill>
              </a:endParaRPr>
            </a:p>
          </p:txBody>
        </p:sp>
      </p:grpSp>
      <p:pic>
        <p:nvPicPr>
          <p:cNvPr id="26" name="Picture 25" descr="A person in a black shirt&#10;&#10;Description automatically generated">
            <a:extLst>
              <a:ext uri="{FF2B5EF4-FFF2-40B4-BE49-F238E27FC236}">
                <a16:creationId xmlns:a16="http://schemas.microsoft.com/office/drawing/2014/main" id="{0A40758B-0474-5FD3-176B-3C55118D2D4A}"/>
              </a:ext>
            </a:extLst>
          </p:cNvPr>
          <p:cNvPicPr>
            <a:picLocks noChangeAspect="1"/>
          </p:cNvPicPr>
          <p:nvPr/>
        </p:nvPicPr>
        <p:blipFill>
          <a:blip r:embed="rId7"/>
          <a:stretch>
            <a:fillRect/>
          </a:stretch>
        </p:blipFill>
        <p:spPr>
          <a:xfrm>
            <a:off x="7842878" y="1752371"/>
            <a:ext cx="1490872" cy="1490872"/>
          </a:xfrm>
          <a:prstGeom prst="ellipse">
            <a:avLst/>
          </a:prstGeom>
        </p:spPr>
      </p:pic>
    </p:spTree>
    <p:extLst>
      <p:ext uri="{BB962C8B-B14F-4D97-AF65-F5344CB8AC3E}">
        <p14:creationId xmlns:p14="http://schemas.microsoft.com/office/powerpoint/2010/main" val="755398829"/>
      </p:ext>
    </p:extLst>
  </p:cSld>
  <p:clrMapOvr>
    <a:masterClrMapping/>
  </p:clrMapOvr>
</p:sld>
</file>

<file path=ppt/theme/theme1.xml><?xml version="1.0" encoding="utf-8"?>
<a:theme xmlns:a="http://schemas.openxmlformats.org/drawingml/2006/main" name="Custom Design">
  <a:themeElements>
    <a:clrScheme name="KappaZeta">
      <a:dk1>
        <a:srgbClr val="172E08"/>
      </a:dk1>
      <a:lt1>
        <a:srgbClr val="FFFFFF"/>
      </a:lt1>
      <a:dk2>
        <a:srgbClr val="172E08"/>
      </a:dk2>
      <a:lt2>
        <a:srgbClr val="FFFFFF"/>
      </a:lt2>
      <a:accent1>
        <a:srgbClr val="56DB12"/>
      </a:accent1>
      <a:accent2>
        <a:srgbClr val="7F785E"/>
      </a:accent2>
      <a:accent3>
        <a:srgbClr val="7D9E67"/>
      </a:accent3>
      <a:accent4>
        <a:srgbClr val="395B2D"/>
      </a:accent4>
      <a:accent5>
        <a:srgbClr val="75BBAA"/>
      </a:accent5>
      <a:accent6>
        <a:srgbClr val="29CBB0"/>
      </a:accent6>
      <a:hlink>
        <a:srgbClr val="7D9E67"/>
      </a:hlink>
      <a:folHlink>
        <a:srgbClr val="56DB12"/>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KappaZeta">
      <a:dk1>
        <a:srgbClr val="172E08"/>
      </a:dk1>
      <a:lt1>
        <a:srgbClr val="FFFFFF"/>
      </a:lt1>
      <a:dk2>
        <a:srgbClr val="172E08"/>
      </a:dk2>
      <a:lt2>
        <a:srgbClr val="FFFFFF"/>
      </a:lt2>
      <a:accent1>
        <a:srgbClr val="56DB12"/>
      </a:accent1>
      <a:accent2>
        <a:srgbClr val="7F785E"/>
      </a:accent2>
      <a:accent3>
        <a:srgbClr val="7D9E67"/>
      </a:accent3>
      <a:accent4>
        <a:srgbClr val="395B2D"/>
      </a:accent4>
      <a:accent5>
        <a:srgbClr val="75BBAA"/>
      </a:accent5>
      <a:accent6>
        <a:srgbClr val="29CBB0"/>
      </a:accent6>
      <a:hlink>
        <a:srgbClr val="7D9E67"/>
      </a:hlink>
      <a:folHlink>
        <a:srgbClr val="56DB12"/>
      </a:folHlink>
    </a:clrScheme>
    <a:fontScheme name="KappaZeta">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KappaZeta">
      <a:dk1>
        <a:srgbClr val="172E08"/>
      </a:dk1>
      <a:lt1>
        <a:srgbClr val="FFFFFF"/>
      </a:lt1>
      <a:dk2>
        <a:srgbClr val="172E08"/>
      </a:dk2>
      <a:lt2>
        <a:srgbClr val="FFFFFF"/>
      </a:lt2>
      <a:accent1>
        <a:srgbClr val="56DB12"/>
      </a:accent1>
      <a:accent2>
        <a:srgbClr val="7F785E"/>
      </a:accent2>
      <a:accent3>
        <a:srgbClr val="7D9E67"/>
      </a:accent3>
      <a:accent4>
        <a:srgbClr val="395B2D"/>
      </a:accent4>
      <a:accent5>
        <a:srgbClr val="75BBAA"/>
      </a:accent5>
      <a:accent6>
        <a:srgbClr val="29CBB0"/>
      </a:accent6>
      <a:hlink>
        <a:srgbClr val="7D9E67"/>
      </a:hlink>
      <a:folHlink>
        <a:srgbClr val="56DB12"/>
      </a:folHlink>
    </a:clrScheme>
    <a:fontScheme name="KappaZeta">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7FBAD53447740AF2F6F3466FECB12" ma:contentTypeVersion="10" ma:contentTypeDescription="Create a new document." ma:contentTypeScope="" ma:versionID="a62eaec4af676716ff1b0037391c7177">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b966f32c4d313a47005035aea31f1e2a"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8D370-16D4-4D31-ACF9-280106AF5AAE}"/>
</file>

<file path=customXml/itemProps2.xml><?xml version="1.0" encoding="utf-8"?>
<ds:datastoreItem xmlns:ds="http://schemas.openxmlformats.org/officeDocument/2006/customXml" ds:itemID="{D40A37B7-1B03-425C-B581-A0A8D2FE7DB5}">
  <ds:schemaRefs>
    <ds:schemaRef ds:uri="http://www.w3.org/XML/1998/namespace"/>
    <ds:schemaRef ds:uri="http://purl.org/dc/elements/1.1/"/>
    <ds:schemaRef ds:uri="http://schemas.microsoft.com/office/2006/metadata/properties"/>
    <ds:schemaRef ds:uri="11a6a933-2e20-4cf3-99a8-42ef40391780"/>
    <ds:schemaRef ds:uri="http://schemas.microsoft.com/office/2006/documentManagement/types"/>
    <ds:schemaRef ds:uri="http://schemas.microsoft.com/office/infopath/2007/PartnerControls"/>
    <ds:schemaRef ds:uri="http://schemas.openxmlformats.org/package/2006/metadata/core-properties"/>
    <ds:schemaRef ds:uri="7537dadd-e102-4a93-9c97-ed01b957b2dd"/>
    <ds:schemaRef ds:uri="http://purl.org/dc/dcmitype/"/>
    <ds:schemaRef ds:uri="http://purl.org/dc/terms/"/>
  </ds:schemaRefs>
</ds:datastoreItem>
</file>

<file path=customXml/itemProps3.xml><?xml version="1.0" encoding="utf-8"?>
<ds:datastoreItem xmlns:ds="http://schemas.openxmlformats.org/officeDocument/2006/customXml" ds:itemID="{FA61F3ED-EE05-4A0A-AFEF-856D2BC60A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4386</TotalTime>
  <Words>871</Words>
  <Application>Microsoft Office PowerPoint</Application>
  <PresentationFormat>Widescreen</PresentationFormat>
  <Paragraphs>122</Paragraphs>
  <Slides>11</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Aptos</vt:lpstr>
      <vt:lpstr>Arial</vt:lpstr>
      <vt:lpstr>Poppins</vt:lpstr>
      <vt:lpstr>Wingdings</vt:lpstr>
      <vt:lpstr>Custom Design</vt:lpstr>
      <vt:lpstr>2_Custom Design</vt:lpstr>
      <vt:lpstr>1_Custom Design</vt:lpstr>
      <vt:lpstr>PowerPoint Presentation</vt:lpstr>
      <vt:lpstr>A leading EO insights provider from Estonia</vt:lpstr>
      <vt:lpstr>CLIMATE EMERGENCY!</vt:lpstr>
      <vt:lpstr>Enabling forest height and volume measurements from space, globally and bi-weekly</vt:lpstr>
      <vt:lpstr>Forest volume and carbon stock measurements from space</vt:lpstr>
      <vt:lpstr>Customer segments &amp; competing solutions</vt:lpstr>
      <vt:lpstr>Status, Approach and Roadmap</vt:lpstr>
      <vt:lpstr>KappaZeta’s long-term vision</vt:lpstr>
      <vt:lpstr>The winning combination of space technology, geography and business expertise</vt:lpstr>
      <vt:lpstr>External Advisors and Angel Investors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Kristjan Tramberg</dc:creator>
  <cp:lastModifiedBy>Martin Jüssi</cp:lastModifiedBy>
  <cp:revision>38</cp:revision>
  <dcterms:created xsi:type="dcterms:W3CDTF">2024-02-01T10:23:00Z</dcterms:created>
  <dcterms:modified xsi:type="dcterms:W3CDTF">2024-11-22T15:37:11Z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0x01010086A7FBAD53447740AF2F6F3466FECB12</vt:lpwstr>
  </property>
  <property fmtid="{D5CDD505-2E9C-101B-9397-08002B2CF9AE}" pid="3" name="MediaServiceImageTags">
    <vt:lpwstr/>
  </property>
</Properties>
</file>