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diagrams/data5.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2"/>
  </p:notesMasterIdLst>
  <p:sldIdLst>
    <p:sldId id="2147375891" r:id="rId3"/>
    <p:sldId id="2147483555" r:id="rId4"/>
    <p:sldId id="2147483369" r:id="rId5"/>
    <p:sldId id="2147483560" r:id="rId6"/>
    <p:sldId id="2147483563" r:id="rId7"/>
    <p:sldId id="2147483559" r:id="rId8"/>
    <p:sldId id="2147483399" r:id="rId9"/>
    <p:sldId id="2147483561" r:id="rId10"/>
    <p:sldId id="21474835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4F5"/>
    <a:srgbClr val="ECF5F6"/>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BF3D7-F594-4149-9961-222DEFB03987}" v="1130" dt="2024-11-27T08:53:50.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94" autoAdjust="0"/>
  </p:normalViewPr>
  <p:slideViewPr>
    <p:cSldViewPr snapToGrid="0">
      <p:cViewPr varScale="1">
        <p:scale>
          <a:sx n="51" d="100"/>
          <a:sy n="51" d="100"/>
        </p:scale>
        <p:origin x="125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FD5D4-14DF-4D15-B4F3-E05194935B40}"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IE"/>
        </a:p>
      </dgm:t>
    </dgm:pt>
    <dgm:pt modelId="{E6DDAB89-73D2-4FDC-BC60-60F9F184A5A1}">
      <dgm:prSet phldrT="[Text]"/>
      <dgm:spPr>
        <a:xfrm>
          <a:off x="308796" y="2331"/>
          <a:ext cx="2173337" cy="1304002"/>
        </a:xfr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pPr>
          <a:r>
            <a:rPr lang="en-US" dirty="0">
              <a:solidFill>
                <a:sysClr val="window" lastClr="FFFFFF"/>
              </a:solidFill>
              <a:latin typeface="Times New Roman" panose="02020603050405020304" pitchFamily="18" charset="0"/>
              <a:ea typeface="+mn-ea"/>
              <a:cs typeface="Times New Roman" panose="02020603050405020304" pitchFamily="18" charset="0"/>
            </a:rPr>
            <a:t>Biodiversity</a:t>
          </a:r>
          <a:endParaRPr lang="en-IE" dirty="0">
            <a:solidFill>
              <a:sysClr val="window" lastClr="FFFFFF"/>
            </a:solidFill>
            <a:latin typeface="Times New Roman" panose="02020603050405020304" pitchFamily="18" charset="0"/>
            <a:ea typeface="+mn-ea"/>
            <a:cs typeface="Times New Roman" panose="02020603050405020304" pitchFamily="18" charset="0"/>
          </a:endParaRPr>
        </a:p>
      </dgm:t>
    </dgm:pt>
    <dgm:pt modelId="{AAFEC0FC-48E3-4648-A062-2AA57F83CC0D}" type="parTrans" cxnId="{196C5702-18CA-4CE7-B080-8E271F26AB6B}">
      <dgm:prSet/>
      <dgm:spPr/>
      <dgm:t>
        <a:bodyPr/>
        <a:lstStyle/>
        <a:p>
          <a:endParaRPr lang="en-IE"/>
        </a:p>
      </dgm:t>
    </dgm:pt>
    <dgm:pt modelId="{01D83129-A654-4CC2-9F29-3FA1D0BDE536}" type="sibTrans" cxnId="{196C5702-18CA-4CE7-B080-8E271F26AB6B}">
      <dgm:prSet/>
      <dgm:spPr/>
      <dgm:t>
        <a:bodyPr/>
        <a:lstStyle/>
        <a:p>
          <a:endParaRPr lang="en-IE"/>
        </a:p>
      </dgm:t>
    </dgm:pt>
    <dgm:pt modelId="{2FA2725D-A809-457A-9B06-6D937CDC76A6}">
      <dgm:prSet phldrT="[Text]"/>
      <dgm:spPr>
        <a:xfrm>
          <a:off x="2699466" y="2331"/>
          <a:ext cx="2173337" cy="1304002"/>
        </a:xfr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pPr>
          <a:r>
            <a:rPr lang="en-US" dirty="0">
              <a:solidFill>
                <a:sysClr val="window" lastClr="FFFFFF"/>
              </a:solidFill>
              <a:latin typeface="Arial" panose="020B0604020202020204"/>
              <a:ea typeface="+mn-ea"/>
              <a:cs typeface="+mn-cs"/>
            </a:rPr>
            <a:t>Water </a:t>
          </a:r>
          <a:r>
            <a:rPr lang="en-US" dirty="0">
              <a:solidFill>
                <a:sysClr val="window" lastClr="FFFFFF"/>
              </a:solidFill>
              <a:latin typeface="Times New Roman" panose="02020603050405020304" pitchFamily="18" charset="0"/>
              <a:ea typeface="+mn-ea"/>
              <a:cs typeface="Times New Roman" panose="02020603050405020304" pitchFamily="18" charset="0"/>
            </a:rPr>
            <a:t>Quality</a:t>
          </a:r>
          <a:endParaRPr lang="en-IE" dirty="0">
            <a:solidFill>
              <a:sysClr val="window" lastClr="FFFFFF"/>
            </a:solidFill>
            <a:latin typeface="Times New Roman" panose="02020603050405020304" pitchFamily="18" charset="0"/>
            <a:ea typeface="+mn-ea"/>
            <a:cs typeface="Times New Roman" panose="02020603050405020304" pitchFamily="18" charset="0"/>
          </a:endParaRPr>
        </a:p>
      </dgm:t>
    </dgm:pt>
    <dgm:pt modelId="{ED774692-DEB2-4D42-B3B5-F8C77079B7B0}" type="parTrans" cxnId="{98EED532-ECD3-49F9-9579-6C6C82C76EF8}">
      <dgm:prSet/>
      <dgm:spPr/>
      <dgm:t>
        <a:bodyPr/>
        <a:lstStyle/>
        <a:p>
          <a:endParaRPr lang="en-IE"/>
        </a:p>
      </dgm:t>
    </dgm:pt>
    <dgm:pt modelId="{30325EB5-B7D4-4C94-9B63-5631561F3D8F}" type="sibTrans" cxnId="{98EED532-ECD3-49F9-9579-6C6C82C76EF8}">
      <dgm:prSet/>
      <dgm:spPr/>
      <dgm:t>
        <a:bodyPr/>
        <a:lstStyle/>
        <a:p>
          <a:endParaRPr lang="en-IE"/>
        </a:p>
      </dgm:t>
    </dgm:pt>
    <dgm:pt modelId="{23F12163-31D0-49F1-A42D-F4E78F7C2AC9}">
      <dgm:prSet phldrT="[Text]"/>
      <dgm:spPr>
        <a:xfrm>
          <a:off x="308796" y="1523667"/>
          <a:ext cx="2173337" cy="1304002"/>
        </a:xfr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pPr>
          <a:r>
            <a:rPr lang="en-US">
              <a:solidFill>
                <a:sysClr val="window" lastClr="FFFFFF"/>
              </a:solidFill>
              <a:latin typeface="Times New Roman" panose="02020603050405020304" pitchFamily="18" charset="0"/>
              <a:ea typeface="+mn-ea"/>
              <a:cs typeface="Times New Roman" panose="02020603050405020304" pitchFamily="18" charset="0"/>
            </a:rPr>
            <a:t>Ammonia</a:t>
          </a:r>
          <a:endParaRPr lang="en-IE">
            <a:solidFill>
              <a:sysClr val="window" lastClr="FFFFFF"/>
            </a:solidFill>
            <a:latin typeface="Times New Roman" panose="02020603050405020304" pitchFamily="18" charset="0"/>
            <a:ea typeface="+mn-ea"/>
            <a:cs typeface="Times New Roman" panose="02020603050405020304" pitchFamily="18" charset="0"/>
          </a:endParaRPr>
        </a:p>
      </dgm:t>
    </dgm:pt>
    <dgm:pt modelId="{451D58F9-DCCA-4A6E-B564-7055B612F682}" type="parTrans" cxnId="{038E783A-6ACB-4544-9E8C-7ED34765A82A}">
      <dgm:prSet/>
      <dgm:spPr/>
      <dgm:t>
        <a:bodyPr/>
        <a:lstStyle/>
        <a:p>
          <a:endParaRPr lang="en-IE"/>
        </a:p>
      </dgm:t>
    </dgm:pt>
    <dgm:pt modelId="{3081593C-9C89-4673-8FEA-D9A4B2DEB15D}" type="sibTrans" cxnId="{038E783A-6ACB-4544-9E8C-7ED34765A82A}">
      <dgm:prSet/>
      <dgm:spPr/>
      <dgm:t>
        <a:bodyPr/>
        <a:lstStyle/>
        <a:p>
          <a:endParaRPr lang="en-IE"/>
        </a:p>
      </dgm:t>
    </dgm:pt>
    <dgm:pt modelId="{B143A83A-B0F4-4AEB-8B8A-34E1EE20036A}">
      <dgm:prSet phldrT="[Text]"/>
      <dgm:spPr>
        <a:xfrm>
          <a:off x="2699466" y="1523667"/>
          <a:ext cx="2173337" cy="1304002"/>
        </a:xfr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pPr>
          <a:r>
            <a:rPr lang="en-US" dirty="0">
              <a:solidFill>
                <a:sysClr val="window" lastClr="FFFFFF"/>
              </a:solidFill>
              <a:latin typeface="Times New Roman" panose="02020603050405020304" pitchFamily="18" charset="0"/>
              <a:ea typeface="+mn-ea"/>
              <a:cs typeface="Times New Roman" panose="02020603050405020304" pitchFamily="18" charset="0"/>
            </a:rPr>
            <a:t>Animal Health &amp; Welfare</a:t>
          </a:r>
          <a:endParaRPr lang="en-IE" dirty="0">
            <a:solidFill>
              <a:sysClr val="window" lastClr="FFFFFF"/>
            </a:solidFill>
            <a:latin typeface="Times New Roman" panose="02020603050405020304" pitchFamily="18" charset="0"/>
            <a:ea typeface="+mn-ea"/>
            <a:cs typeface="Times New Roman" panose="02020603050405020304" pitchFamily="18" charset="0"/>
          </a:endParaRPr>
        </a:p>
      </dgm:t>
    </dgm:pt>
    <dgm:pt modelId="{6304990F-8338-48F3-9EFD-22D0AE692297}" type="parTrans" cxnId="{065D6A10-D07C-4550-8CE2-3646AB08C781}">
      <dgm:prSet/>
      <dgm:spPr/>
      <dgm:t>
        <a:bodyPr/>
        <a:lstStyle/>
        <a:p>
          <a:endParaRPr lang="en-IE"/>
        </a:p>
      </dgm:t>
    </dgm:pt>
    <dgm:pt modelId="{257B176B-55CD-4D54-AF20-CC62C415A1A4}" type="sibTrans" cxnId="{065D6A10-D07C-4550-8CE2-3646AB08C781}">
      <dgm:prSet/>
      <dgm:spPr/>
      <dgm:t>
        <a:bodyPr/>
        <a:lstStyle/>
        <a:p>
          <a:endParaRPr lang="en-IE"/>
        </a:p>
      </dgm:t>
    </dgm:pt>
    <dgm:pt modelId="{69440F04-F456-4665-88BE-DF1096FF2613}">
      <dgm:prSet phldrT="[Text]"/>
      <dgm:spPr>
        <a:xfrm>
          <a:off x="1504131" y="3047335"/>
          <a:ext cx="2173337" cy="1304002"/>
        </a:xfr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pPr>
          <a:r>
            <a:rPr lang="en-US" dirty="0">
              <a:solidFill>
                <a:sysClr val="window" lastClr="FFFFFF"/>
              </a:solidFill>
              <a:latin typeface="Times New Roman" panose="02020603050405020304" pitchFamily="18" charset="0"/>
              <a:ea typeface="+mn-ea"/>
              <a:cs typeface="Times New Roman" panose="02020603050405020304" pitchFamily="18" charset="0"/>
            </a:rPr>
            <a:t>Carbon</a:t>
          </a:r>
          <a:endParaRPr lang="en-IE" dirty="0">
            <a:solidFill>
              <a:sysClr val="window" lastClr="FFFFFF"/>
            </a:solidFill>
            <a:latin typeface="Times New Roman" panose="02020603050405020304" pitchFamily="18" charset="0"/>
            <a:ea typeface="+mn-ea"/>
            <a:cs typeface="Times New Roman" panose="02020603050405020304" pitchFamily="18" charset="0"/>
          </a:endParaRPr>
        </a:p>
      </dgm:t>
    </dgm:pt>
    <dgm:pt modelId="{F64F4EA6-24E3-4A91-8B96-F360C676DFF9}" type="parTrans" cxnId="{C3B1346D-FCB2-4017-B464-476CC0C3547F}">
      <dgm:prSet/>
      <dgm:spPr/>
      <dgm:t>
        <a:bodyPr/>
        <a:lstStyle/>
        <a:p>
          <a:endParaRPr lang="en-IE"/>
        </a:p>
      </dgm:t>
    </dgm:pt>
    <dgm:pt modelId="{740D7AC2-C2C3-4BC7-BC53-7DA3A2AE7D7F}" type="sibTrans" cxnId="{C3B1346D-FCB2-4017-B464-476CC0C3547F}">
      <dgm:prSet/>
      <dgm:spPr/>
      <dgm:t>
        <a:bodyPr/>
        <a:lstStyle/>
        <a:p>
          <a:endParaRPr lang="en-IE"/>
        </a:p>
      </dgm:t>
    </dgm:pt>
    <dgm:pt modelId="{185C3F6E-83DC-4CCD-92CE-9070331C2EEE}" type="pres">
      <dgm:prSet presAssocID="{6DCFD5D4-14DF-4D15-B4F3-E05194935B40}" presName="root" presStyleCnt="0">
        <dgm:presLayoutVars>
          <dgm:dir/>
          <dgm:resizeHandles val="exact"/>
        </dgm:presLayoutVars>
      </dgm:prSet>
      <dgm:spPr/>
    </dgm:pt>
    <dgm:pt modelId="{9C621E45-F376-483E-B435-3EBF9CE2DE56}" type="pres">
      <dgm:prSet presAssocID="{E6DDAB89-73D2-4FDC-BC60-60F9F184A5A1}" presName="compNode" presStyleCnt="0"/>
      <dgm:spPr/>
    </dgm:pt>
    <dgm:pt modelId="{3F59B662-6948-4C88-A2B5-716ECABBFD9D}" type="pres">
      <dgm:prSet presAssocID="{E6DDAB89-73D2-4FDC-BC60-60F9F184A5A1}" presName="bgRect" presStyleLbl="bgShp" presStyleIdx="0" presStyleCnt="5"/>
      <dgm:spPr/>
    </dgm:pt>
    <dgm:pt modelId="{087948FA-A722-4BF5-864C-3F17FE4C6FBA}" type="pres">
      <dgm:prSet presAssocID="{E6DDAB89-73D2-4FDC-BC60-60F9F184A5A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FB88410E-70A2-4ECE-AF72-CD724D8494E6}" type="pres">
      <dgm:prSet presAssocID="{E6DDAB89-73D2-4FDC-BC60-60F9F184A5A1}" presName="spaceRect" presStyleCnt="0"/>
      <dgm:spPr/>
    </dgm:pt>
    <dgm:pt modelId="{C0D3E442-F060-434A-A15E-68FBD2D63935}" type="pres">
      <dgm:prSet presAssocID="{E6DDAB89-73D2-4FDC-BC60-60F9F184A5A1}" presName="parTx" presStyleLbl="revTx" presStyleIdx="0" presStyleCnt="5">
        <dgm:presLayoutVars>
          <dgm:chMax val="0"/>
          <dgm:chPref val="0"/>
        </dgm:presLayoutVars>
      </dgm:prSet>
      <dgm:spPr>
        <a:prstGeom prst="rect">
          <a:avLst/>
        </a:prstGeom>
      </dgm:spPr>
    </dgm:pt>
    <dgm:pt modelId="{830CE139-7771-48BA-B048-EE7B730D7FA7}" type="pres">
      <dgm:prSet presAssocID="{01D83129-A654-4CC2-9F29-3FA1D0BDE536}" presName="sibTrans" presStyleCnt="0"/>
      <dgm:spPr/>
    </dgm:pt>
    <dgm:pt modelId="{50C69161-04C7-42D0-995B-964289B1D065}" type="pres">
      <dgm:prSet presAssocID="{2FA2725D-A809-457A-9B06-6D937CDC76A6}" presName="compNode" presStyleCnt="0"/>
      <dgm:spPr/>
    </dgm:pt>
    <dgm:pt modelId="{6F86A57D-44EF-4983-933F-11EC70306BEB}" type="pres">
      <dgm:prSet presAssocID="{2FA2725D-A809-457A-9B06-6D937CDC76A6}" presName="bgRect" presStyleLbl="bgShp" presStyleIdx="1" presStyleCnt="5"/>
      <dgm:spPr/>
    </dgm:pt>
    <dgm:pt modelId="{D8589627-1A53-4835-B5AA-8DD0A64F736D}" type="pres">
      <dgm:prSet presAssocID="{2FA2725D-A809-457A-9B06-6D937CDC76A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ter"/>
        </a:ext>
      </dgm:extLst>
    </dgm:pt>
    <dgm:pt modelId="{757430A1-F51E-4B45-AF1B-0C45F733AC82}" type="pres">
      <dgm:prSet presAssocID="{2FA2725D-A809-457A-9B06-6D937CDC76A6}" presName="spaceRect" presStyleCnt="0"/>
      <dgm:spPr/>
    </dgm:pt>
    <dgm:pt modelId="{D293FD03-A943-493B-AD4F-F16E32D618D7}" type="pres">
      <dgm:prSet presAssocID="{2FA2725D-A809-457A-9B06-6D937CDC76A6}" presName="parTx" presStyleLbl="revTx" presStyleIdx="1" presStyleCnt="5">
        <dgm:presLayoutVars>
          <dgm:chMax val="0"/>
          <dgm:chPref val="0"/>
        </dgm:presLayoutVars>
      </dgm:prSet>
      <dgm:spPr>
        <a:prstGeom prst="rect">
          <a:avLst/>
        </a:prstGeom>
      </dgm:spPr>
    </dgm:pt>
    <dgm:pt modelId="{488CF494-3694-4F6E-A2E6-AD1A6F50CDEB}" type="pres">
      <dgm:prSet presAssocID="{30325EB5-B7D4-4C94-9B63-5631561F3D8F}" presName="sibTrans" presStyleCnt="0"/>
      <dgm:spPr/>
    </dgm:pt>
    <dgm:pt modelId="{448D7F2A-DCCF-4698-A7FB-7E90F8CC8D61}" type="pres">
      <dgm:prSet presAssocID="{23F12163-31D0-49F1-A42D-F4E78F7C2AC9}" presName="compNode" presStyleCnt="0"/>
      <dgm:spPr/>
    </dgm:pt>
    <dgm:pt modelId="{3834346F-4C8F-448F-9EE8-2E5D5CF6545B}" type="pres">
      <dgm:prSet presAssocID="{23F12163-31D0-49F1-A42D-F4E78F7C2AC9}" presName="bgRect" presStyleLbl="bgShp" presStyleIdx="2" presStyleCnt="5"/>
      <dgm:spPr/>
    </dgm:pt>
    <dgm:pt modelId="{B87A3F20-DD06-4DE9-89AF-AD7A58578E2C}" type="pres">
      <dgm:prSet presAssocID="{23F12163-31D0-49F1-A42D-F4E78F7C2AC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C63DCAA1-B48D-4F82-8004-B5E7163735CE}" type="pres">
      <dgm:prSet presAssocID="{23F12163-31D0-49F1-A42D-F4E78F7C2AC9}" presName="spaceRect" presStyleCnt="0"/>
      <dgm:spPr/>
    </dgm:pt>
    <dgm:pt modelId="{CEE0E84C-B9E1-494B-9D22-8F74C6DE676C}" type="pres">
      <dgm:prSet presAssocID="{23F12163-31D0-49F1-A42D-F4E78F7C2AC9}" presName="parTx" presStyleLbl="revTx" presStyleIdx="2" presStyleCnt="5">
        <dgm:presLayoutVars>
          <dgm:chMax val="0"/>
          <dgm:chPref val="0"/>
        </dgm:presLayoutVars>
      </dgm:prSet>
      <dgm:spPr>
        <a:prstGeom prst="rect">
          <a:avLst/>
        </a:prstGeom>
      </dgm:spPr>
    </dgm:pt>
    <dgm:pt modelId="{F496A657-34D0-4BFA-A57A-53B67DF44248}" type="pres">
      <dgm:prSet presAssocID="{3081593C-9C89-4673-8FEA-D9A4B2DEB15D}" presName="sibTrans" presStyleCnt="0"/>
      <dgm:spPr/>
    </dgm:pt>
    <dgm:pt modelId="{BB93BB86-F0A2-4E26-A6C6-329A1766CBEF}" type="pres">
      <dgm:prSet presAssocID="{B143A83A-B0F4-4AEB-8B8A-34E1EE20036A}" presName="compNode" presStyleCnt="0"/>
      <dgm:spPr/>
    </dgm:pt>
    <dgm:pt modelId="{FFDCE2EB-6AB7-44BA-8817-84BA204B1E4A}" type="pres">
      <dgm:prSet presAssocID="{B143A83A-B0F4-4AEB-8B8A-34E1EE20036A}" presName="bgRect" presStyleLbl="bgShp" presStyleIdx="3" presStyleCnt="5"/>
      <dgm:spPr/>
    </dgm:pt>
    <dgm:pt modelId="{347FEA3D-E42C-433A-BE62-78C8FD69908D}" type="pres">
      <dgm:prSet presAssocID="{B143A83A-B0F4-4AEB-8B8A-34E1EE2003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ig"/>
        </a:ext>
      </dgm:extLst>
    </dgm:pt>
    <dgm:pt modelId="{C14CAFE5-A0EB-4621-93BD-C864B7D1662A}" type="pres">
      <dgm:prSet presAssocID="{B143A83A-B0F4-4AEB-8B8A-34E1EE20036A}" presName="spaceRect" presStyleCnt="0"/>
      <dgm:spPr/>
    </dgm:pt>
    <dgm:pt modelId="{8C79535A-D925-4030-928A-F5485B2F3B65}" type="pres">
      <dgm:prSet presAssocID="{B143A83A-B0F4-4AEB-8B8A-34E1EE20036A}" presName="parTx" presStyleLbl="revTx" presStyleIdx="3" presStyleCnt="5">
        <dgm:presLayoutVars>
          <dgm:chMax val="0"/>
          <dgm:chPref val="0"/>
        </dgm:presLayoutVars>
      </dgm:prSet>
      <dgm:spPr>
        <a:prstGeom prst="rect">
          <a:avLst/>
        </a:prstGeom>
      </dgm:spPr>
    </dgm:pt>
    <dgm:pt modelId="{F1BCBF5B-1A87-46C0-BC87-FD0CA5BEAF7A}" type="pres">
      <dgm:prSet presAssocID="{257B176B-55CD-4D54-AF20-CC62C415A1A4}" presName="sibTrans" presStyleCnt="0"/>
      <dgm:spPr/>
    </dgm:pt>
    <dgm:pt modelId="{CF86796D-91A5-4138-890E-267D6581ADF6}" type="pres">
      <dgm:prSet presAssocID="{69440F04-F456-4665-88BE-DF1096FF2613}" presName="compNode" presStyleCnt="0"/>
      <dgm:spPr/>
    </dgm:pt>
    <dgm:pt modelId="{C299A264-E40E-4BB7-8BA3-0E5E5CDFDFE0}" type="pres">
      <dgm:prSet presAssocID="{69440F04-F456-4665-88BE-DF1096FF2613}" presName="bgRect" presStyleLbl="bgShp" presStyleIdx="4" presStyleCnt="5"/>
      <dgm:spPr/>
    </dgm:pt>
    <dgm:pt modelId="{DDC36798-8FD3-446F-90C1-F5294CB940CD}" type="pres">
      <dgm:prSet presAssocID="{69440F04-F456-4665-88BE-DF1096FF261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eaf"/>
        </a:ext>
      </dgm:extLst>
    </dgm:pt>
    <dgm:pt modelId="{59949312-44D0-428D-9BFA-D6205FA61837}" type="pres">
      <dgm:prSet presAssocID="{69440F04-F456-4665-88BE-DF1096FF2613}" presName="spaceRect" presStyleCnt="0"/>
      <dgm:spPr/>
    </dgm:pt>
    <dgm:pt modelId="{295CB027-4683-40ED-BE88-DD1C272326D8}" type="pres">
      <dgm:prSet presAssocID="{69440F04-F456-4665-88BE-DF1096FF2613}" presName="parTx" presStyleLbl="revTx" presStyleIdx="4" presStyleCnt="5">
        <dgm:presLayoutVars>
          <dgm:chMax val="0"/>
          <dgm:chPref val="0"/>
        </dgm:presLayoutVars>
      </dgm:prSet>
      <dgm:spPr>
        <a:prstGeom prst="rect">
          <a:avLst/>
        </a:prstGeom>
      </dgm:spPr>
    </dgm:pt>
  </dgm:ptLst>
  <dgm:cxnLst>
    <dgm:cxn modelId="{196C5702-18CA-4CE7-B080-8E271F26AB6B}" srcId="{6DCFD5D4-14DF-4D15-B4F3-E05194935B40}" destId="{E6DDAB89-73D2-4FDC-BC60-60F9F184A5A1}" srcOrd="0" destOrd="0" parTransId="{AAFEC0FC-48E3-4648-A062-2AA57F83CC0D}" sibTransId="{01D83129-A654-4CC2-9F29-3FA1D0BDE536}"/>
    <dgm:cxn modelId="{065D6A10-D07C-4550-8CE2-3646AB08C781}" srcId="{6DCFD5D4-14DF-4D15-B4F3-E05194935B40}" destId="{B143A83A-B0F4-4AEB-8B8A-34E1EE20036A}" srcOrd="3" destOrd="0" parTransId="{6304990F-8338-48F3-9EFD-22D0AE692297}" sibTransId="{257B176B-55CD-4D54-AF20-CC62C415A1A4}"/>
    <dgm:cxn modelId="{3C0A7324-2862-4E84-918B-F1E3096E7E95}" type="presOf" srcId="{23F12163-31D0-49F1-A42D-F4E78F7C2AC9}" destId="{CEE0E84C-B9E1-494B-9D22-8F74C6DE676C}" srcOrd="0" destOrd="0" presId="urn:microsoft.com/office/officeart/2018/2/layout/IconVerticalSolidList"/>
    <dgm:cxn modelId="{98EED532-ECD3-49F9-9579-6C6C82C76EF8}" srcId="{6DCFD5D4-14DF-4D15-B4F3-E05194935B40}" destId="{2FA2725D-A809-457A-9B06-6D937CDC76A6}" srcOrd="1" destOrd="0" parTransId="{ED774692-DEB2-4D42-B3B5-F8C77079B7B0}" sibTransId="{30325EB5-B7D4-4C94-9B63-5631561F3D8F}"/>
    <dgm:cxn modelId="{038E783A-6ACB-4544-9E8C-7ED34765A82A}" srcId="{6DCFD5D4-14DF-4D15-B4F3-E05194935B40}" destId="{23F12163-31D0-49F1-A42D-F4E78F7C2AC9}" srcOrd="2" destOrd="0" parTransId="{451D58F9-DCCA-4A6E-B564-7055B612F682}" sibTransId="{3081593C-9C89-4673-8FEA-D9A4B2DEB15D}"/>
    <dgm:cxn modelId="{0B1B9648-4725-49A4-8463-3057F4A8F04F}" type="presOf" srcId="{2FA2725D-A809-457A-9B06-6D937CDC76A6}" destId="{D293FD03-A943-493B-AD4F-F16E32D618D7}" srcOrd="0" destOrd="0" presId="urn:microsoft.com/office/officeart/2018/2/layout/IconVerticalSolidList"/>
    <dgm:cxn modelId="{C3B1346D-FCB2-4017-B464-476CC0C3547F}" srcId="{6DCFD5D4-14DF-4D15-B4F3-E05194935B40}" destId="{69440F04-F456-4665-88BE-DF1096FF2613}" srcOrd="4" destOrd="0" parTransId="{F64F4EA6-24E3-4A91-8B96-F360C676DFF9}" sibTransId="{740D7AC2-C2C3-4BC7-BC53-7DA3A2AE7D7F}"/>
    <dgm:cxn modelId="{C9DC63A9-DFB2-4A91-8A30-E5F4CDF9E630}" type="presOf" srcId="{6DCFD5D4-14DF-4D15-B4F3-E05194935B40}" destId="{185C3F6E-83DC-4CCD-92CE-9070331C2EEE}" srcOrd="0" destOrd="0" presId="urn:microsoft.com/office/officeart/2018/2/layout/IconVerticalSolidList"/>
    <dgm:cxn modelId="{1F4729C7-13AE-4D9D-ACCC-FBB59EB9D9A9}" type="presOf" srcId="{69440F04-F456-4665-88BE-DF1096FF2613}" destId="{295CB027-4683-40ED-BE88-DD1C272326D8}" srcOrd="0" destOrd="0" presId="urn:microsoft.com/office/officeart/2018/2/layout/IconVerticalSolidList"/>
    <dgm:cxn modelId="{956F63E0-B7F2-4652-B4AE-5E3E7A1FDF4F}" type="presOf" srcId="{E6DDAB89-73D2-4FDC-BC60-60F9F184A5A1}" destId="{C0D3E442-F060-434A-A15E-68FBD2D63935}" srcOrd="0" destOrd="0" presId="urn:microsoft.com/office/officeart/2018/2/layout/IconVerticalSolidList"/>
    <dgm:cxn modelId="{767935FB-50EA-4440-A2B1-40D7CBE76768}" type="presOf" srcId="{B143A83A-B0F4-4AEB-8B8A-34E1EE20036A}" destId="{8C79535A-D925-4030-928A-F5485B2F3B65}" srcOrd="0" destOrd="0" presId="urn:microsoft.com/office/officeart/2018/2/layout/IconVerticalSolidList"/>
    <dgm:cxn modelId="{DCCAB1F7-36DE-4296-9122-808CAA931A46}" type="presParOf" srcId="{185C3F6E-83DC-4CCD-92CE-9070331C2EEE}" destId="{9C621E45-F376-483E-B435-3EBF9CE2DE56}" srcOrd="0" destOrd="0" presId="urn:microsoft.com/office/officeart/2018/2/layout/IconVerticalSolidList"/>
    <dgm:cxn modelId="{905A0485-F7EA-4EF5-8C27-25C57068169F}" type="presParOf" srcId="{9C621E45-F376-483E-B435-3EBF9CE2DE56}" destId="{3F59B662-6948-4C88-A2B5-716ECABBFD9D}" srcOrd="0" destOrd="0" presId="urn:microsoft.com/office/officeart/2018/2/layout/IconVerticalSolidList"/>
    <dgm:cxn modelId="{CC430261-2B07-4584-A77D-731333D59D17}" type="presParOf" srcId="{9C621E45-F376-483E-B435-3EBF9CE2DE56}" destId="{087948FA-A722-4BF5-864C-3F17FE4C6FBA}" srcOrd="1" destOrd="0" presId="urn:microsoft.com/office/officeart/2018/2/layout/IconVerticalSolidList"/>
    <dgm:cxn modelId="{3AB5617D-B966-4C05-998A-EC62E60A122F}" type="presParOf" srcId="{9C621E45-F376-483E-B435-3EBF9CE2DE56}" destId="{FB88410E-70A2-4ECE-AF72-CD724D8494E6}" srcOrd="2" destOrd="0" presId="urn:microsoft.com/office/officeart/2018/2/layout/IconVerticalSolidList"/>
    <dgm:cxn modelId="{335DBA8E-6E19-4A0F-ABC7-83CA4A197E54}" type="presParOf" srcId="{9C621E45-F376-483E-B435-3EBF9CE2DE56}" destId="{C0D3E442-F060-434A-A15E-68FBD2D63935}" srcOrd="3" destOrd="0" presId="urn:microsoft.com/office/officeart/2018/2/layout/IconVerticalSolidList"/>
    <dgm:cxn modelId="{4F78E17F-A4E1-436D-BEDD-F6B9C7FADD9B}" type="presParOf" srcId="{185C3F6E-83DC-4CCD-92CE-9070331C2EEE}" destId="{830CE139-7771-48BA-B048-EE7B730D7FA7}" srcOrd="1" destOrd="0" presId="urn:microsoft.com/office/officeart/2018/2/layout/IconVerticalSolidList"/>
    <dgm:cxn modelId="{D8C5B6BA-DE80-4948-8C70-5A63532F7219}" type="presParOf" srcId="{185C3F6E-83DC-4CCD-92CE-9070331C2EEE}" destId="{50C69161-04C7-42D0-995B-964289B1D065}" srcOrd="2" destOrd="0" presId="urn:microsoft.com/office/officeart/2018/2/layout/IconVerticalSolidList"/>
    <dgm:cxn modelId="{C5426410-85A7-4D54-9B9F-13BB3D89478C}" type="presParOf" srcId="{50C69161-04C7-42D0-995B-964289B1D065}" destId="{6F86A57D-44EF-4983-933F-11EC70306BEB}" srcOrd="0" destOrd="0" presId="urn:microsoft.com/office/officeart/2018/2/layout/IconVerticalSolidList"/>
    <dgm:cxn modelId="{22C20AA8-EF49-40DE-9241-8708D9F592CB}" type="presParOf" srcId="{50C69161-04C7-42D0-995B-964289B1D065}" destId="{D8589627-1A53-4835-B5AA-8DD0A64F736D}" srcOrd="1" destOrd="0" presId="urn:microsoft.com/office/officeart/2018/2/layout/IconVerticalSolidList"/>
    <dgm:cxn modelId="{6EA80BF2-9353-4FB9-A916-FD52C3D04EFA}" type="presParOf" srcId="{50C69161-04C7-42D0-995B-964289B1D065}" destId="{757430A1-F51E-4B45-AF1B-0C45F733AC82}" srcOrd="2" destOrd="0" presId="urn:microsoft.com/office/officeart/2018/2/layout/IconVerticalSolidList"/>
    <dgm:cxn modelId="{DCC96890-6DFC-4955-8ADB-5635D8381BBA}" type="presParOf" srcId="{50C69161-04C7-42D0-995B-964289B1D065}" destId="{D293FD03-A943-493B-AD4F-F16E32D618D7}" srcOrd="3" destOrd="0" presId="urn:microsoft.com/office/officeart/2018/2/layout/IconVerticalSolidList"/>
    <dgm:cxn modelId="{BF6FF04C-72A4-4752-B63D-55BCF9F7691F}" type="presParOf" srcId="{185C3F6E-83DC-4CCD-92CE-9070331C2EEE}" destId="{488CF494-3694-4F6E-A2E6-AD1A6F50CDEB}" srcOrd="3" destOrd="0" presId="urn:microsoft.com/office/officeart/2018/2/layout/IconVerticalSolidList"/>
    <dgm:cxn modelId="{5DFAACBD-95D5-42A2-BEC5-7861FB0A145F}" type="presParOf" srcId="{185C3F6E-83DC-4CCD-92CE-9070331C2EEE}" destId="{448D7F2A-DCCF-4698-A7FB-7E90F8CC8D61}" srcOrd="4" destOrd="0" presId="urn:microsoft.com/office/officeart/2018/2/layout/IconVerticalSolidList"/>
    <dgm:cxn modelId="{360883F8-5B24-4234-AF56-58D26ABAFE4B}" type="presParOf" srcId="{448D7F2A-DCCF-4698-A7FB-7E90F8CC8D61}" destId="{3834346F-4C8F-448F-9EE8-2E5D5CF6545B}" srcOrd="0" destOrd="0" presId="urn:microsoft.com/office/officeart/2018/2/layout/IconVerticalSolidList"/>
    <dgm:cxn modelId="{D18BB7FA-DB07-4588-886E-E9A112D321BD}" type="presParOf" srcId="{448D7F2A-DCCF-4698-A7FB-7E90F8CC8D61}" destId="{B87A3F20-DD06-4DE9-89AF-AD7A58578E2C}" srcOrd="1" destOrd="0" presId="urn:microsoft.com/office/officeart/2018/2/layout/IconVerticalSolidList"/>
    <dgm:cxn modelId="{60B87DF9-5AAC-4D5D-9E83-3EFE79229B59}" type="presParOf" srcId="{448D7F2A-DCCF-4698-A7FB-7E90F8CC8D61}" destId="{C63DCAA1-B48D-4F82-8004-B5E7163735CE}" srcOrd="2" destOrd="0" presId="urn:microsoft.com/office/officeart/2018/2/layout/IconVerticalSolidList"/>
    <dgm:cxn modelId="{D1047C0C-B8E4-4098-8E3A-6A98448B9340}" type="presParOf" srcId="{448D7F2A-DCCF-4698-A7FB-7E90F8CC8D61}" destId="{CEE0E84C-B9E1-494B-9D22-8F74C6DE676C}" srcOrd="3" destOrd="0" presId="urn:microsoft.com/office/officeart/2018/2/layout/IconVerticalSolidList"/>
    <dgm:cxn modelId="{25A08345-CB4A-485C-A329-F39D68C4EBE2}" type="presParOf" srcId="{185C3F6E-83DC-4CCD-92CE-9070331C2EEE}" destId="{F496A657-34D0-4BFA-A57A-53B67DF44248}" srcOrd="5" destOrd="0" presId="urn:microsoft.com/office/officeart/2018/2/layout/IconVerticalSolidList"/>
    <dgm:cxn modelId="{F1E05032-9AD4-4032-AB78-83B582C460A1}" type="presParOf" srcId="{185C3F6E-83DC-4CCD-92CE-9070331C2EEE}" destId="{BB93BB86-F0A2-4E26-A6C6-329A1766CBEF}" srcOrd="6" destOrd="0" presId="urn:microsoft.com/office/officeart/2018/2/layout/IconVerticalSolidList"/>
    <dgm:cxn modelId="{E2CEFE3E-1208-420A-B101-8C37CBA9DCCA}" type="presParOf" srcId="{BB93BB86-F0A2-4E26-A6C6-329A1766CBEF}" destId="{FFDCE2EB-6AB7-44BA-8817-84BA204B1E4A}" srcOrd="0" destOrd="0" presId="urn:microsoft.com/office/officeart/2018/2/layout/IconVerticalSolidList"/>
    <dgm:cxn modelId="{AD71DFC4-5128-47BA-B37D-7A4731E28DD9}" type="presParOf" srcId="{BB93BB86-F0A2-4E26-A6C6-329A1766CBEF}" destId="{347FEA3D-E42C-433A-BE62-78C8FD69908D}" srcOrd="1" destOrd="0" presId="urn:microsoft.com/office/officeart/2018/2/layout/IconVerticalSolidList"/>
    <dgm:cxn modelId="{4DC1B734-9F71-48A1-815A-DDD3584CC5F8}" type="presParOf" srcId="{BB93BB86-F0A2-4E26-A6C6-329A1766CBEF}" destId="{C14CAFE5-A0EB-4621-93BD-C864B7D1662A}" srcOrd="2" destOrd="0" presId="urn:microsoft.com/office/officeart/2018/2/layout/IconVerticalSolidList"/>
    <dgm:cxn modelId="{3B625B11-3C33-4795-ABD8-C7AC05E2CEA7}" type="presParOf" srcId="{BB93BB86-F0A2-4E26-A6C6-329A1766CBEF}" destId="{8C79535A-D925-4030-928A-F5485B2F3B65}" srcOrd="3" destOrd="0" presId="urn:microsoft.com/office/officeart/2018/2/layout/IconVerticalSolidList"/>
    <dgm:cxn modelId="{03DCD8F4-30C5-4E74-8E1D-747A6E33F11C}" type="presParOf" srcId="{185C3F6E-83DC-4CCD-92CE-9070331C2EEE}" destId="{F1BCBF5B-1A87-46C0-BC87-FD0CA5BEAF7A}" srcOrd="7" destOrd="0" presId="urn:microsoft.com/office/officeart/2018/2/layout/IconVerticalSolidList"/>
    <dgm:cxn modelId="{7A745E83-BF19-4EA6-A580-CB578B6DD0E1}" type="presParOf" srcId="{185C3F6E-83DC-4CCD-92CE-9070331C2EEE}" destId="{CF86796D-91A5-4138-890E-267D6581ADF6}" srcOrd="8" destOrd="0" presId="urn:microsoft.com/office/officeart/2018/2/layout/IconVerticalSolidList"/>
    <dgm:cxn modelId="{5C425455-3288-476E-A9BA-20B4A9E30F67}" type="presParOf" srcId="{CF86796D-91A5-4138-890E-267D6581ADF6}" destId="{C299A264-E40E-4BB7-8BA3-0E5E5CDFDFE0}" srcOrd="0" destOrd="0" presId="urn:microsoft.com/office/officeart/2018/2/layout/IconVerticalSolidList"/>
    <dgm:cxn modelId="{C27A80C4-BCA1-4491-9E23-C933E6BDD03C}" type="presParOf" srcId="{CF86796D-91A5-4138-890E-267D6581ADF6}" destId="{DDC36798-8FD3-446F-90C1-F5294CB940CD}" srcOrd="1" destOrd="0" presId="urn:microsoft.com/office/officeart/2018/2/layout/IconVerticalSolidList"/>
    <dgm:cxn modelId="{CAC07A43-F916-42F0-A25D-52D943E37EB2}" type="presParOf" srcId="{CF86796D-91A5-4138-890E-267D6581ADF6}" destId="{59949312-44D0-428D-9BFA-D6205FA61837}" srcOrd="2" destOrd="0" presId="urn:microsoft.com/office/officeart/2018/2/layout/IconVerticalSolidList"/>
    <dgm:cxn modelId="{5B6E350F-9163-4316-AF67-901486AE83B2}" type="presParOf" srcId="{CF86796D-91A5-4138-890E-267D6581ADF6}" destId="{295CB027-4683-40ED-BE88-DD1C272326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C75E98-891F-4855-86A4-2727644C3540}" type="doc">
      <dgm:prSet loTypeId="urn:microsoft.com/office/officeart/2005/8/layout/radial3" loCatId="cycle" qsTypeId="urn:microsoft.com/office/officeart/2005/8/quickstyle/simple1" qsCatId="simple" csTypeId="urn:microsoft.com/office/officeart/2005/8/colors/accent4_1" csCatId="accent4" phldr="1"/>
      <dgm:spPr/>
      <dgm:t>
        <a:bodyPr/>
        <a:lstStyle/>
        <a:p>
          <a:endParaRPr lang="en-IE"/>
        </a:p>
      </dgm:t>
    </dgm:pt>
    <dgm:pt modelId="{4C9E9C18-2380-4DE6-9A08-23F90D55879E}">
      <dgm:prSet phldrT="[Text]" custT="1"/>
      <dgm:spPr>
        <a:xfrm>
          <a:off x="2137283" y="899664"/>
          <a:ext cx="4379936" cy="4193315"/>
        </a:xfrm>
        <a:prstGeom prst="ellipse">
          <a:avLst/>
        </a:prstGeom>
        <a:solidFill>
          <a:sysClr val="window" lastClr="FFFFFF">
            <a:hueOff val="0"/>
            <a:satOff val="0"/>
            <a:lumOff val="0"/>
            <a:alpha val="57000"/>
          </a:sysClr>
        </a:solidFill>
        <a:ln w="12700" cap="flat" cmpd="sng" algn="ctr">
          <a:noFill/>
          <a:prstDash val="solid"/>
          <a:miter lim="800000"/>
        </a:ln>
        <a:effectLst/>
      </dgm:spPr>
      <dgm:t>
        <a:bodyPr/>
        <a:lstStyle/>
        <a:p>
          <a:pPr>
            <a:buNone/>
          </a:pPr>
          <a:r>
            <a:rPr lang="en-US" sz="4800">
              <a:solidFill>
                <a:sysClr val="window" lastClr="FFFFFF"/>
              </a:solidFill>
              <a:latin typeface="Arial" panose="020B0604020202020204"/>
              <a:ea typeface="+mn-ea"/>
              <a:cs typeface="+mn-cs"/>
            </a:rPr>
            <a:t>Evolve</a:t>
          </a:r>
          <a:endParaRPr lang="en-IE" sz="4800">
            <a:solidFill>
              <a:sysClr val="window" lastClr="FFFFFF"/>
            </a:solidFill>
            <a:latin typeface="Arial" panose="020B0604020202020204"/>
            <a:ea typeface="+mn-ea"/>
            <a:cs typeface="+mn-cs"/>
          </a:endParaRPr>
        </a:p>
      </dgm:t>
    </dgm:pt>
    <dgm:pt modelId="{8789443E-F35A-45B9-A7E7-5F3109AABF64}" type="parTrans" cxnId="{62B16E77-732D-45E5-8BB0-A2E94ED452D5}">
      <dgm:prSet/>
      <dgm:spPr/>
      <dgm:t>
        <a:bodyPr/>
        <a:lstStyle/>
        <a:p>
          <a:endParaRPr lang="en-IE"/>
        </a:p>
      </dgm:t>
    </dgm:pt>
    <dgm:pt modelId="{6F11A245-BB2B-4221-9D01-6DD90EAB61AE}" type="sibTrans" cxnId="{62B16E77-732D-45E5-8BB0-A2E94ED452D5}">
      <dgm:prSet/>
      <dgm:spPr/>
      <dgm:t>
        <a:bodyPr/>
        <a:lstStyle/>
        <a:p>
          <a:endParaRPr lang="en-IE"/>
        </a:p>
      </dgm:t>
    </dgm:pt>
    <dgm:pt modelId="{9C20B58A-F7A4-476C-A3DF-D0886151A055}">
      <dgm:prSet phldrT="[Text]" custT="1"/>
      <dgm:spPr>
        <a:xfrm>
          <a:off x="3522991" y="99253"/>
          <a:ext cx="1608520" cy="1608520"/>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gm:spPr>
      <dgm:t>
        <a:bodyPr anchor="b"/>
        <a:lstStyle/>
        <a:p>
          <a:pPr>
            <a:buNone/>
          </a:pPr>
          <a:endParaRPr lang="en-IE" sz="1100" b="1">
            <a:solidFill>
              <a:srgbClr val="005776"/>
            </a:solidFill>
            <a:latin typeface="Calibri" panose="020F0502020204030204" pitchFamily="34" charset="0"/>
            <a:ea typeface="+mn-ea"/>
            <a:cs typeface="Calibri" panose="020F0502020204030204" pitchFamily="34" charset="0"/>
          </a:endParaRPr>
        </a:p>
      </dgm:t>
    </dgm:pt>
    <dgm:pt modelId="{F091E766-AE46-4309-8BAA-E354C9627C3C}" type="parTrans" cxnId="{DCFD1BC4-D76C-4293-B08E-228D481F7E30}">
      <dgm:prSet/>
      <dgm:spPr/>
      <dgm:t>
        <a:bodyPr/>
        <a:lstStyle/>
        <a:p>
          <a:endParaRPr lang="en-IE"/>
        </a:p>
      </dgm:t>
    </dgm:pt>
    <dgm:pt modelId="{593EBD7C-944A-4BDB-BC4D-3D4B562A1134}" type="sibTrans" cxnId="{DCFD1BC4-D76C-4293-B08E-228D481F7E30}">
      <dgm:prSet/>
      <dgm:spPr/>
      <dgm:t>
        <a:bodyPr/>
        <a:lstStyle/>
        <a:p>
          <a:endParaRPr lang="en-IE"/>
        </a:p>
      </dgm:t>
    </dgm:pt>
    <dgm:pt modelId="{C92F314C-C154-4D7B-8F49-D89D37D3BAF7}">
      <dgm:prSet phldrT="[Text]" custT="1"/>
      <dgm:spPr>
        <a:xfrm>
          <a:off x="5513371" y="1545348"/>
          <a:ext cx="1608520" cy="1608520"/>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gm:spPr>
      <dgm:t>
        <a:bodyPr anchor="b"/>
        <a:lstStyle/>
        <a:p>
          <a:pPr>
            <a:buNone/>
          </a:pPr>
          <a:endParaRPr lang="en-IE" sz="1100" b="1">
            <a:solidFill>
              <a:srgbClr val="005776"/>
            </a:solidFill>
            <a:latin typeface="Calibri" panose="020F0502020204030204" pitchFamily="34" charset="0"/>
            <a:ea typeface="+mn-ea"/>
            <a:cs typeface="Calibri" panose="020F0502020204030204" pitchFamily="34" charset="0"/>
          </a:endParaRPr>
        </a:p>
      </dgm:t>
    </dgm:pt>
    <dgm:pt modelId="{060E98A8-1DF5-4F40-9843-26624A788B88}" type="parTrans" cxnId="{E3939CED-C65B-42B7-9827-179F552C93B8}">
      <dgm:prSet/>
      <dgm:spPr/>
      <dgm:t>
        <a:bodyPr/>
        <a:lstStyle/>
        <a:p>
          <a:endParaRPr lang="en-IE"/>
        </a:p>
      </dgm:t>
    </dgm:pt>
    <dgm:pt modelId="{A3D406EB-AA99-4DEC-9298-6409EBEF4027}" type="sibTrans" cxnId="{E3939CED-C65B-42B7-9827-179F552C93B8}">
      <dgm:prSet/>
      <dgm:spPr/>
      <dgm:t>
        <a:bodyPr/>
        <a:lstStyle/>
        <a:p>
          <a:endParaRPr lang="en-IE"/>
        </a:p>
      </dgm:t>
    </dgm:pt>
    <dgm:pt modelId="{D5358177-789F-4D82-B642-C49B23BAB0E9}">
      <dgm:prSet phldrT="[Text]" custT="1"/>
      <dgm:spPr>
        <a:xfrm>
          <a:off x="4753113" y="3885179"/>
          <a:ext cx="1608520" cy="1608520"/>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gm:spPr>
      <dgm:t>
        <a:bodyPr anchor="b"/>
        <a:lstStyle/>
        <a:p>
          <a:pPr>
            <a:buNone/>
          </a:pPr>
          <a:endParaRPr lang="en-IE" sz="1100" b="1">
            <a:solidFill>
              <a:srgbClr val="005776"/>
            </a:solidFill>
            <a:latin typeface="Calibri" panose="020F0502020204030204" pitchFamily="34" charset="0"/>
            <a:ea typeface="+mn-ea"/>
            <a:cs typeface="Calibri" panose="020F0502020204030204" pitchFamily="34" charset="0"/>
          </a:endParaRPr>
        </a:p>
      </dgm:t>
    </dgm:pt>
    <dgm:pt modelId="{32AAECC0-693E-4994-AF09-C2507B76AEC0}" type="parTrans" cxnId="{3DC888CC-B6FB-48C8-A332-4EE02B376A44}">
      <dgm:prSet/>
      <dgm:spPr/>
      <dgm:t>
        <a:bodyPr/>
        <a:lstStyle/>
        <a:p>
          <a:endParaRPr lang="en-IE"/>
        </a:p>
      </dgm:t>
    </dgm:pt>
    <dgm:pt modelId="{BB8255EA-A27C-4361-85FE-05D180B1A95E}" type="sibTrans" cxnId="{3DC888CC-B6FB-48C8-A332-4EE02B376A44}">
      <dgm:prSet/>
      <dgm:spPr/>
      <dgm:t>
        <a:bodyPr/>
        <a:lstStyle/>
        <a:p>
          <a:endParaRPr lang="en-IE"/>
        </a:p>
      </dgm:t>
    </dgm:pt>
    <dgm:pt modelId="{A10EA88C-122D-4160-A358-6BA11201978D}">
      <dgm:prSet phldrT="[Text]" custT="1"/>
      <dgm:spPr>
        <a:xfrm>
          <a:off x="2292869" y="3885179"/>
          <a:ext cx="1608520" cy="1608520"/>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gm:spPr>
      <dgm:t>
        <a:bodyPr anchor="b"/>
        <a:lstStyle/>
        <a:p>
          <a:pPr>
            <a:buNone/>
          </a:pPr>
          <a:endParaRPr lang="en-IE" sz="1100" b="1">
            <a:solidFill>
              <a:srgbClr val="005776"/>
            </a:solidFill>
            <a:latin typeface="Calibri" panose="020F0502020204030204" pitchFamily="34" charset="0"/>
            <a:ea typeface="+mn-ea"/>
            <a:cs typeface="Calibri" panose="020F0502020204030204" pitchFamily="34" charset="0"/>
          </a:endParaRPr>
        </a:p>
      </dgm:t>
    </dgm:pt>
    <dgm:pt modelId="{94979E68-A16A-4C60-8B66-6F3D2EE8EAD9}" type="parTrans" cxnId="{7F9C7982-1CB8-4224-A22D-40CBAFE1BA7D}">
      <dgm:prSet/>
      <dgm:spPr/>
      <dgm:t>
        <a:bodyPr/>
        <a:lstStyle/>
        <a:p>
          <a:endParaRPr lang="en-IE"/>
        </a:p>
      </dgm:t>
    </dgm:pt>
    <dgm:pt modelId="{7134AAE4-AA61-4544-A1B7-5AE0B747674F}" type="sibTrans" cxnId="{7F9C7982-1CB8-4224-A22D-40CBAFE1BA7D}">
      <dgm:prSet/>
      <dgm:spPr/>
      <dgm:t>
        <a:bodyPr/>
        <a:lstStyle/>
        <a:p>
          <a:endParaRPr lang="en-IE"/>
        </a:p>
      </dgm:t>
    </dgm:pt>
    <dgm:pt modelId="{4F0860B8-D0DB-4135-B452-991B4EBA80EE}">
      <dgm:prSet phldrT="[Text]" custT="1"/>
      <dgm:spPr>
        <a:xfrm>
          <a:off x="1532612" y="1545348"/>
          <a:ext cx="1608520" cy="1608520"/>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gm:spPr>
      <dgm:t>
        <a:bodyPr anchor="b"/>
        <a:lstStyle/>
        <a:p>
          <a:pPr>
            <a:buNone/>
          </a:pPr>
          <a:br>
            <a:rPr lang="en-IE" sz="1100" b="1">
              <a:solidFill>
                <a:sysClr val="window" lastClr="FFFFFF"/>
              </a:solidFill>
              <a:latin typeface="Calibri" panose="020F0502020204030204" pitchFamily="34" charset="0"/>
              <a:ea typeface="+mn-ea"/>
              <a:cs typeface="Calibri" panose="020F0502020204030204" pitchFamily="34" charset="0"/>
            </a:rPr>
          </a:br>
          <a:endParaRPr lang="en-IE" sz="1100" b="1">
            <a:solidFill>
              <a:sysClr val="window" lastClr="FFFFFF"/>
            </a:solidFill>
            <a:latin typeface="Calibri" panose="020F0502020204030204" pitchFamily="34" charset="0"/>
            <a:ea typeface="+mn-ea"/>
            <a:cs typeface="Calibri" panose="020F0502020204030204" pitchFamily="34" charset="0"/>
          </a:endParaRPr>
        </a:p>
      </dgm:t>
    </dgm:pt>
    <dgm:pt modelId="{53FB4B44-3FB5-4FCE-9909-7815A0054056}" type="parTrans" cxnId="{A42D51A3-5678-44FD-93A4-81813C15E49C}">
      <dgm:prSet/>
      <dgm:spPr/>
      <dgm:t>
        <a:bodyPr/>
        <a:lstStyle/>
        <a:p>
          <a:endParaRPr lang="en-IE"/>
        </a:p>
      </dgm:t>
    </dgm:pt>
    <dgm:pt modelId="{8A23DC3B-3982-4A50-B01F-464EDC62545E}" type="sibTrans" cxnId="{A42D51A3-5678-44FD-93A4-81813C15E49C}">
      <dgm:prSet/>
      <dgm:spPr/>
      <dgm:t>
        <a:bodyPr/>
        <a:lstStyle/>
        <a:p>
          <a:endParaRPr lang="en-IE"/>
        </a:p>
      </dgm:t>
    </dgm:pt>
    <dgm:pt modelId="{2C0123F3-BDEB-4727-8705-82848C493F7A}" type="pres">
      <dgm:prSet presAssocID="{57C75E98-891F-4855-86A4-2727644C3540}" presName="composite" presStyleCnt="0">
        <dgm:presLayoutVars>
          <dgm:chMax val="1"/>
          <dgm:dir/>
          <dgm:resizeHandles val="exact"/>
        </dgm:presLayoutVars>
      </dgm:prSet>
      <dgm:spPr/>
    </dgm:pt>
    <dgm:pt modelId="{6D41CB50-C94A-414A-9955-97E9325C6D44}" type="pres">
      <dgm:prSet presAssocID="{57C75E98-891F-4855-86A4-2727644C3540}" presName="radial" presStyleCnt="0">
        <dgm:presLayoutVars>
          <dgm:animLvl val="ctr"/>
        </dgm:presLayoutVars>
      </dgm:prSet>
      <dgm:spPr/>
    </dgm:pt>
    <dgm:pt modelId="{7359714D-0F96-446D-BA12-0820D2E36BAD}" type="pres">
      <dgm:prSet presAssocID="{4C9E9C18-2380-4DE6-9A08-23F90D55879E}" presName="centerShape" presStyleLbl="vennNode1" presStyleIdx="0" presStyleCnt="6" custScaleX="136148" custScaleY="130347"/>
      <dgm:spPr/>
    </dgm:pt>
    <dgm:pt modelId="{AC92A723-D030-4AE6-93D5-29B654651E35}" type="pres">
      <dgm:prSet presAssocID="{9C20B58A-F7A4-476C-A3DF-D0886151A055}" presName="node" presStyleLbl="vennNode1" presStyleIdx="1" presStyleCnt="6">
        <dgm:presLayoutVars>
          <dgm:bulletEnabled val="1"/>
        </dgm:presLayoutVars>
      </dgm:prSet>
      <dgm:spPr/>
    </dgm:pt>
    <dgm:pt modelId="{11976294-0E86-452D-B386-EF1C73FB79AE}" type="pres">
      <dgm:prSet presAssocID="{C92F314C-C154-4D7B-8F49-D89D37D3BAF7}" presName="node" presStyleLbl="vennNode1" presStyleIdx="2" presStyleCnt="6">
        <dgm:presLayoutVars>
          <dgm:bulletEnabled val="1"/>
        </dgm:presLayoutVars>
      </dgm:prSet>
      <dgm:spPr/>
    </dgm:pt>
    <dgm:pt modelId="{FE83D469-F4C7-409B-9431-9C5EC7FE8492}" type="pres">
      <dgm:prSet presAssocID="{D5358177-789F-4D82-B642-C49B23BAB0E9}" presName="node" presStyleLbl="vennNode1" presStyleIdx="3" presStyleCnt="6">
        <dgm:presLayoutVars>
          <dgm:bulletEnabled val="1"/>
        </dgm:presLayoutVars>
      </dgm:prSet>
      <dgm:spPr/>
    </dgm:pt>
    <dgm:pt modelId="{4EE67697-9BB4-4A78-B694-1741C5AEEAC5}" type="pres">
      <dgm:prSet presAssocID="{A10EA88C-122D-4160-A358-6BA11201978D}" presName="node" presStyleLbl="vennNode1" presStyleIdx="4" presStyleCnt="6">
        <dgm:presLayoutVars>
          <dgm:bulletEnabled val="1"/>
        </dgm:presLayoutVars>
      </dgm:prSet>
      <dgm:spPr/>
    </dgm:pt>
    <dgm:pt modelId="{6ABA981A-8694-4F3A-B30B-84FF5108C61F}" type="pres">
      <dgm:prSet presAssocID="{4F0860B8-D0DB-4135-B452-991B4EBA80EE}" presName="node" presStyleLbl="vennNode1" presStyleIdx="5" presStyleCnt="6">
        <dgm:presLayoutVars>
          <dgm:bulletEnabled val="1"/>
        </dgm:presLayoutVars>
      </dgm:prSet>
      <dgm:spPr/>
    </dgm:pt>
  </dgm:ptLst>
  <dgm:cxnLst>
    <dgm:cxn modelId="{78D77422-7D98-4C54-8B38-E13B1E109141}" type="presOf" srcId="{57C75E98-891F-4855-86A4-2727644C3540}" destId="{2C0123F3-BDEB-4727-8705-82848C493F7A}" srcOrd="0" destOrd="0" presId="urn:microsoft.com/office/officeart/2005/8/layout/radial3"/>
    <dgm:cxn modelId="{BA9A5A27-EC27-4D91-A5AC-6806746BA588}" type="presOf" srcId="{A10EA88C-122D-4160-A358-6BA11201978D}" destId="{4EE67697-9BB4-4A78-B694-1741C5AEEAC5}" srcOrd="0" destOrd="0" presId="urn:microsoft.com/office/officeart/2005/8/layout/radial3"/>
    <dgm:cxn modelId="{62B16E77-732D-45E5-8BB0-A2E94ED452D5}" srcId="{57C75E98-891F-4855-86A4-2727644C3540}" destId="{4C9E9C18-2380-4DE6-9A08-23F90D55879E}" srcOrd="0" destOrd="0" parTransId="{8789443E-F35A-45B9-A7E7-5F3109AABF64}" sibTransId="{6F11A245-BB2B-4221-9D01-6DD90EAB61AE}"/>
    <dgm:cxn modelId="{7F9C7982-1CB8-4224-A22D-40CBAFE1BA7D}" srcId="{4C9E9C18-2380-4DE6-9A08-23F90D55879E}" destId="{A10EA88C-122D-4160-A358-6BA11201978D}" srcOrd="3" destOrd="0" parTransId="{94979E68-A16A-4C60-8B66-6F3D2EE8EAD9}" sibTransId="{7134AAE4-AA61-4544-A1B7-5AE0B747674F}"/>
    <dgm:cxn modelId="{228F7494-AC0C-4BF4-BE29-F68D72FEEA83}" type="presOf" srcId="{4F0860B8-D0DB-4135-B452-991B4EBA80EE}" destId="{6ABA981A-8694-4F3A-B30B-84FF5108C61F}" srcOrd="0" destOrd="0" presId="urn:microsoft.com/office/officeart/2005/8/layout/radial3"/>
    <dgm:cxn modelId="{A42D51A3-5678-44FD-93A4-81813C15E49C}" srcId="{4C9E9C18-2380-4DE6-9A08-23F90D55879E}" destId="{4F0860B8-D0DB-4135-B452-991B4EBA80EE}" srcOrd="4" destOrd="0" parTransId="{53FB4B44-3FB5-4FCE-9909-7815A0054056}" sibTransId="{8A23DC3B-3982-4A50-B01F-464EDC62545E}"/>
    <dgm:cxn modelId="{7CC474A9-6A2B-425E-8F1E-7EFAFC054C95}" type="presOf" srcId="{D5358177-789F-4D82-B642-C49B23BAB0E9}" destId="{FE83D469-F4C7-409B-9431-9C5EC7FE8492}" srcOrd="0" destOrd="0" presId="urn:microsoft.com/office/officeart/2005/8/layout/radial3"/>
    <dgm:cxn modelId="{A9CB2EAB-3570-4BD6-B4AA-DE23ED825D6F}" type="presOf" srcId="{C92F314C-C154-4D7B-8F49-D89D37D3BAF7}" destId="{11976294-0E86-452D-B386-EF1C73FB79AE}" srcOrd="0" destOrd="0" presId="urn:microsoft.com/office/officeart/2005/8/layout/radial3"/>
    <dgm:cxn modelId="{DCFD1BC4-D76C-4293-B08E-228D481F7E30}" srcId="{4C9E9C18-2380-4DE6-9A08-23F90D55879E}" destId="{9C20B58A-F7A4-476C-A3DF-D0886151A055}" srcOrd="0" destOrd="0" parTransId="{F091E766-AE46-4309-8BAA-E354C9627C3C}" sibTransId="{593EBD7C-944A-4BDB-BC4D-3D4B562A1134}"/>
    <dgm:cxn modelId="{3DC888CC-B6FB-48C8-A332-4EE02B376A44}" srcId="{4C9E9C18-2380-4DE6-9A08-23F90D55879E}" destId="{D5358177-789F-4D82-B642-C49B23BAB0E9}" srcOrd="2" destOrd="0" parTransId="{32AAECC0-693E-4994-AF09-C2507B76AEC0}" sibTransId="{BB8255EA-A27C-4361-85FE-05D180B1A95E}"/>
    <dgm:cxn modelId="{5DBF11D3-DBE2-4677-A724-066CA92F747B}" type="presOf" srcId="{4C9E9C18-2380-4DE6-9A08-23F90D55879E}" destId="{7359714D-0F96-446D-BA12-0820D2E36BAD}" srcOrd="0" destOrd="0" presId="urn:microsoft.com/office/officeart/2005/8/layout/radial3"/>
    <dgm:cxn modelId="{E5EAAAEA-2617-4AC7-BCD2-A1098569D142}" type="presOf" srcId="{9C20B58A-F7A4-476C-A3DF-D0886151A055}" destId="{AC92A723-D030-4AE6-93D5-29B654651E35}" srcOrd="0" destOrd="0" presId="urn:microsoft.com/office/officeart/2005/8/layout/radial3"/>
    <dgm:cxn modelId="{E3939CED-C65B-42B7-9827-179F552C93B8}" srcId="{4C9E9C18-2380-4DE6-9A08-23F90D55879E}" destId="{C92F314C-C154-4D7B-8F49-D89D37D3BAF7}" srcOrd="1" destOrd="0" parTransId="{060E98A8-1DF5-4F40-9843-26624A788B88}" sibTransId="{A3D406EB-AA99-4DEC-9298-6409EBEF4027}"/>
    <dgm:cxn modelId="{BBD918FA-051B-4E3E-9E9F-F993C61F630C}" type="presParOf" srcId="{2C0123F3-BDEB-4727-8705-82848C493F7A}" destId="{6D41CB50-C94A-414A-9955-97E9325C6D44}" srcOrd="0" destOrd="0" presId="urn:microsoft.com/office/officeart/2005/8/layout/radial3"/>
    <dgm:cxn modelId="{239ABE8D-C03B-412E-BACF-4BA611775DA4}" type="presParOf" srcId="{6D41CB50-C94A-414A-9955-97E9325C6D44}" destId="{7359714D-0F96-446D-BA12-0820D2E36BAD}" srcOrd="0" destOrd="0" presId="urn:microsoft.com/office/officeart/2005/8/layout/radial3"/>
    <dgm:cxn modelId="{A795BB45-D1F0-40EB-807D-C4B0DAA35A32}" type="presParOf" srcId="{6D41CB50-C94A-414A-9955-97E9325C6D44}" destId="{AC92A723-D030-4AE6-93D5-29B654651E35}" srcOrd="1" destOrd="0" presId="urn:microsoft.com/office/officeart/2005/8/layout/radial3"/>
    <dgm:cxn modelId="{C0600088-1CAF-4467-B16F-7EBA1FE9E8C1}" type="presParOf" srcId="{6D41CB50-C94A-414A-9955-97E9325C6D44}" destId="{11976294-0E86-452D-B386-EF1C73FB79AE}" srcOrd="2" destOrd="0" presId="urn:microsoft.com/office/officeart/2005/8/layout/radial3"/>
    <dgm:cxn modelId="{1B032D8F-0325-4E75-A4B9-D29A7FA704F5}" type="presParOf" srcId="{6D41CB50-C94A-414A-9955-97E9325C6D44}" destId="{FE83D469-F4C7-409B-9431-9C5EC7FE8492}" srcOrd="3" destOrd="0" presId="urn:microsoft.com/office/officeart/2005/8/layout/radial3"/>
    <dgm:cxn modelId="{6484AB02-D7FD-4F8D-8C26-7BCDFEC1218E}" type="presParOf" srcId="{6D41CB50-C94A-414A-9955-97E9325C6D44}" destId="{4EE67697-9BB4-4A78-B694-1741C5AEEAC5}" srcOrd="4" destOrd="0" presId="urn:microsoft.com/office/officeart/2005/8/layout/radial3"/>
    <dgm:cxn modelId="{E6D9EAB3-A1B4-4D7E-9696-298689D2FEBC}" type="presParOf" srcId="{6D41CB50-C94A-414A-9955-97E9325C6D44}" destId="{6ABA981A-8694-4F3A-B30B-84FF5108C61F}"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40823-1270-4014-A3D6-6CCB891DAD6D}" type="doc">
      <dgm:prSet loTypeId="urn:microsoft.com/office/officeart/2005/8/layout/gear1" loCatId="cycle" qsTypeId="urn:microsoft.com/office/officeart/2005/8/quickstyle/simple1" qsCatId="simple" csTypeId="urn:microsoft.com/office/officeart/2005/8/colors/colorful4" csCatId="colorful" phldr="1"/>
      <dgm:spPr/>
    </dgm:pt>
    <dgm:pt modelId="{2A8F014B-08FA-4693-A3F0-058F9495852B}">
      <dgm:prSet phldrT="[Text]" custT="1"/>
      <dgm:spPr/>
      <dgm:t>
        <a:bodyPr/>
        <a:lstStyle/>
        <a:p>
          <a:r>
            <a:rPr lang="en-US" sz="1800" dirty="0">
              <a:latin typeface="Times New Roman" panose="02020603050405020304" pitchFamily="18" charset="0"/>
              <a:cs typeface="Times New Roman" panose="02020603050405020304" pitchFamily="18" charset="0"/>
            </a:rPr>
            <a:t>Evolve</a:t>
          </a:r>
          <a:endParaRPr lang="en-IE" sz="1800" dirty="0">
            <a:latin typeface="Times New Roman" panose="02020603050405020304" pitchFamily="18" charset="0"/>
            <a:cs typeface="Times New Roman" panose="02020603050405020304" pitchFamily="18" charset="0"/>
          </a:endParaRPr>
        </a:p>
      </dgm:t>
    </dgm:pt>
    <dgm:pt modelId="{D2A76220-F252-445C-893C-192F6F47C1CF}" type="parTrans" cxnId="{5D730294-A3BE-4EDA-B656-D505E9C9877F}">
      <dgm:prSet/>
      <dgm:spPr/>
      <dgm:t>
        <a:bodyPr/>
        <a:lstStyle/>
        <a:p>
          <a:endParaRPr lang="en-IE"/>
        </a:p>
      </dgm:t>
    </dgm:pt>
    <dgm:pt modelId="{98026F72-D2C0-4134-BC8D-F534621C9B2F}" type="sibTrans" cxnId="{5D730294-A3BE-4EDA-B656-D505E9C9877F}">
      <dgm:prSet/>
      <dgm:spPr/>
      <dgm:t>
        <a:bodyPr/>
        <a:lstStyle/>
        <a:p>
          <a:endParaRPr lang="en-IE"/>
        </a:p>
      </dgm:t>
    </dgm:pt>
    <dgm:pt modelId="{B9921419-03AE-42C9-BED6-FCD5151FFA04}">
      <dgm:prSet phldrT="[Text]"/>
      <dgm:spPr/>
      <dgm:t>
        <a:bodyPr/>
        <a:lstStyle/>
        <a:p>
          <a:r>
            <a:rPr lang="en-US" dirty="0">
              <a:latin typeface="Times New Roman" panose="02020603050405020304" pitchFamily="18" charset="0"/>
              <a:cs typeface="Times New Roman" panose="02020603050405020304" pitchFamily="18" charset="0"/>
            </a:rPr>
            <a:t>Grassfed standard</a:t>
          </a:r>
          <a:endParaRPr lang="en-IE" dirty="0">
            <a:latin typeface="Times New Roman" panose="02020603050405020304" pitchFamily="18" charset="0"/>
            <a:cs typeface="Times New Roman" panose="02020603050405020304" pitchFamily="18" charset="0"/>
          </a:endParaRPr>
        </a:p>
      </dgm:t>
    </dgm:pt>
    <dgm:pt modelId="{574D8252-78CB-4E62-8F89-74ED3E675397}" type="parTrans" cxnId="{C9819A5D-B724-4C08-A1DD-9CE48116904F}">
      <dgm:prSet/>
      <dgm:spPr/>
      <dgm:t>
        <a:bodyPr/>
        <a:lstStyle/>
        <a:p>
          <a:endParaRPr lang="en-IE"/>
        </a:p>
      </dgm:t>
    </dgm:pt>
    <dgm:pt modelId="{26011B0B-9890-4223-826A-4A3053CF5DDB}" type="sibTrans" cxnId="{C9819A5D-B724-4C08-A1DD-9CE48116904F}">
      <dgm:prSet/>
      <dgm:spPr/>
      <dgm:t>
        <a:bodyPr/>
        <a:lstStyle/>
        <a:p>
          <a:endParaRPr lang="en-IE"/>
        </a:p>
      </dgm:t>
    </dgm:pt>
    <dgm:pt modelId="{2F8ADF3C-7DEC-4FAB-B6D6-DF1742EC8737}">
      <dgm:prSet phldrT="[Text]"/>
      <dgm:spPr/>
      <dgm:t>
        <a:bodyPr/>
        <a:lstStyle/>
        <a:p>
          <a:r>
            <a:rPr lang="en-US" dirty="0">
              <a:latin typeface="Times New Roman" panose="02020603050405020304" pitchFamily="18" charset="0"/>
              <a:cs typeface="Times New Roman" panose="02020603050405020304" pitchFamily="18" charset="0"/>
            </a:rPr>
            <a:t>Sustainable dairy Assurance Scheme</a:t>
          </a:r>
          <a:endParaRPr lang="en-IE" dirty="0">
            <a:latin typeface="Times New Roman" panose="02020603050405020304" pitchFamily="18" charset="0"/>
            <a:cs typeface="Times New Roman" panose="02020603050405020304" pitchFamily="18" charset="0"/>
          </a:endParaRPr>
        </a:p>
      </dgm:t>
    </dgm:pt>
    <dgm:pt modelId="{D805A4E6-E141-4F27-ACCB-43DEDF1D0BC8}" type="parTrans" cxnId="{4267AA67-8032-416A-902B-8B2B3EF51E27}">
      <dgm:prSet/>
      <dgm:spPr/>
      <dgm:t>
        <a:bodyPr/>
        <a:lstStyle/>
        <a:p>
          <a:endParaRPr lang="en-IE"/>
        </a:p>
      </dgm:t>
    </dgm:pt>
    <dgm:pt modelId="{DB8D2B11-B012-4D4E-886D-1F3844FE8CAC}" type="sibTrans" cxnId="{4267AA67-8032-416A-902B-8B2B3EF51E27}">
      <dgm:prSet/>
      <dgm:spPr/>
      <dgm:t>
        <a:bodyPr/>
        <a:lstStyle/>
        <a:p>
          <a:endParaRPr lang="en-IE"/>
        </a:p>
      </dgm:t>
    </dgm:pt>
    <dgm:pt modelId="{737387A0-E1DF-4532-84F6-2F440894B0A0}" type="pres">
      <dgm:prSet presAssocID="{7B240823-1270-4014-A3D6-6CCB891DAD6D}" presName="composite" presStyleCnt="0">
        <dgm:presLayoutVars>
          <dgm:chMax val="3"/>
          <dgm:animLvl val="lvl"/>
          <dgm:resizeHandles val="exact"/>
        </dgm:presLayoutVars>
      </dgm:prSet>
      <dgm:spPr/>
    </dgm:pt>
    <dgm:pt modelId="{7115482D-ADD9-46E9-A1AA-32EEE4A2AA80}" type="pres">
      <dgm:prSet presAssocID="{2A8F014B-08FA-4693-A3F0-058F9495852B}" presName="gear1" presStyleLbl="node1" presStyleIdx="0" presStyleCnt="3" custAng="20967204" custLinFactNeighborX="2976" custLinFactNeighborY="-4023">
        <dgm:presLayoutVars>
          <dgm:chMax val="1"/>
          <dgm:bulletEnabled val="1"/>
        </dgm:presLayoutVars>
      </dgm:prSet>
      <dgm:spPr/>
    </dgm:pt>
    <dgm:pt modelId="{CB9E490A-786F-4689-8E59-FBF61EFCF8E0}" type="pres">
      <dgm:prSet presAssocID="{2A8F014B-08FA-4693-A3F0-058F9495852B}" presName="gear1srcNode" presStyleLbl="node1" presStyleIdx="0" presStyleCnt="3"/>
      <dgm:spPr/>
    </dgm:pt>
    <dgm:pt modelId="{5F708553-9231-4A2E-9317-483E48E56825}" type="pres">
      <dgm:prSet presAssocID="{2A8F014B-08FA-4693-A3F0-058F9495852B}" presName="gear1dstNode" presStyleLbl="node1" presStyleIdx="0" presStyleCnt="3"/>
      <dgm:spPr/>
    </dgm:pt>
    <dgm:pt modelId="{1D158DEB-BB45-4184-A3A3-A3D3C76EE400}" type="pres">
      <dgm:prSet presAssocID="{B9921419-03AE-42C9-BED6-FCD5151FFA04}" presName="gear2" presStyleLbl="node1" presStyleIdx="1" presStyleCnt="3">
        <dgm:presLayoutVars>
          <dgm:chMax val="1"/>
          <dgm:bulletEnabled val="1"/>
        </dgm:presLayoutVars>
      </dgm:prSet>
      <dgm:spPr/>
    </dgm:pt>
    <dgm:pt modelId="{471A8359-FB53-4E02-B387-15B58015BBD2}" type="pres">
      <dgm:prSet presAssocID="{B9921419-03AE-42C9-BED6-FCD5151FFA04}" presName="gear2srcNode" presStyleLbl="node1" presStyleIdx="1" presStyleCnt="3"/>
      <dgm:spPr/>
    </dgm:pt>
    <dgm:pt modelId="{908BC81A-9EB5-4723-9471-9D56F60D3007}" type="pres">
      <dgm:prSet presAssocID="{B9921419-03AE-42C9-BED6-FCD5151FFA04}" presName="gear2dstNode" presStyleLbl="node1" presStyleIdx="1" presStyleCnt="3"/>
      <dgm:spPr/>
    </dgm:pt>
    <dgm:pt modelId="{7BFC718C-1F92-4F2F-A4FB-4C8136B52C0A}" type="pres">
      <dgm:prSet presAssocID="{2F8ADF3C-7DEC-4FAB-B6D6-DF1742EC8737}" presName="gear3" presStyleLbl="node1" presStyleIdx="2" presStyleCnt="3"/>
      <dgm:spPr/>
    </dgm:pt>
    <dgm:pt modelId="{866AC1E0-22DE-4968-A5C5-D78AE4F2FC24}" type="pres">
      <dgm:prSet presAssocID="{2F8ADF3C-7DEC-4FAB-B6D6-DF1742EC8737}" presName="gear3tx" presStyleLbl="node1" presStyleIdx="2" presStyleCnt="3">
        <dgm:presLayoutVars>
          <dgm:chMax val="1"/>
          <dgm:bulletEnabled val="1"/>
        </dgm:presLayoutVars>
      </dgm:prSet>
      <dgm:spPr/>
    </dgm:pt>
    <dgm:pt modelId="{8F71005A-044C-47AD-915A-A9A2DA92CC11}" type="pres">
      <dgm:prSet presAssocID="{2F8ADF3C-7DEC-4FAB-B6D6-DF1742EC8737}" presName="gear3srcNode" presStyleLbl="node1" presStyleIdx="2" presStyleCnt="3"/>
      <dgm:spPr/>
    </dgm:pt>
    <dgm:pt modelId="{BF22F915-4833-4E01-ADA4-792B3E77CDF2}" type="pres">
      <dgm:prSet presAssocID="{2F8ADF3C-7DEC-4FAB-B6D6-DF1742EC8737}" presName="gear3dstNode" presStyleLbl="node1" presStyleIdx="2" presStyleCnt="3"/>
      <dgm:spPr/>
    </dgm:pt>
    <dgm:pt modelId="{E8ADDD12-DCCD-4A0C-AB5B-3720A67F7A56}" type="pres">
      <dgm:prSet presAssocID="{98026F72-D2C0-4134-BC8D-F534621C9B2F}" presName="connector1" presStyleLbl="sibTrans2D1" presStyleIdx="0" presStyleCnt="3" custAng="6115508" custLinFactNeighborX="-4218" custLinFactNeighborY="-431"/>
      <dgm:spPr/>
    </dgm:pt>
    <dgm:pt modelId="{E889B168-1197-4768-907F-136671BC61BD}" type="pres">
      <dgm:prSet presAssocID="{26011B0B-9890-4223-826A-4A3053CF5DDB}" presName="connector2" presStyleLbl="sibTrans2D1" presStyleIdx="1" presStyleCnt="3"/>
      <dgm:spPr/>
    </dgm:pt>
    <dgm:pt modelId="{1CE34F7A-FDFC-4891-9241-179B183CFFFE}" type="pres">
      <dgm:prSet presAssocID="{DB8D2B11-B012-4D4E-886D-1F3844FE8CAC}" presName="connector3" presStyleLbl="sibTrans2D1" presStyleIdx="2" presStyleCnt="3" custAng="1083077"/>
      <dgm:spPr/>
    </dgm:pt>
  </dgm:ptLst>
  <dgm:cxnLst>
    <dgm:cxn modelId="{3B6F7816-BA27-4293-9A21-DD1BD2993FA8}" type="presOf" srcId="{98026F72-D2C0-4134-BC8D-F534621C9B2F}" destId="{E8ADDD12-DCCD-4A0C-AB5B-3720A67F7A56}" srcOrd="0" destOrd="0" presId="urn:microsoft.com/office/officeart/2005/8/layout/gear1"/>
    <dgm:cxn modelId="{C9819A5D-B724-4C08-A1DD-9CE48116904F}" srcId="{7B240823-1270-4014-A3D6-6CCB891DAD6D}" destId="{B9921419-03AE-42C9-BED6-FCD5151FFA04}" srcOrd="1" destOrd="0" parTransId="{574D8252-78CB-4E62-8F89-74ED3E675397}" sibTransId="{26011B0B-9890-4223-826A-4A3053CF5DDB}"/>
    <dgm:cxn modelId="{F53DC15F-9CCA-42BD-8DB2-5926112C4D10}" type="presOf" srcId="{2F8ADF3C-7DEC-4FAB-B6D6-DF1742EC8737}" destId="{BF22F915-4833-4E01-ADA4-792B3E77CDF2}" srcOrd="3" destOrd="0" presId="urn:microsoft.com/office/officeart/2005/8/layout/gear1"/>
    <dgm:cxn modelId="{4267AA67-8032-416A-902B-8B2B3EF51E27}" srcId="{7B240823-1270-4014-A3D6-6CCB891DAD6D}" destId="{2F8ADF3C-7DEC-4FAB-B6D6-DF1742EC8737}" srcOrd="2" destOrd="0" parTransId="{D805A4E6-E141-4F27-ACCB-43DEDF1D0BC8}" sibTransId="{DB8D2B11-B012-4D4E-886D-1F3844FE8CAC}"/>
    <dgm:cxn modelId="{DFF7214B-1607-4C96-B6F3-AB82451C4DE4}" type="presOf" srcId="{7B240823-1270-4014-A3D6-6CCB891DAD6D}" destId="{737387A0-E1DF-4532-84F6-2F440894B0A0}" srcOrd="0" destOrd="0" presId="urn:microsoft.com/office/officeart/2005/8/layout/gear1"/>
    <dgm:cxn modelId="{9121FF54-9022-435A-8C1C-BE69796E5F42}" type="presOf" srcId="{2A8F014B-08FA-4693-A3F0-058F9495852B}" destId="{7115482D-ADD9-46E9-A1AA-32EEE4A2AA80}" srcOrd="0" destOrd="0" presId="urn:microsoft.com/office/officeart/2005/8/layout/gear1"/>
    <dgm:cxn modelId="{3E664B58-FF27-4E24-8CA4-CF2438CC3553}" type="presOf" srcId="{2F8ADF3C-7DEC-4FAB-B6D6-DF1742EC8737}" destId="{7BFC718C-1F92-4F2F-A4FB-4C8136B52C0A}" srcOrd="0" destOrd="0" presId="urn:microsoft.com/office/officeart/2005/8/layout/gear1"/>
    <dgm:cxn modelId="{EE59AE79-220C-4582-B0C8-540CA1D5759E}" type="presOf" srcId="{2F8ADF3C-7DEC-4FAB-B6D6-DF1742EC8737}" destId="{866AC1E0-22DE-4968-A5C5-D78AE4F2FC24}" srcOrd="1" destOrd="0" presId="urn:microsoft.com/office/officeart/2005/8/layout/gear1"/>
    <dgm:cxn modelId="{5D730294-A3BE-4EDA-B656-D505E9C9877F}" srcId="{7B240823-1270-4014-A3D6-6CCB891DAD6D}" destId="{2A8F014B-08FA-4693-A3F0-058F9495852B}" srcOrd="0" destOrd="0" parTransId="{D2A76220-F252-445C-893C-192F6F47C1CF}" sibTransId="{98026F72-D2C0-4134-BC8D-F534621C9B2F}"/>
    <dgm:cxn modelId="{92FE4C9F-AA59-44F2-979C-1350F3FE26B9}" type="presOf" srcId="{2A8F014B-08FA-4693-A3F0-058F9495852B}" destId="{5F708553-9231-4A2E-9317-483E48E56825}" srcOrd="2" destOrd="0" presId="urn:microsoft.com/office/officeart/2005/8/layout/gear1"/>
    <dgm:cxn modelId="{AC9632B5-F52F-47D1-8C6B-691E3A498EFB}" type="presOf" srcId="{B9921419-03AE-42C9-BED6-FCD5151FFA04}" destId="{1D158DEB-BB45-4184-A3A3-A3D3C76EE400}" srcOrd="0" destOrd="0" presId="urn:microsoft.com/office/officeart/2005/8/layout/gear1"/>
    <dgm:cxn modelId="{F90818B7-2261-43AB-9949-1EDA9A057154}" type="presOf" srcId="{DB8D2B11-B012-4D4E-886D-1F3844FE8CAC}" destId="{1CE34F7A-FDFC-4891-9241-179B183CFFFE}" srcOrd="0" destOrd="0" presId="urn:microsoft.com/office/officeart/2005/8/layout/gear1"/>
    <dgm:cxn modelId="{F64F3BB9-B7BF-40B2-BE79-6BEEF4379FE0}" type="presOf" srcId="{2A8F014B-08FA-4693-A3F0-058F9495852B}" destId="{CB9E490A-786F-4689-8E59-FBF61EFCF8E0}" srcOrd="1" destOrd="0" presId="urn:microsoft.com/office/officeart/2005/8/layout/gear1"/>
    <dgm:cxn modelId="{A0DF3DBA-5C53-471E-A4CD-EDD0E54C25E9}" type="presOf" srcId="{26011B0B-9890-4223-826A-4A3053CF5DDB}" destId="{E889B168-1197-4768-907F-136671BC61BD}" srcOrd="0" destOrd="0" presId="urn:microsoft.com/office/officeart/2005/8/layout/gear1"/>
    <dgm:cxn modelId="{6CEF6DE4-88CA-4B11-AFCF-0B14F742A665}" type="presOf" srcId="{B9921419-03AE-42C9-BED6-FCD5151FFA04}" destId="{471A8359-FB53-4E02-B387-15B58015BBD2}" srcOrd="1" destOrd="0" presId="urn:microsoft.com/office/officeart/2005/8/layout/gear1"/>
    <dgm:cxn modelId="{78139AF3-3164-4FE2-A79D-DAE5648AF151}" type="presOf" srcId="{B9921419-03AE-42C9-BED6-FCD5151FFA04}" destId="{908BC81A-9EB5-4723-9471-9D56F60D3007}" srcOrd="2" destOrd="0" presId="urn:microsoft.com/office/officeart/2005/8/layout/gear1"/>
    <dgm:cxn modelId="{882D2BF6-7F6F-451D-9E99-41650AF2559D}" type="presOf" srcId="{2F8ADF3C-7DEC-4FAB-B6D6-DF1742EC8737}" destId="{8F71005A-044C-47AD-915A-A9A2DA92CC11}" srcOrd="2" destOrd="0" presId="urn:microsoft.com/office/officeart/2005/8/layout/gear1"/>
    <dgm:cxn modelId="{D7060574-8F46-483B-A2BF-80E7B562BC73}" type="presParOf" srcId="{737387A0-E1DF-4532-84F6-2F440894B0A0}" destId="{7115482D-ADD9-46E9-A1AA-32EEE4A2AA80}" srcOrd="0" destOrd="0" presId="urn:microsoft.com/office/officeart/2005/8/layout/gear1"/>
    <dgm:cxn modelId="{66C61729-31C5-4E38-B902-8F182F7BBBAC}" type="presParOf" srcId="{737387A0-E1DF-4532-84F6-2F440894B0A0}" destId="{CB9E490A-786F-4689-8E59-FBF61EFCF8E0}" srcOrd="1" destOrd="0" presId="urn:microsoft.com/office/officeart/2005/8/layout/gear1"/>
    <dgm:cxn modelId="{F712A2AC-F9C5-4C8E-A027-054C16FAC18B}" type="presParOf" srcId="{737387A0-E1DF-4532-84F6-2F440894B0A0}" destId="{5F708553-9231-4A2E-9317-483E48E56825}" srcOrd="2" destOrd="0" presId="urn:microsoft.com/office/officeart/2005/8/layout/gear1"/>
    <dgm:cxn modelId="{C7434000-6384-4387-A2E0-2CF022E91B76}" type="presParOf" srcId="{737387A0-E1DF-4532-84F6-2F440894B0A0}" destId="{1D158DEB-BB45-4184-A3A3-A3D3C76EE400}" srcOrd="3" destOrd="0" presId="urn:microsoft.com/office/officeart/2005/8/layout/gear1"/>
    <dgm:cxn modelId="{E34025DB-BD5E-4042-BE3C-CF8D55A811BC}" type="presParOf" srcId="{737387A0-E1DF-4532-84F6-2F440894B0A0}" destId="{471A8359-FB53-4E02-B387-15B58015BBD2}" srcOrd="4" destOrd="0" presId="urn:microsoft.com/office/officeart/2005/8/layout/gear1"/>
    <dgm:cxn modelId="{282E72D3-B7DA-4758-9962-CA640CD26953}" type="presParOf" srcId="{737387A0-E1DF-4532-84F6-2F440894B0A0}" destId="{908BC81A-9EB5-4723-9471-9D56F60D3007}" srcOrd="5" destOrd="0" presId="urn:microsoft.com/office/officeart/2005/8/layout/gear1"/>
    <dgm:cxn modelId="{227FBD81-7B4E-4B84-960D-1F64A50787CF}" type="presParOf" srcId="{737387A0-E1DF-4532-84F6-2F440894B0A0}" destId="{7BFC718C-1F92-4F2F-A4FB-4C8136B52C0A}" srcOrd="6" destOrd="0" presId="urn:microsoft.com/office/officeart/2005/8/layout/gear1"/>
    <dgm:cxn modelId="{1F56613B-21C4-4DC8-8203-96FFC88E4DDD}" type="presParOf" srcId="{737387A0-E1DF-4532-84F6-2F440894B0A0}" destId="{866AC1E0-22DE-4968-A5C5-D78AE4F2FC24}" srcOrd="7" destOrd="0" presId="urn:microsoft.com/office/officeart/2005/8/layout/gear1"/>
    <dgm:cxn modelId="{26971BB3-B8B8-4B29-987C-6AAA4D406FE4}" type="presParOf" srcId="{737387A0-E1DF-4532-84F6-2F440894B0A0}" destId="{8F71005A-044C-47AD-915A-A9A2DA92CC11}" srcOrd="8" destOrd="0" presId="urn:microsoft.com/office/officeart/2005/8/layout/gear1"/>
    <dgm:cxn modelId="{7CFD9E07-7A26-4E94-9863-25AC7D51ED85}" type="presParOf" srcId="{737387A0-E1DF-4532-84F6-2F440894B0A0}" destId="{BF22F915-4833-4E01-ADA4-792B3E77CDF2}" srcOrd="9" destOrd="0" presId="urn:microsoft.com/office/officeart/2005/8/layout/gear1"/>
    <dgm:cxn modelId="{5966A1FF-EF25-4A53-AE47-444FB427FC74}" type="presParOf" srcId="{737387A0-E1DF-4532-84F6-2F440894B0A0}" destId="{E8ADDD12-DCCD-4A0C-AB5B-3720A67F7A56}" srcOrd="10" destOrd="0" presId="urn:microsoft.com/office/officeart/2005/8/layout/gear1"/>
    <dgm:cxn modelId="{883C7F25-6868-4C20-BA00-9A1589650314}" type="presParOf" srcId="{737387A0-E1DF-4532-84F6-2F440894B0A0}" destId="{E889B168-1197-4768-907F-136671BC61BD}" srcOrd="11" destOrd="0" presId="urn:microsoft.com/office/officeart/2005/8/layout/gear1"/>
    <dgm:cxn modelId="{015463B3-A5E7-4CB1-A040-19D67592C818}" type="presParOf" srcId="{737387A0-E1DF-4532-84F6-2F440894B0A0}" destId="{1CE34F7A-FDFC-4891-9241-179B183CFFF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CB4856-A95C-42C7-A432-E50E81370491}" type="doc">
      <dgm:prSet loTypeId="urn:microsoft.com/office/officeart/2005/8/layout/gear1" loCatId="relationship" qsTypeId="urn:microsoft.com/office/officeart/2005/8/quickstyle/simple1" qsCatId="simple" csTypeId="urn:microsoft.com/office/officeart/2005/8/colors/accent1_3" csCatId="accent1" phldr="1"/>
      <dgm:spPr/>
    </dgm:pt>
    <dgm:pt modelId="{E8063D01-F4ED-4478-8974-53C7698F6CC7}">
      <dgm:prSet phldrT="[Text]"/>
      <dgm:spPr/>
      <dgm:t>
        <a:bodyPr/>
        <a:lstStyle/>
        <a:p>
          <a:r>
            <a:rPr lang="en-US" dirty="0"/>
            <a:t>Project Galileo</a:t>
          </a:r>
          <a:endParaRPr lang="en-IE" dirty="0"/>
        </a:p>
      </dgm:t>
    </dgm:pt>
    <dgm:pt modelId="{FDC2F087-B19C-43D7-A078-CBA4EB5361CB}" type="parTrans" cxnId="{BF36C445-6C98-475C-9FF0-FC55484AF6D4}">
      <dgm:prSet/>
      <dgm:spPr/>
      <dgm:t>
        <a:bodyPr/>
        <a:lstStyle/>
        <a:p>
          <a:endParaRPr lang="en-IE"/>
        </a:p>
      </dgm:t>
    </dgm:pt>
    <dgm:pt modelId="{7B5834F8-1CEC-42B1-8FE4-CE36C3D81D13}" type="sibTrans" cxnId="{BF36C445-6C98-475C-9FF0-FC55484AF6D4}">
      <dgm:prSet/>
      <dgm:spPr/>
      <dgm:t>
        <a:bodyPr/>
        <a:lstStyle/>
        <a:p>
          <a:endParaRPr lang="en-IE"/>
        </a:p>
      </dgm:t>
    </dgm:pt>
    <dgm:pt modelId="{D8423277-FA82-40F8-8604-D7210D68E262}" type="pres">
      <dgm:prSet presAssocID="{E3CB4856-A95C-42C7-A432-E50E81370491}" presName="composite" presStyleCnt="0">
        <dgm:presLayoutVars>
          <dgm:chMax val="3"/>
          <dgm:animLvl val="lvl"/>
          <dgm:resizeHandles val="exact"/>
        </dgm:presLayoutVars>
      </dgm:prSet>
      <dgm:spPr/>
    </dgm:pt>
    <dgm:pt modelId="{0811E7E8-EDC7-4C3C-9215-CE476DAF0AB2}" type="pres">
      <dgm:prSet presAssocID="{E8063D01-F4ED-4478-8974-53C7698F6CC7}" presName="gear1" presStyleLbl="node1" presStyleIdx="0" presStyleCnt="1">
        <dgm:presLayoutVars>
          <dgm:chMax val="1"/>
          <dgm:bulletEnabled val="1"/>
        </dgm:presLayoutVars>
      </dgm:prSet>
      <dgm:spPr/>
    </dgm:pt>
    <dgm:pt modelId="{3463FB7A-90BA-49F3-B0FD-117821906C04}" type="pres">
      <dgm:prSet presAssocID="{E8063D01-F4ED-4478-8974-53C7698F6CC7}" presName="gear1srcNode" presStyleLbl="node1" presStyleIdx="0" presStyleCnt="1"/>
      <dgm:spPr/>
    </dgm:pt>
    <dgm:pt modelId="{2B16E6F1-960C-4EC2-A6B2-E3FDB76A22CF}" type="pres">
      <dgm:prSet presAssocID="{E8063D01-F4ED-4478-8974-53C7698F6CC7}" presName="gear1dstNode" presStyleLbl="node1" presStyleIdx="0" presStyleCnt="1"/>
      <dgm:spPr/>
    </dgm:pt>
    <dgm:pt modelId="{EE7E064A-540C-4BF1-88A9-65A910A6BC76}" type="pres">
      <dgm:prSet presAssocID="{7B5834F8-1CEC-42B1-8FE4-CE36C3D81D13}" presName="connector1" presStyleLbl="sibTrans2D1" presStyleIdx="0" presStyleCnt="1"/>
      <dgm:spPr/>
    </dgm:pt>
  </dgm:ptLst>
  <dgm:cxnLst>
    <dgm:cxn modelId="{D0772243-A09B-4FFF-A424-E8FD769779B2}" type="presOf" srcId="{E8063D01-F4ED-4478-8974-53C7698F6CC7}" destId="{0811E7E8-EDC7-4C3C-9215-CE476DAF0AB2}" srcOrd="0" destOrd="0" presId="urn:microsoft.com/office/officeart/2005/8/layout/gear1"/>
    <dgm:cxn modelId="{BF36C445-6C98-475C-9FF0-FC55484AF6D4}" srcId="{E3CB4856-A95C-42C7-A432-E50E81370491}" destId="{E8063D01-F4ED-4478-8974-53C7698F6CC7}" srcOrd="0" destOrd="0" parTransId="{FDC2F087-B19C-43D7-A078-CBA4EB5361CB}" sibTransId="{7B5834F8-1CEC-42B1-8FE4-CE36C3D81D13}"/>
    <dgm:cxn modelId="{2499158F-2764-4D6B-8B71-C9B19CE0BE61}" type="presOf" srcId="{E3CB4856-A95C-42C7-A432-E50E81370491}" destId="{D8423277-FA82-40F8-8604-D7210D68E262}" srcOrd="0" destOrd="0" presId="urn:microsoft.com/office/officeart/2005/8/layout/gear1"/>
    <dgm:cxn modelId="{9E76BCA3-050D-4367-87A2-D7D41EE331C0}" type="presOf" srcId="{E8063D01-F4ED-4478-8974-53C7698F6CC7}" destId="{2B16E6F1-960C-4EC2-A6B2-E3FDB76A22CF}" srcOrd="2" destOrd="0" presId="urn:microsoft.com/office/officeart/2005/8/layout/gear1"/>
    <dgm:cxn modelId="{8CF02ADC-A0FC-48FD-A232-D8554134C7B7}" type="presOf" srcId="{7B5834F8-1CEC-42B1-8FE4-CE36C3D81D13}" destId="{EE7E064A-540C-4BF1-88A9-65A910A6BC76}" srcOrd="0" destOrd="0" presId="urn:microsoft.com/office/officeart/2005/8/layout/gear1"/>
    <dgm:cxn modelId="{D074F5FE-C002-4FC5-B9F5-9875F2F956D4}" type="presOf" srcId="{E8063D01-F4ED-4478-8974-53C7698F6CC7}" destId="{3463FB7A-90BA-49F3-B0FD-117821906C04}" srcOrd="1" destOrd="0" presId="urn:microsoft.com/office/officeart/2005/8/layout/gear1"/>
    <dgm:cxn modelId="{CC60F21B-9807-4EF0-AFF8-0344BAD839F3}" type="presParOf" srcId="{D8423277-FA82-40F8-8604-D7210D68E262}" destId="{0811E7E8-EDC7-4C3C-9215-CE476DAF0AB2}" srcOrd="0" destOrd="0" presId="urn:microsoft.com/office/officeart/2005/8/layout/gear1"/>
    <dgm:cxn modelId="{8E7506D9-220E-45B9-9B08-5F808B1D024D}" type="presParOf" srcId="{D8423277-FA82-40F8-8604-D7210D68E262}" destId="{3463FB7A-90BA-49F3-B0FD-117821906C04}" srcOrd="1" destOrd="0" presId="urn:microsoft.com/office/officeart/2005/8/layout/gear1"/>
    <dgm:cxn modelId="{3D00015F-413B-451C-B4A4-1C5919048ACA}" type="presParOf" srcId="{D8423277-FA82-40F8-8604-D7210D68E262}" destId="{2B16E6F1-960C-4EC2-A6B2-E3FDB76A22CF}" srcOrd="2" destOrd="0" presId="urn:microsoft.com/office/officeart/2005/8/layout/gear1"/>
    <dgm:cxn modelId="{F239C6A6-6C71-446F-9FE2-7E24E703288E}" type="presParOf" srcId="{D8423277-FA82-40F8-8604-D7210D68E262}" destId="{EE7E064A-540C-4BF1-88A9-65A910A6BC76}" srcOrd="3" destOrd="0" presId="urn:microsoft.com/office/officeart/2005/8/layout/gear1"/>
  </dgm:cxnLst>
  <dgm:bg>
    <a:effectLst>
      <a:glow rad="139700">
        <a:schemeClr val="accent4">
          <a:satMod val="175000"/>
          <a:alpha val="40000"/>
        </a:schemeClr>
      </a:glow>
    </a:effect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430C391-616C-4B26-B404-16A1B040C99D}" type="doc">
      <dgm:prSet loTypeId="urn:microsoft.com/office/officeart/2005/8/layout/gear1" loCatId="relationship" qsTypeId="urn:microsoft.com/office/officeart/2005/8/quickstyle/simple1" qsCatId="simple" csTypeId="urn:microsoft.com/office/officeart/2005/8/colors/accent0_3" csCatId="mainScheme" phldr="1"/>
      <dgm:spPr/>
    </dgm:pt>
    <dgm:pt modelId="{7C49575A-1EE2-4780-9234-249F18FE2F73}">
      <dgm:prSet phldrT="[Text]"/>
      <dgm:spPr/>
      <dgm:t>
        <a:bodyPr/>
        <a:lstStyle/>
        <a:p>
          <a:r>
            <a:rPr lang="en-US" dirty="0"/>
            <a:t>Farmer decision support in real time</a:t>
          </a:r>
          <a:endParaRPr lang="en-IE" dirty="0"/>
        </a:p>
      </dgm:t>
    </dgm:pt>
    <dgm:pt modelId="{6914A73B-1465-4A7E-B639-A2727B76CA39}" type="parTrans" cxnId="{4D0EB55C-28D2-4702-BAED-7640B73CD138}">
      <dgm:prSet/>
      <dgm:spPr/>
      <dgm:t>
        <a:bodyPr/>
        <a:lstStyle/>
        <a:p>
          <a:endParaRPr lang="en-IE"/>
        </a:p>
      </dgm:t>
    </dgm:pt>
    <dgm:pt modelId="{B7781C0D-D162-4369-9EA1-CD424206CF40}" type="sibTrans" cxnId="{4D0EB55C-28D2-4702-BAED-7640B73CD138}">
      <dgm:prSet/>
      <dgm:spPr>
        <a:solidFill>
          <a:schemeClr val="tx2"/>
        </a:solidFill>
      </dgm:spPr>
      <dgm:t>
        <a:bodyPr/>
        <a:lstStyle/>
        <a:p>
          <a:endParaRPr lang="en-IE"/>
        </a:p>
      </dgm:t>
    </dgm:pt>
    <dgm:pt modelId="{B927F7B5-CB2A-4489-9FB0-5EB58C9AD88A}" type="pres">
      <dgm:prSet presAssocID="{E430C391-616C-4B26-B404-16A1B040C99D}" presName="composite" presStyleCnt="0">
        <dgm:presLayoutVars>
          <dgm:chMax val="3"/>
          <dgm:animLvl val="lvl"/>
          <dgm:resizeHandles val="exact"/>
        </dgm:presLayoutVars>
      </dgm:prSet>
      <dgm:spPr/>
    </dgm:pt>
    <dgm:pt modelId="{4CBFD8DF-5A31-46E2-AAED-7B7CF664AAA9}" type="pres">
      <dgm:prSet presAssocID="{7C49575A-1EE2-4780-9234-249F18FE2F73}" presName="gear1" presStyleLbl="node1" presStyleIdx="0" presStyleCnt="1">
        <dgm:presLayoutVars>
          <dgm:chMax val="1"/>
          <dgm:bulletEnabled val="1"/>
        </dgm:presLayoutVars>
      </dgm:prSet>
      <dgm:spPr/>
    </dgm:pt>
    <dgm:pt modelId="{87B2BBBF-DE17-4094-8615-5907C4998F1B}" type="pres">
      <dgm:prSet presAssocID="{7C49575A-1EE2-4780-9234-249F18FE2F73}" presName="gear1srcNode" presStyleLbl="node1" presStyleIdx="0" presStyleCnt="1"/>
      <dgm:spPr/>
    </dgm:pt>
    <dgm:pt modelId="{B98C89DC-03C2-4766-8E45-72C7A08CD418}" type="pres">
      <dgm:prSet presAssocID="{7C49575A-1EE2-4780-9234-249F18FE2F73}" presName="gear1dstNode" presStyleLbl="node1" presStyleIdx="0" presStyleCnt="1"/>
      <dgm:spPr/>
    </dgm:pt>
    <dgm:pt modelId="{C500F17C-69BE-4DAD-A0C0-0C1C7918985D}" type="pres">
      <dgm:prSet presAssocID="{B7781C0D-D162-4369-9EA1-CD424206CF40}" presName="connector1" presStyleLbl="sibTrans2D1" presStyleIdx="0" presStyleCnt="1" custAng="651717" custLinFactNeighborX="-6310" custLinFactNeighborY="3247"/>
      <dgm:spPr/>
    </dgm:pt>
  </dgm:ptLst>
  <dgm:cxnLst>
    <dgm:cxn modelId="{0A649E21-A5C6-4A63-9EC4-9A8273225717}" type="presOf" srcId="{7C49575A-1EE2-4780-9234-249F18FE2F73}" destId="{4CBFD8DF-5A31-46E2-AAED-7B7CF664AAA9}" srcOrd="0" destOrd="0" presId="urn:microsoft.com/office/officeart/2005/8/layout/gear1"/>
    <dgm:cxn modelId="{4D0EB55C-28D2-4702-BAED-7640B73CD138}" srcId="{E430C391-616C-4B26-B404-16A1B040C99D}" destId="{7C49575A-1EE2-4780-9234-249F18FE2F73}" srcOrd="0" destOrd="0" parTransId="{6914A73B-1465-4A7E-B639-A2727B76CA39}" sibTransId="{B7781C0D-D162-4369-9EA1-CD424206CF40}"/>
    <dgm:cxn modelId="{07CF1C70-3FA2-49E9-AFD8-4ABEAFEC2194}" type="presOf" srcId="{E430C391-616C-4B26-B404-16A1B040C99D}" destId="{B927F7B5-CB2A-4489-9FB0-5EB58C9AD88A}" srcOrd="0" destOrd="0" presId="urn:microsoft.com/office/officeart/2005/8/layout/gear1"/>
    <dgm:cxn modelId="{C6E6919F-05C6-4733-8452-051E9C5719B6}" type="presOf" srcId="{7C49575A-1EE2-4780-9234-249F18FE2F73}" destId="{87B2BBBF-DE17-4094-8615-5907C4998F1B}" srcOrd="1" destOrd="0" presId="urn:microsoft.com/office/officeart/2005/8/layout/gear1"/>
    <dgm:cxn modelId="{6C8D62D0-9F88-40AD-8A72-E240507553B0}" type="presOf" srcId="{7C49575A-1EE2-4780-9234-249F18FE2F73}" destId="{B98C89DC-03C2-4766-8E45-72C7A08CD418}" srcOrd="2" destOrd="0" presId="urn:microsoft.com/office/officeart/2005/8/layout/gear1"/>
    <dgm:cxn modelId="{FAFDE2DB-F60C-4D16-AEA1-0A86A79310AD}" type="presOf" srcId="{B7781C0D-D162-4369-9EA1-CD424206CF40}" destId="{C500F17C-69BE-4DAD-A0C0-0C1C7918985D}" srcOrd="0" destOrd="0" presId="urn:microsoft.com/office/officeart/2005/8/layout/gear1"/>
    <dgm:cxn modelId="{20C13D87-B740-4F21-8E5A-FEA4117DB31A}" type="presParOf" srcId="{B927F7B5-CB2A-4489-9FB0-5EB58C9AD88A}" destId="{4CBFD8DF-5A31-46E2-AAED-7B7CF664AAA9}" srcOrd="0" destOrd="0" presId="urn:microsoft.com/office/officeart/2005/8/layout/gear1"/>
    <dgm:cxn modelId="{CD9BF221-44FA-40B2-BCA2-EA156D225E8B}" type="presParOf" srcId="{B927F7B5-CB2A-4489-9FB0-5EB58C9AD88A}" destId="{87B2BBBF-DE17-4094-8615-5907C4998F1B}" srcOrd="1" destOrd="0" presId="urn:microsoft.com/office/officeart/2005/8/layout/gear1"/>
    <dgm:cxn modelId="{1903DF86-0391-4B00-B84F-8629465B542E}" type="presParOf" srcId="{B927F7B5-CB2A-4489-9FB0-5EB58C9AD88A}" destId="{B98C89DC-03C2-4766-8E45-72C7A08CD418}" srcOrd="2" destOrd="0" presId="urn:microsoft.com/office/officeart/2005/8/layout/gear1"/>
    <dgm:cxn modelId="{EC2A89CD-EE9B-44BA-9886-80A5715266F7}" type="presParOf" srcId="{B927F7B5-CB2A-4489-9FB0-5EB58C9AD88A}" destId="{C500F17C-69BE-4DAD-A0C0-0C1C7918985D}" srcOrd="3" destOrd="0" presId="urn:microsoft.com/office/officeart/2005/8/layout/gear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B662-6948-4C88-A2B5-716ECABBFD9D}">
      <dsp:nvSpPr>
        <dsp:cNvPr id="0" name=""/>
        <dsp:cNvSpPr/>
      </dsp:nvSpPr>
      <dsp:spPr>
        <a:xfrm>
          <a:off x="0" y="3399"/>
          <a:ext cx="5181600" cy="72408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7948FA-A722-4BF5-864C-3F17FE4C6FBA}">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3E442-F060-434A-A15E-68FBD2D63935}">
      <dsp:nvSpPr>
        <dsp:cNvPr id="0" name=""/>
        <dsp:cNvSpPr/>
      </dsp:nvSpPr>
      <dsp:spPr>
        <a:xfrm>
          <a:off x="836323" y="3399"/>
          <a:ext cx="4345276" cy="724089"/>
        </a:xfrm>
        <a:prstGeom prst="rect">
          <a:avLst/>
        </a:prstGeo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solidFill>
                <a:sysClr val="window" lastClr="FFFFFF"/>
              </a:solidFill>
              <a:latin typeface="Times New Roman" panose="02020603050405020304" pitchFamily="18" charset="0"/>
              <a:ea typeface="+mn-ea"/>
              <a:cs typeface="Times New Roman" panose="02020603050405020304" pitchFamily="18" charset="0"/>
            </a:rPr>
            <a:t>Biodiversity</a:t>
          </a:r>
          <a:endParaRPr lang="en-IE" sz="1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836323" y="3399"/>
        <a:ext cx="4345276" cy="724089"/>
      </dsp:txXfrm>
    </dsp:sp>
    <dsp:sp modelId="{6F86A57D-44EF-4983-933F-11EC70306BEB}">
      <dsp:nvSpPr>
        <dsp:cNvPr id="0" name=""/>
        <dsp:cNvSpPr/>
      </dsp:nvSpPr>
      <dsp:spPr>
        <a:xfrm>
          <a:off x="0" y="908511"/>
          <a:ext cx="5181600" cy="72408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589627-1A53-4835-B5AA-8DD0A64F736D}">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3FD03-A943-493B-AD4F-F16E32D618D7}">
      <dsp:nvSpPr>
        <dsp:cNvPr id="0" name=""/>
        <dsp:cNvSpPr/>
      </dsp:nvSpPr>
      <dsp:spPr>
        <a:xfrm>
          <a:off x="836323" y="908511"/>
          <a:ext cx="4345276" cy="724089"/>
        </a:xfrm>
        <a:prstGeom prst="rect">
          <a:avLst/>
        </a:prstGeo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solidFill>
                <a:sysClr val="window" lastClr="FFFFFF"/>
              </a:solidFill>
              <a:latin typeface="Arial" panose="020B0604020202020204"/>
              <a:ea typeface="+mn-ea"/>
              <a:cs typeface="+mn-cs"/>
            </a:rPr>
            <a:t>Water </a:t>
          </a:r>
          <a:r>
            <a:rPr lang="en-US" sz="1900" kern="1200" dirty="0">
              <a:solidFill>
                <a:sysClr val="window" lastClr="FFFFFF"/>
              </a:solidFill>
              <a:latin typeface="Times New Roman" panose="02020603050405020304" pitchFamily="18" charset="0"/>
              <a:ea typeface="+mn-ea"/>
              <a:cs typeface="Times New Roman" panose="02020603050405020304" pitchFamily="18" charset="0"/>
            </a:rPr>
            <a:t>Quality</a:t>
          </a:r>
          <a:endParaRPr lang="en-IE" sz="1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836323" y="908511"/>
        <a:ext cx="4345276" cy="724089"/>
      </dsp:txXfrm>
    </dsp:sp>
    <dsp:sp modelId="{3834346F-4C8F-448F-9EE8-2E5D5CF6545B}">
      <dsp:nvSpPr>
        <dsp:cNvPr id="0" name=""/>
        <dsp:cNvSpPr/>
      </dsp:nvSpPr>
      <dsp:spPr>
        <a:xfrm>
          <a:off x="0" y="1813624"/>
          <a:ext cx="5181600" cy="72408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A3F20-DD06-4DE9-89AF-AD7A58578E2C}">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0E84C-B9E1-494B-9D22-8F74C6DE676C}">
      <dsp:nvSpPr>
        <dsp:cNvPr id="0" name=""/>
        <dsp:cNvSpPr/>
      </dsp:nvSpPr>
      <dsp:spPr>
        <a:xfrm>
          <a:off x="836323" y="1813624"/>
          <a:ext cx="4345276" cy="724089"/>
        </a:xfrm>
        <a:prstGeom prst="rect">
          <a:avLst/>
        </a:prstGeo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solidFill>
                <a:sysClr val="window" lastClr="FFFFFF"/>
              </a:solidFill>
              <a:latin typeface="Times New Roman" panose="02020603050405020304" pitchFamily="18" charset="0"/>
              <a:ea typeface="+mn-ea"/>
              <a:cs typeface="Times New Roman" panose="02020603050405020304" pitchFamily="18" charset="0"/>
            </a:rPr>
            <a:t>Ammonia</a:t>
          </a:r>
          <a:endParaRPr lang="en-IE" sz="19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836323" y="1813624"/>
        <a:ext cx="4345276" cy="724089"/>
      </dsp:txXfrm>
    </dsp:sp>
    <dsp:sp modelId="{FFDCE2EB-6AB7-44BA-8817-84BA204B1E4A}">
      <dsp:nvSpPr>
        <dsp:cNvPr id="0" name=""/>
        <dsp:cNvSpPr/>
      </dsp:nvSpPr>
      <dsp:spPr>
        <a:xfrm>
          <a:off x="0" y="2718736"/>
          <a:ext cx="5181600" cy="72408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FEA3D-E42C-433A-BE62-78C8FD69908D}">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9535A-D925-4030-928A-F5485B2F3B65}">
      <dsp:nvSpPr>
        <dsp:cNvPr id="0" name=""/>
        <dsp:cNvSpPr/>
      </dsp:nvSpPr>
      <dsp:spPr>
        <a:xfrm>
          <a:off x="836323" y="2718736"/>
          <a:ext cx="4345276" cy="724089"/>
        </a:xfrm>
        <a:prstGeom prst="rect">
          <a:avLst/>
        </a:prstGeo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solidFill>
                <a:sysClr val="window" lastClr="FFFFFF"/>
              </a:solidFill>
              <a:latin typeface="Times New Roman" panose="02020603050405020304" pitchFamily="18" charset="0"/>
              <a:ea typeface="+mn-ea"/>
              <a:cs typeface="Times New Roman" panose="02020603050405020304" pitchFamily="18" charset="0"/>
            </a:rPr>
            <a:t>Animal Health &amp; Welfare</a:t>
          </a:r>
          <a:endParaRPr lang="en-IE" sz="1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836323" y="2718736"/>
        <a:ext cx="4345276" cy="724089"/>
      </dsp:txXfrm>
    </dsp:sp>
    <dsp:sp modelId="{C299A264-E40E-4BB7-8BA3-0E5E5CDFDFE0}">
      <dsp:nvSpPr>
        <dsp:cNvPr id="0" name=""/>
        <dsp:cNvSpPr/>
      </dsp:nvSpPr>
      <dsp:spPr>
        <a:xfrm>
          <a:off x="0" y="3623848"/>
          <a:ext cx="5181600" cy="72408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C36798-8FD3-446F-90C1-F5294CB940CD}">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CB027-4683-40ED-BE88-DD1C272326D8}">
      <dsp:nvSpPr>
        <dsp:cNvPr id="0" name=""/>
        <dsp:cNvSpPr/>
      </dsp:nvSpPr>
      <dsp:spPr>
        <a:xfrm>
          <a:off x="836323" y="3623848"/>
          <a:ext cx="4345276" cy="724089"/>
        </a:xfrm>
        <a:prstGeom prst="rect">
          <a:avLst/>
        </a:prstGeom>
        <a:solidFill>
          <a:srgbClr val="4F9FA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solidFill>
                <a:sysClr val="window" lastClr="FFFFFF"/>
              </a:solidFill>
              <a:latin typeface="Times New Roman" panose="02020603050405020304" pitchFamily="18" charset="0"/>
              <a:ea typeface="+mn-ea"/>
              <a:cs typeface="Times New Roman" panose="02020603050405020304" pitchFamily="18" charset="0"/>
            </a:rPr>
            <a:t>Carbon</a:t>
          </a:r>
          <a:endParaRPr lang="en-IE" sz="19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836323" y="3623848"/>
        <a:ext cx="4345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9714D-0F96-446D-BA12-0820D2E36BAD}">
      <dsp:nvSpPr>
        <dsp:cNvPr id="0" name=""/>
        <dsp:cNvSpPr/>
      </dsp:nvSpPr>
      <dsp:spPr>
        <a:xfrm>
          <a:off x="1793302" y="772101"/>
          <a:ext cx="3758908" cy="3598748"/>
        </a:xfrm>
        <a:prstGeom prst="ellipse">
          <a:avLst/>
        </a:prstGeom>
        <a:solidFill>
          <a:sysClr val="window" lastClr="FFFFFF">
            <a:hueOff val="0"/>
            <a:satOff val="0"/>
            <a:lumOff val="0"/>
            <a:alpha val="57000"/>
          </a:sys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a:solidFill>
                <a:sysClr val="window" lastClr="FFFFFF"/>
              </a:solidFill>
              <a:latin typeface="Arial" panose="020B0604020202020204"/>
              <a:ea typeface="+mn-ea"/>
              <a:cs typeface="+mn-cs"/>
            </a:rPr>
            <a:t>Evolve</a:t>
          </a:r>
          <a:endParaRPr lang="en-IE" sz="4800" kern="1200">
            <a:solidFill>
              <a:sysClr val="window" lastClr="FFFFFF"/>
            </a:solidFill>
            <a:latin typeface="Arial" panose="020B0604020202020204"/>
            <a:ea typeface="+mn-ea"/>
            <a:cs typeface="+mn-cs"/>
          </a:endParaRPr>
        </a:p>
      </dsp:txBody>
      <dsp:txXfrm>
        <a:off x="2343781" y="1299125"/>
        <a:ext cx="2657950" cy="2544700"/>
      </dsp:txXfrm>
    </dsp:sp>
    <dsp:sp modelId="{AC92A723-D030-4AE6-93D5-29B654651E35}">
      <dsp:nvSpPr>
        <dsp:cNvPr id="0" name=""/>
        <dsp:cNvSpPr/>
      </dsp:nvSpPr>
      <dsp:spPr>
        <a:xfrm>
          <a:off x="2982531" y="85180"/>
          <a:ext cx="1380449" cy="1380449"/>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endParaRPr lang="en-IE" sz="1100" b="1" kern="1200">
            <a:solidFill>
              <a:srgbClr val="005776"/>
            </a:solidFill>
            <a:latin typeface="Calibri" panose="020F0502020204030204" pitchFamily="34" charset="0"/>
            <a:ea typeface="+mn-ea"/>
            <a:cs typeface="Calibri" panose="020F0502020204030204" pitchFamily="34" charset="0"/>
          </a:endParaRPr>
        </a:p>
      </dsp:txBody>
      <dsp:txXfrm>
        <a:off x="3184693" y="287342"/>
        <a:ext cx="976125" cy="976125"/>
      </dsp:txXfrm>
    </dsp:sp>
    <dsp:sp modelId="{11976294-0E86-452D-B386-EF1C73FB79AE}">
      <dsp:nvSpPr>
        <dsp:cNvPr id="0" name=""/>
        <dsp:cNvSpPr/>
      </dsp:nvSpPr>
      <dsp:spPr>
        <a:xfrm>
          <a:off x="4690696" y="1326234"/>
          <a:ext cx="1380449" cy="1380449"/>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endParaRPr lang="en-IE" sz="1100" b="1" kern="1200">
            <a:solidFill>
              <a:srgbClr val="005776"/>
            </a:solidFill>
            <a:latin typeface="Calibri" panose="020F0502020204030204" pitchFamily="34" charset="0"/>
            <a:ea typeface="+mn-ea"/>
            <a:cs typeface="Calibri" panose="020F0502020204030204" pitchFamily="34" charset="0"/>
          </a:endParaRPr>
        </a:p>
      </dsp:txBody>
      <dsp:txXfrm>
        <a:off x="4892858" y="1528396"/>
        <a:ext cx="976125" cy="976125"/>
      </dsp:txXfrm>
    </dsp:sp>
    <dsp:sp modelId="{FE83D469-F4C7-409B-9431-9C5EC7FE8492}">
      <dsp:nvSpPr>
        <dsp:cNvPr id="0" name=""/>
        <dsp:cNvSpPr/>
      </dsp:nvSpPr>
      <dsp:spPr>
        <a:xfrm>
          <a:off x="4038235" y="3334303"/>
          <a:ext cx="1380449" cy="1380449"/>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endParaRPr lang="en-IE" sz="1100" b="1" kern="1200">
            <a:solidFill>
              <a:srgbClr val="005776"/>
            </a:solidFill>
            <a:latin typeface="Calibri" panose="020F0502020204030204" pitchFamily="34" charset="0"/>
            <a:ea typeface="+mn-ea"/>
            <a:cs typeface="Calibri" panose="020F0502020204030204" pitchFamily="34" charset="0"/>
          </a:endParaRPr>
        </a:p>
      </dsp:txBody>
      <dsp:txXfrm>
        <a:off x="4240397" y="3536465"/>
        <a:ext cx="976125" cy="976125"/>
      </dsp:txXfrm>
    </dsp:sp>
    <dsp:sp modelId="{4EE67697-9BB4-4A78-B694-1741C5AEEAC5}">
      <dsp:nvSpPr>
        <dsp:cNvPr id="0" name=""/>
        <dsp:cNvSpPr/>
      </dsp:nvSpPr>
      <dsp:spPr>
        <a:xfrm>
          <a:off x="1926827" y="3334303"/>
          <a:ext cx="1380449" cy="1380449"/>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endParaRPr lang="en-IE" sz="1100" b="1" kern="1200">
            <a:solidFill>
              <a:srgbClr val="005776"/>
            </a:solidFill>
            <a:latin typeface="Calibri" panose="020F0502020204030204" pitchFamily="34" charset="0"/>
            <a:ea typeface="+mn-ea"/>
            <a:cs typeface="Calibri" panose="020F0502020204030204" pitchFamily="34" charset="0"/>
          </a:endParaRPr>
        </a:p>
      </dsp:txBody>
      <dsp:txXfrm>
        <a:off x="2128989" y="3536465"/>
        <a:ext cx="976125" cy="976125"/>
      </dsp:txXfrm>
    </dsp:sp>
    <dsp:sp modelId="{6ABA981A-8694-4F3A-B30B-84FF5108C61F}">
      <dsp:nvSpPr>
        <dsp:cNvPr id="0" name=""/>
        <dsp:cNvSpPr/>
      </dsp:nvSpPr>
      <dsp:spPr>
        <a:xfrm>
          <a:off x="1274366" y="1326234"/>
          <a:ext cx="1380449" cy="1380449"/>
        </a:xfrm>
        <a:prstGeom prst="ellipse">
          <a:avLst/>
        </a:prstGeom>
        <a:solidFill>
          <a:sysClr val="window" lastClr="FFFFFF">
            <a:hueOff val="0"/>
            <a:satOff val="0"/>
            <a:lumOff val="0"/>
          </a:sysClr>
        </a:solidFill>
        <a:ln w="12700" cap="flat" cmpd="sng" algn="ctr">
          <a:solidFill>
            <a:srgbClr val="77C19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br>
            <a:rPr lang="en-IE" sz="1100" b="1" kern="1200">
              <a:solidFill>
                <a:sysClr val="window" lastClr="FFFFFF"/>
              </a:solidFill>
              <a:latin typeface="Calibri" panose="020F0502020204030204" pitchFamily="34" charset="0"/>
              <a:ea typeface="+mn-ea"/>
              <a:cs typeface="Calibri" panose="020F0502020204030204" pitchFamily="34" charset="0"/>
            </a:rPr>
          </a:br>
          <a:endParaRPr lang="en-IE" sz="1100" b="1" kern="1200">
            <a:solidFill>
              <a:sysClr val="window" lastClr="FFFFFF"/>
            </a:solidFill>
            <a:latin typeface="Calibri" panose="020F0502020204030204" pitchFamily="34" charset="0"/>
            <a:ea typeface="+mn-ea"/>
            <a:cs typeface="Calibri" panose="020F0502020204030204" pitchFamily="34" charset="0"/>
          </a:endParaRPr>
        </a:p>
      </dsp:txBody>
      <dsp:txXfrm>
        <a:off x="1476528" y="1528396"/>
        <a:ext cx="976125" cy="976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5482D-ADD9-46E9-A1AA-32EEE4A2AA80}">
      <dsp:nvSpPr>
        <dsp:cNvPr id="0" name=""/>
        <dsp:cNvSpPr/>
      </dsp:nvSpPr>
      <dsp:spPr>
        <a:xfrm rot="20967204">
          <a:off x="1339923" y="1150511"/>
          <a:ext cx="1478897" cy="1478897"/>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Evolve</a:t>
          </a:r>
          <a:endParaRPr lang="en-IE" sz="1800" kern="1200" dirty="0">
            <a:latin typeface="Times New Roman" panose="02020603050405020304" pitchFamily="18" charset="0"/>
            <a:cs typeface="Times New Roman" panose="02020603050405020304" pitchFamily="18" charset="0"/>
          </a:endParaRPr>
        </a:p>
      </dsp:txBody>
      <dsp:txXfrm>
        <a:off x="1634880" y="1497154"/>
        <a:ext cx="884249" cy="760183"/>
      </dsp:txXfrm>
    </dsp:sp>
    <dsp:sp modelId="{1D158DEB-BB45-4184-A3A3-A3D3C76EE400}">
      <dsp:nvSpPr>
        <dsp:cNvPr id="0" name=""/>
        <dsp:cNvSpPr/>
      </dsp:nvSpPr>
      <dsp:spPr>
        <a:xfrm>
          <a:off x="475942" y="860449"/>
          <a:ext cx="1075562" cy="1075562"/>
        </a:xfrm>
        <a:prstGeom prst="gear6">
          <a:avLst/>
        </a:prstGeom>
        <a:solidFill>
          <a:schemeClr val="accent4">
            <a:hueOff val="-3065602"/>
            <a:satOff val="28922"/>
            <a:lumOff val="-5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Times New Roman" panose="02020603050405020304" pitchFamily="18" charset="0"/>
              <a:cs typeface="Times New Roman" panose="02020603050405020304" pitchFamily="18" charset="0"/>
            </a:rPr>
            <a:t>Grassfed standard</a:t>
          </a:r>
          <a:endParaRPr lang="en-IE" sz="900" kern="1200" dirty="0">
            <a:latin typeface="Times New Roman" panose="02020603050405020304" pitchFamily="18" charset="0"/>
            <a:cs typeface="Times New Roman" panose="02020603050405020304" pitchFamily="18" charset="0"/>
          </a:endParaRPr>
        </a:p>
      </dsp:txBody>
      <dsp:txXfrm>
        <a:off x="746718" y="1132862"/>
        <a:ext cx="534010" cy="530736"/>
      </dsp:txXfrm>
    </dsp:sp>
    <dsp:sp modelId="{7BFC718C-1F92-4F2F-A4FB-4C8136B52C0A}">
      <dsp:nvSpPr>
        <dsp:cNvPr id="0" name=""/>
        <dsp:cNvSpPr/>
      </dsp:nvSpPr>
      <dsp:spPr>
        <a:xfrm rot="20700000">
          <a:off x="1078366" y="118421"/>
          <a:ext cx="1053831" cy="1053831"/>
        </a:xfrm>
        <a:prstGeom prst="gear6">
          <a:avLst/>
        </a:prstGeom>
        <a:solidFill>
          <a:schemeClr val="accent4">
            <a:hueOff val="-6131203"/>
            <a:satOff val="57844"/>
            <a:lumOff val="-103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Times New Roman" panose="02020603050405020304" pitchFamily="18" charset="0"/>
              <a:cs typeface="Times New Roman" panose="02020603050405020304" pitchFamily="18" charset="0"/>
            </a:rPr>
            <a:t>Sustainable dairy Assurance Scheme</a:t>
          </a:r>
          <a:endParaRPr lang="en-IE" sz="900" kern="1200" dirty="0">
            <a:latin typeface="Times New Roman" panose="02020603050405020304" pitchFamily="18" charset="0"/>
            <a:cs typeface="Times New Roman" panose="02020603050405020304" pitchFamily="18" charset="0"/>
          </a:endParaRPr>
        </a:p>
      </dsp:txBody>
      <dsp:txXfrm rot="-20700000">
        <a:off x="1309502" y="349557"/>
        <a:ext cx="591559" cy="591559"/>
      </dsp:txXfrm>
    </dsp:sp>
    <dsp:sp modelId="{E8ADDD12-DCCD-4A0C-AB5B-3720A67F7A56}">
      <dsp:nvSpPr>
        <dsp:cNvPr id="0" name=""/>
        <dsp:cNvSpPr/>
      </dsp:nvSpPr>
      <dsp:spPr>
        <a:xfrm rot="6115508">
          <a:off x="1127091" y="987492"/>
          <a:ext cx="1892989" cy="1892989"/>
        </a:xfrm>
        <a:prstGeom prst="circularArrow">
          <a:avLst>
            <a:gd name="adj1" fmla="val 4687"/>
            <a:gd name="adj2" fmla="val 299029"/>
            <a:gd name="adj3" fmla="val 2464535"/>
            <a:gd name="adj4" fmla="val 15977353"/>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89B168-1197-4768-907F-136671BC61BD}">
      <dsp:nvSpPr>
        <dsp:cNvPr id="0" name=""/>
        <dsp:cNvSpPr/>
      </dsp:nvSpPr>
      <dsp:spPr>
        <a:xfrm>
          <a:off x="285462" y="628928"/>
          <a:ext cx="1375374" cy="1375374"/>
        </a:xfrm>
        <a:prstGeom prst="leftCircularArrow">
          <a:avLst>
            <a:gd name="adj1" fmla="val 6452"/>
            <a:gd name="adj2" fmla="val 429999"/>
            <a:gd name="adj3" fmla="val 10489124"/>
            <a:gd name="adj4" fmla="val 14837806"/>
            <a:gd name="adj5" fmla="val 7527"/>
          </a:avLst>
        </a:prstGeom>
        <a:solidFill>
          <a:schemeClr val="accent4">
            <a:hueOff val="-3065602"/>
            <a:satOff val="28922"/>
            <a:lumOff val="-51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E34F7A-FDFC-4891-9241-179B183CFFFE}">
      <dsp:nvSpPr>
        <dsp:cNvPr id="0" name=""/>
        <dsp:cNvSpPr/>
      </dsp:nvSpPr>
      <dsp:spPr>
        <a:xfrm rot="1083077">
          <a:off x="834604" y="-105946"/>
          <a:ext cx="1482931" cy="1482931"/>
        </a:xfrm>
        <a:prstGeom prst="circularArrow">
          <a:avLst>
            <a:gd name="adj1" fmla="val 5984"/>
            <a:gd name="adj2" fmla="val 394124"/>
            <a:gd name="adj3" fmla="val 13313824"/>
            <a:gd name="adj4" fmla="val 10508221"/>
            <a:gd name="adj5" fmla="val 6981"/>
          </a:avLst>
        </a:prstGeom>
        <a:solidFill>
          <a:schemeClr val="accent4">
            <a:hueOff val="-6131203"/>
            <a:satOff val="57844"/>
            <a:lumOff val="-1038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1E7E8-EDC7-4C3C-9215-CE476DAF0AB2}">
      <dsp:nvSpPr>
        <dsp:cNvPr id="0" name=""/>
        <dsp:cNvSpPr/>
      </dsp:nvSpPr>
      <dsp:spPr>
        <a:xfrm>
          <a:off x="1232659" y="774104"/>
          <a:ext cx="1703029" cy="1703029"/>
        </a:xfrm>
        <a:prstGeom prst="gear9">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Project Galileo</a:t>
          </a:r>
          <a:endParaRPr lang="en-IE" sz="2400" kern="1200" dirty="0"/>
        </a:p>
      </dsp:txBody>
      <dsp:txXfrm>
        <a:off x="1575044" y="1173030"/>
        <a:ext cx="1018259" cy="875392"/>
      </dsp:txXfrm>
    </dsp:sp>
    <dsp:sp modelId="{EE7E064A-540C-4BF1-88A9-65A910A6BC76}">
      <dsp:nvSpPr>
        <dsp:cNvPr id="0" name=""/>
        <dsp:cNvSpPr/>
      </dsp:nvSpPr>
      <dsp:spPr>
        <a:xfrm>
          <a:off x="1284213" y="498692"/>
          <a:ext cx="2094726" cy="2094726"/>
        </a:xfrm>
        <a:prstGeom prst="circularArrow">
          <a:avLst>
            <a:gd name="adj1" fmla="val 4878"/>
            <a:gd name="adj2" fmla="val 312630"/>
            <a:gd name="adj3" fmla="val 3045572"/>
            <a:gd name="adj4" fmla="val 15358921"/>
            <a:gd name="adj5" fmla="val 5691"/>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FD8DF-5A31-46E2-AAED-7B7CF664AAA9}">
      <dsp:nvSpPr>
        <dsp:cNvPr id="0" name=""/>
        <dsp:cNvSpPr/>
      </dsp:nvSpPr>
      <dsp:spPr>
        <a:xfrm>
          <a:off x="1086002" y="774104"/>
          <a:ext cx="1703029" cy="1703029"/>
        </a:xfrm>
        <a:prstGeom prst="gear9">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Farmer decision support in real time</a:t>
          </a:r>
          <a:endParaRPr lang="en-IE" sz="1500" kern="1200" dirty="0"/>
        </a:p>
      </dsp:txBody>
      <dsp:txXfrm>
        <a:off x="1428387" y="1173030"/>
        <a:ext cx="1018259" cy="875392"/>
      </dsp:txXfrm>
    </dsp:sp>
    <dsp:sp modelId="{C500F17C-69BE-4DAD-A0C0-0C1C7918985D}">
      <dsp:nvSpPr>
        <dsp:cNvPr id="0" name=""/>
        <dsp:cNvSpPr/>
      </dsp:nvSpPr>
      <dsp:spPr>
        <a:xfrm rot="651717">
          <a:off x="1005380" y="566708"/>
          <a:ext cx="2094726" cy="2094726"/>
        </a:xfrm>
        <a:prstGeom prst="circularArrow">
          <a:avLst>
            <a:gd name="adj1" fmla="val 4878"/>
            <a:gd name="adj2" fmla="val 312630"/>
            <a:gd name="adj3" fmla="val 3045572"/>
            <a:gd name="adj4" fmla="val 15358921"/>
            <a:gd name="adj5" fmla="val 5691"/>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3155F-E99B-4CD5-B305-5043317FEED9}" type="datetimeFigureOut">
              <a:rPr lang="en-IE" smtClean="0"/>
              <a:t>27/11/2024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9DD3E-DCEF-4BF3-B258-D999C4E429AF}" type="slidenum">
              <a:rPr lang="en-IE" smtClean="0"/>
              <a:t>‹#›</a:t>
            </a:fld>
            <a:endParaRPr lang="en-IE"/>
          </a:p>
        </p:txBody>
      </p:sp>
    </p:spTree>
    <p:extLst>
      <p:ext uri="{BB962C8B-B14F-4D97-AF65-F5344CB8AC3E}">
        <p14:creationId xmlns:p14="http://schemas.microsoft.com/office/powerpoint/2010/main" val="302373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Good afternoon, it’s a pleasure to be here today on behalf of Kerry Dairy Ireland to speak to you about our Project Galileo. </a:t>
            </a:r>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Project Galileo aims to close the gap between earth observations and in time analysis on the ground and to create a way of farming that is more proactive than reactive. Agricultural practices across the world are reliant on weather patterns, in recent years these weather patterns have become more unpredictable, which poses a threat to the lean and efficient farming methods developed by our farmers over decades. By harnessing advanced technology in the sky and in the ground we at Kerry Dairy Ireland can own this challenge and support our farmers to make the most impactful everyday decision making on their farms and to trailblaze the route toward our business mission to facilitate and accelerate sustainable action within our business and across our milk supplier farms.</a:t>
            </a:r>
          </a:p>
          <a:p>
            <a:endParaRPr lang="en-GB" dirty="0"/>
          </a:p>
        </p:txBody>
      </p:sp>
      <p:sp>
        <p:nvSpPr>
          <p:cNvPr id="4" name="Slide Number Placeholder 3"/>
          <p:cNvSpPr>
            <a:spLocks noGrp="1"/>
          </p:cNvSpPr>
          <p:nvPr>
            <p:ph type="sldNum" sz="quarter" idx="5"/>
          </p:nvPr>
        </p:nvSpPr>
        <p:spPr/>
        <p:txBody>
          <a:bodyPr/>
          <a:lstStyle/>
          <a:p>
            <a:pPr marL="0" marR="0" lvl="0" indent="0" algn="r" defTabSz="966526" rtl="0" eaLnBrk="1" fontAlgn="auto" latinLnBrk="0" hangingPunct="1">
              <a:lnSpc>
                <a:spcPct val="100000"/>
              </a:lnSpc>
              <a:spcBef>
                <a:spcPts val="0"/>
              </a:spcBef>
              <a:spcAft>
                <a:spcPts val="0"/>
              </a:spcAft>
              <a:buClrTx/>
              <a:buSzTx/>
              <a:buFontTx/>
              <a:buNone/>
              <a:tabLst/>
              <a:defRPr/>
            </a:pPr>
            <a:fld id="{6BDB008A-AE65-4002-B8CB-7FF40E6B1F1A}" type="slidenum">
              <a:rPr kumimoji="0" lang="en-I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6"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085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In the Southwest of Ireland where Kerry Dairy Ireland and our 2800 milk suppliers are based, we collect about 1.2bn litres of milk annually and process it into a wide range of dairy products and nutritional ingredients. We have 6 manufacturing facilities within Kerry dairy Ireland, three are located in our catchment area for milk collection and processing in the southwest. We also have 31 farm and home supply stores scattered across the catchment and a large feed mill in county Kerry which produces tailored animal nutrition for our herds. </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We are fortunate in having a very layered and robust monitoring, reporting and verification system for sustainability at Kerry Dairy Ireland.</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100% of our milk supplier farms are certified under the Bord Bia Origin Green Sustainable Dairy Assurance Scheme (SDAS), this is a third party verified audit of on farm activity that provides granular individual farm focused insights into the sustainability of operations on farm. Additionally 100% of our milk carries the Bord Bia certification for Grassfed milk meaning a minimum 95% of the cows feed is </a:t>
            </a:r>
            <a:r>
              <a:rPr lang="en-IE" sz="1800" kern="100" dirty="0" err="1">
                <a:effectLst/>
                <a:latin typeface="Calibri" panose="020F0502020204030204" pitchFamily="34" charset="0"/>
                <a:ea typeface="Calibri" panose="020F0502020204030204" pitchFamily="34" charset="0"/>
                <a:cs typeface="Arial" panose="020B0604020202020204" pitchFamily="34" charset="0"/>
              </a:rPr>
              <a:t>grassbased</a:t>
            </a:r>
            <a:r>
              <a:rPr lang="en-IE" sz="1800" kern="100" dirty="0">
                <a:effectLst/>
                <a:latin typeface="Calibri" panose="020F0502020204030204" pitchFamily="34" charset="0"/>
                <a:ea typeface="Calibri" panose="020F0502020204030204" pitchFamily="34" charset="0"/>
                <a:cs typeface="Arial" panose="020B0604020202020204" pitchFamily="34" charset="0"/>
              </a:rPr>
              <a:t>. We have farm programmes running to incentivise farmers toward tangible and impactful action in all the areas of sustainability and emission reduction at farm level. Kerry Dairy Ireland’s on farm sustainability programme is called </a:t>
            </a:r>
            <a:r>
              <a:rPr lang="en-IE" sz="1800" i="1" kern="100" dirty="0">
                <a:effectLst/>
                <a:latin typeface="Calibri" panose="020F0502020204030204" pitchFamily="34" charset="0"/>
                <a:ea typeface="Calibri" panose="020F0502020204030204" pitchFamily="34" charset="0"/>
                <a:cs typeface="Arial" panose="020B0604020202020204" pitchFamily="34" charset="0"/>
              </a:rPr>
              <a:t>Evolve</a:t>
            </a:r>
            <a:r>
              <a:rPr lang="en-IE" sz="1800" kern="100" dirty="0">
                <a:effectLst/>
                <a:latin typeface="Calibri" panose="020F0502020204030204" pitchFamily="34" charset="0"/>
                <a:ea typeface="Calibri" panose="020F0502020204030204" pitchFamily="34" charset="0"/>
                <a:cs typeface="Arial" panose="020B0604020202020204" pitchFamily="34" charset="0"/>
              </a:rPr>
              <a:t>. The programme is revised annually. The focus and detail given to each initiative within the programme is assessed and tailored to react to the sustainability needs of our milk suppliers as interpreted by the results of the SDAS audits and feedback from the farmers themselves. With this incentivised and focused approach we aim to move the cultural dial with regard to how our farmers view, approach and adapts sustainability on their farms.</a:t>
            </a:r>
          </a:p>
        </p:txBody>
      </p:sp>
      <p:sp>
        <p:nvSpPr>
          <p:cNvPr id="4" name="Slide Number Placeholder 3"/>
          <p:cNvSpPr>
            <a:spLocks noGrp="1"/>
          </p:cNvSpPr>
          <p:nvPr>
            <p:ph type="sldNum" sz="quarter" idx="5"/>
          </p:nvPr>
        </p:nvSpPr>
        <p:spPr/>
        <p:txBody>
          <a:bodyPr/>
          <a:lstStyle/>
          <a:p>
            <a:pPr marL="0" marR="0" lvl="0" indent="0" algn="r" defTabSz="966526" rtl="0" eaLnBrk="1" fontAlgn="auto" latinLnBrk="0" hangingPunct="1">
              <a:lnSpc>
                <a:spcPct val="100000"/>
              </a:lnSpc>
              <a:spcBef>
                <a:spcPts val="0"/>
              </a:spcBef>
              <a:spcAft>
                <a:spcPts val="0"/>
              </a:spcAft>
              <a:buClrTx/>
              <a:buSzTx/>
              <a:buFontTx/>
              <a:buNone/>
              <a:tabLst/>
              <a:defRPr/>
            </a:pPr>
            <a:fld id="{E9A730C4-968E-544A-9340-264742B4DB11}" type="slidenum">
              <a:rPr kumimoji="0" lang="en-I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6" rtl="0" eaLnBrk="1" fontAlgn="auto" latinLnBrk="0" hangingPunct="1">
                <a:lnSpc>
                  <a:spcPct val="100000"/>
                </a:lnSpc>
                <a:spcBef>
                  <a:spcPts val="0"/>
                </a:spcBef>
                <a:spcAft>
                  <a:spcPts val="0"/>
                </a:spcAft>
                <a:buClrTx/>
                <a:buSzTx/>
                <a:buFontTx/>
                <a:buNone/>
                <a:tabLst/>
                <a:defRPr/>
              </a:pPr>
              <a:t>2</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1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Ireland has an ideal climate for growing grass, which ultimately improves the efficiency of Irish Dairy farming - making us a low input, medium output farming system. However, keeping the grass growth at optimum and predictable quantities has always been a challenge, one that is becoming more difficult to manage as the impacts of global warming continue to interrupt weather conditions. We have some key sustainability challenges across our farming system including: biodiversity, water quality, ammonia and carbon emissions and animal health &amp; welfare. A pressing challenge is the legislative requirement that Irish Agriculture as a whole must achieve a 25% absolute carbon emissions reduction by 2030. In our endeavour to achieve this ambitious carbon emission reduction target it is important that all areas of sustainability are addressed. </a:t>
            </a:r>
          </a:p>
          <a:p>
            <a:endParaRPr lang="en-GB" dirty="0"/>
          </a:p>
        </p:txBody>
      </p:sp>
      <p:sp>
        <p:nvSpPr>
          <p:cNvPr id="4" name="Slide Number Placeholder 3"/>
          <p:cNvSpPr>
            <a:spLocks noGrp="1"/>
          </p:cNvSpPr>
          <p:nvPr>
            <p:ph type="sldNum" sz="quarter" idx="5"/>
          </p:nvPr>
        </p:nvSpPr>
        <p:spPr/>
        <p:txBody>
          <a:bodyPr/>
          <a:lstStyle/>
          <a:p>
            <a:pPr marL="0" marR="0" lvl="0" indent="0" algn="r" defTabSz="966526" rtl="0" eaLnBrk="1" fontAlgn="auto" latinLnBrk="0" hangingPunct="1">
              <a:lnSpc>
                <a:spcPct val="100000"/>
              </a:lnSpc>
              <a:spcBef>
                <a:spcPts val="0"/>
              </a:spcBef>
              <a:spcAft>
                <a:spcPts val="0"/>
              </a:spcAft>
              <a:buClrTx/>
              <a:buSzTx/>
              <a:buFontTx/>
              <a:buNone/>
              <a:tabLst/>
              <a:defRPr/>
            </a:pPr>
            <a:fld id="{E9A730C4-968E-544A-9340-264742B4DB11}" type="slidenum">
              <a:rPr kumimoji="0" lang="en-I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26" rtl="0" eaLnBrk="1" fontAlgn="auto" latinLnBrk="0" hangingPunct="1">
                <a:lnSpc>
                  <a:spcPct val="100000"/>
                </a:lnSpc>
                <a:spcBef>
                  <a:spcPts val="0"/>
                </a:spcBef>
                <a:spcAft>
                  <a:spcPts val="0"/>
                </a:spcAft>
                <a:buClrTx/>
                <a:buSzTx/>
                <a:buFontTx/>
                <a:buNone/>
                <a:tabLst/>
                <a:defRPr/>
              </a:pPr>
              <a:t>3</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69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Calibri" panose="020F0502020204030204" pitchFamily="34" charset="0"/>
                <a:ea typeface="Calibri" panose="020F0502020204030204" pitchFamily="34" charset="0"/>
                <a:cs typeface="Arial" panose="020B0604020202020204" pitchFamily="34" charset="0"/>
              </a:rPr>
              <a:t>We recognise our privilege in having granular individual information for all milk suppliers, paired with our longstanding relationship and </a:t>
            </a:r>
            <a:r>
              <a:rPr lang="en-IE" sz="1800" i="1" dirty="0">
                <a:effectLst/>
                <a:latin typeface="Calibri" panose="020F0502020204030204" pitchFamily="34" charset="0"/>
                <a:ea typeface="Calibri" panose="020F0502020204030204" pitchFamily="34" charset="0"/>
                <a:cs typeface="Arial" panose="020B0604020202020204" pitchFamily="34" charset="0"/>
              </a:rPr>
              <a:t>Evolve</a:t>
            </a:r>
            <a:r>
              <a:rPr lang="en-IE" sz="1800" dirty="0">
                <a:effectLst/>
                <a:latin typeface="Calibri" panose="020F0502020204030204" pitchFamily="34" charset="0"/>
                <a:ea typeface="Calibri" panose="020F0502020204030204" pitchFamily="34" charset="0"/>
                <a:cs typeface="Arial" panose="020B0604020202020204" pitchFamily="34" charset="0"/>
              </a:rPr>
              <a:t>, our award winning sustainability programme for farm activity that has been the model for many sustainability initiatives launched around the world by our peers and competitors. With these strong foundations of sustainability in place we have achieved 9% reduction in our scope 3 carbon intensity since our base year. This has been a result of communication from Kerry Dairy Ireland’s quality &amp; sustainability advisors and commitment &amp; dedication by the farmers to adopt and blend new methods of farming their land and animals. We are proud of the progress made to date and commend the farmers who have adopted new technologies and methods of farming. We have made progress, but not enough for what is required in the aim to revolutionise a system that is already considered to be one of the most sustainable in the world. </a:t>
            </a:r>
            <a:endParaRPr lang="en-IE" dirty="0"/>
          </a:p>
        </p:txBody>
      </p:sp>
      <p:sp>
        <p:nvSpPr>
          <p:cNvPr id="4" name="Slide Number Placeholder 3"/>
          <p:cNvSpPr>
            <a:spLocks noGrp="1"/>
          </p:cNvSpPr>
          <p:nvPr>
            <p:ph type="sldNum" sz="quarter" idx="5"/>
          </p:nvPr>
        </p:nvSpPr>
        <p:spPr/>
        <p:txBody>
          <a:bodyPr/>
          <a:lstStyle/>
          <a:p>
            <a:fld id="{A229DD3E-DCEF-4BF3-B258-D999C4E429AF}" type="slidenum">
              <a:rPr lang="en-IE" smtClean="0"/>
              <a:t>4</a:t>
            </a:fld>
            <a:endParaRPr lang="en-IE"/>
          </a:p>
        </p:txBody>
      </p:sp>
    </p:spTree>
    <p:extLst>
      <p:ext uri="{BB962C8B-B14F-4D97-AF65-F5344CB8AC3E}">
        <p14:creationId xmlns:p14="http://schemas.microsoft.com/office/powerpoint/2010/main" val="216962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We also recognise that in isolation this won’t be enough to address the steep challenges that achieving our vision of becoming world leaders in grass based milk production brings, it is clear to us that we need to act and think bigger, wider and clearer. </a:t>
            </a:r>
            <a:r>
              <a:rPr lang="en-US" sz="1800" kern="100" dirty="0">
                <a:effectLst/>
                <a:latin typeface="Calibri" panose="020F0502020204030204" pitchFamily="34" charset="0"/>
                <a:ea typeface="Calibri" panose="020F0502020204030204" pitchFamily="34" charset="0"/>
                <a:cs typeface="Arial" panose="020B0604020202020204" pitchFamily="34" charset="0"/>
              </a:rPr>
              <a:t>We understood that we need to harness satellite technology to align and purify data and enable farmer decision support.</a:t>
            </a:r>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To achieve our vision and mission we need a scalable system that can manage the evolving complexities of farming and support farmers on their sustainability journey. We have fantastic data banks established across all our milk suppliers but we identified that we have some systems management communication problems and often the data is not in real time thus compounding the reactive farming approach we are trying to move away from. We need our systems to sync together. </a:t>
            </a:r>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Arial" panose="020B0604020202020204" pitchFamily="34" charset="0"/>
            </a:endParaRPr>
          </a:p>
          <a:p>
            <a:r>
              <a:rPr lang="en-IE" sz="1800" dirty="0">
                <a:effectLst/>
                <a:latin typeface="Calibri" panose="020F0502020204030204" pitchFamily="34" charset="0"/>
                <a:ea typeface="Calibri" panose="020F0502020204030204" pitchFamily="34" charset="0"/>
                <a:cs typeface="Arial" panose="020B0604020202020204" pitchFamily="34" charset="0"/>
              </a:rPr>
              <a:t>An overhead view of the real time farming system that employs all the farm specific data currently fed into our MRV system and creating in time and useful information for the farmers to amplify the sustainability progress that can be made with excellent supports in place. And so project Galileo was born.</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29DD3E-DCEF-4BF3-B258-D999C4E429AF}" type="slidenum">
              <a:rPr lang="en-IE" smtClean="0"/>
              <a:t>5</a:t>
            </a:fld>
            <a:endParaRPr lang="en-IE"/>
          </a:p>
        </p:txBody>
      </p:sp>
    </p:spTree>
    <p:extLst>
      <p:ext uri="{BB962C8B-B14F-4D97-AF65-F5344CB8AC3E}">
        <p14:creationId xmlns:p14="http://schemas.microsoft.com/office/powerpoint/2010/main" val="279770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pPr>
            <a:r>
              <a:rPr lang="en-IE" sz="1800" kern="0" dirty="0">
                <a:effectLst/>
                <a:latin typeface="Times New Roman" panose="02020603050405020304" pitchFamily="18" charset="0"/>
                <a:ea typeface="Times New Roman" panose="02020603050405020304" pitchFamily="18" charset="0"/>
                <a:cs typeface="Times New Roman" panose="02020603050405020304" pitchFamily="18" charset="0"/>
              </a:rPr>
              <a:t>How did we start? </a:t>
            </a:r>
          </a:p>
          <a:p>
            <a:pPr>
              <a:lnSpc>
                <a:spcPct val="107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We approached this in a phased manner, knowing that although we have years of data available to us that could be deployed in the project, that data was collected without controlling for the impact of variables, such as weather. To that end, we created a shortlist of farmers that best represented the soil and climate conditions across our catchment and enrolled them into project Galileo. Our aim was to put the infrastructure and controls in place on their farms while we set about collecting a broad range of data over the life of the project to enable data bank building, modelling and ground truthing. Enrolling these farmers also means we have a ready pilot cohort available to us down the line. We also embarked on a journey to validate the latest technologies available at farm level, particularly in the area of sustainability, as well as looking at technology partners that could best facilitate the remote sensing and satellite elements we wanted to explore, all enable by Enterprise Ireland.</a:t>
            </a:r>
            <a:endParaRPr lang="en-IE" dirty="0"/>
          </a:p>
        </p:txBody>
      </p:sp>
      <p:sp>
        <p:nvSpPr>
          <p:cNvPr id="4" name="Slide Number Placeholder 3"/>
          <p:cNvSpPr>
            <a:spLocks noGrp="1"/>
          </p:cNvSpPr>
          <p:nvPr>
            <p:ph type="sldNum" sz="quarter" idx="5"/>
          </p:nvPr>
        </p:nvSpPr>
        <p:spPr/>
        <p:txBody>
          <a:bodyPr/>
          <a:lstStyle/>
          <a:p>
            <a:fld id="{A229DD3E-DCEF-4BF3-B258-D999C4E429AF}" type="slidenum">
              <a:rPr lang="en-IE" smtClean="0"/>
              <a:t>6</a:t>
            </a:fld>
            <a:endParaRPr lang="en-IE"/>
          </a:p>
        </p:txBody>
      </p:sp>
    </p:spTree>
    <p:extLst>
      <p:ext uri="{BB962C8B-B14F-4D97-AF65-F5344CB8AC3E}">
        <p14:creationId xmlns:p14="http://schemas.microsoft.com/office/powerpoint/2010/main" val="278242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On the ground we continuously employed the use of on-farm weather stations, in soil sensors, soil sampling &amp; analysis, grass growth measurement, grass sampling &amp; analysis, soil carbon analysis via several methodologies, milk sampling and MIR spectrum analysis both on bulk milk and at an individual cow level, herd health screening, Genomic analysis on all animals, GPS animal tracking &amp; monitoring and much more. This data will be married with satellite and drone derived data by our technology partners Terrain AI (Maynooth University) with the aim of delivering a digital twin farm that will be developed and refined over time to enable a step change in how the farming system is monitored, measured, managed, and supported through expert decision support.</a:t>
            </a:r>
          </a:p>
          <a:p>
            <a:endParaRPr lang="en-IE" dirty="0"/>
          </a:p>
        </p:txBody>
      </p:sp>
      <p:sp>
        <p:nvSpPr>
          <p:cNvPr id="4" name="Slide Number Placeholder 3"/>
          <p:cNvSpPr>
            <a:spLocks noGrp="1"/>
          </p:cNvSpPr>
          <p:nvPr>
            <p:ph type="sldNum" sz="quarter" idx="5"/>
          </p:nvPr>
        </p:nvSpPr>
        <p:spPr/>
        <p:txBody>
          <a:bodyPr/>
          <a:lstStyle/>
          <a:p>
            <a:fld id="{A229DD3E-DCEF-4BF3-B258-D999C4E429AF}" type="slidenum">
              <a:rPr lang="en-IE" smtClean="0"/>
              <a:t>7</a:t>
            </a:fld>
            <a:endParaRPr lang="en-IE"/>
          </a:p>
        </p:txBody>
      </p:sp>
    </p:spTree>
    <p:extLst>
      <p:ext uri="{BB962C8B-B14F-4D97-AF65-F5344CB8AC3E}">
        <p14:creationId xmlns:p14="http://schemas.microsoft.com/office/powerpoint/2010/main" val="334302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We believe that the development and commercialisation of this application will enhance the ability of farmers to manage the entire farming system in a granular way through both soil and animal pathways. </a:t>
            </a: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Arial" panose="020B0604020202020204" pitchFamily="34" charset="0"/>
              </a:rPr>
              <a:t> </a:t>
            </a:r>
          </a:p>
          <a:p>
            <a:r>
              <a:rPr lang="en-IE" sz="1800" dirty="0">
                <a:effectLst/>
                <a:latin typeface="Calibri" panose="020F0502020204030204" pitchFamily="34" charset="0"/>
                <a:ea typeface="Calibri" panose="020F0502020204030204" pitchFamily="34" charset="0"/>
                <a:cs typeface="Arial" panose="020B0604020202020204" pitchFamily="34" charset="0"/>
              </a:rPr>
              <a:t>This project will also enable Kerry Dairy Ireland to support our farmers by delivering on our business vision and mission.</a:t>
            </a:r>
            <a:endParaRPr lang="en-IE" dirty="0"/>
          </a:p>
        </p:txBody>
      </p:sp>
      <p:sp>
        <p:nvSpPr>
          <p:cNvPr id="4" name="Slide Number Placeholder 3"/>
          <p:cNvSpPr>
            <a:spLocks noGrp="1"/>
          </p:cNvSpPr>
          <p:nvPr>
            <p:ph type="sldNum" sz="quarter" idx="5"/>
          </p:nvPr>
        </p:nvSpPr>
        <p:spPr/>
        <p:txBody>
          <a:bodyPr/>
          <a:lstStyle/>
          <a:p>
            <a:fld id="{A229DD3E-DCEF-4BF3-B258-D999C4E429AF}" type="slidenum">
              <a:rPr lang="en-IE" smtClean="0"/>
              <a:t>8</a:t>
            </a:fld>
            <a:endParaRPr lang="en-IE"/>
          </a:p>
        </p:txBody>
      </p:sp>
    </p:spTree>
    <p:extLst>
      <p:ext uri="{BB962C8B-B14F-4D97-AF65-F5344CB8AC3E}">
        <p14:creationId xmlns:p14="http://schemas.microsoft.com/office/powerpoint/2010/main" val="313916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8362-5D11-83C1-B1A3-6F32A897BD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F8F87E1-23DC-6A9D-51E0-E33331D7D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26D9FA9-4246-7CC7-6FCD-381396FAEC0F}"/>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20017052-C574-B041-1CBB-5BA3CA8A5F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99660D-91BB-5812-C716-EB680A26CE00}"/>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2295008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C075B-A066-9840-4B4F-2E7D3F7CD8C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EDE8035-09A4-A283-1BB4-AFCE3E617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3A9032F-945F-2D72-E25B-3075FA1D7716}"/>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DE5B8F91-4089-E453-1062-27B2E60FA72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CC58CF5-BD80-41D7-EC8E-F2B3F29E2559}"/>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411231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55586-6068-B032-81BD-F70A478289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84A58C3-CB82-5A93-895D-B0FB35757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D37B5C2-1034-909F-B485-F048C8BE7FEE}"/>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1F7F173E-0B5C-7F63-E65E-545538D549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444E189-D73C-EE63-DEF3-60BDA11DC6B8}"/>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294109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Image">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0"/>
            <a:ext cx="12192000" cy="6858000"/>
          </a:xfrm>
        </p:spPr>
        <p:txBody>
          <a:bodyPr/>
          <a:lstStyle>
            <a:lvl1pPr marL="0" indent="0" algn="ctr">
              <a:buNone/>
              <a:defRPr/>
            </a:lvl1pPr>
          </a:lstStyle>
          <a:p>
            <a:endParaRPr lang="en-IE"/>
          </a:p>
        </p:txBody>
      </p:sp>
      <p:sp>
        <p:nvSpPr>
          <p:cNvPr id="2" name="Title 1"/>
          <p:cNvSpPr>
            <a:spLocks noGrp="1"/>
          </p:cNvSpPr>
          <p:nvPr>
            <p:ph type="ctrTitle"/>
          </p:nvPr>
        </p:nvSpPr>
        <p:spPr>
          <a:xfrm>
            <a:off x="0" y="4680000"/>
            <a:ext cx="12192000" cy="1297719"/>
          </a:xfrm>
        </p:spPr>
        <p:txBody>
          <a:bodyPr anchor="t">
            <a:normAutofit/>
          </a:bodyPr>
          <a:lstStyle>
            <a:lvl1pPr algn="ctr">
              <a:defRPr sz="3000" b="0" i="1">
                <a:solidFill>
                  <a:schemeClr val="tx1"/>
                </a:solidFill>
              </a:defRPr>
            </a:lvl1pPr>
          </a:lstStyle>
          <a:p>
            <a:r>
              <a:rPr lang="en-US"/>
              <a:t>Click to edit Master title style</a:t>
            </a:r>
            <a:endParaRPr lang="en-IE"/>
          </a:p>
        </p:txBody>
      </p:sp>
      <p:sp>
        <p:nvSpPr>
          <p:cNvPr id="3" name="Subtitle 2"/>
          <p:cNvSpPr>
            <a:spLocks noGrp="1"/>
          </p:cNvSpPr>
          <p:nvPr>
            <p:ph type="subTitle" idx="1"/>
          </p:nvPr>
        </p:nvSpPr>
        <p:spPr>
          <a:xfrm>
            <a:off x="1524000" y="5336274"/>
            <a:ext cx="9144000" cy="1521725"/>
          </a:xfrm>
        </p:spPr>
        <p:txBody>
          <a:bodyPr/>
          <a:lstStyle>
            <a:lvl1pPr marL="0" indent="0" algn="ctr">
              <a:buNone/>
              <a:defRPr sz="2400" b="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1000" y="2965233"/>
            <a:ext cx="4410000" cy="927534"/>
          </a:xfrm>
          <a:prstGeom prst="rect">
            <a:avLst/>
          </a:prstGeom>
        </p:spPr>
      </p:pic>
    </p:spTree>
    <p:extLst>
      <p:ext uri="{BB962C8B-B14F-4D97-AF65-F5344CB8AC3E}">
        <p14:creationId xmlns:p14="http://schemas.microsoft.com/office/powerpoint/2010/main" val="275082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4A0D-4F4D-2D48-90D6-38C4E9E0F43E}"/>
              </a:ext>
            </a:extLst>
          </p:cNvPr>
          <p:cNvSpPr>
            <a:spLocks noGrp="1"/>
          </p:cNvSpPr>
          <p:nvPr>
            <p:ph type="ctrTitle"/>
          </p:nvPr>
        </p:nvSpPr>
        <p:spPr>
          <a:xfrm>
            <a:off x="457200" y="1122363"/>
            <a:ext cx="11048618"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F95F6341-DEA1-8848-965D-1A0E4A31AE64}"/>
              </a:ext>
            </a:extLst>
          </p:cNvPr>
          <p:cNvSpPr>
            <a:spLocks noGrp="1"/>
          </p:cNvSpPr>
          <p:nvPr>
            <p:ph type="subTitle" idx="1"/>
          </p:nvPr>
        </p:nvSpPr>
        <p:spPr>
          <a:xfrm>
            <a:off x="457200" y="3602038"/>
            <a:ext cx="1104861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9" name="Footer Placeholder 8">
            <a:extLst>
              <a:ext uri="{FF2B5EF4-FFF2-40B4-BE49-F238E27FC236}">
                <a16:creationId xmlns:a16="http://schemas.microsoft.com/office/drawing/2014/main" id="{DD71DF8C-B6EE-F0E0-8296-03C0D307B663}"/>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10" name="Slide Number Placeholder 9">
                <a:extLst>
                  <a:ext uri="{FF2B5EF4-FFF2-40B4-BE49-F238E27FC236}">
                    <a16:creationId xmlns:a16="http://schemas.microsoft.com/office/drawing/2014/main" id="{65F193E2-A022-0718-9EDD-EB802528B980}"/>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10" name="Slide Number Placeholder 9">
                <a:extLst>
                  <a:ext uri="{FF2B5EF4-FFF2-40B4-BE49-F238E27FC236}">
                    <a16:creationId xmlns:a16="http://schemas.microsoft.com/office/drawing/2014/main" id="{65F193E2-A022-0718-9EDD-EB802528B980}"/>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7363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02E7AC90-47F0-31E6-A06A-6D9246FC3816}"/>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7" name="Slide Number Placeholder 9">
                <a:extLst>
                  <a:ext uri="{FF2B5EF4-FFF2-40B4-BE49-F238E27FC236}">
                    <a16:creationId xmlns:a16="http://schemas.microsoft.com/office/drawing/2014/main" id="{17600739-C1D4-BD03-E943-198896B68548}"/>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7" name="Slide Number Placeholder 9">
                <a:extLst>
                  <a:ext uri="{FF2B5EF4-FFF2-40B4-BE49-F238E27FC236}">
                    <a16:creationId xmlns:a16="http://schemas.microsoft.com/office/drawing/2014/main" id="{17600739-C1D4-BD03-E943-198896B68548}"/>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
        <p:nvSpPr>
          <p:cNvPr id="17" name="Picture Placeholder 15">
            <a:extLst>
              <a:ext uri="{FF2B5EF4-FFF2-40B4-BE49-F238E27FC236}">
                <a16:creationId xmlns:a16="http://schemas.microsoft.com/office/drawing/2014/main" id="{02F6750C-1595-297C-0E38-C9D6483A6400}"/>
              </a:ext>
            </a:extLst>
          </p:cNvPr>
          <p:cNvSpPr>
            <a:spLocks noGrp="1"/>
          </p:cNvSpPr>
          <p:nvPr>
            <p:ph type="pic" sz="quarter" idx="10"/>
          </p:nvPr>
        </p:nvSpPr>
        <p:spPr>
          <a:xfrm>
            <a:off x="0" y="-1517"/>
            <a:ext cx="11513418" cy="6438829"/>
          </a:xfrm>
          <a:custGeom>
            <a:avLst/>
            <a:gdLst>
              <a:gd name="connsiteX0" fmla="*/ 260132 w 11506200"/>
              <a:gd name="connsiteY0" fmla="*/ 0 h 6437313"/>
              <a:gd name="connsiteX1" fmla="*/ 11506200 w 11506200"/>
              <a:gd name="connsiteY1" fmla="*/ 0 h 6437313"/>
              <a:gd name="connsiteX2" fmla="*/ 11506200 w 11506200"/>
              <a:gd name="connsiteY2" fmla="*/ 0 h 6437313"/>
              <a:gd name="connsiteX3" fmla="*/ 11506200 w 11506200"/>
              <a:gd name="connsiteY3" fmla="*/ 6177181 h 6437313"/>
              <a:gd name="connsiteX4" fmla="*/ 11246068 w 11506200"/>
              <a:gd name="connsiteY4" fmla="*/ 6437313 h 6437313"/>
              <a:gd name="connsiteX5" fmla="*/ 0 w 11506200"/>
              <a:gd name="connsiteY5" fmla="*/ 6437313 h 6437313"/>
              <a:gd name="connsiteX6" fmla="*/ 0 w 11506200"/>
              <a:gd name="connsiteY6" fmla="*/ 6437313 h 6437313"/>
              <a:gd name="connsiteX7" fmla="*/ 0 w 11506200"/>
              <a:gd name="connsiteY7" fmla="*/ 260132 h 6437313"/>
              <a:gd name="connsiteX8" fmla="*/ 260132 w 11506200"/>
              <a:gd name="connsiteY8" fmla="*/ 0 h 6437313"/>
              <a:gd name="connsiteX0" fmla="*/ 260132 w 11506200"/>
              <a:gd name="connsiteY0" fmla="*/ 0 h 6437313"/>
              <a:gd name="connsiteX1" fmla="*/ 11506200 w 11506200"/>
              <a:gd name="connsiteY1" fmla="*/ 0 h 6437313"/>
              <a:gd name="connsiteX2" fmla="*/ 11506200 w 11506200"/>
              <a:gd name="connsiteY2" fmla="*/ 0 h 6437313"/>
              <a:gd name="connsiteX3" fmla="*/ 11506200 w 11506200"/>
              <a:gd name="connsiteY3" fmla="*/ 6177181 h 6437313"/>
              <a:gd name="connsiteX4" fmla="*/ 11246068 w 11506200"/>
              <a:gd name="connsiteY4" fmla="*/ 6437313 h 6437313"/>
              <a:gd name="connsiteX5" fmla="*/ 0 w 11506200"/>
              <a:gd name="connsiteY5" fmla="*/ 6437313 h 6437313"/>
              <a:gd name="connsiteX6" fmla="*/ 0 w 11506200"/>
              <a:gd name="connsiteY6" fmla="*/ 6437313 h 6437313"/>
              <a:gd name="connsiteX7" fmla="*/ 0 w 11506200"/>
              <a:gd name="connsiteY7" fmla="*/ 260132 h 6437313"/>
              <a:gd name="connsiteX8" fmla="*/ 260132 w 11506200"/>
              <a:gd name="connsiteY8" fmla="*/ 0 h 6437313"/>
              <a:gd name="connsiteX0" fmla="*/ 914430 w 12160498"/>
              <a:gd name="connsiteY0" fmla="*/ 282727 h 6720040"/>
              <a:gd name="connsiteX1" fmla="*/ 12160498 w 12160498"/>
              <a:gd name="connsiteY1" fmla="*/ 282727 h 6720040"/>
              <a:gd name="connsiteX2" fmla="*/ 12160498 w 12160498"/>
              <a:gd name="connsiteY2" fmla="*/ 282727 h 6720040"/>
              <a:gd name="connsiteX3" fmla="*/ 12160498 w 12160498"/>
              <a:gd name="connsiteY3" fmla="*/ 6459908 h 6720040"/>
              <a:gd name="connsiteX4" fmla="*/ 11900366 w 12160498"/>
              <a:gd name="connsiteY4" fmla="*/ 6720040 h 6720040"/>
              <a:gd name="connsiteX5" fmla="*/ 654298 w 12160498"/>
              <a:gd name="connsiteY5" fmla="*/ 6720040 h 6720040"/>
              <a:gd name="connsiteX6" fmla="*/ 654298 w 12160498"/>
              <a:gd name="connsiteY6" fmla="*/ 6720040 h 6720040"/>
              <a:gd name="connsiteX7" fmla="*/ 654298 w 12160498"/>
              <a:gd name="connsiteY7" fmla="*/ 542859 h 6720040"/>
              <a:gd name="connsiteX8" fmla="*/ 914430 w 12160498"/>
              <a:gd name="connsiteY8" fmla="*/ 282727 h 6720040"/>
              <a:gd name="connsiteX0" fmla="*/ 914430 w 12160498"/>
              <a:gd name="connsiteY0" fmla="*/ 282727 h 6720040"/>
              <a:gd name="connsiteX1" fmla="*/ 12160498 w 12160498"/>
              <a:gd name="connsiteY1" fmla="*/ 282727 h 6720040"/>
              <a:gd name="connsiteX2" fmla="*/ 12160498 w 12160498"/>
              <a:gd name="connsiteY2" fmla="*/ 282727 h 6720040"/>
              <a:gd name="connsiteX3" fmla="*/ 12160498 w 12160498"/>
              <a:gd name="connsiteY3" fmla="*/ 6459908 h 6720040"/>
              <a:gd name="connsiteX4" fmla="*/ 11900366 w 12160498"/>
              <a:gd name="connsiteY4" fmla="*/ 6720040 h 6720040"/>
              <a:gd name="connsiteX5" fmla="*/ 654298 w 12160498"/>
              <a:gd name="connsiteY5" fmla="*/ 6720040 h 6720040"/>
              <a:gd name="connsiteX6" fmla="*/ 654298 w 12160498"/>
              <a:gd name="connsiteY6" fmla="*/ 6720040 h 6720040"/>
              <a:gd name="connsiteX7" fmla="*/ 654298 w 12160498"/>
              <a:gd name="connsiteY7" fmla="*/ 542859 h 6720040"/>
              <a:gd name="connsiteX8" fmla="*/ 914430 w 12160498"/>
              <a:gd name="connsiteY8" fmla="*/ 282727 h 6720040"/>
              <a:gd name="connsiteX0" fmla="*/ 914430 w 12160498"/>
              <a:gd name="connsiteY0" fmla="*/ 282727 h 6720040"/>
              <a:gd name="connsiteX1" fmla="*/ 12160498 w 12160498"/>
              <a:gd name="connsiteY1" fmla="*/ 282727 h 6720040"/>
              <a:gd name="connsiteX2" fmla="*/ 12160498 w 12160498"/>
              <a:gd name="connsiteY2" fmla="*/ 282727 h 6720040"/>
              <a:gd name="connsiteX3" fmla="*/ 12160498 w 12160498"/>
              <a:gd name="connsiteY3" fmla="*/ 6459908 h 6720040"/>
              <a:gd name="connsiteX4" fmla="*/ 11900366 w 12160498"/>
              <a:gd name="connsiteY4" fmla="*/ 6720040 h 6720040"/>
              <a:gd name="connsiteX5" fmla="*/ 654298 w 12160498"/>
              <a:gd name="connsiteY5" fmla="*/ 6720040 h 6720040"/>
              <a:gd name="connsiteX6" fmla="*/ 654298 w 12160498"/>
              <a:gd name="connsiteY6" fmla="*/ 6720040 h 6720040"/>
              <a:gd name="connsiteX7" fmla="*/ 654298 w 12160498"/>
              <a:gd name="connsiteY7" fmla="*/ 542859 h 6720040"/>
              <a:gd name="connsiteX8" fmla="*/ 914430 w 12160498"/>
              <a:gd name="connsiteY8" fmla="*/ 282727 h 6720040"/>
              <a:gd name="connsiteX0" fmla="*/ 260132 w 11506200"/>
              <a:gd name="connsiteY0" fmla="*/ 259382 h 6696695"/>
              <a:gd name="connsiteX1" fmla="*/ 11506200 w 11506200"/>
              <a:gd name="connsiteY1" fmla="*/ 259382 h 6696695"/>
              <a:gd name="connsiteX2" fmla="*/ 11506200 w 11506200"/>
              <a:gd name="connsiteY2" fmla="*/ 259382 h 6696695"/>
              <a:gd name="connsiteX3" fmla="*/ 11506200 w 11506200"/>
              <a:gd name="connsiteY3" fmla="*/ 6436563 h 6696695"/>
              <a:gd name="connsiteX4" fmla="*/ 11246068 w 11506200"/>
              <a:gd name="connsiteY4" fmla="*/ 6696695 h 6696695"/>
              <a:gd name="connsiteX5" fmla="*/ 0 w 11506200"/>
              <a:gd name="connsiteY5" fmla="*/ 6696695 h 6696695"/>
              <a:gd name="connsiteX6" fmla="*/ 0 w 11506200"/>
              <a:gd name="connsiteY6" fmla="*/ 6696695 h 6696695"/>
              <a:gd name="connsiteX7" fmla="*/ 0 w 11506200"/>
              <a:gd name="connsiteY7" fmla="*/ 519514 h 6696695"/>
              <a:gd name="connsiteX8" fmla="*/ 260132 w 11506200"/>
              <a:gd name="connsiteY8" fmla="*/ 259382 h 6696695"/>
              <a:gd name="connsiteX0" fmla="*/ 325734 w 11571802"/>
              <a:gd name="connsiteY0" fmla="*/ 297695 h 6735008"/>
              <a:gd name="connsiteX1" fmla="*/ 11571802 w 11571802"/>
              <a:gd name="connsiteY1" fmla="*/ 297695 h 6735008"/>
              <a:gd name="connsiteX2" fmla="*/ 11571802 w 11571802"/>
              <a:gd name="connsiteY2" fmla="*/ 297695 h 6735008"/>
              <a:gd name="connsiteX3" fmla="*/ 11571802 w 11571802"/>
              <a:gd name="connsiteY3" fmla="*/ 6474876 h 6735008"/>
              <a:gd name="connsiteX4" fmla="*/ 11311670 w 11571802"/>
              <a:gd name="connsiteY4" fmla="*/ 6735008 h 6735008"/>
              <a:gd name="connsiteX5" fmla="*/ 65602 w 11571802"/>
              <a:gd name="connsiteY5" fmla="*/ 6735008 h 6735008"/>
              <a:gd name="connsiteX6" fmla="*/ 65602 w 11571802"/>
              <a:gd name="connsiteY6" fmla="*/ 6735008 h 6735008"/>
              <a:gd name="connsiteX7" fmla="*/ 65602 w 11571802"/>
              <a:gd name="connsiteY7" fmla="*/ 557827 h 6735008"/>
              <a:gd name="connsiteX8" fmla="*/ 325734 w 11571802"/>
              <a:gd name="connsiteY8" fmla="*/ 297695 h 6735008"/>
              <a:gd name="connsiteX0" fmla="*/ 260132 w 11506200"/>
              <a:gd name="connsiteY0" fmla="*/ 301362 h 6738675"/>
              <a:gd name="connsiteX1" fmla="*/ 11506200 w 11506200"/>
              <a:gd name="connsiteY1" fmla="*/ 301362 h 6738675"/>
              <a:gd name="connsiteX2" fmla="*/ 11506200 w 11506200"/>
              <a:gd name="connsiteY2" fmla="*/ 301362 h 6738675"/>
              <a:gd name="connsiteX3" fmla="*/ 11506200 w 11506200"/>
              <a:gd name="connsiteY3" fmla="*/ 6478543 h 6738675"/>
              <a:gd name="connsiteX4" fmla="*/ 11246068 w 11506200"/>
              <a:gd name="connsiteY4" fmla="*/ 6738675 h 6738675"/>
              <a:gd name="connsiteX5" fmla="*/ 0 w 11506200"/>
              <a:gd name="connsiteY5" fmla="*/ 6738675 h 6738675"/>
              <a:gd name="connsiteX6" fmla="*/ 0 w 11506200"/>
              <a:gd name="connsiteY6" fmla="*/ 6738675 h 6738675"/>
              <a:gd name="connsiteX7" fmla="*/ 0 w 11506200"/>
              <a:gd name="connsiteY7" fmla="*/ 561494 h 6738675"/>
              <a:gd name="connsiteX8" fmla="*/ 260132 w 11506200"/>
              <a:gd name="connsiteY8" fmla="*/ 301362 h 6738675"/>
              <a:gd name="connsiteX0" fmla="*/ 0 w 11506200"/>
              <a:gd name="connsiteY0" fmla="*/ 542860 h 6720041"/>
              <a:gd name="connsiteX1" fmla="*/ 11506200 w 11506200"/>
              <a:gd name="connsiteY1" fmla="*/ 282728 h 6720041"/>
              <a:gd name="connsiteX2" fmla="*/ 11506200 w 11506200"/>
              <a:gd name="connsiteY2" fmla="*/ 282728 h 6720041"/>
              <a:gd name="connsiteX3" fmla="*/ 11506200 w 11506200"/>
              <a:gd name="connsiteY3" fmla="*/ 6459909 h 6720041"/>
              <a:gd name="connsiteX4" fmla="*/ 11246068 w 11506200"/>
              <a:gd name="connsiteY4" fmla="*/ 6720041 h 6720041"/>
              <a:gd name="connsiteX5" fmla="*/ 0 w 11506200"/>
              <a:gd name="connsiteY5" fmla="*/ 6720041 h 6720041"/>
              <a:gd name="connsiteX6" fmla="*/ 0 w 11506200"/>
              <a:gd name="connsiteY6" fmla="*/ 6720041 h 6720041"/>
              <a:gd name="connsiteX7" fmla="*/ 0 w 11506200"/>
              <a:gd name="connsiteY7" fmla="*/ 542860 h 6720041"/>
              <a:gd name="connsiteX0" fmla="*/ 0 w 11506200"/>
              <a:gd name="connsiteY0" fmla="*/ 468888 h 6900069"/>
              <a:gd name="connsiteX1" fmla="*/ 11506200 w 11506200"/>
              <a:gd name="connsiteY1" fmla="*/ 462756 h 6900069"/>
              <a:gd name="connsiteX2" fmla="*/ 11506200 w 11506200"/>
              <a:gd name="connsiteY2" fmla="*/ 462756 h 6900069"/>
              <a:gd name="connsiteX3" fmla="*/ 11506200 w 11506200"/>
              <a:gd name="connsiteY3" fmla="*/ 6639937 h 6900069"/>
              <a:gd name="connsiteX4" fmla="*/ 11246068 w 11506200"/>
              <a:gd name="connsiteY4" fmla="*/ 6900069 h 6900069"/>
              <a:gd name="connsiteX5" fmla="*/ 0 w 11506200"/>
              <a:gd name="connsiteY5" fmla="*/ 6900069 h 6900069"/>
              <a:gd name="connsiteX6" fmla="*/ 0 w 11506200"/>
              <a:gd name="connsiteY6" fmla="*/ 6900069 h 6900069"/>
              <a:gd name="connsiteX7" fmla="*/ 0 w 11506200"/>
              <a:gd name="connsiteY7" fmla="*/ 468888 h 6900069"/>
              <a:gd name="connsiteX0" fmla="*/ 0 w 11506200"/>
              <a:gd name="connsiteY0" fmla="*/ 6132 h 6437313"/>
              <a:gd name="connsiteX1" fmla="*/ 11506200 w 11506200"/>
              <a:gd name="connsiteY1" fmla="*/ 0 h 6437313"/>
              <a:gd name="connsiteX2" fmla="*/ 11506200 w 11506200"/>
              <a:gd name="connsiteY2" fmla="*/ 0 h 6437313"/>
              <a:gd name="connsiteX3" fmla="*/ 11506200 w 11506200"/>
              <a:gd name="connsiteY3" fmla="*/ 6177181 h 6437313"/>
              <a:gd name="connsiteX4" fmla="*/ 11246068 w 11506200"/>
              <a:gd name="connsiteY4" fmla="*/ 6437313 h 6437313"/>
              <a:gd name="connsiteX5" fmla="*/ 0 w 11506200"/>
              <a:gd name="connsiteY5" fmla="*/ 6437313 h 6437313"/>
              <a:gd name="connsiteX6" fmla="*/ 0 w 11506200"/>
              <a:gd name="connsiteY6" fmla="*/ 6437313 h 6437313"/>
              <a:gd name="connsiteX7" fmla="*/ 0 w 11506200"/>
              <a:gd name="connsiteY7" fmla="*/ 6132 h 6437313"/>
              <a:gd name="connsiteX0" fmla="*/ 0 w 11506200"/>
              <a:gd name="connsiteY0" fmla="*/ 0 h 6449288"/>
              <a:gd name="connsiteX1" fmla="*/ 11506200 w 11506200"/>
              <a:gd name="connsiteY1" fmla="*/ 11975 h 6449288"/>
              <a:gd name="connsiteX2" fmla="*/ 11506200 w 11506200"/>
              <a:gd name="connsiteY2" fmla="*/ 11975 h 6449288"/>
              <a:gd name="connsiteX3" fmla="*/ 11506200 w 11506200"/>
              <a:gd name="connsiteY3" fmla="*/ 6189156 h 6449288"/>
              <a:gd name="connsiteX4" fmla="*/ 11246068 w 11506200"/>
              <a:gd name="connsiteY4" fmla="*/ 6449288 h 6449288"/>
              <a:gd name="connsiteX5" fmla="*/ 0 w 11506200"/>
              <a:gd name="connsiteY5" fmla="*/ 6449288 h 6449288"/>
              <a:gd name="connsiteX6" fmla="*/ 0 w 11506200"/>
              <a:gd name="connsiteY6" fmla="*/ 6449288 h 6449288"/>
              <a:gd name="connsiteX7" fmla="*/ 0 w 11506200"/>
              <a:gd name="connsiteY7" fmla="*/ 0 h 6449288"/>
              <a:gd name="connsiteX0" fmla="*/ 0 w 11506200"/>
              <a:gd name="connsiteY0" fmla="*/ 0 h 6449288"/>
              <a:gd name="connsiteX1" fmla="*/ 11506200 w 11506200"/>
              <a:gd name="connsiteY1" fmla="*/ 11975 h 6449288"/>
              <a:gd name="connsiteX2" fmla="*/ 11506200 w 11506200"/>
              <a:gd name="connsiteY2" fmla="*/ 3054 h 6449288"/>
              <a:gd name="connsiteX3" fmla="*/ 11506200 w 11506200"/>
              <a:gd name="connsiteY3" fmla="*/ 6189156 h 6449288"/>
              <a:gd name="connsiteX4" fmla="*/ 11246068 w 11506200"/>
              <a:gd name="connsiteY4" fmla="*/ 6449288 h 6449288"/>
              <a:gd name="connsiteX5" fmla="*/ 0 w 11506200"/>
              <a:gd name="connsiteY5" fmla="*/ 6449288 h 6449288"/>
              <a:gd name="connsiteX6" fmla="*/ 0 w 11506200"/>
              <a:gd name="connsiteY6" fmla="*/ 6449288 h 6449288"/>
              <a:gd name="connsiteX7" fmla="*/ 0 w 11506200"/>
              <a:gd name="connsiteY7" fmla="*/ 0 h 6449288"/>
              <a:gd name="connsiteX0" fmla="*/ 0 w 11506200"/>
              <a:gd name="connsiteY0" fmla="*/ 35582 h 6484870"/>
              <a:gd name="connsiteX1" fmla="*/ 11506200 w 11506200"/>
              <a:gd name="connsiteY1" fmla="*/ 47557 h 6484870"/>
              <a:gd name="connsiteX2" fmla="*/ 11493321 w 11506200"/>
              <a:gd name="connsiteY2" fmla="*/ 0 h 6484870"/>
              <a:gd name="connsiteX3" fmla="*/ 11506200 w 11506200"/>
              <a:gd name="connsiteY3" fmla="*/ 6224738 h 6484870"/>
              <a:gd name="connsiteX4" fmla="*/ 11246068 w 11506200"/>
              <a:gd name="connsiteY4" fmla="*/ 6484870 h 6484870"/>
              <a:gd name="connsiteX5" fmla="*/ 0 w 11506200"/>
              <a:gd name="connsiteY5" fmla="*/ 6484870 h 6484870"/>
              <a:gd name="connsiteX6" fmla="*/ 0 w 11506200"/>
              <a:gd name="connsiteY6" fmla="*/ 6484870 h 6484870"/>
              <a:gd name="connsiteX7" fmla="*/ 0 w 11506200"/>
              <a:gd name="connsiteY7" fmla="*/ 35582 h 6484870"/>
              <a:gd name="connsiteX0" fmla="*/ 0 w 11506200"/>
              <a:gd name="connsiteY0" fmla="*/ 0 h 6487924"/>
              <a:gd name="connsiteX1" fmla="*/ 11506200 w 11506200"/>
              <a:gd name="connsiteY1" fmla="*/ 50611 h 6487924"/>
              <a:gd name="connsiteX2" fmla="*/ 11493321 w 11506200"/>
              <a:gd name="connsiteY2" fmla="*/ 3054 h 6487924"/>
              <a:gd name="connsiteX3" fmla="*/ 11506200 w 11506200"/>
              <a:gd name="connsiteY3" fmla="*/ 6227792 h 6487924"/>
              <a:gd name="connsiteX4" fmla="*/ 11246068 w 11506200"/>
              <a:gd name="connsiteY4" fmla="*/ 6487924 h 6487924"/>
              <a:gd name="connsiteX5" fmla="*/ 0 w 11506200"/>
              <a:gd name="connsiteY5" fmla="*/ 6487924 h 6487924"/>
              <a:gd name="connsiteX6" fmla="*/ 0 w 11506200"/>
              <a:gd name="connsiteY6" fmla="*/ 6487924 h 6487924"/>
              <a:gd name="connsiteX7" fmla="*/ 0 w 11506200"/>
              <a:gd name="connsiteY7" fmla="*/ 0 h 6487924"/>
              <a:gd name="connsiteX0" fmla="*/ 0 w 11506200"/>
              <a:gd name="connsiteY0" fmla="*/ 0 h 6487924"/>
              <a:gd name="connsiteX1" fmla="*/ 11506200 w 11506200"/>
              <a:gd name="connsiteY1" fmla="*/ 50611 h 6487924"/>
              <a:gd name="connsiteX2" fmla="*/ 11493321 w 11506200"/>
              <a:gd name="connsiteY2" fmla="*/ 337904 h 6487924"/>
              <a:gd name="connsiteX3" fmla="*/ 11506200 w 11506200"/>
              <a:gd name="connsiteY3" fmla="*/ 6227792 h 6487924"/>
              <a:gd name="connsiteX4" fmla="*/ 11246068 w 11506200"/>
              <a:gd name="connsiteY4" fmla="*/ 6487924 h 6487924"/>
              <a:gd name="connsiteX5" fmla="*/ 0 w 11506200"/>
              <a:gd name="connsiteY5" fmla="*/ 6487924 h 6487924"/>
              <a:gd name="connsiteX6" fmla="*/ 0 w 11506200"/>
              <a:gd name="connsiteY6" fmla="*/ 6487924 h 6487924"/>
              <a:gd name="connsiteX7" fmla="*/ 0 w 11506200"/>
              <a:gd name="connsiteY7" fmla="*/ 0 h 6487924"/>
              <a:gd name="connsiteX0" fmla="*/ 0 w 11506200"/>
              <a:gd name="connsiteY0" fmla="*/ 0 h 6487924"/>
              <a:gd name="connsiteX1" fmla="*/ 11493321 w 11506200"/>
              <a:gd name="connsiteY1" fmla="*/ 24854 h 6487924"/>
              <a:gd name="connsiteX2" fmla="*/ 11493321 w 11506200"/>
              <a:gd name="connsiteY2" fmla="*/ 337904 h 6487924"/>
              <a:gd name="connsiteX3" fmla="*/ 11506200 w 11506200"/>
              <a:gd name="connsiteY3" fmla="*/ 6227792 h 6487924"/>
              <a:gd name="connsiteX4" fmla="*/ 11246068 w 11506200"/>
              <a:gd name="connsiteY4" fmla="*/ 6487924 h 6487924"/>
              <a:gd name="connsiteX5" fmla="*/ 0 w 11506200"/>
              <a:gd name="connsiteY5" fmla="*/ 6487924 h 6487924"/>
              <a:gd name="connsiteX6" fmla="*/ 0 w 11506200"/>
              <a:gd name="connsiteY6" fmla="*/ 6487924 h 6487924"/>
              <a:gd name="connsiteX7" fmla="*/ 0 w 11506200"/>
              <a:gd name="connsiteY7" fmla="*/ 0 h 6487924"/>
              <a:gd name="connsiteX0" fmla="*/ 0 w 11506200"/>
              <a:gd name="connsiteY0" fmla="*/ 0 h 6487924"/>
              <a:gd name="connsiteX1" fmla="*/ 11493321 w 11506200"/>
              <a:gd name="connsiteY1" fmla="*/ 24854 h 6487924"/>
              <a:gd name="connsiteX2" fmla="*/ 11506200 w 11506200"/>
              <a:gd name="connsiteY2" fmla="*/ 6227792 h 6487924"/>
              <a:gd name="connsiteX3" fmla="*/ 11246068 w 11506200"/>
              <a:gd name="connsiteY3" fmla="*/ 6487924 h 6487924"/>
              <a:gd name="connsiteX4" fmla="*/ 0 w 11506200"/>
              <a:gd name="connsiteY4" fmla="*/ 6487924 h 6487924"/>
              <a:gd name="connsiteX5" fmla="*/ 0 w 11506200"/>
              <a:gd name="connsiteY5" fmla="*/ 6487924 h 6487924"/>
              <a:gd name="connsiteX6" fmla="*/ 0 w 11506200"/>
              <a:gd name="connsiteY6" fmla="*/ 0 h 6487924"/>
              <a:gd name="connsiteX0" fmla="*/ 0 w 11506200"/>
              <a:gd name="connsiteY0" fmla="*/ 0 h 6487924"/>
              <a:gd name="connsiteX1" fmla="*/ 11493321 w 11506200"/>
              <a:gd name="connsiteY1" fmla="*/ 718190 h 6487924"/>
              <a:gd name="connsiteX2" fmla="*/ 11506200 w 11506200"/>
              <a:gd name="connsiteY2" fmla="*/ 6227792 h 6487924"/>
              <a:gd name="connsiteX3" fmla="*/ 11246068 w 11506200"/>
              <a:gd name="connsiteY3" fmla="*/ 6487924 h 6487924"/>
              <a:gd name="connsiteX4" fmla="*/ 0 w 11506200"/>
              <a:gd name="connsiteY4" fmla="*/ 6487924 h 6487924"/>
              <a:gd name="connsiteX5" fmla="*/ 0 w 11506200"/>
              <a:gd name="connsiteY5" fmla="*/ 6487924 h 6487924"/>
              <a:gd name="connsiteX6" fmla="*/ 0 w 11506200"/>
              <a:gd name="connsiteY6" fmla="*/ 0 h 6487924"/>
              <a:gd name="connsiteX0" fmla="*/ 0 w 11513418"/>
              <a:gd name="connsiteY0" fmla="*/ 0 h 6487924"/>
              <a:gd name="connsiteX1" fmla="*/ 11513418 w 11513418"/>
              <a:gd name="connsiteY1" fmla="*/ 14806 h 6487924"/>
              <a:gd name="connsiteX2" fmla="*/ 11506200 w 11513418"/>
              <a:gd name="connsiteY2" fmla="*/ 6227792 h 6487924"/>
              <a:gd name="connsiteX3" fmla="*/ 11246068 w 11513418"/>
              <a:gd name="connsiteY3" fmla="*/ 6487924 h 6487924"/>
              <a:gd name="connsiteX4" fmla="*/ 0 w 11513418"/>
              <a:gd name="connsiteY4" fmla="*/ 6487924 h 6487924"/>
              <a:gd name="connsiteX5" fmla="*/ 0 w 11513418"/>
              <a:gd name="connsiteY5" fmla="*/ 6487924 h 6487924"/>
              <a:gd name="connsiteX6" fmla="*/ 0 w 11513418"/>
              <a:gd name="connsiteY6" fmla="*/ 0 h 6487924"/>
              <a:gd name="connsiteX0" fmla="*/ 0 w 11513418"/>
              <a:gd name="connsiteY0" fmla="*/ 0 h 6487924"/>
              <a:gd name="connsiteX1" fmla="*/ 11513418 w 11513418"/>
              <a:gd name="connsiteY1" fmla="*/ 51627 h 6487924"/>
              <a:gd name="connsiteX2" fmla="*/ 11506200 w 11513418"/>
              <a:gd name="connsiteY2" fmla="*/ 6227792 h 6487924"/>
              <a:gd name="connsiteX3" fmla="*/ 11246068 w 11513418"/>
              <a:gd name="connsiteY3" fmla="*/ 6487924 h 6487924"/>
              <a:gd name="connsiteX4" fmla="*/ 0 w 11513418"/>
              <a:gd name="connsiteY4" fmla="*/ 6487924 h 6487924"/>
              <a:gd name="connsiteX5" fmla="*/ 0 w 11513418"/>
              <a:gd name="connsiteY5" fmla="*/ 6487924 h 6487924"/>
              <a:gd name="connsiteX6" fmla="*/ 0 w 11513418"/>
              <a:gd name="connsiteY6" fmla="*/ 0 h 6487924"/>
              <a:gd name="connsiteX0" fmla="*/ 0 w 11513418"/>
              <a:gd name="connsiteY0" fmla="*/ 0 h 6438829"/>
              <a:gd name="connsiteX1" fmla="*/ 11513418 w 11513418"/>
              <a:gd name="connsiteY1" fmla="*/ 2532 h 6438829"/>
              <a:gd name="connsiteX2" fmla="*/ 11506200 w 11513418"/>
              <a:gd name="connsiteY2" fmla="*/ 6178697 h 6438829"/>
              <a:gd name="connsiteX3" fmla="*/ 11246068 w 11513418"/>
              <a:gd name="connsiteY3" fmla="*/ 6438829 h 6438829"/>
              <a:gd name="connsiteX4" fmla="*/ 0 w 11513418"/>
              <a:gd name="connsiteY4" fmla="*/ 6438829 h 6438829"/>
              <a:gd name="connsiteX5" fmla="*/ 0 w 11513418"/>
              <a:gd name="connsiteY5" fmla="*/ 6438829 h 6438829"/>
              <a:gd name="connsiteX6" fmla="*/ 0 w 11513418"/>
              <a:gd name="connsiteY6" fmla="*/ 0 h 64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3418" h="6438829">
                <a:moveTo>
                  <a:pt x="0" y="0"/>
                </a:moveTo>
                <a:lnTo>
                  <a:pt x="11513418" y="2532"/>
                </a:lnTo>
                <a:lnTo>
                  <a:pt x="11506200" y="6178697"/>
                </a:lnTo>
                <a:cubicBezTo>
                  <a:pt x="11506200" y="6322364"/>
                  <a:pt x="11389735" y="6438829"/>
                  <a:pt x="11246068" y="6438829"/>
                </a:cubicBezTo>
                <a:lnTo>
                  <a:pt x="0" y="6438829"/>
                </a:lnTo>
                <a:lnTo>
                  <a:pt x="0" y="6438829"/>
                </a:lnTo>
                <a:lnTo>
                  <a:pt x="0" y="0"/>
                </a:lnTo>
                <a:close/>
              </a:path>
            </a:pathLst>
          </a:custGeom>
          <a:solidFill>
            <a:schemeClr val="bg1">
              <a:lumMod val="95000"/>
            </a:schemeClr>
          </a:solidFill>
          <a:ln w="3175">
            <a:noFill/>
          </a:ln>
        </p:spPr>
        <p:txBody>
          <a:bodyPr/>
          <a:lstStyle>
            <a:lvl1pPr marL="0" indent="0" algn="ctr">
              <a:buNone/>
              <a:defRPr/>
            </a:lvl1pPr>
          </a:lstStyle>
          <a:p>
            <a:endParaRPr lang="en-IE"/>
          </a:p>
        </p:txBody>
      </p:sp>
    </p:spTree>
    <p:extLst>
      <p:ext uri="{BB962C8B-B14F-4D97-AF65-F5344CB8AC3E}">
        <p14:creationId xmlns:p14="http://schemas.microsoft.com/office/powerpoint/2010/main" val="4098588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ound Same-side Corner of Rectangle 10">
            <a:extLst>
              <a:ext uri="{FF2B5EF4-FFF2-40B4-BE49-F238E27FC236}">
                <a16:creationId xmlns:a16="http://schemas.microsoft.com/office/drawing/2014/main" id="{D0921E67-38CE-2965-82CF-0C109D25ECF4}"/>
              </a:ext>
            </a:extLst>
          </p:cNvPr>
          <p:cNvSpPr/>
          <p:nvPr userDrawn="1"/>
        </p:nvSpPr>
        <p:spPr>
          <a:xfrm flipV="1">
            <a:off x="0" y="-1"/>
            <a:ext cx="11640188" cy="1067391"/>
          </a:xfrm>
          <a:custGeom>
            <a:avLst/>
            <a:gdLst>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368399 h 1067391"/>
              <a:gd name="connsiteX8" fmla="*/ 368399 w 11505818"/>
              <a:gd name="connsiteY8" fmla="*/ 0 h 1067391"/>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368399 h 1067391"/>
              <a:gd name="connsiteX8" fmla="*/ 368399 w 11505818"/>
              <a:gd name="connsiteY8" fmla="*/ 0 h 1067391"/>
              <a:gd name="connsiteX0" fmla="*/ 368399 w 11505818"/>
              <a:gd name="connsiteY0" fmla="*/ 25448 h 1092839"/>
              <a:gd name="connsiteX1" fmla="*/ 11137419 w 11505818"/>
              <a:gd name="connsiteY1" fmla="*/ 25448 h 1092839"/>
              <a:gd name="connsiteX2" fmla="*/ 11505818 w 11505818"/>
              <a:gd name="connsiteY2" fmla="*/ 393847 h 1092839"/>
              <a:gd name="connsiteX3" fmla="*/ 11505818 w 11505818"/>
              <a:gd name="connsiteY3" fmla="*/ 1092839 h 1092839"/>
              <a:gd name="connsiteX4" fmla="*/ 11505818 w 11505818"/>
              <a:gd name="connsiteY4" fmla="*/ 1092839 h 1092839"/>
              <a:gd name="connsiteX5" fmla="*/ 0 w 11505818"/>
              <a:gd name="connsiteY5" fmla="*/ 1092839 h 1092839"/>
              <a:gd name="connsiteX6" fmla="*/ 0 w 11505818"/>
              <a:gd name="connsiteY6" fmla="*/ 1092839 h 1092839"/>
              <a:gd name="connsiteX7" fmla="*/ 0 w 11505818"/>
              <a:gd name="connsiteY7" fmla="*/ 127147 h 1092839"/>
              <a:gd name="connsiteX8" fmla="*/ 368399 w 11505818"/>
              <a:gd name="connsiteY8" fmla="*/ 25448 h 1092839"/>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101699 h 1067391"/>
              <a:gd name="connsiteX8" fmla="*/ 368399 w 11505818"/>
              <a:gd name="connsiteY8" fmla="*/ 0 h 1067391"/>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368399 w 11505818"/>
              <a:gd name="connsiteY7" fmla="*/ 0 h 1067391"/>
              <a:gd name="connsiteX0" fmla="*/ 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99 w 11505818"/>
              <a:gd name="connsiteY7" fmla="*/ 0 h 106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5818" h="1067391">
                <a:moveTo>
                  <a:pt x="99" y="0"/>
                </a:moveTo>
                <a:lnTo>
                  <a:pt x="11137419" y="0"/>
                </a:lnTo>
                <a:cubicBezTo>
                  <a:pt x="11340880" y="0"/>
                  <a:pt x="11505818" y="164938"/>
                  <a:pt x="11505818" y="368399"/>
                </a:cubicBezTo>
                <a:lnTo>
                  <a:pt x="11505818" y="1067391"/>
                </a:lnTo>
                <a:lnTo>
                  <a:pt x="11505818" y="1067391"/>
                </a:lnTo>
                <a:lnTo>
                  <a:pt x="0" y="1067391"/>
                </a:lnTo>
                <a:lnTo>
                  <a:pt x="0" y="1067391"/>
                </a:lnTo>
                <a:lnTo>
                  <a:pt x="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E12F10A-89CF-D441-BEA8-24B5AC24EDEF}"/>
              </a:ext>
            </a:extLst>
          </p:cNvPr>
          <p:cNvSpPr>
            <a:spLocks noGrp="1"/>
          </p:cNvSpPr>
          <p:nvPr>
            <p:ph type="title"/>
          </p:nvPr>
        </p:nvSpPr>
        <p:spPr>
          <a:xfrm>
            <a:off x="457200" y="-1"/>
            <a:ext cx="10860158" cy="1067391"/>
          </a:xfrm>
        </p:spPr>
        <p:txBody>
          <a:bodyPr/>
          <a:lstStyle>
            <a:lvl1pPr>
              <a:defRPr>
                <a:solidFill>
                  <a:schemeClr val="bg1"/>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D7229EC6-B64A-9045-B948-3DADDAEC74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8" name="Footer Placeholder 8">
            <a:extLst>
              <a:ext uri="{FF2B5EF4-FFF2-40B4-BE49-F238E27FC236}">
                <a16:creationId xmlns:a16="http://schemas.microsoft.com/office/drawing/2014/main" id="{87FD1A84-93BB-7D1C-3926-705E2D119A44}"/>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9" name="Slide Number Placeholder 9">
                <a:extLst>
                  <a:ext uri="{FF2B5EF4-FFF2-40B4-BE49-F238E27FC236}">
                    <a16:creationId xmlns:a16="http://schemas.microsoft.com/office/drawing/2014/main" id="{51535E5C-BCB3-B160-E563-98699EE9760A}"/>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9" name="Slide Number Placeholder 9">
                <a:extLst>
                  <a:ext uri="{FF2B5EF4-FFF2-40B4-BE49-F238E27FC236}">
                    <a16:creationId xmlns:a16="http://schemas.microsoft.com/office/drawing/2014/main" id="{51535E5C-BCB3-B160-E563-98699EE9760A}"/>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165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68C-3C5B-AC40-B842-192120FA9317}"/>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1212FD2-69CE-6C47-8FFE-A5B0DA16A85E}"/>
              </a:ext>
            </a:extLst>
          </p:cNvPr>
          <p:cNvSpPr>
            <a:spLocks noGrp="1"/>
          </p:cNvSpPr>
          <p:nvPr>
            <p:ph sz="half" idx="1"/>
          </p:nvPr>
        </p:nvSpPr>
        <p:spPr>
          <a:xfrm>
            <a:off x="457199" y="1825625"/>
            <a:ext cx="556260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9343503E-A404-F94E-8891-6B3DACF68C94}"/>
              </a:ext>
            </a:extLst>
          </p:cNvPr>
          <p:cNvSpPr>
            <a:spLocks noGrp="1"/>
          </p:cNvSpPr>
          <p:nvPr>
            <p:ph sz="half" idx="2"/>
          </p:nvPr>
        </p:nvSpPr>
        <p:spPr>
          <a:xfrm>
            <a:off x="6172200" y="1825625"/>
            <a:ext cx="5333618"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Footer Placeholder 8">
            <a:extLst>
              <a:ext uri="{FF2B5EF4-FFF2-40B4-BE49-F238E27FC236}">
                <a16:creationId xmlns:a16="http://schemas.microsoft.com/office/drawing/2014/main" id="{57A19E50-0FAE-56D6-EEAC-7E0F31F7D765}"/>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10" name="Slide Number Placeholder 9">
                <a:extLst>
                  <a:ext uri="{FF2B5EF4-FFF2-40B4-BE49-F238E27FC236}">
                    <a16:creationId xmlns:a16="http://schemas.microsoft.com/office/drawing/2014/main" id="{707421CA-34C4-9F1C-010A-CCF6A6EBE675}"/>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10" name="Slide Number Placeholder 9">
                <a:extLst>
                  <a:ext uri="{FF2B5EF4-FFF2-40B4-BE49-F238E27FC236}">
                    <a16:creationId xmlns:a16="http://schemas.microsoft.com/office/drawing/2014/main" id="{707421CA-34C4-9F1C-010A-CCF6A6EBE675}"/>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7327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ound Same-side Corner of Rectangle 10">
            <a:extLst>
              <a:ext uri="{FF2B5EF4-FFF2-40B4-BE49-F238E27FC236}">
                <a16:creationId xmlns:a16="http://schemas.microsoft.com/office/drawing/2014/main" id="{C5099309-B1C3-D3F6-AF35-EB11A8EEDD6A}"/>
              </a:ext>
            </a:extLst>
          </p:cNvPr>
          <p:cNvSpPr/>
          <p:nvPr userDrawn="1"/>
        </p:nvSpPr>
        <p:spPr>
          <a:xfrm flipV="1">
            <a:off x="0" y="-1"/>
            <a:ext cx="11640188" cy="1067391"/>
          </a:xfrm>
          <a:custGeom>
            <a:avLst/>
            <a:gdLst>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368399 h 1067391"/>
              <a:gd name="connsiteX8" fmla="*/ 368399 w 11505818"/>
              <a:gd name="connsiteY8" fmla="*/ 0 h 1067391"/>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368399 h 1067391"/>
              <a:gd name="connsiteX8" fmla="*/ 368399 w 11505818"/>
              <a:gd name="connsiteY8" fmla="*/ 0 h 1067391"/>
              <a:gd name="connsiteX0" fmla="*/ 368399 w 11505818"/>
              <a:gd name="connsiteY0" fmla="*/ 25448 h 1092839"/>
              <a:gd name="connsiteX1" fmla="*/ 11137419 w 11505818"/>
              <a:gd name="connsiteY1" fmla="*/ 25448 h 1092839"/>
              <a:gd name="connsiteX2" fmla="*/ 11505818 w 11505818"/>
              <a:gd name="connsiteY2" fmla="*/ 393847 h 1092839"/>
              <a:gd name="connsiteX3" fmla="*/ 11505818 w 11505818"/>
              <a:gd name="connsiteY3" fmla="*/ 1092839 h 1092839"/>
              <a:gd name="connsiteX4" fmla="*/ 11505818 w 11505818"/>
              <a:gd name="connsiteY4" fmla="*/ 1092839 h 1092839"/>
              <a:gd name="connsiteX5" fmla="*/ 0 w 11505818"/>
              <a:gd name="connsiteY5" fmla="*/ 1092839 h 1092839"/>
              <a:gd name="connsiteX6" fmla="*/ 0 w 11505818"/>
              <a:gd name="connsiteY6" fmla="*/ 1092839 h 1092839"/>
              <a:gd name="connsiteX7" fmla="*/ 0 w 11505818"/>
              <a:gd name="connsiteY7" fmla="*/ 127147 h 1092839"/>
              <a:gd name="connsiteX8" fmla="*/ 368399 w 11505818"/>
              <a:gd name="connsiteY8" fmla="*/ 25448 h 1092839"/>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0 w 11505818"/>
              <a:gd name="connsiteY7" fmla="*/ 101699 h 1067391"/>
              <a:gd name="connsiteX8" fmla="*/ 368399 w 11505818"/>
              <a:gd name="connsiteY8" fmla="*/ 0 h 1067391"/>
              <a:gd name="connsiteX0" fmla="*/ 3683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368399 w 11505818"/>
              <a:gd name="connsiteY7" fmla="*/ 0 h 1067391"/>
              <a:gd name="connsiteX0" fmla="*/ 99 w 11505818"/>
              <a:gd name="connsiteY0" fmla="*/ 0 h 1067391"/>
              <a:gd name="connsiteX1" fmla="*/ 11137419 w 11505818"/>
              <a:gd name="connsiteY1" fmla="*/ 0 h 1067391"/>
              <a:gd name="connsiteX2" fmla="*/ 11505818 w 11505818"/>
              <a:gd name="connsiteY2" fmla="*/ 368399 h 1067391"/>
              <a:gd name="connsiteX3" fmla="*/ 11505818 w 11505818"/>
              <a:gd name="connsiteY3" fmla="*/ 1067391 h 1067391"/>
              <a:gd name="connsiteX4" fmla="*/ 11505818 w 11505818"/>
              <a:gd name="connsiteY4" fmla="*/ 1067391 h 1067391"/>
              <a:gd name="connsiteX5" fmla="*/ 0 w 11505818"/>
              <a:gd name="connsiteY5" fmla="*/ 1067391 h 1067391"/>
              <a:gd name="connsiteX6" fmla="*/ 0 w 11505818"/>
              <a:gd name="connsiteY6" fmla="*/ 1067391 h 1067391"/>
              <a:gd name="connsiteX7" fmla="*/ 99 w 11505818"/>
              <a:gd name="connsiteY7" fmla="*/ 0 h 106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5818" h="1067391">
                <a:moveTo>
                  <a:pt x="99" y="0"/>
                </a:moveTo>
                <a:lnTo>
                  <a:pt x="11137419" y="0"/>
                </a:lnTo>
                <a:cubicBezTo>
                  <a:pt x="11340880" y="0"/>
                  <a:pt x="11505818" y="164938"/>
                  <a:pt x="11505818" y="368399"/>
                </a:cubicBezTo>
                <a:lnTo>
                  <a:pt x="11505818" y="1067391"/>
                </a:lnTo>
                <a:lnTo>
                  <a:pt x="11505818" y="1067391"/>
                </a:lnTo>
                <a:lnTo>
                  <a:pt x="0" y="1067391"/>
                </a:lnTo>
                <a:lnTo>
                  <a:pt x="0" y="1067391"/>
                </a:lnTo>
                <a:lnTo>
                  <a:pt x="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0302212A-F9B3-2E4D-9748-79C0DFAB3CE2}"/>
              </a:ext>
            </a:extLst>
          </p:cNvPr>
          <p:cNvSpPr>
            <a:spLocks noGrp="1"/>
          </p:cNvSpPr>
          <p:nvPr>
            <p:ph type="title"/>
          </p:nvPr>
        </p:nvSpPr>
        <p:spPr>
          <a:xfrm>
            <a:off x="457200" y="-1"/>
            <a:ext cx="10926418" cy="1067391"/>
          </a:xfrm>
        </p:spPr>
        <p:txBody>
          <a:bodyPr/>
          <a:lstStyle>
            <a:lvl1pPr>
              <a:defRPr>
                <a:solidFill>
                  <a:schemeClr val="bg1"/>
                </a:solidFill>
              </a:defRPr>
            </a:lvl1pPr>
          </a:lstStyle>
          <a:p>
            <a:r>
              <a:rPr lang="en-GB"/>
              <a:t>Click to edit Master title style</a:t>
            </a:r>
            <a:endParaRPr lang="en-IE"/>
          </a:p>
        </p:txBody>
      </p:sp>
      <p:sp>
        <p:nvSpPr>
          <p:cNvPr id="7" name="Footer Placeholder 8">
            <a:extLst>
              <a:ext uri="{FF2B5EF4-FFF2-40B4-BE49-F238E27FC236}">
                <a16:creationId xmlns:a16="http://schemas.microsoft.com/office/drawing/2014/main" id="{CBFCF743-C2B2-FBF0-021B-207B3B6EB82E}"/>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r>
              <a:rPr lang="en-IE"/>
              <a:t>x</a:t>
            </a:r>
          </a:p>
        </p:txBody>
      </p:sp>
      <mc:AlternateContent xmlns:mc="http://schemas.openxmlformats.org/markup-compatibility/2006" xmlns:a14="http://schemas.microsoft.com/office/drawing/2010/main">
        <mc:Choice Requires="a14">
          <p:sp>
            <p:nvSpPr>
              <p:cNvPr id="8" name="Slide Number Placeholder 9">
                <a:extLst>
                  <a:ext uri="{FF2B5EF4-FFF2-40B4-BE49-F238E27FC236}">
                    <a16:creationId xmlns:a16="http://schemas.microsoft.com/office/drawing/2014/main" id="{8063F10E-4685-075C-495B-C84839625CC6}"/>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8" name="Slide Number Placeholder 9">
                <a:extLst>
                  <a:ext uri="{FF2B5EF4-FFF2-40B4-BE49-F238E27FC236}">
                    <a16:creationId xmlns:a16="http://schemas.microsoft.com/office/drawing/2014/main" id="{8063F10E-4685-075C-495B-C84839625CC6}"/>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4061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02E7AC90-47F0-31E6-A06A-6D9246FC3816}"/>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7" name="Slide Number Placeholder 9">
                <a:extLst>
                  <a:ext uri="{FF2B5EF4-FFF2-40B4-BE49-F238E27FC236}">
                    <a16:creationId xmlns:a16="http://schemas.microsoft.com/office/drawing/2014/main" id="{17600739-C1D4-BD03-E943-198896B68548}"/>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7" name="Slide Number Placeholder 9">
                <a:extLst>
                  <a:ext uri="{FF2B5EF4-FFF2-40B4-BE49-F238E27FC236}">
                    <a16:creationId xmlns:a16="http://schemas.microsoft.com/office/drawing/2014/main" id="{17600739-C1D4-BD03-E943-198896B68548}"/>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4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02E7AC90-47F0-31E6-A06A-6D9246FC3816}"/>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7" name="Slide Number Placeholder 9">
                <a:extLst>
                  <a:ext uri="{FF2B5EF4-FFF2-40B4-BE49-F238E27FC236}">
                    <a16:creationId xmlns:a16="http://schemas.microsoft.com/office/drawing/2014/main" id="{17600739-C1D4-BD03-E943-198896B68548}"/>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7" name="Slide Number Placeholder 9">
                <a:extLst>
                  <a:ext uri="{FF2B5EF4-FFF2-40B4-BE49-F238E27FC236}">
                    <a16:creationId xmlns:a16="http://schemas.microsoft.com/office/drawing/2014/main" id="{17600739-C1D4-BD03-E943-198896B68548}"/>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
        <p:nvSpPr>
          <p:cNvPr id="2" name="Freeform 1">
            <a:extLst>
              <a:ext uri="{FF2B5EF4-FFF2-40B4-BE49-F238E27FC236}">
                <a16:creationId xmlns:a16="http://schemas.microsoft.com/office/drawing/2014/main" id="{F20AAC71-23B1-F12B-84C1-82FC256E74F5}"/>
              </a:ext>
            </a:extLst>
          </p:cNvPr>
          <p:cNvSpPr/>
          <p:nvPr userDrawn="1"/>
        </p:nvSpPr>
        <p:spPr>
          <a:xfrm>
            <a:off x="-34506" y="0"/>
            <a:ext cx="3415826" cy="6473148"/>
          </a:xfrm>
          <a:custGeom>
            <a:avLst/>
            <a:gdLst>
              <a:gd name="connsiteX0" fmla="*/ 0 w 11505839"/>
              <a:gd name="connsiteY0" fmla="*/ 0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15" fmla="*/ 0 w 11505839"/>
              <a:gd name="connsiteY15" fmla="*/ 1 h 6472845"/>
              <a:gd name="connsiteX0" fmla="*/ 0 w 11505839"/>
              <a:gd name="connsiteY0" fmla="*/ 1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15" fmla="*/ 0 w 11505839"/>
              <a:gd name="connsiteY15" fmla="*/ 1 h 6472845"/>
              <a:gd name="connsiteX0" fmla="*/ 0 w 11505839"/>
              <a:gd name="connsiteY0" fmla="*/ 344033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0" fmla="*/ 0 w 11505839"/>
              <a:gd name="connsiteY0" fmla="*/ 5991662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0" fmla="*/ 0 w 11505839"/>
              <a:gd name="connsiteY0" fmla="*/ 6128813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0" fmla="*/ 0 w 11505839"/>
              <a:gd name="connsiteY0" fmla="*/ 6472845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0" fmla="*/ 0 w 11161807"/>
              <a:gd name="connsiteY0" fmla="*/ 6472845 h 6472845"/>
              <a:gd name="connsiteX1" fmla="*/ 2758397 w 11161807"/>
              <a:gd name="connsiteY1" fmla="*/ 0 h 6472845"/>
              <a:gd name="connsiteX2" fmla="*/ 2758397 w 11161807"/>
              <a:gd name="connsiteY2" fmla="*/ 1 h 6472845"/>
              <a:gd name="connsiteX3" fmla="*/ 10817775 w 11161807"/>
              <a:gd name="connsiteY3" fmla="*/ 1 h 6472845"/>
              <a:gd name="connsiteX4" fmla="*/ 11161807 w 11161807"/>
              <a:gd name="connsiteY4" fmla="*/ 1 h 6472845"/>
              <a:gd name="connsiteX5" fmla="*/ 11161807 w 11161807"/>
              <a:gd name="connsiteY5" fmla="*/ 344033 h 6472845"/>
              <a:gd name="connsiteX6" fmla="*/ 11161807 w 11161807"/>
              <a:gd name="connsiteY6" fmla="*/ 5991662 h 6472845"/>
              <a:gd name="connsiteX7" fmla="*/ 11161807 w 11161807"/>
              <a:gd name="connsiteY7" fmla="*/ 6128813 h 6472845"/>
              <a:gd name="connsiteX8" fmla="*/ 10817775 w 11161807"/>
              <a:gd name="connsiteY8" fmla="*/ 6472845 h 6472845"/>
              <a:gd name="connsiteX9" fmla="*/ 2758397 w 11161807"/>
              <a:gd name="connsiteY9" fmla="*/ 6472845 h 6472845"/>
              <a:gd name="connsiteX10" fmla="*/ 0 w 11161807"/>
              <a:gd name="connsiteY10" fmla="*/ 6472845 h 6472845"/>
              <a:gd name="connsiteX0" fmla="*/ 0 w 8403410"/>
              <a:gd name="connsiteY0" fmla="*/ 6472845 h 6472845"/>
              <a:gd name="connsiteX1" fmla="*/ 0 w 8403410"/>
              <a:gd name="connsiteY1" fmla="*/ 0 h 6472845"/>
              <a:gd name="connsiteX2" fmla="*/ 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0 w 8403410"/>
              <a:gd name="connsiteY9" fmla="*/ 6472845 h 6472845"/>
              <a:gd name="connsiteX0" fmla="*/ 5345723 w 8403410"/>
              <a:gd name="connsiteY0" fmla="*/ 6449399 h 6472845"/>
              <a:gd name="connsiteX1" fmla="*/ 0 w 8403410"/>
              <a:gd name="connsiteY1" fmla="*/ 0 h 6472845"/>
              <a:gd name="connsiteX2" fmla="*/ 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5345723 w 8403410"/>
              <a:gd name="connsiteY9" fmla="*/ 6449399 h 6472845"/>
              <a:gd name="connsiteX0" fmla="*/ 5345723 w 8403410"/>
              <a:gd name="connsiteY0" fmla="*/ 6449399 h 6472845"/>
              <a:gd name="connsiteX1" fmla="*/ 0 w 8403410"/>
              <a:gd name="connsiteY1" fmla="*/ 0 h 6472845"/>
              <a:gd name="connsiteX2" fmla="*/ 475957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5345723 w 8403410"/>
              <a:gd name="connsiteY9" fmla="*/ 6449399 h 6472845"/>
              <a:gd name="connsiteX0" fmla="*/ 1969477 w 5027164"/>
              <a:gd name="connsiteY0" fmla="*/ 6449398 h 6472844"/>
              <a:gd name="connsiteX1" fmla="*/ 0 w 5027164"/>
              <a:gd name="connsiteY1" fmla="*/ 23445 h 6472844"/>
              <a:gd name="connsiteX2" fmla="*/ 1383324 w 5027164"/>
              <a:gd name="connsiteY2" fmla="*/ 0 h 6472844"/>
              <a:gd name="connsiteX3" fmla="*/ 4683132 w 5027164"/>
              <a:gd name="connsiteY3" fmla="*/ 0 h 6472844"/>
              <a:gd name="connsiteX4" fmla="*/ 5027164 w 5027164"/>
              <a:gd name="connsiteY4" fmla="*/ 0 h 6472844"/>
              <a:gd name="connsiteX5" fmla="*/ 5027164 w 5027164"/>
              <a:gd name="connsiteY5" fmla="*/ 344032 h 6472844"/>
              <a:gd name="connsiteX6" fmla="*/ 5027164 w 5027164"/>
              <a:gd name="connsiteY6" fmla="*/ 5991661 h 6472844"/>
              <a:gd name="connsiteX7" fmla="*/ 5027164 w 5027164"/>
              <a:gd name="connsiteY7" fmla="*/ 6128812 h 6472844"/>
              <a:gd name="connsiteX8" fmla="*/ 4683132 w 5027164"/>
              <a:gd name="connsiteY8" fmla="*/ 6472844 h 6472844"/>
              <a:gd name="connsiteX9" fmla="*/ 1969477 w 5027164"/>
              <a:gd name="connsiteY9" fmla="*/ 6449398 h 6472844"/>
              <a:gd name="connsiteX0" fmla="*/ 1969477 w 5027164"/>
              <a:gd name="connsiteY0" fmla="*/ 6449398 h 6472844"/>
              <a:gd name="connsiteX1" fmla="*/ 0 w 5027164"/>
              <a:gd name="connsiteY1" fmla="*/ 23445 h 6472844"/>
              <a:gd name="connsiteX2" fmla="*/ 4683132 w 5027164"/>
              <a:gd name="connsiteY2" fmla="*/ 0 h 6472844"/>
              <a:gd name="connsiteX3" fmla="*/ 5027164 w 5027164"/>
              <a:gd name="connsiteY3" fmla="*/ 0 h 6472844"/>
              <a:gd name="connsiteX4" fmla="*/ 5027164 w 5027164"/>
              <a:gd name="connsiteY4" fmla="*/ 344032 h 6472844"/>
              <a:gd name="connsiteX5" fmla="*/ 5027164 w 5027164"/>
              <a:gd name="connsiteY5" fmla="*/ 5991661 h 6472844"/>
              <a:gd name="connsiteX6" fmla="*/ 5027164 w 5027164"/>
              <a:gd name="connsiteY6" fmla="*/ 6128812 h 6472844"/>
              <a:gd name="connsiteX7" fmla="*/ 4683132 w 5027164"/>
              <a:gd name="connsiteY7" fmla="*/ 6472844 h 6472844"/>
              <a:gd name="connsiteX8" fmla="*/ 1969477 w 5027164"/>
              <a:gd name="connsiteY8" fmla="*/ 6449398 h 6472844"/>
              <a:gd name="connsiteX0" fmla="*/ 0 w 3057687"/>
              <a:gd name="connsiteY0" fmla="*/ 6449398 h 6472844"/>
              <a:gd name="connsiteX1" fmla="*/ 656493 w 3057687"/>
              <a:gd name="connsiteY1" fmla="*/ 984737 h 6472844"/>
              <a:gd name="connsiteX2" fmla="*/ 2713655 w 3057687"/>
              <a:gd name="connsiteY2" fmla="*/ 0 h 6472844"/>
              <a:gd name="connsiteX3" fmla="*/ 3057687 w 3057687"/>
              <a:gd name="connsiteY3" fmla="*/ 0 h 6472844"/>
              <a:gd name="connsiteX4" fmla="*/ 3057687 w 3057687"/>
              <a:gd name="connsiteY4" fmla="*/ 344032 h 6472844"/>
              <a:gd name="connsiteX5" fmla="*/ 3057687 w 3057687"/>
              <a:gd name="connsiteY5" fmla="*/ 5991661 h 6472844"/>
              <a:gd name="connsiteX6" fmla="*/ 3057687 w 3057687"/>
              <a:gd name="connsiteY6" fmla="*/ 6128812 h 6472844"/>
              <a:gd name="connsiteX7" fmla="*/ 2713655 w 3057687"/>
              <a:gd name="connsiteY7" fmla="*/ 6472844 h 6472844"/>
              <a:gd name="connsiteX8" fmla="*/ 0 w 3057687"/>
              <a:gd name="connsiteY8" fmla="*/ 6449398 h 6472844"/>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166798 w 3034480"/>
              <a:gd name="connsiteY0" fmla="*/ 6270659 h 6519737"/>
              <a:gd name="connsiteX1" fmla="*/ 240 w 3034480"/>
              <a:gd name="connsiteY1" fmla="*/ 0 h 6519737"/>
              <a:gd name="connsiteX2" fmla="*/ 2690448 w 3034480"/>
              <a:gd name="connsiteY2" fmla="*/ 46893 h 6519737"/>
              <a:gd name="connsiteX3" fmla="*/ 3034480 w 3034480"/>
              <a:gd name="connsiteY3" fmla="*/ 46893 h 6519737"/>
              <a:gd name="connsiteX4" fmla="*/ 3034480 w 3034480"/>
              <a:gd name="connsiteY4" fmla="*/ 390925 h 6519737"/>
              <a:gd name="connsiteX5" fmla="*/ 3034480 w 3034480"/>
              <a:gd name="connsiteY5" fmla="*/ 6038554 h 6519737"/>
              <a:gd name="connsiteX6" fmla="*/ 3034480 w 3034480"/>
              <a:gd name="connsiteY6" fmla="*/ 6175705 h 6519737"/>
              <a:gd name="connsiteX7" fmla="*/ 2690448 w 3034480"/>
              <a:gd name="connsiteY7" fmla="*/ 6519737 h 6519737"/>
              <a:gd name="connsiteX8" fmla="*/ 166798 w 3034480"/>
              <a:gd name="connsiteY8" fmla="*/ 6270659 h 6519737"/>
              <a:gd name="connsiteX0" fmla="*/ 0 w 3117064"/>
              <a:gd name="connsiteY0" fmla="*/ 6508166 h 6519737"/>
              <a:gd name="connsiteX1" fmla="*/ 82824 w 3117064"/>
              <a:gd name="connsiteY1" fmla="*/ 0 h 6519737"/>
              <a:gd name="connsiteX2" fmla="*/ 2773032 w 3117064"/>
              <a:gd name="connsiteY2" fmla="*/ 46893 h 6519737"/>
              <a:gd name="connsiteX3" fmla="*/ 3117064 w 3117064"/>
              <a:gd name="connsiteY3" fmla="*/ 46893 h 6519737"/>
              <a:gd name="connsiteX4" fmla="*/ 3117064 w 3117064"/>
              <a:gd name="connsiteY4" fmla="*/ 390925 h 6519737"/>
              <a:gd name="connsiteX5" fmla="*/ 3117064 w 3117064"/>
              <a:gd name="connsiteY5" fmla="*/ 6038554 h 6519737"/>
              <a:gd name="connsiteX6" fmla="*/ 3117064 w 3117064"/>
              <a:gd name="connsiteY6" fmla="*/ 6175705 h 6519737"/>
              <a:gd name="connsiteX7" fmla="*/ 2773032 w 3117064"/>
              <a:gd name="connsiteY7" fmla="*/ 6519737 h 6519737"/>
              <a:gd name="connsiteX8" fmla="*/ 0 w 3117064"/>
              <a:gd name="connsiteY8" fmla="*/ 6508166 h 6519737"/>
              <a:gd name="connsiteX0" fmla="*/ 0 w 3128940"/>
              <a:gd name="connsiteY0" fmla="*/ 6520041 h 6520041"/>
              <a:gd name="connsiteX1" fmla="*/ 94700 w 3128940"/>
              <a:gd name="connsiteY1" fmla="*/ 0 h 6520041"/>
              <a:gd name="connsiteX2" fmla="*/ 2784908 w 3128940"/>
              <a:gd name="connsiteY2" fmla="*/ 46893 h 6520041"/>
              <a:gd name="connsiteX3" fmla="*/ 3128940 w 3128940"/>
              <a:gd name="connsiteY3" fmla="*/ 46893 h 6520041"/>
              <a:gd name="connsiteX4" fmla="*/ 3128940 w 3128940"/>
              <a:gd name="connsiteY4" fmla="*/ 390925 h 6520041"/>
              <a:gd name="connsiteX5" fmla="*/ 3128940 w 3128940"/>
              <a:gd name="connsiteY5" fmla="*/ 6038554 h 6520041"/>
              <a:gd name="connsiteX6" fmla="*/ 3128940 w 3128940"/>
              <a:gd name="connsiteY6" fmla="*/ 6175705 h 6520041"/>
              <a:gd name="connsiteX7" fmla="*/ 2784908 w 3128940"/>
              <a:gd name="connsiteY7" fmla="*/ 6519737 h 6520041"/>
              <a:gd name="connsiteX8" fmla="*/ 0 w 3128940"/>
              <a:gd name="connsiteY8" fmla="*/ 6520041 h 6520041"/>
              <a:gd name="connsiteX0" fmla="*/ 0 w 3128940"/>
              <a:gd name="connsiteY0" fmla="*/ 6473148 h 6473148"/>
              <a:gd name="connsiteX1" fmla="*/ 332206 w 3128940"/>
              <a:gd name="connsiteY1" fmla="*/ 166863 h 6473148"/>
              <a:gd name="connsiteX2" fmla="*/ 2784908 w 3128940"/>
              <a:gd name="connsiteY2" fmla="*/ 0 h 6473148"/>
              <a:gd name="connsiteX3" fmla="*/ 3128940 w 3128940"/>
              <a:gd name="connsiteY3" fmla="*/ 0 h 6473148"/>
              <a:gd name="connsiteX4" fmla="*/ 3128940 w 3128940"/>
              <a:gd name="connsiteY4" fmla="*/ 344032 h 6473148"/>
              <a:gd name="connsiteX5" fmla="*/ 3128940 w 3128940"/>
              <a:gd name="connsiteY5" fmla="*/ 5991661 h 6473148"/>
              <a:gd name="connsiteX6" fmla="*/ 3128940 w 3128940"/>
              <a:gd name="connsiteY6" fmla="*/ 6128812 h 6473148"/>
              <a:gd name="connsiteX7" fmla="*/ 2784908 w 3128940"/>
              <a:gd name="connsiteY7" fmla="*/ 6472844 h 6473148"/>
              <a:gd name="connsiteX8" fmla="*/ 0 w 3128940"/>
              <a:gd name="connsiteY8" fmla="*/ 6473148 h 6473148"/>
              <a:gd name="connsiteX0" fmla="*/ 2182 w 3131122"/>
              <a:gd name="connsiteY0" fmla="*/ 6473148 h 6473148"/>
              <a:gd name="connsiteX1" fmla="*/ 1879 w 3131122"/>
              <a:gd name="connsiteY1" fmla="*/ 608 h 6473148"/>
              <a:gd name="connsiteX2" fmla="*/ 2787090 w 3131122"/>
              <a:gd name="connsiteY2" fmla="*/ 0 h 6473148"/>
              <a:gd name="connsiteX3" fmla="*/ 3131122 w 3131122"/>
              <a:gd name="connsiteY3" fmla="*/ 0 h 6473148"/>
              <a:gd name="connsiteX4" fmla="*/ 3131122 w 3131122"/>
              <a:gd name="connsiteY4" fmla="*/ 344032 h 6473148"/>
              <a:gd name="connsiteX5" fmla="*/ 3131122 w 3131122"/>
              <a:gd name="connsiteY5" fmla="*/ 5991661 h 6473148"/>
              <a:gd name="connsiteX6" fmla="*/ 3131122 w 3131122"/>
              <a:gd name="connsiteY6" fmla="*/ 6128812 h 6473148"/>
              <a:gd name="connsiteX7" fmla="*/ 2787090 w 3131122"/>
              <a:gd name="connsiteY7" fmla="*/ 6472844 h 6473148"/>
              <a:gd name="connsiteX8" fmla="*/ 2182 w 3131122"/>
              <a:gd name="connsiteY8" fmla="*/ 6473148 h 647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122" h="6473148">
                <a:moveTo>
                  <a:pt x="2182" y="6473148"/>
                </a:moveTo>
                <a:cubicBezTo>
                  <a:pt x="13905" y="3225002"/>
                  <a:pt x="-5937" y="2166038"/>
                  <a:pt x="1879" y="608"/>
                </a:cubicBezTo>
                <a:lnTo>
                  <a:pt x="2787090" y="0"/>
                </a:lnTo>
                <a:lnTo>
                  <a:pt x="3131122" y="0"/>
                </a:lnTo>
                <a:lnTo>
                  <a:pt x="3131122" y="344032"/>
                </a:lnTo>
                <a:lnTo>
                  <a:pt x="3131122" y="5991661"/>
                </a:lnTo>
                <a:lnTo>
                  <a:pt x="3131122" y="6128812"/>
                </a:lnTo>
                <a:cubicBezTo>
                  <a:pt x="3131122" y="6318816"/>
                  <a:pt x="2977094" y="6472844"/>
                  <a:pt x="2787090" y="6472844"/>
                </a:cubicBezTo>
                <a:lnTo>
                  <a:pt x="2182" y="64731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a:p>
        </p:txBody>
      </p:sp>
      <p:sp>
        <p:nvSpPr>
          <p:cNvPr id="4" name="Text Placeholder 3">
            <a:extLst>
              <a:ext uri="{FF2B5EF4-FFF2-40B4-BE49-F238E27FC236}">
                <a16:creationId xmlns:a16="http://schemas.microsoft.com/office/drawing/2014/main" id="{E0F12937-0D47-6B0B-96E0-7C0A81A76624}"/>
              </a:ext>
            </a:extLst>
          </p:cNvPr>
          <p:cNvSpPr>
            <a:spLocks noGrp="1"/>
          </p:cNvSpPr>
          <p:nvPr>
            <p:ph type="body" sz="quarter" idx="10"/>
          </p:nvPr>
        </p:nvSpPr>
        <p:spPr>
          <a:xfrm>
            <a:off x="297455" y="927100"/>
            <a:ext cx="2674345" cy="3835400"/>
          </a:xfrm>
        </p:spPr>
        <p:txBody>
          <a:bodyPr>
            <a:normAutofit/>
          </a:bodyPr>
          <a:lstStyle>
            <a:lvl1pPr marL="0" indent="0">
              <a:buNone/>
              <a:defRPr sz="3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IE"/>
          </a:p>
        </p:txBody>
      </p:sp>
    </p:spTree>
    <p:extLst>
      <p:ext uri="{BB962C8B-B14F-4D97-AF65-F5344CB8AC3E}">
        <p14:creationId xmlns:p14="http://schemas.microsoft.com/office/powerpoint/2010/main" val="3679257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9DB1-4F4B-9ADC-E2BF-B86BCC4701E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8AF45EC-0D39-D474-BB25-1C3B63BED0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55A207E-33B8-BFF7-E334-89AE841AF175}"/>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8E6F6B7A-2579-6230-B078-859DB1653FC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18D5E87-A9C3-E377-B5D2-815B1A571A6D}"/>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1641185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1B664-A601-F888-C02B-C2F25AF31B7E}"/>
              </a:ext>
            </a:extLst>
          </p:cNvPr>
          <p:cNvSpPr/>
          <p:nvPr userDrawn="1"/>
        </p:nvSpPr>
        <p:spPr>
          <a:xfrm>
            <a:off x="0" y="-8476"/>
            <a:ext cx="12186951" cy="64731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ooter Placeholder 8">
            <a:extLst>
              <a:ext uri="{FF2B5EF4-FFF2-40B4-BE49-F238E27FC236}">
                <a16:creationId xmlns:a16="http://schemas.microsoft.com/office/drawing/2014/main" id="{02E7AC90-47F0-31E6-A06A-6D9246FC3816}"/>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7" name="Slide Number Placeholder 9">
                <a:extLst>
                  <a:ext uri="{FF2B5EF4-FFF2-40B4-BE49-F238E27FC236}">
                    <a16:creationId xmlns:a16="http://schemas.microsoft.com/office/drawing/2014/main" id="{17600739-C1D4-BD03-E943-198896B68548}"/>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7" name="Slide Number Placeholder 9">
                <a:extLst>
                  <a:ext uri="{FF2B5EF4-FFF2-40B4-BE49-F238E27FC236}">
                    <a16:creationId xmlns:a16="http://schemas.microsoft.com/office/drawing/2014/main" id="{17600739-C1D4-BD03-E943-198896B68548}"/>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
        <p:nvSpPr>
          <p:cNvPr id="2" name="Freeform 1">
            <a:extLst>
              <a:ext uri="{FF2B5EF4-FFF2-40B4-BE49-F238E27FC236}">
                <a16:creationId xmlns:a16="http://schemas.microsoft.com/office/drawing/2014/main" id="{F20AAC71-23B1-F12B-84C1-82FC256E74F5}"/>
              </a:ext>
            </a:extLst>
          </p:cNvPr>
          <p:cNvSpPr/>
          <p:nvPr userDrawn="1"/>
        </p:nvSpPr>
        <p:spPr>
          <a:xfrm>
            <a:off x="-34506" y="0"/>
            <a:ext cx="3415826" cy="6473148"/>
          </a:xfrm>
          <a:custGeom>
            <a:avLst/>
            <a:gdLst>
              <a:gd name="connsiteX0" fmla="*/ 0 w 11505839"/>
              <a:gd name="connsiteY0" fmla="*/ 0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15" fmla="*/ 0 w 11505839"/>
              <a:gd name="connsiteY15" fmla="*/ 1 h 6472845"/>
              <a:gd name="connsiteX0" fmla="*/ 0 w 11505839"/>
              <a:gd name="connsiteY0" fmla="*/ 1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15" fmla="*/ 0 w 11505839"/>
              <a:gd name="connsiteY15" fmla="*/ 1 h 6472845"/>
              <a:gd name="connsiteX0" fmla="*/ 0 w 11505839"/>
              <a:gd name="connsiteY0" fmla="*/ 344033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14" fmla="*/ 0 w 11505839"/>
              <a:gd name="connsiteY14" fmla="*/ 344033 h 6472845"/>
              <a:gd name="connsiteX0" fmla="*/ 0 w 11505839"/>
              <a:gd name="connsiteY0" fmla="*/ 5991662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13" fmla="*/ 0 w 11505839"/>
              <a:gd name="connsiteY13" fmla="*/ 5991662 h 6472845"/>
              <a:gd name="connsiteX0" fmla="*/ 0 w 11505839"/>
              <a:gd name="connsiteY0" fmla="*/ 6128813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12" fmla="*/ 0 w 11505839"/>
              <a:gd name="connsiteY12" fmla="*/ 6128813 h 6472845"/>
              <a:gd name="connsiteX0" fmla="*/ 0 w 11505839"/>
              <a:gd name="connsiteY0" fmla="*/ 6472845 h 6472845"/>
              <a:gd name="connsiteX1" fmla="*/ 3102429 w 11505839"/>
              <a:gd name="connsiteY1" fmla="*/ 0 h 6472845"/>
              <a:gd name="connsiteX2" fmla="*/ 3102429 w 11505839"/>
              <a:gd name="connsiteY2" fmla="*/ 1 h 6472845"/>
              <a:gd name="connsiteX3" fmla="*/ 11161807 w 11505839"/>
              <a:gd name="connsiteY3" fmla="*/ 1 h 6472845"/>
              <a:gd name="connsiteX4" fmla="*/ 11505839 w 11505839"/>
              <a:gd name="connsiteY4" fmla="*/ 1 h 6472845"/>
              <a:gd name="connsiteX5" fmla="*/ 11505839 w 11505839"/>
              <a:gd name="connsiteY5" fmla="*/ 344033 h 6472845"/>
              <a:gd name="connsiteX6" fmla="*/ 11505839 w 11505839"/>
              <a:gd name="connsiteY6" fmla="*/ 5991662 h 6472845"/>
              <a:gd name="connsiteX7" fmla="*/ 11505839 w 11505839"/>
              <a:gd name="connsiteY7" fmla="*/ 6128813 h 6472845"/>
              <a:gd name="connsiteX8" fmla="*/ 11161807 w 11505839"/>
              <a:gd name="connsiteY8" fmla="*/ 6472845 h 6472845"/>
              <a:gd name="connsiteX9" fmla="*/ 3102429 w 11505839"/>
              <a:gd name="connsiteY9" fmla="*/ 6472845 h 6472845"/>
              <a:gd name="connsiteX10" fmla="*/ 344032 w 11505839"/>
              <a:gd name="connsiteY10" fmla="*/ 6472845 h 6472845"/>
              <a:gd name="connsiteX11" fmla="*/ 0 w 11505839"/>
              <a:gd name="connsiteY11" fmla="*/ 6472845 h 6472845"/>
              <a:gd name="connsiteX0" fmla="*/ 0 w 11161807"/>
              <a:gd name="connsiteY0" fmla="*/ 6472845 h 6472845"/>
              <a:gd name="connsiteX1" fmla="*/ 2758397 w 11161807"/>
              <a:gd name="connsiteY1" fmla="*/ 0 h 6472845"/>
              <a:gd name="connsiteX2" fmla="*/ 2758397 w 11161807"/>
              <a:gd name="connsiteY2" fmla="*/ 1 h 6472845"/>
              <a:gd name="connsiteX3" fmla="*/ 10817775 w 11161807"/>
              <a:gd name="connsiteY3" fmla="*/ 1 h 6472845"/>
              <a:gd name="connsiteX4" fmla="*/ 11161807 w 11161807"/>
              <a:gd name="connsiteY4" fmla="*/ 1 h 6472845"/>
              <a:gd name="connsiteX5" fmla="*/ 11161807 w 11161807"/>
              <a:gd name="connsiteY5" fmla="*/ 344033 h 6472845"/>
              <a:gd name="connsiteX6" fmla="*/ 11161807 w 11161807"/>
              <a:gd name="connsiteY6" fmla="*/ 5991662 h 6472845"/>
              <a:gd name="connsiteX7" fmla="*/ 11161807 w 11161807"/>
              <a:gd name="connsiteY7" fmla="*/ 6128813 h 6472845"/>
              <a:gd name="connsiteX8" fmla="*/ 10817775 w 11161807"/>
              <a:gd name="connsiteY8" fmla="*/ 6472845 h 6472845"/>
              <a:gd name="connsiteX9" fmla="*/ 2758397 w 11161807"/>
              <a:gd name="connsiteY9" fmla="*/ 6472845 h 6472845"/>
              <a:gd name="connsiteX10" fmla="*/ 0 w 11161807"/>
              <a:gd name="connsiteY10" fmla="*/ 6472845 h 6472845"/>
              <a:gd name="connsiteX0" fmla="*/ 0 w 8403410"/>
              <a:gd name="connsiteY0" fmla="*/ 6472845 h 6472845"/>
              <a:gd name="connsiteX1" fmla="*/ 0 w 8403410"/>
              <a:gd name="connsiteY1" fmla="*/ 0 h 6472845"/>
              <a:gd name="connsiteX2" fmla="*/ 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0 w 8403410"/>
              <a:gd name="connsiteY9" fmla="*/ 6472845 h 6472845"/>
              <a:gd name="connsiteX0" fmla="*/ 5345723 w 8403410"/>
              <a:gd name="connsiteY0" fmla="*/ 6449399 h 6472845"/>
              <a:gd name="connsiteX1" fmla="*/ 0 w 8403410"/>
              <a:gd name="connsiteY1" fmla="*/ 0 h 6472845"/>
              <a:gd name="connsiteX2" fmla="*/ 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5345723 w 8403410"/>
              <a:gd name="connsiteY9" fmla="*/ 6449399 h 6472845"/>
              <a:gd name="connsiteX0" fmla="*/ 5345723 w 8403410"/>
              <a:gd name="connsiteY0" fmla="*/ 6449399 h 6472845"/>
              <a:gd name="connsiteX1" fmla="*/ 0 w 8403410"/>
              <a:gd name="connsiteY1" fmla="*/ 0 h 6472845"/>
              <a:gd name="connsiteX2" fmla="*/ 4759570 w 8403410"/>
              <a:gd name="connsiteY2" fmla="*/ 1 h 6472845"/>
              <a:gd name="connsiteX3" fmla="*/ 8059378 w 8403410"/>
              <a:gd name="connsiteY3" fmla="*/ 1 h 6472845"/>
              <a:gd name="connsiteX4" fmla="*/ 8403410 w 8403410"/>
              <a:gd name="connsiteY4" fmla="*/ 1 h 6472845"/>
              <a:gd name="connsiteX5" fmla="*/ 8403410 w 8403410"/>
              <a:gd name="connsiteY5" fmla="*/ 344033 h 6472845"/>
              <a:gd name="connsiteX6" fmla="*/ 8403410 w 8403410"/>
              <a:gd name="connsiteY6" fmla="*/ 5991662 h 6472845"/>
              <a:gd name="connsiteX7" fmla="*/ 8403410 w 8403410"/>
              <a:gd name="connsiteY7" fmla="*/ 6128813 h 6472845"/>
              <a:gd name="connsiteX8" fmla="*/ 8059378 w 8403410"/>
              <a:gd name="connsiteY8" fmla="*/ 6472845 h 6472845"/>
              <a:gd name="connsiteX9" fmla="*/ 5345723 w 8403410"/>
              <a:gd name="connsiteY9" fmla="*/ 6449399 h 6472845"/>
              <a:gd name="connsiteX0" fmla="*/ 1969477 w 5027164"/>
              <a:gd name="connsiteY0" fmla="*/ 6449398 h 6472844"/>
              <a:gd name="connsiteX1" fmla="*/ 0 w 5027164"/>
              <a:gd name="connsiteY1" fmla="*/ 23445 h 6472844"/>
              <a:gd name="connsiteX2" fmla="*/ 1383324 w 5027164"/>
              <a:gd name="connsiteY2" fmla="*/ 0 h 6472844"/>
              <a:gd name="connsiteX3" fmla="*/ 4683132 w 5027164"/>
              <a:gd name="connsiteY3" fmla="*/ 0 h 6472844"/>
              <a:gd name="connsiteX4" fmla="*/ 5027164 w 5027164"/>
              <a:gd name="connsiteY4" fmla="*/ 0 h 6472844"/>
              <a:gd name="connsiteX5" fmla="*/ 5027164 w 5027164"/>
              <a:gd name="connsiteY5" fmla="*/ 344032 h 6472844"/>
              <a:gd name="connsiteX6" fmla="*/ 5027164 w 5027164"/>
              <a:gd name="connsiteY6" fmla="*/ 5991661 h 6472844"/>
              <a:gd name="connsiteX7" fmla="*/ 5027164 w 5027164"/>
              <a:gd name="connsiteY7" fmla="*/ 6128812 h 6472844"/>
              <a:gd name="connsiteX8" fmla="*/ 4683132 w 5027164"/>
              <a:gd name="connsiteY8" fmla="*/ 6472844 h 6472844"/>
              <a:gd name="connsiteX9" fmla="*/ 1969477 w 5027164"/>
              <a:gd name="connsiteY9" fmla="*/ 6449398 h 6472844"/>
              <a:gd name="connsiteX0" fmla="*/ 1969477 w 5027164"/>
              <a:gd name="connsiteY0" fmla="*/ 6449398 h 6472844"/>
              <a:gd name="connsiteX1" fmla="*/ 0 w 5027164"/>
              <a:gd name="connsiteY1" fmla="*/ 23445 h 6472844"/>
              <a:gd name="connsiteX2" fmla="*/ 4683132 w 5027164"/>
              <a:gd name="connsiteY2" fmla="*/ 0 h 6472844"/>
              <a:gd name="connsiteX3" fmla="*/ 5027164 w 5027164"/>
              <a:gd name="connsiteY3" fmla="*/ 0 h 6472844"/>
              <a:gd name="connsiteX4" fmla="*/ 5027164 w 5027164"/>
              <a:gd name="connsiteY4" fmla="*/ 344032 h 6472844"/>
              <a:gd name="connsiteX5" fmla="*/ 5027164 w 5027164"/>
              <a:gd name="connsiteY5" fmla="*/ 5991661 h 6472844"/>
              <a:gd name="connsiteX6" fmla="*/ 5027164 w 5027164"/>
              <a:gd name="connsiteY6" fmla="*/ 6128812 h 6472844"/>
              <a:gd name="connsiteX7" fmla="*/ 4683132 w 5027164"/>
              <a:gd name="connsiteY7" fmla="*/ 6472844 h 6472844"/>
              <a:gd name="connsiteX8" fmla="*/ 1969477 w 5027164"/>
              <a:gd name="connsiteY8" fmla="*/ 6449398 h 6472844"/>
              <a:gd name="connsiteX0" fmla="*/ 0 w 3057687"/>
              <a:gd name="connsiteY0" fmla="*/ 6449398 h 6472844"/>
              <a:gd name="connsiteX1" fmla="*/ 656493 w 3057687"/>
              <a:gd name="connsiteY1" fmla="*/ 984737 h 6472844"/>
              <a:gd name="connsiteX2" fmla="*/ 2713655 w 3057687"/>
              <a:gd name="connsiteY2" fmla="*/ 0 h 6472844"/>
              <a:gd name="connsiteX3" fmla="*/ 3057687 w 3057687"/>
              <a:gd name="connsiteY3" fmla="*/ 0 h 6472844"/>
              <a:gd name="connsiteX4" fmla="*/ 3057687 w 3057687"/>
              <a:gd name="connsiteY4" fmla="*/ 344032 h 6472844"/>
              <a:gd name="connsiteX5" fmla="*/ 3057687 w 3057687"/>
              <a:gd name="connsiteY5" fmla="*/ 5991661 h 6472844"/>
              <a:gd name="connsiteX6" fmla="*/ 3057687 w 3057687"/>
              <a:gd name="connsiteY6" fmla="*/ 6128812 h 6472844"/>
              <a:gd name="connsiteX7" fmla="*/ 2713655 w 3057687"/>
              <a:gd name="connsiteY7" fmla="*/ 6472844 h 6472844"/>
              <a:gd name="connsiteX8" fmla="*/ 0 w 3057687"/>
              <a:gd name="connsiteY8" fmla="*/ 6449398 h 6472844"/>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0 w 3057687"/>
              <a:gd name="connsiteY0" fmla="*/ 6496291 h 6519737"/>
              <a:gd name="connsiteX1" fmla="*/ 23447 w 3057687"/>
              <a:gd name="connsiteY1" fmla="*/ 0 h 6519737"/>
              <a:gd name="connsiteX2" fmla="*/ 2713655 w 3057687"/>
              <a:gd name="connsiteY2" fmla="*/ 46893 h 6519737"/>
              <a:gd name="connsiteX3" fmla="*/ 3057687 w 3057687"/>
              <a:gd name="connsiteY3" fmla="*/ 46893 h 6519737"/>
              <a:gd name="connsiteX4" fmla="*/ 3057687 w 3057687"/>
              <a:gd name="connsiteY4" fmla="*/ 390925 h 6519737"/>
              <a:gd name="connsiteX5" fmla="*/ 3057687 w 3057687"/>
              <a:gd name="connsiteY5" fmla="*/ 6038554 h 6519737"/>
              <a:gd name="connsiteX6" fmla="*/ 3057687 w 3057687"/>
              <a:gd name="connsiteY6" fmla="*/ 6175705 h 6519737"/>
              <a:gd name="connsiteX7" fmla="*/ 2713655 w 3057687"/>
              <a:gd name="connsiteY7" fmla="*/ 6519737 h 6519737"/>
              <a:gd name="connsiteX8" fmla="*/ 0 w 3057687"/>
              <a:gd name="connsiteY8" fmla="*/ 6496291 h 6519737"/>
              <a:gd name="connsiteX0" fmla="*/ 166798 w 3034480"/>
              <a:gd name="connsiteY0" fmla="*/ 6270659 h 6519737"/>
              <a:gd name="connsiteX1" fmla="*/ 240 w 3034480"/>
              <a:gd name="connsiteY1" fmla="*/ 0 h 6519737"/>
              <a:gd name="connsiteX2" fmla="*/ 2690448 w 3034480"/>
              <a:gd name="connsiteY2" fmla="*/ 46893 h 6519737"/>
              <a:gd name="connsiteX3" fmla="*/ 3034480 w 3034480"/>
              <a:gd name="connsiteY3" fmla="*/ 46893 h 6519737"/>
              <a:gd name="connsiteX4" fmla="*/ 3034480 w 3034480"/>
              <a:gd name="connsiteY4" fmla="*/ 390925 h 6519737"/>
              <a:gd name="connsiteX5" fmla="*/ 3034480 w 3034480"/>
              <a:gd name="connsiteY5" fmla="*/ 6038554 h 6519737"/>
              <a:gd name="connsiteX6" fmla="*/ 3034480 w 3034480"/>
              <a:gd name="connsiteY6" fmla="*/ 6175705 h 6519737"/>
              <a:gd name="connsiteX7" fmla="*/ 2690448 w 3034480"/>
              <a:gd name="connsiteY7" fmla="*/ 6519737 h 6519737"/>
              <a:gd name="connsiteX8" fmla="*/ 166798 w 3034480"/>
              <a:gd name="connsiteY8" fmla="*/ 6270659 h 6519737"/>
              <a:gd name="connsiteX0" fmla="*/ 0 w 3117064"/>
              <a:gd name="connsiteY0" fmla="*/ 6508166 h 6519737"/>
              <a:gd name="connsiteX1" fmla="*/ 82824 w 3117064"/>
              <a:gd name="connsiteY1" fmla="*/ 0 h 6519737"/>
              <a:gd name="connsiteX2" fmla="*/ 2773032 w 3117064"/>
              <a:gd name="connsiteY2" fmla="*/ 46893 h 6519737"/>
              <a:gd name="connsiteX3" fmla="*/ 3117064 w 3117064"/>
              <a:gd name="connsiteY3" fmla="*/ 46893 h 6519737"/>
              <a:gd name="connsiteX4" fmla="*/ 3117064 w 3117064"/>
              <a:gd name="connsiteY4" fmla="*/ 390925 h 6519737"/>
              <a:gd name="connsiteX5" fmla="*/ 3117064 w 3117064"/>
              <a:gd name="connsiteY5" fmla="*/ 6038554 h 6519737"/>
              <a:gd name="connsiteX6" fmla="*/ 3117064 w 3117064"/>
              <a:gd name="connsiteY6" fmla="*/ 6175705 h 6519737"/>
              <a:gd name="connsiteX7" fmla="*/ 2773032 w 3117064"/>
              <a:gd name="connsiteY7" fmla="*/ 6519737 h 6519737"/>
              <a:gd name="connsiteX8" fmla="*/ 0 w 3117064"/>
              <a:gd name="connsiteY8" fmla="*/ 6508166 h 6519737"/>
              <a:gd name="connsiteX0" fmla="*/ 0 w 3128940"/>
              <a:gd name="connsiteY0" fmla="*/ 6520041 h 6520041"/>
              <a:gd name="connsiteX1" fmla="*/ 94700 w 3128940"/>
              <a:gd name="connsiteY1" fmla="*/ 0 h 6520041"/>
              <a:gd name="connsiteX2" fmla="*/ 2784908 w 3128940"/>
              <a:gd name="connsiteY2" fmla="*/ 46893 h 6520041"/>
              <a:gd name="connsiteX3" fmla="*/ 3128940 w 3128940"/>
              <a:gd name="connsiteY3" fmla="*/ 46893 h 6520041"/>
              <a:gd name="connsiteX4" fmla="*/ 3128940 w 3128940"/>
              <a:gd name="connsiteY4" fmla="*/ 390925 h 6520041"/>
              <a:gd name="connsiteX5" fmla="*/ 3128940 w 3128940"/>
              <a:gd name="connsiteY5" fmla="*/ 6038554 h 6520041"/>
              <a:gd name="connsiteX6" fmla="*/ 3128940 w 3128940"/>
              <a:gd name="connsiteY6" fmla="*/ 6175705 h 6520041"/>
              <a:gd name="connsiteX7" fmla="*/ 2784908 w 3128940"/>
              <a:gd name="connsiteY7" fmla="*/ 6519737 h 6520041"/>
              <a:gd name="connsiteX8" fmla="*/ 0 w 3128940"/>
              <a:gd name="connsiteY8" fmla="*/ 6520041 h 6520041"/>
              <a:gd name="connsiteX0" fmla="*/ 0 w 3128940"/>
              <a:gd name="connsiteY0" fmla="*/ 6473148 h 6473148"/>
              <a:gd name="connsiteX1" fmla="*/ 332206 w 3128940"/>
              <a:gd name="connsiteY1" fmla="*/ 166863 h 6473148"/>
              <a:gd name="connsiteX2" fmla="*/ 2784908 w 3128940"/>
              <a:gd name="connsiteY2" fmla="*/ 0 h 6473148"/>
              <a:gd name="connsiteX3" fmla="*/ 3128940 w 3128940"/>
              <a:gd name="connsiteY3" fmla="*/ 0 h 6473148"/>
              <a:gd name="connsiteX4" fmla="*/ 3128940 w 3128940"/>
              <a:gd name="connsiteY4" fmla="*/ 344032 h 6473148"/>
              <a:gd name="connsiteX5" fmla="*/ 3128940 w 3128940"/>
              <a:gd name="connsiteY5" fmla="*/ 5991661 h 6473148"/>
              <a:gd name="connsiteX6" fmla="*/ 3128940 w 3128940"/>
              <a:gd name="connsiteY6" fmla="*/ 6128812 h 6473148"/>
              <a:gd name="connsiteX7" fmla="*/ 2784908 w 3128940"/>
              <a:gd name="connsiteY7" fmla="*/ 6472844 h 6473148"/>
              <a:gd name="connsiteX8" fmla="*/ 0 w 3128940"/>
              <a:gd name="connsiteY8" fmla="*/ 6473148 h 6473148"/>
              <a:gd name="connsiteX0" fmla="*/ 2182 w 3131122"/>
              <a:gd name="connsiteY0" fmla="*/ 6473148 h 6473148"/>
              <a:gd name="connsiteX1" fmla="*/ 1879 w 3131122"/>
              <a:gd name="connsiteY1" fmla="*/ 608 h 6473148"/>
              <a:gd name="connsiteX2" fmla="*/ 2787090 w 3131122"/>
              <a:gd name="connsiteY2" fmla="*/ 0 h 6473148"/>
              <a:gd name="connsiteX3" fmla="*/ 3131122 w 3131122"/>
              <a:gd name="connsiteY3" fmla="*/ 0 h 6473148"/>
              <a:gd name="connsiteX4" fmla="*/ 3131122 w 3131122"/>
              <a:gd name="connsiteY4" fmla="*/ 344032 h 6473148"/>
              <a:gd name="connsiteX5" fmla="*/ 3131122 w 3131122"/>
              <a:gd name="connsiteY5" fmla="*/ 5991661 h 6473148"/>
              <a:gd name="connsiteX6" fmla="*/ 3131122 w 3131122"/>
              <a:gd name="connsiteY6" fmla="*/ 6128812 h 6473148"/>
              <a:gd name="connsiteX7" fmla="*/ 2787090 w 3131122"/>
              <a:gd name="connsiteY7" fmla="*/ 6472844 h 6473148"/>
              <a:gd name="connsiteX8" fmla="*/ 2182 w 3131122"/>
              <a:gd name="connsiteY8" fmla="*/ 6473148 h 647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122" h="6473148">
                <a:moveTo>
                  <a:pt x="2182" y="6473148"/>
                </a:moveTo>
                <a:cubicBezTo>
                  <a:pt x="13905" y="3225002"/>
                  <a:pt x="-5937" y="2166038"/>
                  <a:pt x="1879" y="608"/>
                </a:cubicBezTo>
                <a:lnTo>
                  <a:pt x="2787090" y="0"/>
                </a:lnTo>
                <a:lnTo>
                  <a:pt x="3131122" y="0"/>
                </a:lnTo>
                <a:lnTo>
                  <a:pt x="3131122" y="344032"/>
                </a:lnTo>
                <a:lnTo>
                  <a:pt x="3131122" y="5991661"/>
                </a:lnTo>
                <a:lnTo>
                  <a:pt x="3131122" y="6128812"/>
                </a:lnTo>
                <a:cubicBezTo>
                  <a:pt x="3131122" y="6318816"/>
                  <a:pt x="2977094" y="6472844"/>
                  <a:pt x="2787090" y="6472844"/>
                </a:cubicBezTo>
                <a:lnTo>
                  <a:pt x="2182" y="64731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a:p>
        </p:txBody>
      </p:sp>
      <p:sp>
        <p:nvSpPr>
          <p:cNvPr id="4" name="Text Placeholder 3">
            <a:extLst>
              <a:ext uri="{FF2B5EF4-FFF2-40B4-BE49-F238E27FC236}">
                <a16:creationId xmlns:a16="http://schemas.microsoft.com/office/drawing/2014/main" id="{E0F12937-0D47-6B0B-96E0-7C0A81A76624}"/>
              </a:ext>
            </a:extLst>
          </p:cNvPr>
          <p:cNvSpPr>
            <a:spLocks noGrp="1"/>
          </p:cNvSpPr>
          <p:nvPr>
            <p:ph type="body" sz="quarter" idx="10"/>
          </p:nvPr>
        </p:nvSpPr>
        <p:spPr>
          <a:xfrm>
            <a:off x="297455" y="927100"/>
            <a:ext cx="2674345" cy="3835400"/>
          </a:xfrm>
        </p:spPr>
        <p:txBody>
          <a:bodyPr>
            <a:normAutofit/>
          </a:bodyPr>
          <a:lstStyle>
            <a:lvl1pPr marL="0" indent="0">
              <a:buNone/>
              <a:defRPr sz="3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IE"/>
          </a:p>
        </p:txBody>
      </p:sp>
    </p:spTree>
    <p:extLst>
      <p:ext uri="{BB962C8B-B14F-4D97-AF65-F5344CB8AC3E}">
        <p14:creationId xmlns:p14="http://schemas.microsoft.com/office/powerpoint/2010/main" val="179913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5219-BEC8-E042-8DB9-D3544DB999CF}"/>
              </a:ext>
            </a:extLst>
          </p:cNvPr>
          <p:cNvSpPr>
            <a:spLocks noGrp="1"/>
          </p:cNvSpPr>
          <p:nvPr>
            <p:ph type="title"/>
          </p:nvPr>
        </p:nvSpPr>
        <p:spPr>
          <a:xfrm>
            <a:off x="457200" y="457200"/>
            <a:ext cx="4314826"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3362EFB0-7AE4-3846-8F0D-20CE7CDE4BC1}"/>
              </a:ext>
            </a:extLst>
          </p:cNvPr>
          <p:cNvSpPr>
            <a:spLocks noGrp="1"/>
          </p:cNvSpPr>
          <p:nvPr>
            <p:ph idx="1"/>
          </p:nvPr>
        </p:nvSpPr>
        <p:spPr>
          <a:xfrm>
            <a:off x="5183188" y="457201"/>
            <a:ext cx="63226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59FDB1C7-4360-D445-9697-003CD240C324}"/>
              </a:ext>
            </a:extLst>
          </p:cNvPr>
          <p:cNvSpPr>
            <a:spLocks noGrp="1"/>
          </p:cNvSpPr>
          <p:nvPr>
            <p:ph type="body" sz="half" idx="2"/>
          </p:nvPr>
        </p:nvSpPr>
        <p:spPr>
          <a:xfrm>
            <a:off x="457200" y="2057400"/>
            <a:ext cx="431482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8">
            <a:extLst>
              <a:ext uri="{FF2B5EF4-FFF2-40B4-BE49-F238E27FC236}">
                <a16:creationId xmlns:a16="http://schemas.microsoft.com/office/drawing/2014/main" id="{5F692F4C-24C4-ECB4-518A-4338BBC1547B}"/>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10" name="Slide Number Placeholder 9">
                <a:extLst>
                  <a:ext uri="{FF2B5EF4-FFF2-40B4-BE49-F238E27FC236}">
                    <a16:creationId xmlns:a16="http://schemas.microsoft.com/office/drawing/2014/main" id="{5D6876AA-6EA4-FA09-BAAB-85C2E0956BD3}"/>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10" name="Slide Number Placeholder 9">
                <a:extLst>
                  <a:ext uri="{FF2B5EF4-FFF2-40B4-BE49-F238E27FC236}">
                    <a16:creationId xmlns:a16="http://schemas.microsoft.com/office/drawing/2014/main" id="{5D6876AA-6EA4-FA09-BAAB-85C2E0956BD3}"/>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719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C112-246F-EE4F-9C64-4BAC8D658B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9D70E0A6-672D-894B-B65B-28A3981B25C0}"/>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700546A-249A-8946-A7C4-4F64E4128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8">
            <a:extLst>
              <a:ext uri="{FF2B5EF4-FFF2-40B4-BE49-F238E27FC236}">
                <a16:creationId xmlns:a16="http://schemas.microsoft.com/office/drawing/2014/main" id="{DB1B5B10-35BC-2517-5CAF-B200289E28B0}"/>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10" name="Slide Number Placeholder 9">
                <a:extLst>
                  <a:ext uri="{FF2B5EF4-FFF2-40B4-BE49-F238E27FC236}">
                    <a16:creationId xmlns:a16="http://schemas.microsoft.com/office/drawing/2014/main" id="{99F852C7-377E-B69F-9CD6-C793ABD6E24F}"/>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10" name="Slide Number Placeholder 9">
                <a:extLst>
                  <a:ext uri="{FF2B5EF4-FFF2-40B4-BE49-F238E27FC236}">
                    <a16:creationId xmlns:a16="http://schemas.microsoft.com/office/drawing/2014/main" id="{99F852C7-377E-B69F-9CD6-C793ABD6E24F}"/>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7498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0th Corporate_Break Slide_2">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EFCEDA6B-A4F5-9541-AC46-493F4E82835B}"/>
              </a:ext>
            </a:extLst>
          </p:cNvPr>
          <p:cNvPicPr>
            <a:picLocks noChangeAspect="1"/>
          </p:cNvPicPr>
          <p:nvPr userDrawn="1"/>
        </p:nvPicPr>
        <p:blipFill>
          <a:blip r:embed="rId2"/>
          <a:stretch>
            <a:fillRect/>
          </a:stretch>
        </p:blipFill>
        <p:spPr>
          <a:xfrm>
            <a:off x="0" y="0"/>
            <a:ext cx="7278658" cy="6858000"/>
          </a:xfrm>
          <a:prstGeom prst="rect">
            <a:avLst/>
          </a:prstGeom>
        </p:spPr>
      </p:pic>
      <p:sp>
        <p:nvSpPr>
          <p:cNvPr id="3" name="Picture Placeholder 2">
            <a:extLst>
              <a:ext uri="{FF2B5EF4-FFF2-40B4-BE49-F238E27FC236}">
                <a16:creationId xmlns:a16="http://schemas.microsoft.com/office/drawing/2014/main" id="{5B2D4708-36F2-B04D-B8B3-0F4868EEFA45}"/>
              </a:ext>
            </a:extLst>
          </p:cNvPr>
          <p:cNvSpPr>
            <a:spLocks noGrp="1"/>
          </p:cNvSpPr>
          <p:nvPr>
            <p:ph type="pic" sz="quarter" idx="10"/>
          </p:nvPr>
        </p:nvSpPr>
        <p:spPr>
          <a:xfrm>
            <a:off x="7278657" y="0"/>
            <a:ext cx="4913343" cy="6858000"/>
          </a:xfrm>
          <a:solidFill>
            <a:schemeClr val="bg1">
              <a:lumMod val="95000"/>
            </a:schemeClr>
          </a:solidFill>
        </p:spPr>
        <p:txBody>
          <a:bodyPr anchor="ctr"/>
          <a:lstStyle>
            <a:lvl1pPr marL="0" indent="0">
              <a:buNone/>
              <a:defRPr>
                <a:solidFill>
                  <a:schemeClr val="bg1"/>
                </a:solidFill>
              </a:defRPr>
            </a:lvl1pPr>
          </a:lstStyle>
          <a:p>
            <a:endParaRPr lang="en-IE"/>
          </a:p>
        </p:txBody>
      </p:sp>
      <p:sp>
        <p:nvSpPr>
          <p:cNvPr id="11" name="Title 1">
            <a:extLst>
              <a:ext uri="{FF2B5EF4-FFF2-40B4-BE49-F238E27FC236}">
                <a16:creationId xmlns:a16="http://schemas.microsoft.com/office/drawing/2014/main" id="{2295F70E-FCA7-BC4C-B93A-5FA8B29441E6}"/>
              </a:ext>
            </a:extLst>
          </p:cNvPr>
          <p:cNvSpPr>
            <a:spLocks noGrp="1"/>
          </p:cNvSpPr>
          <p:nvPr>
            <p:ph type="title"/>
          </p:nvPr>
        </p:nvSpPr>
        <p:spPr>
          <a:xfrm>
            <a:off x="558000" y="2311200"/>
            <a:ext cx="5678132" cy="2507420"/>
          </a:xfrm>
        </p:spPr>
        <p:txBody>
          <a:bodyPr anchor="t">
            <a:normAutofit/>
          </a:bodyPr>
          <a:lstStyle>
            <a:lvl1pPr>
              <a:defRPr sz="5600">
                <a:solidFill>
                  <a:schemeClr val="bg1"/>
                </a:solidFill>
              </a:defRPr>
            </a:lvl1pPr>
          </a:lstStyle>
          <a:p>
            <a:r>
              <a:rPr lang="en-US"/>
              <a:t>Click to edit Master title style</a:t>
            </a:r>
            <a:endParaRPr lang="en-IE"/>
          </a:p>
        </p:txBody>
      </p:sp>
      <p:sp>
        <p:nvSpPr>
          <p:cNvPr id="10" name="Text Placeholder 9">
            <a:extLst>
              <a:ext uri="{FF2B5EF4-FFF2-40B4-BE49-F238E27FC236}">
                <a16:creationId xmlns:a16="http://schemas.microsoft.com/office/drawing/2014/main" id="{70970461-4EC0-3340-BB01-E4E2307F6C75}"/>
              </a:ext>
            </a:extLst>
          </p:cNvPr>
          <p:cNvSpPr>
            <a:spLocks noGrp="1"/>
          </p:cNvSpPr>
          <p:nvPr>
            <p:ph type="body" sz="quarter" idx="11" hasCustomPrompt="1"/>
          </p:nvPr>
        </p:nvSpPr>
        <p:spPr>
          <a:xfrm>
            <a:off x="9369425" y="342900"/>
            <a:ext cx="2598738" cy="814388"/>
          </a:xfr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IE"/>
              <a:t> </a:t>
            </a:r>
          </a:p>
        </p:txBody>
      </p:sp>
    </p:spTree>
    <p:extLst>
      <p:ext uri="{BB962C8B-B14F-4D97-AF65-F5344CB8AC3E}">
        <p14:creationId xmlns:p14="http://schemas.microsoft.com/office/powerpoint/2010/main" val="18632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9258-F7D1-C10D-E666-6748E109CF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7F936A6-C60A-490E-4A28-E76FA3B4FA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32B3A-BD09-21B6-0049-CB2005104F38}"/>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A8F01BB3-C7AE-826C-6F46-25D836F958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D5674F8-434D-5847-1C27-55AAD17FED0D}"/>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321498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C2941-D97E-5AD6-82D0-F36B4B924D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E3534B0-8F6B-FD86-572F-C83072ACA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299D868-A072-A1E0-0AB3-7A2A9BFE7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6637326-8F83-739C-DB61-5B3F76FDD113}"/>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6" name="Footer Placeholder 5">
            <a:extLst>
              <a:ext uri="{FF2B5EF4-FFF2-40B4-BE49-F238E27FC236}">
                <a16:creationId xmlns:a16="http://schemas.microsoft.com/office/drawing/2014/main" id="{C12EEEFA-35B5-5303-6CC7-76C737D4AAE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DE608BD-98E7-19B3-5392-6BD7BEC74C23}"/>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252763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3136-3D4D-E8A9-E844-60C405837DB6}"/>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9FD006E-BDD5-29D5-6CCC-B3B1DD71D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5B7AA8-7479-3427-CB3A-BF9503B89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6BE0C45-21FE-7BED-35D9-0AC1541D6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9245A-4109-C94D-23D3-91E7EA033A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6E500CF-EE6B-052C-7AB3-A46DEA45F05C}"/>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8" name="Footer Placeholder 7">
            <a:extLst>
              <a:ext uri="{FF2B5EF4-FFF2-40B4-BE49-F238E27FC236}">
                <a16:creationId xmlns:a16="http://schemas.microsoft.com/office/drawing/2014/main" id="{8EAB4542-9420-F8FC-9BFB-E7933C416E5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417437C-46EA-51AA-2D36-696934FDA484}"/>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149996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9CB9-FC06-7148-F199-87EC3157004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65096A4-9C2B-A5AC-0E8D-FCD162DB01B1}"/>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4" name="Footer Placeholder 3">
            <a:extLst>
              <a:ext uri="{FF2B5EF4-FFF2-40B4-BE49-F238E27FC236}">
                <a16:creationId xmlns:a16="http://schemas.microsoft.com/office/drawing/2014/main" id="{E43BBF83-5723-034A-E074-E697213A001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B3151B8-2C3D-5454-8049-BC93EC282336}"/>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180694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4F9E0-B2F0-64DE-B29D-0B506BA65407}"/>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3" name="Footer Placeholder 2">
            <a:extLst>
              <a:ext uri="{FF2B5EF4-FFF2-40B4-BE49-F238E27FC236}">
                <a16:creationId xmlns:a16="http://schemas.microsoft.com/office/drawing/2014/main" id="{824A1577-FDB4-6B0B-C1E7-E8E0FB3B3321}"/>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9059B1C-2B95-91F6-E768-778BF6F53A50}"/>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247032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BB80-F76A-F5E4-E10A-CFCEB034B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0EB32B8-D236-43D0-738C-40BB82287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46A4239-48B1-22F6-2AB0-99E5B5E8D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C40A8-8E54-AED3-5E27-12BD70B2A9CB}"/>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6" name="Footer Placeholder 5">
            <a:extLst>
              <a:ext uri="{FF2B5EF4-FFF2-40B4-BE49-F238E27FC236}">
                <a16:creationId xmlns:a16="http://schemas.microsoft.com/office/drawing/2014/main" id="{7B1644F1-AC95-E59B-097A-40E78A76D57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6F491D0-1DED-3972-9206-593E65FCCC4A}"/>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3603950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06F3-F724-8DB1-0AD4-DC14E0923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3172020-A7E2-F954-C1A9-00853A71B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820AC22-AC19-33CA-4EFE-7BB3815AF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4D6AC-BD9A-4AE0-72FC-1509C8D9037B}"/>
              </a:ext>
            </a:extLst>
          </p:cNvPr>
          <p:cNvSpPr>
            <a:spLocks noGrp="1"/>
          </p:cNvSpPr>
          <p:nvPr>
            <p:ph type="dt" sz="half" idx="10"/>
          </p:nvPr>
        </p:nvSpPr>
        <p:spPr/>
        <p:txBody>
          <a:bodyPr/>
          <a:lstStyle/>
          <a:p>
            <a:fld id="{3D68A3F8-5822-4E1F-93D6-32ECDD9F3355}" type="datetimeFigureOut">
              <a:rPr lang="en-IE" smtClean="0"/>
              <a:t>27/11/2024</a:t>
            </a:fld>
            <a:endParaRPr lang="en-IE"/>
          </a:p>
        </p:txBody>
      </p:sp>
      <p:sp>
        <p:nvSpPr>
          <p:cNvPr id="6" name="Footer Placeholder 5">
            <a:extLst>
              <a:ext uri="{FF2B5EF4-FFF2-40B4-BE49-F238E27FC236}">
                <a16:creationId xmlns:a16="http://schemas.microsoft.com/office/drawing/2014/main" id="{97DE27F1-593D-9195-4DE4-6A4464B14F6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DCA893-926E-B310-CA74-0B3BE9A40E93}"/>
              </a:ext>
            </a:extLst>
          </p:cNvPr>
          <p:cNvSpPr>
            <a:spLocks noGrp="1"/>
          </p:cNvSpPr>
          <p:nvPr>
            <p:ph type="sldNum" sz="quarter" idx="12"/>
          </p:nvPr>
        </p:nvSpPr>
        <p:spPr/>
        <p:txBody>
          <a:bodyPr/>
          <a:lstStyle/>
          <a:p>
            <a:fld id="{3D72D2F0-9FC1-45D1-9014-B3C8B8FE7641}" type="slidenum">
              <a:rPr lang="en-IE" smtClean="0"/>
              <a:t>‹#›</a:t>
            </a:fld>
            <a:endParaRPr lang="en-IE"/>
          </a:p>
        </p:txBody>
      </p:sp>
    </p:spTree>
    <p:extLst>
      <p:ext uri="{BB962C8B-B14F-4D97-AF65-F5344CB8AC3E}">
        <p14:creationId xmlns:p14="http://schemas.microsoft.com/office/powerpoint/2010/main" val="230418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E9F22-7A5F-B314-B6C9-FE8CFAE0F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65CE580-7179-7C4B-D1CF-5239D9096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8FA6551-D2F6-21F1-DC81-AC83BF13D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8A3F8-5822-4E1F-93D6-32ECDD9F3355}" type="datetimeFigureOut">
              <a:rPr lang="en-IE" smtClean="0"/>
              <a:t>27/11/2024</a:t>
            </a:fld>
            <a:endParaRPr lang="en-IE"/>
          </a:p>
        </p:txBody>
      </p:sp>
      <p:sp>
        <p:nvSpPr>
          <p:cNvPr id="5" name="Footer Placeholder 4">
            <a:extLst>
              <a:ext uri="{FF2B5EF4-FFF2-40B4-BE49-F238E27FC236}">
                <a16:creationId xmlns:a16="http://schemas.microsoft.com/office/drawing/2014/main" id="{BC6E99FC-C881-48FC-9082-26F325CE4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AC07870-BEB7-AD36-9EC7-0717D6018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2D2F0-9FC1-45D1-9014-B3C8B8FE7641}" type="slidenum">
              <a:rPr lang="en-IE" smtClean="0"/>
              <a:t>‹#›</a:t>
            </a:fld>
            <a:endParaRPr lang="en-IE"/>
          </a:p>
        </p:txBody>
      </p:sp>
      <p:sp>
        <p:nvSpPr>
          <p:cNvPr id="8" name="TextBox 7">
            <a:extLst>
              <a:ext uri="{FF2B5EF4-FFF2-40B4-BE49-F238E27FC236}">
                <a16:creationId xmlns:a16="http://schemas.microsoft.com/office/drawing/2014/main" id="{DD546CF6-EE54-1B15-2214-2F2635DA47D0}"/>
              </a:ext>
            </a:extLst>
          </p:cNvPr>
          <p:cNvSpPr txBox="1"/>
          <p:nvPr>
            <p:extLst>
              <p:ext uri="{1162E1C5-73C7-4A58-AE30-91384D911F3F}">
                <p184:classification xmlns:p184="http://schemas.microsoft.com/office/powerpoint/2018/4/main" val="ftr"/>
              </p:ext>
            </p:extLst>
          </p:nvPr>
        </p:nvSpPr>
        <p:spPr>
          <a:xfrm>
            <a:off x="190500" y="6362700"/>
            <a:ext cx="1554163" cy="304800"/>
          </a:xfrm>
          <a:prstGeom prst="rect">
            <a:avLst/>
          </a:prstGeom>
        </p:spPr>
        <p:txBody>
          <a:bodyPr horzOverflow="overflow" lIns="0" tIns="0" rIns="0" bIns="0">
            <a:spAutoFit/>
          </a:bodyPr>
          <a:lstStyle/>
          <a:p>
            <a:pPr algn="l"/>
            <a:r>
              <a:rPr lang="en-IE" sz="1000">
                <a:solidFill>
                  <a:srgbClr val="000000"/>
                </a:solidFill>
                <a:latin typeface="Calibri" panose="020F0502020204030204" pitchFamily="34" charset="0"/>
                <a:cs typeface="Calibri" panose="020F0502020204030204" pitchFamily="34" charset="0"/>
              </a:rPr>
              <a:t>
Classified as General Business</a:t>
            </a:r>
          </a:p>
        </p:txBody>
      </p:sp>
    </p:spTree>
    <p:extLst>
      <p:ext uri="{BB962C8B-B14F-4D97-AF65-F5344CB8AC3E}">
        <p14:creationId xmlns:p14="http://schemas.microsoft.com/office/powerpoint/2010/main" val="3726650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870AF-5326-204B-9F27-1A50617865E4}"/>
              </a:ext>
            </a:extLst>
          </p:cNvPr>
          <p:cNvSpPr>
            <a:spLocks noGrp="1"/>
          </p:cNvSpPr>
          <p:nvPr>
            <p:ph type="title"/>
          </p:nvPr>
        </p:nvSpPr>
        <p:spPr>
          <a:xfrm>
            <a:off x="457200" y="282208"/>
            <a:ext cx="10899914" cy="502976"/>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9AB159CB-6C84-4543-BC85-280B3943BD69}"/>
              </a:ext>
            </a:extLst>
          </p:cNvPr>
          <p:cNvSpPr>
            <a:spLocks noGrp="1"/>
          </p:cNvSpPr>
          <p:nvPr>
            <p:ph type="body" idx="1"/>
          </p:nvPr>
        </p:nvSpPr>
        <p:spPr>
          <a:xfrm>
            <a:off x="457199" y="1395275"/>
            <a:ext cx="11048619" cy="46004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Footer Placeholder 8">
            <a:extLst>
              <a:ext uri="{FF2B5EF4-FFF2-40B4-BE49-F238E27FC236}">
                <a16:creationId xmlns:a16="http://schemas.microsoft.com/office/drawing/2014/main" id="{7EDC23A4-F59F-10DA-1C29-FA8B9F3DA7E8}"/>
              </a:ext>
            </a:extLst>
          </p:cNvPr>
          <p:cNvSpPr>
            <a:spLocks noGrp="1"/>
          </p:cNvSpPr>
          <p:nvPr>
            <p:ph type="ftr" sz="quarter" idx="3"/>
          </p:nvPr>
        </p:nvSpPr>
        <p:spPr>
          <a:xfrm>
            <a:off x="457199" y="6437375"/>
            <a:ext cx="8733100" cy="365125"/>
          </a:xfrm>
          <a:prstGeom prst="rect">
            <a:avLst/>
          </a:prstGeom>
        </p:spPr>
        <p:txBody>
          <a:bodyPr vert="horz" lIns="91440" tIns="45720" rIns="91440" bIns="45720" rtlCol="0" anchor="ctr"/>
          <a:lstStyle>
            <a:lvl1pPr algn="l">
              <a:defRPr sz="900">
                <a:solidFill>
                  <a:schemeClr val="tx2"/>
                </a:solidFill>
              </a:defRPr>
            </a:lvl1pPr>
          </a:lstStyle>
          <a:p>
            <a:endParaRPr lang="en-IE"/>
          </a:p>
        </p:txBody>
      </p:sp>
      <mc:AlternateContent xmlns:mc="http://schemas.openxmlformats.org/markup-compatibility/2006" xmlns:a14="http://schemas.microsoft.com/office/drawing/2010/main">
        <mc:Choice Requires="a14">
          <p:sp>
            <p:nvSpPr>
              <p:cNvPr id="10" name="Slide Number Placeholder 9">
                <a:extLst>
                  <a:ext uri="{FF2B5EF4-FFF2-40B4-BE49-F238E27FC236}">
                    <a16:creationId xmlns:a16="http://schemas.microsoft.com/office/drawing/2014/main" id="{292B46E5-FDB7-3C2B-64FE-6B362B5F754D}"/>
                  </a:ext>
                </a:extLst>
              </p:cNvPr>
              <p:cNvSpPr>
                <a:spLocks noGrp="1"/>
              </p:cNvSpPr>
              <p:nvPr>
                <p:ph type="sldNum" sz="quarter" idx="4"/>
              </p:nvPr>
            </p:nvSpPr>
            <p:spPr>
              <a:xfrm>
                <a:off x="9527512" y="6437375"/>
                <a:ext cx="1978306" cy="365125"/>
              </a:xfrm>
              <a:prstGeom prst="rect">
                <a:avLst/>
              </a:prstGeom>
            </p:spPr>
            <p:txBody>
              <a:bodyPr vert="horz" lIns="91440" tIns="45720" rIns="91440" bIns="45720" rtlCol="0" anchor="ctr"/>
              <a:lstStyle>
                <a:lvl1pPr algn="r">
                  <a:defRPr sz="900">
                    <a:solidFill>
                      <a:schemeClr val="tx1">
                        <a:tint val="75000"/>
                      </a:schemeClr>
                    </a:solidFill>
                  </a:defRPr>
                </a:lvl1pPr>
              </a:lstStyle>
              <a:p>
                <a14:m>
                  <m:oMath xmlns:m="http://schemas.openxmlformats.org/officeDocument/2006/math">
                    <m:r>
                      <m:rPr>
                        <m:nor/>
                      </m:rPr>
                      <a:rPr lang="sk-SK" smtClean="0">
                        <a:solidFill>
                          <a:schemeClr val="tx2"/>
                        </a:solidFill>
                        <a:ea typeface="Calibri" charset="0"/>
                      </a:rPr>
                      <m:t>© </m:t>
                    </m:r>
                  </m:oMath>
                </a14:m>
                <a:r>
                  <a:rPr lang="en-US">
                    <a:solidFill>
                      <a:schemeClr val="tx2"/>
                    </a:solidFill>
                  </a:rPr>
                  <a:t>Kerry 2023 |</a:t>
                </a:r>
                <a:fld id="{3C3A3CE6-2F80-804F-9029-F572D1623501}" type="slidenum">
                  <a:rPr lang="en-IE" smtClean="0">
                    <a:solidFill>
                      <a:schemeClr val="tx2"/>
                    </a:solidFill>
                  </a:rPr>
                  <a:pPr/>
                  <a:t>‹#›</a:t>
                </a:fld>
                <a:r>
                  <a:rPr lang="en-IE">
                    <a:solidFill>
                      <a:schemeClr val="tx2"/>
                    </a:solidFill>
                  </a:rPr>
                  <a:t>|</a:t>
                </a:r>
              </a:p>
            </p:txBody>
          </p:sp>
        </mc:Choice>
        <mc:Fallback xmlns="">
          <p:sp>
            <p:nvSpPr>
              <p:cNvPr id="10" name="Slide Number Placeholder 9">
                <a:extLst>
                  <a:ext uri="{FF2B5EF4-FFF2-40B4-BE49-F238E27FC236}">
                    <a16:creationId xmlns:a16="http://schemas.microsoft.com/office/drawing/2014/main" id="{292B46E5-FDB7-3C2B-64FE-6B362B5F754D}"/>
                  </a:ext>
                </a:extLst>
              </p:cNvPr>
              <p:cNvSpPr>
                <a:spLocks noGrp="1" noRot="1" noChangeAspect="1" noMove="1" noResize="1" noEditPoints="1" noAdjustHandles="1" noChangeArrowheads="1" noChangeShapeType="1" noTextEdit="1"/>
              </p:cNvSpPr>
              <p:nvPr>
                <p:ph type="sldNum" sz="quarter" idx="4"/>
              </p:nvPr>
            </p:nvSpPr>
            <p:spPr>
              <a:xfrm>
                <a:off x="9527512" y="6437375"/>
                <a:ext cx="1978306" cy="365125"/>
              </a:xfrm>
              <a:prstGeom prst="rect">
                <a:avLst/>
              </a:prstGeom>
              <a:blipFill>
                <a:blip r:embed="rId1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2F79E98-02F4-3E6E-9695-C0866AD904AB}"/>
              </a:ext>
            </a:extLst>
          </p:cNvPr>
          <p:cNvSpPr txBox="1"/>
          <p:nvPr>
            <p:extLst>
              <p:ext uri="{1162E1C5-73C7-4A58-AE30-91384D911F3F}">
                <p184:classification xmlns:p184="http://schemas.microsoft.com/office/powerpoint/2018/4/main" val="ftr"/>
              </p:ext>
            </p:extLst>
          </p:nvPr>
        </p:nvSpPr>
        <p:spPr>
          <a:xfrm>
            <a:off x="190500" y="6362700"/>
            <a:ext cx="1554163" cy="304800"/>
          </a:xfrm>
          <a:prstGeom prst="rect">
            <a:avLst/>
          </a:prstGeom>
        </p:spPr>
        <p:txBody>
          <a:bodyPr horzOverflow="overflow" lIns="0" tIns="0" rIns="0" bIns="0">
            <a:spAutoFit/>
          </a:bodyPr>
          <a:lstStyle/>
          <a:p>
            <a:pPr algn="l"/>
            <a:r>
              <a:rPr lang="en-IE" sz="1000">
                <a:solidFill>
                  <a:srgbClr val="000000"/>
                </a:solidFill>
                <a:latin typeface="Calibri" panose="020F0502020204030204" pitchFamily="34" charset="0"/>
                <a:cs typeface="Calibri" panose="020F0502020204030204" pitchFamily="34" charset="0"/>
              </a:rPr>
              <a:t>
Classified as General Business</a:t>
            </a:r>
          </a:p>
        </p:txBody>
      </p:sp>
    </p:spTree>
    <p:extLst>
      <p:ext uri="{BB962C8B-B14F-4D97-AF65-F5344CB8AC3E}">
        <p14:creationId xmlns:p14="http://schemas.microsoft.com/office/powerpoint/2010/main" val="16147253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30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SzPct val="80000"/>
        <a:buFont typeface="System Font Regular"/>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SzPct val="80000"/>
        <a:buFont typeface="System Font Regular"/>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80000"/>
        <a:buFont typeface="System Font Regular"/>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SzPct val="80000"/>
        <a:buFont typeface="System Font Regular"/>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SzPct val="80000"/>
        <a:buFont typeface="System Font Regular"/>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svg"/><Relationship Id="rId1" Type="http://schemas.openxmlformats.org/officeDocument/2006/relationships/slideLayout" Target="../slideLayouts/slideLayout1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3.wdp"/><Relationship Id="rId18" Type="http://schemas.openxmlformats.org/officeDocument/2006/relationships/image" Target="../media/image24.png"/><Relationship Id="rId3" Type="http://schemas.openxmlformats.org/officeDocument/2006/relationships/diagramData" Target="../diagrams/data2.xml"/><Relationship Id="rId21" Type="http://schemas.openxmlformats.org/officeDocument/2006/relationships/image" Target="../media/image44.jpeg"/><Relationship Id="rId7" Type="http://schemas.microsoft.com/office/2007/relationships/diagramDrawing" Target="../diagrams/drawing2.xml"/><Relationship Id="rId12" Type="http://schemas.openxmlformats.org/officeDocument/2006/relationships/image" Target="../media/image39.png"/><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diagramColors" Target="../diagrams/colors2.xml"/><Relationship Id="rId11" Type="http://schemas.microsoft.com/office/2007/relationships/hdphoto" Target="../media/hdphoto2.wdp"/><Relationship Id="rId5" Type="http://schemas.openxmlformats.org/officeDocument/2006/relationships/diagramQuickStyle" Target="../diagrams/quickStyle2.xml"/><Relationship Id="rId15" Type="http://schemas.microsoft.com/office/2007/relationships/hdphoto" Target="../media/hdphoto4.wdp"/><Relationship Id="rId10" Type="http://schemas.openxmlformats.org/officeDocument/2006/relationships/image" Target="../media/image38.png"/><Relationship Id="rId19" Type="http://schemas.openxmlformats.org/officeDocument/2006/relationships/image" Target="../media/image42.png"/><Relationship Id="rId4" Type="http://schemas.openxmlformats.org/officeDocument/2006/relationships/diagramLayout" Target="../diagrams/layout2.xml"/><Relationship Id="rId9" Type="http://schemas.microsoft.com/office/2007/relationships/hdphoto" Target="../media/hdphoto1.wdp"/><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jpe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svg"/><Relationship Id="rId9" Type="http://schemas.openxmlformats.org/officeDocument/2006/relationships/image" Target="../media/image63.jpeg"/><Relationship Id="rId14" Type="http://schemas.openxmlformats.org/officeDocument/2006/relationships/image" Target="../media/image68.png"/><Relationship Id="rId22"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Data" Target="../diagrams/data3.xml"/><Relationship Id="rId21" Type="http://schemas.microsoft.com/office/2007/relationships/diagramDrawing" Target="../diagrams/drawing5.xml"/><Relationship Id="rId7" Type="http://schemas.microsoft.com/office/2007/relationships/diagramDrawing" Target="../diagrams/drawing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notesSlide" Target="../notesSlides/notesSlide8.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image" Target="../media/image81.svg"/><Relationship Id="rId24" Type="http://schemas.openxmlformats.org/officeDocument/2006/relationships/image" Target="../media/image82.png"/><Relationship Id="rId5" Type="http://schemas.openxmlformats.org/officeDocument/2006/relationships/diagramQuickStyle" Target="../diagrams/quickStyle3.xml"/><Relationship Id="rId15" Type="http://schemas.openxmlformats.org/officeDocument/2006/relationships/diagramColors" Target="../diagrams/colors4.xml"/><Relationship Id="rId23" Type="http://schemas.openxmlformats.org/officeDocument/2006/relationships/image" Target="../media/image74.png"/><Relationship Id="rId10" Type="http://schemas.openxmlformats.org/officeDocument/2006/relationships/image" Target="../media/image80.png"/><Relationship Id="rId19" Type="http://schemas.openxmlformats.org/officeDocument/2006/relationships/diagramQuickStyle" Target="../diagrams/quickStyle5.xml"/><Relationship Id="rId4" Type="http://schemas.openxmlformats.org/officeDocument/2006/relationships/diagramLayout" Target="../diagrams/layout3.xml"/><Relationship Id="rId9" Type="http://schemas.openxmlformats.org/officeDocument/2006/relationships/image" Target="../media/image79.svg"/><Relationship Id="rId14" Type="http://schemas.openxmlformats.org/officeDocument/2006/relationships/diagramQuickStyle" Target="../diagrams/quickStyle4.xml"/><Relationship Id="rId2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icture containing sky, outdoor, nature, highland&#10;&#10;Description automatically generated">
            <a:extLst>
              <a:ext uri="{FF2B5EF4-FFF2-40B4-BE49-F238E27FC236}">
                <a16:creationId xmlns:a16="http://schemas.microsoft.com/office/drawing/2014/main" id="{2B7D074C-837E-48B4-95AA-93024420A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86"/>
          <a:stretch/>
        </p:blipFill>
        <p:spPr>
          <a:xfrm>
            <a:off x="-762" y="0"/>
            <a:ext cx="12192000" cy="6858000"/>
          </a:xfrm>
          <a:prstGeom prst="rect">
            <a:avLst/>
          </a:prstGeom>
        </p:spPr>
      </p:pic>
      <p:sp>
        <p:nvSpPr>
          <p:cNvPr id="9" name="Title 2">
            <a:extLst>
              <a:ext uri="{FF2B5EF4-FFF2-40B4-BE49-F238E27FC236}">
                <a16:creationId xmlns:a16="http://schemas.microsoft.com/office/drawing/2014/main" id="{309322B3-7675-47CD-A903-A148907B82D2}"/>
              </a:ext>
            </a:extLst>
          </p:cNvPr>
          <p:cNvSpPr txBox="1">
            <a:spLocks/>
          </p:cNvSpPr>
          <p:nvPr/>
        </p:nvSpPr>
        <p:spPr>
          <a:xfrm>
            <a:off x="442001" y="5914979"/>
            <a:ext cx="11229072" cy="1158337"/>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30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IE" sz="5600" b="0" i="0" u="none" strike="noStrike" kern="1200" cap="none" spc="0" normalizeH="0" baseline="0" noProof="0">
                <a:ln>
                  <a:noFill/>
                </a:ln>
                <a:solidFill>
                  <a:srgbClr val="005776"/>
                </a:solidFill>
                <a:effectLst/>
                <a:uLnTx/>
                <a:uFillTx/>
                <a:latin typeface="Arial" panose="020B0604020202020204"/>
                <a:ea typeface="+mj-ea"/>
                <a:cs typeface="+mj-cs"/>
              </a:rPr>
            </a:br>
            <a:endParaRPr kumimoji="0" lang="en-IE" sz="5600" b="0" i="0" u="none" strike="noStrike" kern="1200" cap="none" spc="0" normalizeH="0" baseline="0" noProof="0">
              <a:ln>
                <a:noFill/>
              </a:ln>
              <a:solidFill>
                <a:srgbClr val="005776"/>
              </a:solidFill>
              <a:effectLst/>
              <a:uLnTx/>
              <a:uFillTx/>
              <a:latin typeface="Arial" panose="020B0604020202020204"/>
              <a:ea typeface="+mj-ea"/>
              <a:cs typeface="+mj-cs"/>
            </a:endParaRPr>
          </a:p>
        </p:txBody>
      </p:sp>
      <p:pic>
        <p:nvPicPr>
          <p:cNvPr id="3" name="Picture 2">
            <a:extLst>
              <a:ext uri="{FF2B5EF4-FFF2-40B4-BE49-F238E27FC236}">
                <a16:creationId xmlns:a16="http://schemas.microsoft.com/office/drawing/2014/main" id="{760AA4F0-9265-7388-5B37-40EAA9F3F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22" y="785333"/>
            <a:ext cx="7178055" cy="835154"/>
          </a:xfrm>
          <a:prstGeom prst="rect">
            <a:avLst/>
          </a:prstGeom>
        </p:spPr>
      </p:pic>
      <p:pic>
        <p:nvPicPr>
          <p:cNvPr id="2" name="Picture 1">
            <a:extLst>
              <a:ext uri="{FF2B5EF4-FFF2-40B4-BE49-F238E27FC236}">
                <a16:creationId xmlns:a16="http://schemas.microsoft.com/office/drawing/2014/main" id="{67B97D5F-AE3A-9E25-0841-38192A557C8F}"/>
              </a:ext>
            </a:extLst>
          </p:cNvPr>
          <p:cNvPicPr>
            <a:picLocks noChangeAspect="1"/>
          </p:cNvPicPr>
          <p:nvPr/>
        </p:nvPicPr>
        <p:blipFill>
          <a:blip r:embed="rId5"/>
          <a:stretch>
            <a:fillRect/>
          </a:stretch>
        </p:blipFill>
        <p:spPr>
          <a:xfrm>
            <a:off x="4662885" y="2030820"/>
            <a:ext cx="7528353" cy="2233292"/>
          </a:xfrm>
          <a:prstGeom prst="rect">
            <a:avLst/>
          </a:prstGeom>
        </p:spPr>
      </p:pic>
      <p:grpSp>
        <p:nvGrpSpPr>
          <p:cNvPr id="7" name="Group 6">
            <a:extLst>
              <a:ext uri="{FF2B5EF4-FFF2-40B4-BE49-F238E27FC236}">
                <a16:creationId xmlns:a16="http://schemas.microsoft.com/office/drawing/2014/main" id="{03517459-FB71-E497-8411-73CF2FAE1040}"/>
              </a:ext>
            </a:extLst>
          </p:cNvPr>
          <p:cNvGrpSpPr/>
          <p:nvPr/>
        </p:nvGrpSpPr>
        <p:grpSpPr>
          <a:xfrm>
            <a:off x="526883" y="4981820"/>
            <a:ext cx="5095141" cy="1455457"/>
            <a:chOff x="685371" y="5153865"/>
            <a:chExt cx="4941152" cy="1282748"/>
          </a:xfrm>
        </p:grpSpPr>
        <p:pic>
          <p:nvPicPr>
            <p:cNvPr id="4" name="Picture 3">
              <a:extLst>
                <a:ext uri="{FF2B5EF4-FFF2-40B4-BE49-F238E27FC236}">
                  <a16:creationId xmlns:a16="http://schemas.microsoft.com/office/drawing/2014/main" id="{E1395917-2012-D25A-13A5-9999200D9CFB}"/>
                </a:ext>
              </a:extLst>
            </p:cNvPr>
            <p:cNvPicPr>
              <a:picLocks noChangeAspect="1"/>
            </p:cNvPicPr>
            <p:nvPr/>
          </p:nvPicPr>
          <p:blipFill>
            <a:blip r:embed="rId6"/>
            <a:stretch>
              <a:fillRect/>
            </a:stretch>
          </p:blipFill>
          <p:spPr>
            <a:xfrm rot="21040167">
              <a:off x="685371" y="5153865"/>
              <a:ext cx="1252217" cy="128274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2D042C9A-D51A-6570-74C3-A7CBE6EB142F}"/>
                </a:ext>
              </a:extLst>
            </p:cNvPr>
            <p:cNvSpPr txBox="1"/>
            <p:nvPr/>
          </p:nvSpPr>
          <p:spPr>
            <a:xfrm>
              <a:off x="1887643" y="5427518"/>
              <a:ext cx="3738880" cy="813765"/>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Zita McCarthy </a:t>
              </a:r>
            </a:p>
            <a:p>
              <a:r>
                <a:rPr lang="en-US" b="1" dirty="0">
                  <a:solidFill>
                    <a:schemeClr val="bg1"/>
                  </a:solidFill>
                  <a:latin typeface="Times New Roman" panose="02020603050405020304" pitchFamily="18" charset="0"/>
                  <a:cs typeface="Times New Roman" panose="02020603050405020304" pitchFamily="18" charset="0"/>
                </a:rPr>
                <a:t>Sustainability Manager </a:t>
              </a:r>
            </a:p>
            <a:p>
              <a:r>
                <a:rPr lang="en-US" b="1" dirty="0">
                  <a:solidFill>
                    <a:schemeClr val="bg1"/>
                  </a:solidFill>
                  <a:latin typeface="Times New Roman" panose="02020603050405020304" pitchFamily="18" charset="0"/>
                  <a:cs typeface="Times New Roman" panose="02020603050405020304" pitchFamily="18" charset="0"/>
                </a:rPr>
                <a:t>Kerry Dairy Ireland</a:t>
              </a:r>
              <a:endParaRPr lang="en-IE"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008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4B73-233F-ADEA-A15B-9A42FB6F4491}"/>
              </a:ext>
            </a:extLst>
          </p:cNvPr>
          <p:cNvSpPr>
            <a:spLocks noGrp="1"/>
          </p:cNvSpPr>
          <p:nvPr>
            <p:ph type="title"/>
          </p:nvPr>
        </p:nvSpPr>
        <p:spPr/>
        <p:txBody>
          <a:bodyPr>
            <a:normAutofit/>
          </a:bodyPr>
          <a:lstStyle/>
          <a:p>
            <a:r>
              <a:rPr lang="en-IE" sz="3600" dirty="0">
                <a:latin typeface="Times New Roman" panose="02020603050405020304" pitchFamily="18" charset="0"/>
                <a:ea typeface="Noto Sans Light" panose="020B0402040504020204" pitchFamily="34" charset="0"/>
                <a:cs typeface="Times New Roman" panose="02020603050405020304" pitchFamily="18" charset="0"/>
              </a:rPr>
              <a:t>Kerry Dairy Ireland – Who we are</a:t>
            </a:r>
            <a:endParaRPr lang="en-GB" sz="3600" dirty="0">
              <a:latin typeface="Times New Roman" panose="02020603050405020304" pitchFamily="18" charset="0"/>
              <a:ea typeface="Noto Sans Light" panose="020B040204050402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D52BEA2F-29DC-3B5F-345E-B4614A729237}"/>
              </a:ext>
            </a:extLst>
          </p:cNvPr>
          <p:cNvGrpSpPr/>
          <p:nvPr/>
        </p:nvGrpSpPr>
        <p:grpSpPr>
          <a:xfrm>
            <a:off x="6479375" y="1380293"/>
            <a:ext cx="4829066" cy="1217072"/>
            <a:chOff x="6554552" y="1120001"/>
            <a:chExt cx="5412388" cy="1225425"/>
          </a:xfrm>
        </p:grpSpPr>
        <p:grpSp>
          <p:nvGrpSpPr>
            <p:cNvPr id="16" name="Group 15">
              <a:extLst>
                <a:ext uri="{FF2B5EF4-FFF2-40B4-BE49-F238E27FC236}">
                  <a16:creationId xmlns:a16="http://schemas.microsoft.com/office/drawing/2014/main" id="{CE4AEE4F-E080-0F42-2E3B-AF8787EE112A}"/>
                </a:ext>
              </a:extLst>
            </p:cNvPr>
            <p:cNvGrpSpPr/>
            <p:nvPr/>
          </p:nvGrpSpPr>
          <p:grpSpPr>
            <a:xfrm>
              <a:off x="6554552" y="1122031"/>
              <a:ext cx="1715516" cy="1212695"/>
              <a:chOff x="7549000" y="1129395"/>
              <a:chExt cx="1972370" cy="1399760"/>
            </a:xfrm>
          </p:grpSpPr>
          <p:sp>
            <p:nvSpPr>
              <p:cNvPr id="6" name="Rectangle 5">
                <a:extLst>
                  <a:ext uri="{FF2B5EF4-FFF2-40B4-BE49-F238E27FC236}">
                    <a16:creationId xmlns:a16="http://schemas.microsoft.com/office/drawing/2014/main" id="{3FC69345-244B-6055-43AF-1AA9F889C9E9}"/>
                  </a:ext>
                </a:extLst>
              </p:cNvPr>
              <p:cNvSpPr/>
              <p:nvPr/>
            </p:nvSpPr>
            <p:spPr>
              <a:xfrm>
                <a:off x="7549000" y="1129395"/>
                <a:ext cx="1972370" cy="1399760"/>
              </a:xfrm>
              <a:prstGeom prst="rect">
                <a:avLst/>
              </a:prstGeom>
              <a:solidFill>
                <a:srgbClr val="4F9FA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object 23">
                <a:extLst>
                  <a:ext uri="{FF2B5EF4-FFF2-40B4-BE49-F238E27FC236}">
                    <a16:creationId xmlns:a16="http://schemas.microsoft.com/office/drawing/2014/main" id="{F0985AA9-7DC6-F429-7638-0C33E35C6BB7}"/>
                  </a:ext>
                </a:extLst>
              </p:cNvPr>
              <p:cNvSpPr txBox="1"/>
              <p:nvPr/>
            </p:nvSpPr>
            <p:spPr>
              <a:xfrm>
                <a:off x="7641108" y="1170145"/>
                <a:ext cx="1497322" cy="744256"/>
              </a:xfrm>
              <a:prstGeom prst="rect">
                <a:avLst/>
              </a:prstGeom>
            </p:spPr>
            <p:txBody>
              <a:bodyPr vert="horz" wrap="square" lIns="0" tIns="40590" rIns="0" bIns="0" rtlCol="0">
                <a:spAutoFit/>
              </a:bodyPr>
              <a:lstStyle/>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Better for</a:t>
                </a:r>
              </a:p>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Planet</a:t>
                </a:r>
                <a:endParaRPr kumimoji="0" sz="2000" b="0" i="0" u="none" strike="noStrike" kern="1200" cap="none" spc="0" normalizeH="0" baseline="0" noProof="0">
                  <a:ln>
                    <a:noFill/>
                  </a:ln>
                  <a:solidFill>
                    <a:prstClr val="black"/>
                  </a:solidFill>
                  <a:effectLst/>
                  <a:uLnTx/>
                  <a:uFillTx/>
                  <a:latin typeface="NotoSans-SemiBold"/>
                  <a:ea typeface="+mn-ea"/>
                  <a:cs typeface="NotoSans-SemiBold"/>
                </a:endParaRPr>
              </a:p>
            </p:txBody>
          </p:sp>
          <p:pic>
            <p:nvPicPr>
              <p:cNvPr id="12" name="Picture 11">
                <a:extLst>
                  <a:ext uri="{FF2B5EF4-FFF2-40B4-BE49-F238E27FC236}">
                    <a16:creationId xmlns:a16="http://schemas.microsoft.com/office/drawing/2014/main" id="{7AC2D5D0-D176-ED33-3E32-60847FC762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27822" y="1573889"/>
                <a:ext cx="919975" cy="846729"/>
              </a:xfrm>
              <a:prstGeom prst="rect">
                <a:avLst/>
              </a:prstGeom>
            </p:spPr>
          </p:pic>
        </p:grpSp>
        <p:grpSp>
          <p:nvGrpSpPr>
            <p:cNvPr id="18" name="Group 17">
              <a:extLst>
                <a:ext uri="{FF2B5EF4-FFF2-40B4-BE49-F238E27FC236}">
                  <a16:creationId xmlns:a16="http://schemas.microsoft.com/office/drawing/2014/main" id="{23BCE5F8-0CF3-6A86-64A7-8BB7FC17BECE}"/>
                </a:ext>
              </a:extLst>
            </p:cNvPr>
            <p:cNvGrpSpPr/>
            <p:nvPr/>
          </p:nvGrpSpPr>
          <p:grpSpPr>
            <a:xfrm>
              <a:off x="10251424" y="1120001"/>
              <a:ext cx="1715516" cy="1219941"/>
              <a:chOff x="7548999" y="4306866"/>
              <a:chExt cx="1972371" cy="1460900"/>
            </a:xfrm>
          </p:grpSpPr>
          <p:sp>
            <p:nvSpPr>
              <p:cNvPr id="8" name="Rectangle 7">
                <a:extLst>
                  <a:ext uri="{FF2B5EF4-FFF2-40B4-BE49-F238E27FC236}">
                    <a16:creationId xmlns:a16="http://schemas.microsoft.com/office/drawing/2014/main" id="{DBDE4018-AFB2-9BAE-0FED-FAB97B2E7A19}"/>
                  </a:ext>
                </a:extLst>
              </p:cNvPr>
              <p:cNvSpPr/>
              <p:nvPr/>
            </p:nvSpPr>
            <p:spPr>
              <a:xfrm>
                <a:off x="7548999" y="4306866"/>
                <a:ext cx="1972371" cy="1460900"/>
              </a:xfrm>
              <a:prstGeom prst="rect">
                <a:avLst/>
              </a:prstGeom>
              <a:solidFill>
                <a:srgbClr val="4F9FA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object 23">
                <a:extLst>
                  <a:ext uri="{FF2B5EF4-FFF2-40B4-BE49-F238E27FC236}">
                    <a16:creationId xmlns:a16="http://schemas.microsoft.com/office/drawing/2014/main" id="{0CE439BF-A7F4-3602-D976-4A46C3ECFFCD}"/>
                  </a:ext>
                </a:extLst>
              </p:cNvPr>
              <p:cNvSpPr txBox="1"/>
              <p:nvPr/>
            </p:nvSpPr>
            <p:spPr>
              <a:xfrm>
                <a:off x="7649518" y="4359945"/>
                <a:ext cx="1567950" cy="763780"/>
              </a:xfrm>
              <a:prstGeom prst="rect">
                <a:avLst/>
              </a:prstGeom>
            </p:spPr>
            <p:txBody>
              <a:bodyPr vert="horz" wrap="square" lIns="0" tIns="40590" rIns="0" bIns="0" rtlCol="0">
                <a:spAutoFit/>
              </a:bodyPr>
              <a:lstStyle/>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Better for</a:t>
                </a:r>
              </a:p>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Society</a:t>
                </a:r>
                <a:endParaRPr kumimoji="0" lang="en-US" sz="2000" b="0" i="0" u="none" strike="noStrike" kern="1200" cap="none" spc="0" normalizeH="0" baseline="0" noProof="0">
                  <a:ln>
                    <a:noFill/>
                  </a:ln>
                  <a:solidFill>
                    <a:prstClr val="black"/>
                  </a:solidFill>
                  <a:effectLst/>
                  <a:uLnTx/>
                  <a:uFillTx/>
                  <a:latin typeface="NotoSans-SemiBold"/>
                  <a:ea typeface="+mn-ea"/>
                  <a:cs typeface="NotoSans-SemiBold"/>
                </a:endParaRPr>
              </a:p>
            </p:txBody>
          </p:sp>
          <p:pic>
            <p:nvPicPr>
              <p:cNvPr id="13" name="Picture 12">
                <a:extLst>
                  <a:ext uri="{FF2B5EF4-FFF2-40B4-BE49-F238E27FC236}">
                    <a16:creationId xmlns:a16="http://schemas.microsoft.com/office/drawing/2014/main" id="{C9D3EDFC-0C1B-83C9-BE93-C5D40F0A1D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89082" y="5010633"/>
                <a:ext cx="902669" cy="712430"/>
              </a:xfrm>
              <a:prstGeom prst="rect">
                <a:avLst/>
              </a:prstGeom>
            </p:spPr>
          </p:pic>
        </p:grpSp>
        <p:grpSp>
          <p:nvGrpSpPr>
            <p:cNvPr id="17" name="Group 16">
              <a:extLst>
                <a:ext uri="{FF2B5EF4-FFF2-40B4-BE49-F238E27FC236}">
                  <a16:creationId xmlns:a16="http://schemas.microsoft.com/office/drawing/2014/main" id="{5D9E45EC-A8D8-AB15-E42E-506BC87F6426}"/>
                </a:ext>
              </a:extLst>
            </p:cNvPr>
            <p:cNvGrpSpPr/>
            <p:nvPr/>
          </p:nvGrpSpPr>
          <p:grpSpPr>
            <a:xfrm>
              <a:off x="8402988" y="1120001"/>
              <a:ext cx="1715516" cy="1225425"/>
              <a:chOff x="7548999" y="2698549"/>
              <a:chExt cx="1972371" cy="1438922"/>
            </a:xfrm>
          </p:grpSpPr>
          <p:sp>
            <p:nvSpPr>
              <p:cNvPr id="10" name="Rectangle 9">
                <a:extLst>
                  <a:ext uri="{FF2B5EF4-FFF2-40B4-BE49-F238E27FC236}">
                    <a16:creationId xmlns:a16="http://schemas.microsoft.com/office/drawing/2014/main" id="{B5B99BD5-9DB9-EC5C-80A7-5EC90DFC610C}"/>
                  </a:ext>
                </a:extLst>
              </p:cNvPr>
              <p:cNvSpPr/>
              <p:nvPr/>
            </p:nvSpPr>
            <p:spPr>
              <a:xfrm>
                <a:off x="7548999" y="2698549"/>
                <a:ext cx="1972371" cy="1438922"/>
              </a:xfrm>
              <a:prstGeom prst="rect">
                <a:avLst/>
              </a:prstGeom>
              <a:solidFill>
                <a:srgbClr val="4F9FA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 name="object 23">
                <a:extLst>
                  <a:ext uri="{FF2B5EF4-FFF2-40B4-BE49-F238E27FC236}">
                    <a16:creationId xmlns:a16="http://schemas.microsoft.com/office/drawing/2014/main" id="{02CCE6D6-E5A5-6451-58BC-1AB0A2937897}"/>
                  </a:ext>
                </a:extLst>
              </p:cNvPr>
              <p:cNvSpPr txBox="1"/>
              <p:nvPr/>
            </p:nvSpPr>
            <p:spPr>
              <a:xfrm>
                <a:off x="7621175" y="2755262"/>
                <a:ext cx="1582974" cy="744256"/>
              </a:xfrm>
              <a:prstGeom prst="rect">
                <a:avLst/>
              </a:prstGeom>
            </p:spPr>
            <p:txBody>
              <a:bodyPr vert="horz" wrap="square" lIns="0" tIns="40590" rIns="0" bIns="0" rtlCol="0">
                <a:spAutoFit/>
              </a:bodyPr>
              <a:lstStyle/>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Better for</a:t>
                </a:r>
              </a:p>
              <a:p>
                <a:pPr marL="16913" marR="6765" lvl="0" indent="0" algn="l" defTabSz="1217706" rtl="0" eaLnBrk="1" fontAlgn="auto" latinLnBrk="0" hangingPunct="1">
                  <a:lnSpc>
                    <a:spcPct val="90000"/>
                  </a:lnSpc>
                  <a:spcBef>
                    <a:spcPts val="320"/>
                  </a:spcBef>
                  <a:spcAft>
                    <a:spcPts val="0"/>
                  </a:spcAft>
                  <a:buClrTx/>
                  <a:buSzTx/>
                  <a:buFontTx/>
                  <a:buNone/>
                  <a:tabLst/>
                  <a:defRPr/>
                </a:pPr>
                <a:r>
                  <a:rPr kumimoji="0" lang="en-US" sz="2000" b="1" i="0" u="none" strike="noStrike" kern="1200" cap="none" spc="7" normalizeH="0" baseline="0" noProof="0">
                    <a:ln>
                      <a:noFill/>
                    </a:ln>
                    <a:solidFill>
                      <a:srgbClr val="FFFFFF"/>
                    </a:solidFill>
                    <a:effectLst/>
                    <a:uLnTx/>
                    <a:uFillTx/>
                    <a:latin typeface="NotoSans-SemiBold"/>
                    <a:ea typeface="+mn-ea"/>
                    <a:cs typeface="NotoSans-SemiBold"/>
                  </a:rPr>
                  <a:t>People</a:t>
                </a:r>
                <a:endParaRPr kumimoji="0" lang="en-US" sz="2000" b="0" i="0" u="none" strike="noStrike" kern="1200" cap="none" spc="0" normalizeH="0" baseline="0" noProof="0">
                  <a:ln>
                    <a:noFill/>
                  </a:ln>
                  <a:solidFill>
                    <a:prstClr val="black"/>
                  </a:solidFill>
                  <a:effectLst/>
                  <a:uLnTx/>
                  <a:uFillTx/>
                  <a:latin typeface="NotoSans-SemiBold"/>
                  <a:ea typeface="+mn-ea"/>
                  <a:cs typeface="NotoSans-SemiBold"/>
                </a:endParaRPr>
              </a:p>
            </p:txBody>
          </p:sp>
          <p:pic>
            <p:nvPicPr>
              <p:cNvPr id="14" name="Graphic 13" descr="Group with solid fill">
                <a:extLst>
                  <a:ext uri="{FF2B5EF4-FFF2-40B4-BE49-F238E27FC236}">
                    <a16:creationId xmlns:a16="http://schemas.microsoft.com/office/drawing/2014/main" id="{CB319DE6-C79B-E0FC-9395-B749FD8941E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69798" y="3320175"/>
                <a:ext cx="780319" cy="780319"/>
              </a:xfrm>
              <a:prstGeom prst="rect">
                <a:avLst/>
              </a:prstGeom>
            </p:spPr>
          </p:pic>
        </p:grpSp>
      </p:grpSp>
      <p:grpSp>
        <p:nvGrpSpPr>
          <p:cNvPr id="64" name="Group 63">
            <a:extLst>
              <a:ext uri="{FF2B5EF4-FFF2-40B4-BE49-F238E27FC236}">
                <a16:creationId xmlns:a16="http://schemas.microsoft.com/office/drawing/2014/main" id="{4DD89435-B8BB-73CB-6429-C5FF69D8E22B}"/>
              </a:ext>
            </a:extLst>
          </p:cNvPr>
          <p:cNvGrpSpPr/>
          <p:nvPr/>
        </p:nvGrpSpPr>
        <p:grpSpPr>
          <a:xfrm>
            <a:off x="351232" y="1257726"/>
            <a:ext cx="5593076" cy="5536250"/>
            <a:chOff x="197809" y="1126772"/>
            <a:chExt cx="5674734" cy="5882882"/>
          </a:xfrm>
        </p:grpSpPr>
        <p:grpSp>
          <p:nvGrpSpPr>
            <p:cNvPr id="65" name="Group 64">
              <a:extLst>
                <a:ext uri="{FF2B5EF4-FFF2-40B4-BE49-F238E27FC236}">
                  <a16:creationId xmlns:a16="http://schemas.microsoft.com/office/drawing/2014/main" id="{ADB47B13-BCD8-715D-97AD-2FC2D1921F38}"/>
                </a:ext>
              </a:extLst>
            </p:cNvPr>
            <p:cNvGrpSpPr/>
            <p:nvPr/>
          </p:nvGrpSpPr>
          <p:grpSpPr>
            <a:xfrm>
              <a:off x="197809" y="1126772"/>
              <a:ext cx="5674734" cy="5882882"/>
              <a:chOff x="6095830" y="482675"/>
              <a:chExt cx="5915346" cy="6508589"/>
            </a:xfrm>
          </p:grpSpPr>
          <p:pic>
            <p:nvPicPr>
              <p:cNvPr id="67" name="Picture 66">
                <a:extLst>
                  <a:ext uri="{FF2B5EF4-FFF2-40B4-BE49-F238E27FC236}">
                    <a16:creationId xmlns:a16="http://schemas.microsoft.com/office/drawing/2014/main" id="{C8796626-DB91-168A-B49A-1784DDE765D3}"/>
                  </a:ext>
                </a:extLst>
              </p:cNvPr>
              <p:cNvPicPr>
                <a:picLocks noChangeAspect="1"/>
              </p:cNvPicPr>
              <p:nvPr/>
            </p:nvPicPr>
            <p:blipFill>
              <a:blip r:embed="rId7"/>
              <a:stretch>
                <a:fillRect/>
              </a:stretch>
            </p:blipFill>
            <p:spPr>
              <a:xfrm>
                <a:off x="7742062" y="482675"/>
                <a:ext cx="4269114" cy="3166495"/>
              </a:xfrm>
              <a:prstGeom prst="rect">
                <a:avLst/>
              </a:prstGeom>
            </p:spPr>
          </p:pic>
          <p:pic>
            <p:nvPicPr>
              <p:cNvPr id="68" name="Picture 67">
                <a:extLst>
                  <a:ext uri="{FF2B5EF4-FFF2-40B4-BE49-F238E27FC236}">
                    <a16:creationId xmlns:a16="http://schemas.microsoft.com/office/drawing/2014/main" id="{7DE2E2C3-2CD4-8938-AA27-FFB1F95F1B2C}"/>
                  </a:ext>
                </a:extLst>
              </p:cNvPr>
              <p:cNvPicPr>
                <a:picLocks noChangeAspect="1"/>
              </p:cNvPicPr>
              <p:nvPr/>
            </p:nvPicPr>
            <p:blipFill>
              <a:blip r:embed="rId8"/>
              <a:stretch>
                <a:fillRect/>
              </a:stretch>
            </p:blipFill>
            <p:spPr>
              <a:xfrm>
                <a:off x="6095830" y="3182830"/>
                <a:ext cx="4727711" cy="3808434"/>
              </a:xfrm>
              <a:prstGeom prst="rect">
                <a:avLst/>
              </a:prstGeom>
            </p:spPr>
          </p:pic>
          <p:cxnSp>
            <p:nvCxnSpPr>
              <p:cNvPr id="69" name="Straight Arrow Connector 68">
                <a:extLst>
                  <a:ext uri="{FF2B5EF4-FFF2-40B4-BE49-F238E27FC236}">
                    <a16:creationId xmlns:a16="http://schemas.microsoft.com/office/drawing/2014/main" id="{1B2F1EC1-DD7C-4093-DDBC-E4298C275D3A}"/>
                  </a:ext>
                </a:extLst>
              </p:cNvPr>
              <p:cNvCxnSpPr/>
              <p:nvPr/>
            </p:nvCxnSpPr>
            <p:spPr>
              <a:xfrm flipH="1">
                <a:off x="8287507" y="3015352"/>
                <a:ext cx="573844" cy="6465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66" name="Straight Connector 65">
              <a:extLst>
                <a:ext uri="{FF2B5EF4-FFF2-40B4-BE49-F238E27FC236}">
                  <a16:creationId xmlns:a16="http://schemas.microsoft.com/office/drawing/2014/main" id="{2718FF1F-2215-7708-4F8C-680EE90E77CB}"/>
                </a:ext>
              </a:extLst>
            </p:cNvPr>
            <p:cNvCxnSpPr>
              <a:cxnSpLocks/>
            </p:cNvCxnSpPr>
            <p:nvPr/>
          </p:nvCxnSpPr>
          <p:spPr>
            <a:xfrm flipV="1">
              <a:off x="2850840" y="3258869"/>
              <a:ext cx="604519" cy="170132"/>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6" name="Group 85">
            <a:extLst>
              <a:ext uri="{FF2B5EF4-FFF2-40B4-BE49-F238E27FC236}">
                <a16:creationId xmlns:a16="http://schemas.microsoft.com/office/drawing/2014/main" id="{2558A53D-9532-B1A3-94F0-95CDD6B158B9}"/>
              </a:ext>
            </a:extLst>
          </p:cNvPr>
          <p:cNvGrpSpPr/>
          <p:nvPr/>
        </p:nvGrpSpPr>
        <p:grpSpPr>
          <a:xfrm>
            <a:off x="6330783" y="3057279"/>
            <a:ext cx="2764400" cy="2298137"/>
            <a:chOff x="6330783" y="3057279"/>
            <a:chExt cx="2764400" cy="2298137"/>
          </a:xfrm>
        </p:grpSpPr>
        <p:sp>
          <p:nvSpPr>
            <p:cNvPr id="23" name="TextBox 22">
              <a:extLst>
                <a:ext uri="{FF2B5EF4-FFF2-40B4-BE49-F238E27FC236}">
                  <a16:creationId xmlns:a16="http://schemas.microsoft.com/office/drawing/2014/main" id="{67AC6B3F-C5C1-73C9-164D-C4F8ECDC8E2B}"/>
                </a:ext>
              </a:extLst>
            </p:cNvPr>
            <p:cNvSpPr txBox="1"/>
            <p:nvPr/>
          </p:nvSpPr>
          <p:spPr>
            <a:xfrm>
              <a:off x="6963735" y="4697138"/>
              <a:ext cx="1985081" cy="6582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rPr>
                <a:t>Nurturing rural communities in the South-West of Ireland</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pic>
          <p:nvPicPr>
            <p:cNvPr id="26" name="Graphic 25" descr="Group with solid fill">
              <a:extLst>
                <a:ext uri="{FF2B5EF4-FFF2-40B4-BE49-F238E27FC236}">
                  <a16:creationId xmlns:a16="http://schemas.microsoft.com/office/drawing/2014/main" id="{8EB3CF45-6C64-6CD3-59AC-4895F9B482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0783" y="4641203"/>
              <a:ext cx="661683" cy="637812"/>
            </a:xfrm>
            <a:prstGeom prst="rect">
              <a:avLst/>
            </a:prstGeom>
          </p:spPr>
        </p:pic>
        <p:grpSp>
          <p:nvGrpSpPr>
            <p:cNvPr id="137" name="Group 136">
              <a:extLst>
                <a:ext uri="{FF2B5EF4-FFF2-40B4-BE49-F238E27FC236}">
                  <a16:creationId xmlns:a16="http://schemas.microsoft.com/office/drawing/2014/main" id="{00E6C43D-BD84-CAD6-DABB-89AF6DC88908}"/>
                </a:ext>
              </a:extLst>
            </p:cNvPr>
            <p:cNvGrpSpPr/>
            <p:nvPr/>
          </p:nvGrpSpPr>
          <p:grpSpPr>
            <a:xfrm>
              <a:off x="6333593" y="3057279"/>
              <a:ext cx="2761590" cy="1553100"/>
              <a:chOff x="9153616" y="1254338"/>
              <a:chExt cx="2868053" cy="1703174"/>
            </a:xfrm>
          </p:grpSpPr>
          <p:sp>
            <p:nvSpPr>
              <p:cNvPr id="123" name="TextBox 122">
                <a:extLst>
                  <a:ext uri="{FF2B5EF4-FFF2-40B4-BE49-F238E27FC236}">
                    <a16:creationId xmlns:a16="http://schemas.microsoft.com/office/drawing/2014/main" id="{1D876EE0-EC83-70D3-E2FA-1BF984B6C9E4}"/>
                  </a:ext>
                </a:extLst>
              </p:cNvPr>
              <p:cNvSpPr txBox="1"/>
              <p:nvPr/>
            </p:nvSpPr>
            <p:spPr>
              <a:xfrm>
                <a:off x="9801498" y="1305899"/>
                <a:ext cx="1992447" cy="70878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5776"/>
                  </a:buClr>
                  <a:buSzPct val="115000"/>
                  <a:buFont typeface="Arial" panose="020B0604020202020204" pitchFamily="34" charset="0"/>
                  <a:buChar char="•"/>
                  <a:tabLst/>
                  <a:defRPr/>
                </a:pPr>
                <a:r>
                  <a:rPr kumimoji="0" lang="en-US" sz="1200" b="0" i="0" u="none" strike="noStrike" kern="1200" cap="none" spc="0" normalizeH="0" baseline="0" noProof="0" dirty="0">
                    <a:ln>
                      <a:noFill/>
                    </a:ln>
                    <a:solidFill>
                      <a:srgbClr val="005776"/>
                    </a:solidFill>
                    <a:effectLst/>
                    <a:uLnTx/>
                    <a:uFillTx/>
                    <a:latin typeface="Calibri Light"/>
                    <a:ea typeface="+mn-ea"/>
                    <a:cs typeface="Calibri Light"/>
                  </a:rPr>
                  <a:t>1.25 billion litres of sustainable, grassfed milk </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sp>
            <p:nvSpPr>
              <p:cNvPr id="124" name="TextBox 123">
                <a:extLst>
                  <a:ext uri="{FF2B5EF4-FFF2-40B4-BE49-F238E27FC236}">
                    <a16:creationId xmlns:a16="http://schemas.microsoft.com/office/drawing/2014/main" id="{54FBB9B8-8495-6A4B-C59E-6D115A1A5BEA}"/>
                  </a:ext>
                </a:extLst>
              </p:cNvPr>
              <p:cNvSpPr txBox="1"/>
              <p:nvPr/>
            </p:nvSpPr>
            <p:spPr>
              <a:xfrm>
                <a:off x="9801498" y="2344896"/>
                <a:ext cx="2220171" cy="612616"/>
              </a:xfrm>
              <a:prstGeom prst="rect">
                <a:avLst/>
              </a:prstGeom>
              <a:noFill/>
            </p:spPr>
            <p:txBody>
              <a:bodyPr wrap="square" rtlCol="0">
                <a:spAutoFit/>
              </a:bodyPr>
              <a:lstStyle>
                <a:defPPr>
                  <a:defRPr lang="en-US"/>
                </a:defPPr>
                <a:lvl1pPr marL="285750" indent="-285750">
                  <a:buClr>
                    <a:schemeClr val="tx2"/>
                  </a:buClr>
                  <a:buSzPct val="115000"/>
                  <a:buFont typeface="Arial" panose="020B0604020202020204" pitchFamily="34" charset="0"/>
                  <a:buChar char="•"/>
                  <a:defRPr sz="1600">
                    <a:solidFill>
                      <a:schemeClr val="tx2"/>
                    </a:solidFill>
                    <a:latin typeface="Calibri Light" panose="020F0302020204030204" pitchFamily="34" charset="0"/>
                    <a:cs typeface="Calibri Light" panose="020F0302020204030204" pitchFamily="34" charset="0"/>
                  </a:defRPr>
                </a:lvl1pPr>
              </a:lstStyle>
              <a:p>
                <a:pPr marL="285750" marR="0" lvl="0" indent="-285750" algn="l" defTabSz="914400" rtl="0" eaLnBrk="1" fontAlgn="auto" latinLnBrk="0" hangingPunct="1">
                  <a:lnSpc>
                    <a:spcPct val="100000"/>
                  </a:lnSpc>
                  <a:spcBef>
                    <a:spcPts val="0"/>
                  </a:spcBef>
                  <a:spcAft>
                    <a:spcPts val="0"/>
                  </a:spcAft>
                  <a:buClr>
                    <a:srgbClr val="005776"/>
                  </a:buClr>
                  <a:buSzPct val="115000"/>
                  <a:buFont typeface="Arial" panose="020B0604020202020204" pitchFamily="34" charset="0"/>
                  <a:buChar char="•"/>
                  <a:tabLst/>
                  <a:defRPr/>
                </a:pPr>
                <a:r>
                  <a:rPr kumimoji="0" lang="en-US"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rPr>
                  <a:t>2800+ family farmer milk suppliers </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pic>
            <p:nvPicPr>
              <p:cNvPr id="128" name="Graphic 127" descr="Farmer female with solid fill">
                <a:extLst>
                  <a:ext uri="{FF2B5EF4-FFF2-40B4-BE49-F238E27FC236}">
                    <a16:creationId xmlns:a16="http://schemas.microsoft.com/office/drawing/2014/main" id="{63860900-D61B-98EE-5A3F-8563ED85C3D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58785" y="2158816"/>
                <a:ext cx="788936" cy="788936"/>
              </a:xfrm>
              <a:prstGeom prst="rect">
                <a:avLst/>
              </a:prstGeom>
            </p:spPr>
          </p:pic>
          <p:pic>
            <p:nvPicPr>
              <p:cNvPr id="129" name="Graphic 128" descr="Dairy with solid fill">
                <a:extLst>
                  <a:ext uri="{FF2B5EF4-FFF2-40B4-BE49-F238E27FC236}">
                    <a16:creationId xmlns:a16="http://schemas.microsoft.com/office/drawing/2014/main" id="{0E6A7706-93F6-8943-75F5-99B84200890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53616" y="1254338"/>
                <a:ext cx="753773" cy="753773"/>
              </a:xfrm>
              <a:prstGeom prst="rect">
                <a:avLst/>
              </a:prstGeom>
            </p:spPr>
          </p:pic>
        </p:grpSp>
      </p:grpSp>
      <p:grpSp>
        <p:nvGrpSpPr>
          <p:cNvPr id="85" name="Group 84">
            <a:extLst>
              <a:ext uri="{FF2B5EF4-FFF2-40B4-BE49-F238E27FC236}">
                <a16:creationId xmlns:a16="http://schemas.microsoft.com/office/drawing/2014/main" id="{DCACF710-0A73-8FF4-2164-B1154503D312}"/>
              </a:ext>
            </a:extLst>
          </p:cNvPr>
          <p:cNvGrpSpPr/>
          <p:nvPr/>
        </p:nvGrpSpPr>
        <p:grpSpPr>
          <a:xfrm>
            <a:off x="8941918" y="3101990"/>
            <a:ext cx="3332123" cy="2098584"/>
            <a:chOff x="8941918" y="3101990"/>
            <a:chExt cx="3332123" cy="2098584"/>
          </a:xfrm>
        </p:grpSpPr>
        <p:sp>
          <p:nvSpPr>
            <p:cNvPr id="20" name="TextBox 19">
              <a:extLst>
                <a:ext uri="{FF2B5EF4-FFF2-40B4-BE49-F238E27FC236}">
                  <a16:creationId xmlns:a16="http://schemas.microsoft.com/office/drawing/2014/main" id="{E9A0BACB-171B-1314-887C-634C5D8E0647}"/>
                </a:ext>
              </a:extLst>
            </p:cNvPr>
            <p:cNvSpPr txBox="1"/>
            <p:nvPr/>
          </p:nvSpPr>
          <p:spPr>
            <a:xfrm>
              <a:off x="10114159" y="3191564"/>
              <a:ext cx="2092532" cy="470198"/>
            </a:xfrm>
            <a:prstGeom prst="rect">
              <a:avLst/>
            </a:prstGeom>
            <a:noFill/>
          </p:spPr>
          <p:txBody>
            <a:bodyPr wrap="square" rtlCol="0">
              <a:spAutoFit/>
            </a:bodyPr>
            <a:lstStyle>
              <a:defPPr>
                <a:defRPr lang="en-US"/>
              </a:defPPr>
              <a:lvl1pPr marL="285750" indent="-285750">
                <a:buClr>
                  <a:schemeClr val="tx2"/>
                </a:buClr>
                <a:buSzPct val="115000"/>
                <a:buFont typeface="Arial" panose="020B0604020202020204" pitchFamily="34" charset="0"/>
                <a:buChar char="•"/>
                <a:defRPr sz="1600">
                  <a:solidFill>
                    <a:schemeClr val="tx2"/>
                  </a:solidFill>
                  <a:latin typeface="Calibri Light" panose="020F0302020204030204" pitchFamily="34" charset="0"/>
                  <a:cs typeface="Calibri Light" panose="020F0302020204030204" pitchFamily="34" charset="0"/>
                </a:defRPr>
              </a:lvl1pPr>
            </a:lstStyle>
            <a:p>
              <a:pPr marL="285750" marR="0" lvl="0" indent="-285750" algn="l" defTabSz="914400" rtl="0" eaLnBrk="1" fontAlgn="auto" latinLnBrk="0" hangingPunct="1">
                <a:lnSpc>
                  <a:spcPct val="100000"/>
                </a:lnSpc>
                <a:spcBef>
                  <a:spcPts val="0"/>
                </a:spcBef>
                <a:spcAft>
                  <a:spcPts val="0"/>
                </a:spcAft>
                <a:buClr>
                  <a:srgbClr val="005776"/>
                </a:buClr>
                <a:buSzPct val="115000"/>
                <a:buFont typeface="Arial" panose="020B0604020202020204" pitchFamily="34" charset="0"/>
                <a:buChar char="•"/>
                <a:tabLst/>
                <a:defRPr/>
              </a:pPr>
              <a:r>
                <a:rPr kumimoji="0" lang="en-US"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rPr>
                <a:t>100% SDAS Certified farmers</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sp>
          <p:nvSpPr>
            <p:cNvPr id="22" name="TextBox 21">
              <a:extLst>
                <a:ext uri="{FF2B5EF4-FFF2-40B4-BE49-F238E27FC236}">
                  <a16:creationId xmlns:a16="http://schemas.microsoft.com/office/drawing/2014/main" id="{974EE404-A6F3-978C-69AD-4ECD4FCFBAAD}"/>
                </a:ext>
              </a:extLst>
            </p:cNvPr>
            <p:cNvSpPr txBox="1"/>
            <p:nvPr/>
          </p:nvSpPr>
          <p:spPr>
            <a:xfrm>
              <a:off x="10090164" y="3882060"/>
              <a:ext cx="2092532"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rPr>
                <a:t>100% Bord Bia Grassfed Verified dairy</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pic>
          <p:nvPicPr>
            <p:cNvPr id="24" name="Graphic 23" descr="Diploma roll outline">
              <a:extLst>
                <a:ext uri="{FF2B5EF4-FFF2-40B4-BE49-F238E27FC236}">
                  <a16:creationId xmlns:a16="http://schemas.microsoft.com/office/drawing/2014/main" id="{A8EF7A69-78C6-2F2D-7ADD-99F9917FA0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8827075">
              <a:off x="9519157" y="3025149"/>
              <a:ext cx="674087" cy="827769"/>
            </a:xfrm>
            <a:prstGeom prst="rect">
              <a:avLst/>
            </a:prstGeom>
          </p:spPr>
        </p:pic>
        <p:pic>
          <p:nvPicPr>
            <p:cNvPr id="25" name="Graphic 24" descr="Agriculture outline">
              <a:extLst>
                <a:ext uri="{FF2B5EF4-FFF2-40B4-BE49-F238E27FC236}">
                  <a16:creationId xmlns:a16="http://schemas.microsoft.com/office/drawing/2014/main" id="{3763F32C-912F-4147-AB21-110CFB358C2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430692" y="3907360"/>
              <a:ext cx="683467" cy="556577"/>
            </a:xfrm>
            <a:prstGeom prst="rect">
              <a:avLst/>
            </a:prstGeom>
          </p:spPr>
        </p:pic>
        <p:sp>
          <p:nvSpPr>
            <p:cNvPr id="82" name="TextBox 81">
              <a:extLst>
                <a:ext uri="{FF2B5EF4-FFF2-40B4-BE49-F238E27FC236}">
                  <a16:creationId xmlns:a16="http://schemas.microsoft.com/office/drawing/2014/main" id="{DDD894C1-1A2A-C23B-EBAF-2D4AD1FCF4F5}"/>
                </a:ext>
              </a:extLst>
            </p:cNvPr>
            <p:cNvSpPr txBox="1"/>
            <p:nvPr/>
          </p:nvSpPr>
          <p:spPr>
            <a:xfrm>
              <a:off x="10136283" y="4738909"/>
              <a:ext cx="2137758" cy="461665"/>
            </a:xfrm>
            <a:prstGeom prst="rect">
              <a:avLst/>
            </a:prstGeom>
            <a:noFill/>
          </p:spPr>
          <p:txBody>
            <a:bodyPr wrap="square" rtlCol="0">
              <a:spAutoFit/>
            </a:bodyPr>
            <a:lstStyle>
              <a:defPPr>
                <a:defRPr lang="en-US"/>
              </a:defPPr>
              <a:lvl1pPr marL="285750" indent="-285750">
                <a:buClr>
                  <a:schemeClr val="tx2"/>
                </a:buClr>
                <a:buSzPct val="115000"/>
                <a:buFont typeface="Arial" panose="020B0604020202020204" pitchFamily="34" charset="0"/>
                <a:buChar char="•"/>
                <a:defRPr sz="1600">
                  <a:solidFill>
                    <a:schemeClr val="tx2"/>
                  </a:solidFill>
                  <a:latin typeface="Calibri Light" panose="020F0302020204030204" pitchFamily="34" charset="0"/>
                  <a:cs typeface="Calibri Light" panose="020F0302020204030204" pitchFamily="34" charset="0"/>
                </a:defRPr>
              </a:lvl1pPr>
            </a:lstStyle>
            <a:p>
              <a:pPr>
                <a:buClr>
                  <a:srgbClr val="005776"/>
                </a:buClr>
                <a:defRPr/>
              </a:pPr>
              <a:r>
                <a:rPr kumimoji="0" lang="en-US"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rPr>
                <a:t>Evolve on farm sustainability programme</a:t>
              </a:r>
              <a:endParaRPr kumimoji="0" lang="en-IE" sz="1200" b="0" i="0" u="none" strike="noStrike" kern="1200" cap="none" spc="0" normalizeH="0" baseline="0" noProof="0" dirty="0">
                <a:ln>
                  <a:noFill/>
                </a:ln>
                <a:solidFill>
                  <a:srgbClr val="005776"/>
                </a:solidFill>
                <a:effectLst/>
                <a:uLnTx/>
                <a:uFillTx/>
                <a:latin typeface="Calibri Light" panose="020F0302020204030204" pitchFamily="34" charset="0"/>
                <a:ea typeface="+mn-ea"/>
                <a:cs typeface="Calibri Light" panose="020F0302020204030204" pitchFamily="34" charset="0"/>
              </a:endParaRPr>
            </a:p>
          </p:txBody>
        </p:sp>
        <p:pic>
          <p:nvPicPr>
            <p:cNvPr id="83" name="Picture 82">
              <a:extLst>
                <a:ext uri="{FF2B5EF4-FFF2-40B4-BE49-F238E27FC236}">
                  <a16:creationId xmlns:a16="http://schemas.microsoft.com/office/drawing/2014/main" id="{7D4947C4-B4D9-5306-B770-7F348D27F44E}"/>
                </a:ext>
              </a:extLst>
            </p:cNvPr>
            <p:cNvPicPr>
              <a:picLocks noChangeAspect="1"/>
            </p:cNvPicPr>
            <p:nvPr/>
          </p:nvPicPr>
          <p:blipFill>
            <a:blip r:embed="rId19"/>
            <a:stretch>
              <a:fillRect/>
            </a:stretch>
          </p:blipFill>
          <p:spPr>
            <a:xfrm>
              <a:off x="8941918" y="4697138"/>
              <a:ext cx="1214252" cy="376895"/>
            </a:xfrm>
            <a:prstGeom prst="rect">
              <a:avLst/>
            </a:prstGeom>
          </p:spPr>
        </p:pic>
      </p:grpSp>
    </p:spTree>
    <p:extLst>
      <p:ext uri="{BB962C8B-B14F-4D97-AF65-F5344CB8AC3E}">
        <p14:creationId xmlns:p14="http://schemas.microsoft.com/office/powerpoint/2010/main" val="219741623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schemeClr>
            </a:gs>
            <a:gs pos="0">
              <a:schemeClr val="bg2">
                <a:lumMod val="20000"/>
                <a:lumOff val="80000"/>
              </a:schemeClr>
            </a:gs>
            <a:gs pos="98000">
              <a:schemeClr val="bg1"/>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4B73-233F-ADEA-A15B-9A42FB6F4491}"/>
              </a:ext>
            </a:extLst>
          </p:cNvPr>
          <p:cNvSpPr>
            <a:spLocks noGrp="1"/>
          </p:cNvSpPr>
          <p:nvPr>
            <p:ph type="title"/>
          </p:nvPr>
        </p:nvSpPr>
        <p:spPr/>
        <p:txBody>
          <a:bodyPr>
            <a:normAutofit/>
          </a:bodyPr>
          <a:lstStyle/>
          <a:p>
            <a:r>
              <a:rPr lang="en-IE" sz="3600" dirty="0">
                <a:latin typeface="Times New Roman" panose="02020603050405020304" pitchFamily="18" charset="0"/>
                <a:cs typeface="Times New Roman" panose="02020603050405020304" pitchFamily="18" charset="0"/>
              </a:rPr>
              <a:t>Sustainability Challenges</a:t>
            </a:r>
            <a:endParaRPr lang="en-GB" sz="3600" dirty="0">
              <a:latin typeface="Times New Roman" panose="02020603050405020304" pitchFamily="18" charset="0"/>
              <a:cs typeface="Times New Roman" panose="02020603050405020304" pitchFamily="18" charset="0"/>
            </a:endParaRPr>
          </a:p>
        </p:txBody>
      </p:sp>
      <p:graphicFrame>
        <p:nvGraphicFramePr>
          <p:cNvPr id="3" name="Content Placeholder 3">
            <a:extLst>
              <a:ext uri="{FF2B5EF4-FFF2-40B4-BE49-F238E27FC236}">
                <a16:creationId xmlns:a16="http://schemas.microsoft.com/office/drawing/2014/main" id="{DE4C540B-EB86-FADC-CA9E-723EA5028EDD}"/>
              </a:ext>
            </a:extLst>
          </p:cNvPr>
          <p:cNvGraphicFramePr>
            <a:graphicFrameLocks/>
          </p:cNvGraphicFramePr>
          <p:nvPr>
            <p:extLst>
              <p:ext uri="{D42A27DB-BD31-4B8C-83A1-F6EECF244321}">
                <p14:modId xmlns:p14="http://schemas.microsoft.com/office/powerpoint/2010/main" val="847320125"/>
              </p:ext>
            </p:extLst>
          </p:nvPr>
        </p:nvGraphicFramePr>
        <p:xfrm>
          <a:off x="558000" y="144000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290+ Dairy Cows Ireland Stock Photos, Pictures &amp; Royalty ...">
            <a:extLst>
              <a:ext uri="{FF2B5EF4-FFF2-40B4-BE49-F238E27FC236}">
                <a16:creationId xmlns:a16="http://schemas.microsoft.com/office/drawing/2014/main" id="{17F27E5B-3926-3221-CBDC-1B1653135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0469" y="1126273"/>
            <a:ext cx="4064427" cy="2709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moke coming out of a factory&#10;&#10;Description automatically generated">
            <a:extLst>
              <a:ext uri="{FF2B5EF4-FFF2-40B4-BE49-F238E27FC236}">
                <a16:creationId xmlns:a16="http://schemas.microsoft.com/office/drawing/2014/main" id="{A3FD1040-D6C5-CB2D-78D5-7FACC2F0863B}"/>
              </a:ext>
            </a:extLst>
          </p:cNvPr>
          <p:cNvPicPr>
            <a:picLocks noChangeAspect="1"/>
          </p:cNvPicPr>
          <p:nvPr/>
        </p:nvPicPr>
        <p:blipFill>
          <a:blip r:embed="rId9"/>
          <a:stretch>
            <a:fillRect/>
          </a:stretch>
        </p:blipFill>
        <p:spPr>
          <a:xfrm>
            <a:off x="7130470" y="4085345"/>
            <a:ext cx="4064428" cy="2302358"/>
          </a:xfrm>
          <a:prstGeom prst="rect">
            <a:avLst/>
          </a:prstGeom>
        </p:spPr>
      </p:pic>
    </p:spTree>
    <p:extLst>
      <p:ext uri="{BB962C8B-B14F-4D97-AF65-F5344CB8AC3E}">
        <p14:creationId xmlns:p14="http://schemas.microsoft.com/office/powerpoint/2010/main" val="180838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000">
              <a:schemeClr val="tx2"/>
            </a:gs>
            <a:gs pos="36000">
              <a:schemeClr val="bg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9FB3-217B-9318-9F3B-3DB60A8E23A0}"/>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How have we been addressing these challenges?</a:t>
            </a:r>
            <a:endParaRPr lang="en-IE" sz="3600" dirty="0">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EBDFAF1-AB78-055F-F539-AD9458423C10}"/>
              </a:ext>
            </a:extLst>
          </p:cNvPr>
          <p:cNvGrpSpPr/>
          <p:nvPr/>
        </p:nvGrpSpPr>
        <p:grpSpPr>
          <a:xfrm>
            <a:off x="-794456" y="1157066"/>
            <a:ext cx="10985855" cy="5104117"/>
            <a:chOff x="-794456" y="1157066"/>
            <a:chExt cx="10985855" cy="5104117"/>
          </a:xfrm>
        </p:grpSpPr>
        <p:grpSp>
          <p:nvGrpSpPr>
            <p:cNvPr id="12" name="Group 11">
              <a:extLst>
                <a:ext uri="{FF2B5EF4-FFF2-40B4-BE49-F238E27FC236}">
                  <a16:creationId xmlns:a16="http://schemas.microsoft.com/office/drawing/2014/main" id="{A4AE7314-D059-4E91-0115-EF77E52CDB8F}"/>
                </a:ext>
              </a:extLst>
            </p:cNvPr>
            <p:cNvGrpSpPr/>
            <p:nvPr/>
          </p:nvGrpSpPr>
          <p:grpSpPr>
            <a:xfrm>
              <a:off x="-794456" y="1264320"/>
              <a:ext cx="7345513" cy="4799933"/>
              <a:chOff x="4525818" y="932476"/>
              <a:chExt cx="8128000" cy="5418667"/>
            </a:xfrm>
          </p:grpSpPr>
          <p:sp>
            <p:nvSpPr>
              <p:cNvPr id="13" name="Flowchart: Connector 12">
                <a:extLst>
                  <a:ext uri="{FF2B5EF4-FFF2-40B4-BE49-F238E27FC236}">
                    <a16:creationId xmlns:a16="http://schemas.microsoft.com/office/drawing/2014/main" id="{2D90A2C3-A09B-F2F3-B6F3-680CF87FB23C}"/>
                  </a:ext>
                </a:extLst>
              </p:cNvPr>
              <p:cNvSpPr/>
              <p:nvPr/>
            </p:nvSpPr>
            <p:spPr>
              <a:xfrm>
                <a:off x="6361154" y="1605313"/>
                <a:ext cx="4543460" cy="4344851"/>
              </a:xfrm>
              <a:prstGeom prst="flowChartConnector">
                <a:avLst/>
              </a:prstGeom>
              <a:solidFill>
                <a:sysClr val="window" lastClr="FFFFFF"/>
              </a:solidFill>
              <a:ln w="12700" cap="flat" cmpd="sng" algn="ctr">
                <a:solidFill>
                  <a:srgbClr val="77C19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aphicFrame>
            <p:nvGraphicFramePr>
              <p:cNvPr id="14" name="Diagram 13">
                <a:extLst>
                  <a:ext uri="{FF2B5EF4-FFF2-40B4-BE49-F238E27FC236}">
                    <a16:creationId xmlns:a16="http://schemas.microsoft.com/office/drawing/2014/main" id="{2B664689-003C-412A-EDC2-D88CE1948BDD}"/>
                  </a:ext>
                </a:extLst>
              </p:cNvPr>
              <p:cNvGraphicFramePr/>
              <p:nvPr>
                <p:extLst>
                  <p:ext uri="{D42A27DB-BD31-4B8C-83A1-F6EECF244321}">
                    <p14:modId xmlns:p14="http://schemas.microsoft.com/office/powerpoint/2010/main" val="3728376473"/>
                  </p:ext>
                </p:extLst>
              </p:nvPr>
            </p:nvGraphicFramePr>
            <p:xfrm>
              <a:off x="4525818" y="9324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logo with white text&#10;&#10;Description automatically generated">
                <a:extLst>
                  <a:ext uri="{FF2B5EF4-FFF2-40B4-BE49-F238E27FC236}">
                    <a16:creationId xmlns:a16="http://schemas.microsoft.com/office/drawing/2014/main" id="{C013408D-D1EC-9246-2DEC-F5BD36EFC2B2}"/>
                  </a:ext>
                </a:extLst>
              </p:cNvPr>
              <p:cNvPicPr>
                <a:picLocks noChangeAspect="1"/>
              </p:cNvPicPr>
              <p:nvPr/>
            </p:nvPicPr>
            <p:blipFill>
              <a:blip r:embed="rId8">
                <a:duotone>
                  <a:prstClr val="black"/>
                  <a:srgbClr val="00B050">
                    <a:tint val="45000"/>
                    <a:satMod val="400000"/>
                  </a:srgbClr>
                </a:duotone>
                <a:extLst>
                  <a:ext uri="{BEBA8EAE-BF5A-486C-A8C5-ECC9F3942E4B}">
                    <a14:imgProps xmlns:a14="http://schemas.microsoft.com/office/drawing/2010/main">
                      <a14:imgLayer r:embed="rId9">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18222" y="2551247"/>
                <a:ext cx="1263082" cy="1263082"/>
              </a:xfrm>
              <a:prstGeom prst="rect">
                <a:avLst/>
              </a:prstGeom>
            </p:spPr>
          </p:pic>
          <p:pic>
            <p:nvPicPr>
              <p:cNvPr id="16" name="Picture 15" descr="A cow with a heart and pulse on it&#10;&#10;Description automatically generated">
                <a:extLst>
                  <a:ext uri="{FF2B5EF4-FFF2-40B4-BE49-F238E27FC236}">
                    <a16:creationId xmlns:a16="http://schemas.microsoft.com/office/drawing/2014/main" id="{EA54AACF-86D3-9B9D-184B-5570FD37062B}"/>
                  </a:ext>
                </a:extLst>
              </p:cNvPr>
              <p:cNvPicPr>
                <a:picLocks noChangeAspect="1"/>
              </p:cNvPicPr>
              <p:nvPr/>
            </p:nvPicPr>
            <p:blipFill>
              <a:blip r:embed="rId10">
                <a:duotone>
                  <a:prstClr val="black"/>
                  <a:srgbClr val="00B050">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65469" y="4796362"/>
                <a:ext cx="1290231" cy="1290231"/>
              </a:xfrm>
              <a:prstGeom prst="rect">
                <a:avLst/>
              </a:prstGeom>
            </p:spPr>
          </p:pic>
          <p:pic>
            <p:nvPicPr>
              <p:cNvPr id="17" name="Picture 16" descr="A white line drawing of water drops&#10;&#10;Description automatically generated">
                <a:extLst>
                  <a:ext uri="{FF2B5EF4-FFF2-40B4-BE49-F238E27FC236}">
                    <a16:creationId xmlns:a16="http://schemas.microsoft.com/office/drawing/2014/main" id="{8131BCCB-B98C-50F5-2734-BEC9636CD6B8}"/>
                  </a:ext>
                </a:extLst>
              </p:cNvPr>
              <p:cNvPicPr>
                <a:picLocks noChangeAspect="1"/>
              </p:cNvPicPr>
              <p:nvPr/>
            </p:nvPicPr>
            <p:blipFill>
              <a:blip r:embed="rId12">
                <a:duotone>
                  <a:prstClr val="black"/>
                  <a:srgbClr val="00B050">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32778" y="1152478"/>
                <a:ext cx="1290326" cy="1290326"/>
              </a:xfrm>
              <a:prstGeom prst="rect">
                <a:avLst/>
              </a:prstGeom>
            </p:spPr>
          </p:pic>
          <p:pic>
            <p:nvPicPr>
              <p:cNvPr id="18" name="Picture 17" descr="A white line drawing of a worm and a bacteria&#10;&#10;Description automatically generated">
                <a:extLst>
                  <a:ext uri="{FF2B5EF4-FFF2-40B4-BE49-F238E27FC236}">
                    <a16:creationId xmlns:a16="http://schemas.microsoft.com/office/drawing/2014/main" id="{6D6AEE7F-FEEE-2D74-5498-42F8E5E031E9}"/>
                  </a:ext>
                </a:extLst>
              </p:cNvPr>
              <p:cNvPicPr>
                <a:picLocks noChangeAspect="1"/>
              </p:cNvPicPr>
              <p:nvPr/>
            </p:nvPicPr>
            <p:blipFill>
              <a:blip r:embed="rId14">
                <a:duotone>
                  <a:prstClr val="black"/>
                  <a:srgbClr val="00B050">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814772" y="2547198"/>
                <a:ext cx="1290232" cy="1290232"/>
              </a:xfrm>
              <a:prstGeom prst="rect">
                <a:avLst/>
              </a:prstGeom>
            </p:spPr>
          </p:pic>
          <p:pic>
            <p:nvPicPr>
              <p:cNvPr id="19" name="Picture 18" descr="A logo with white text&#10;&#10;Description automatically generated">
                <a:extLst>
                  <a:ext uri="{FF2B5EF4-FFF2-40B4-BE49-F238E27FC236}">
                    <a16:creationId xmlns:a16="http://schemas.microsoft.com/office/drawing/2014/main" id="{23054F54-C3FF-E421-D965-9E1C35516E31}"/>
                  </a:ext>
                </a:extLst>
              </p:cNvPr>
              <p:cNvPicPr>
                <a:picLocks noChangeAspect="1"/>
              </p:cNvPicPr>
              <p:nvPr/>
            </p:nvPicPr>
            <p:blipFill>
              <a:blip r:embed="rId16">
                <a:duotone>
                  <a:prstClr val="black"/>
                  <a:srgbClr val="00B050">
                    <a:tint val="45000"/>
                    <a:satMod val="400000"/>
                  </a:srgb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23104" y="4848911"/>
                <a:ext cx="1163783" cy="1163783"/>
              </a:xfrm>
              <a:prstGeom prst="rect">
                <a:avLst/>
              </a:prstGeom>
            </p:spPr>
          </p:pic>
          <p:pic>
            <p:nvPicPr>
              <p:cNvPr id="20" name="Picture 19">
                <a:extLst>
                  <a:ext uri="{FF2B5EF4-FFF2-40B4-BE49-F238E27FC236}">
                    <a16:creationId xmlns:a16="http://schemas.microsoft.com/office/drawing/2014/main" id="{3198E82A-7CB7-ED57-91FA-AA185CF93823}"/>
                  </a:ext>
                </a:extLst>
              </p:cNvPr>
              <p:cNvPicPr>
                <a:picLocks noChangeAspect="1"/>
              </p:cNvPicPr>
              <p:nvPr/>
            </p:nvPicPr>
            <p:blipFill>
              <a:blip r:embed="rId18"/>
              <a:stretch>
                <a:fillRect/>
              </a:stretch>
            </p:blipFill>
            <p:spPr>
              <a:xfrm>
                <a:off x="7607491" y="3454285"/>
                <a:ext cx="2129397" cy="580745"/>
              </a:xfrm>
              <a:prstGeom prst="rect">
                <a:avLst/>
              </a:prstGeom>
            </p:spPr>
          </p:pic>
        </p:grpSp>
        <p:grpSp>
          <p:nvGrpSpPr>
            <p:cNvPr id="22" name="Group 21">
              <a:extLst>
                <a:ext uri="{FF2B5EF4-FFF2-40B4-BE49-F238E27FC236}">
                  <a16:creationId xmlns:a16="http://schemas.microsoft.com/office/drawing/2014/main" id="{B9A2624A-5D36-E2CC-3BB3-B2A190091C45}"/>
                </a:ext>
              </a:extLst>
            </p:cNvPr>
            <p:cNvGrpSpPr/>
            <p:nvPr/>
          </p:nvGrpSpPr>
          <p:grpSpPr>
            <a:xfrm>
              <a:off x="4970250" y="1157066"/>
              <a:ext cx="5221149" cy="2049661"/>
              <a:chOff x="3818072" y="2431727"/>
              <a:chExt cx="5221149" cy="2049661"/>
            </a:xfrm>
          </p:grpSpPr>
          <p:pic>
            <p:nvPicPr>
              <p:cNvPr id="23" name="Picture 2">
                <a:extLst>
                  <a:ext uri="{FF2B5EF4-FFF2-40B4-BE49-F238E27FC236}">
                    <a16:creationId xmlns:a16="http://schemas.microsoft.com/office/drawing/2014/main" id="{44E716ED-3DAD-6B58-BB61-EB547E25D7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8072" y="2431727"/>
                <a:ext cx="3699504" cy="204966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6913EB-1A45-15D4-00A4-6D881E6F9ACE}"/>
                  </a:ext>
                </a:extLst>
              </p:cNvPr>
              <p:cNvSpPr txBox="1"/>
              <p:nvPr/>
            </p:nvSpPr>
            <p:spPr>
              <a:xfrm>
                <a:off x="5260664" y="3713648"/>
                <a:ext cx="37785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Ireland’s Origin Green is the world’s first national food sustainability programme</a:t>
                </a:r>
                <a:endParaRPr kumimoji="0" lang="en-IE" sz="16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7E38CEDA-6417-88D8-BAE3-AB96DD1047AB}"/>
                </a:ext>
              </a:extLst>
            </p:cNvPr>
            <p:cNvGrpSpPr/>
            <p:nvPr/>
          </p:nvGrpSpPr>
          <p:grpSpPr>
            <a:xfrm>
              <a:off x="5446582" y="4925543"/>
              <a:ext cx="4006150" cy="1335640"/>
              <a:chOff x="49338" y="2569546"/>
              <a:chExt cx="4070033" cy="1335640"/>
            </a:xfrm>
          </p:grpSpPr>
          <p:pic>
            <p:nvPicPr>
              <p:cNvPr id="27" name="Picture 26">
                <a:extLst>
                  <a:ext uri="{FF2B5EF4-FFF2-40B4-BE49-F238E27FC236}">
                    <a16:creationId xmlns:a16="http://schemas.microsoft.com/office/drawing/2014/main" id="{016B3B64-55DE-F137-61B2-B28DBC236158}"/>
                  </a:ext>
                </a:extLst>
              </p:cNvPr>
              <p:cNvPicPr>
                <a:picLocks noChangeAspect="1"/>
              </p:cNvPicPr>
              <p:nvPr/>
            </p:nvPicPr>
            <p:blipFill>
              <a:blip r:embed="rId20"/>
              <a:stretch>
                <a:fillRect/>
              </a:stretch>
            </p:blipFill>
            <p:spPr>
              <a:xfrm>
                <a:off x="49338" y="2569546"/>
                <a:ext cx="940450" cy="1335640"/>
              </a:xfrm>
              <a:prstGeom prst="rect">
                <a:avLst/>
              </a:prstGeom>
            </p:spPr>
          </p:pic>
          <p:sp>
            <p:nvSpPr>
              <p:cNvPr id="28" name="TextBox 27">
                <a:extLst>
                  <a:ext uri="{FF2B5EF4-FFF2-40B4-BE49-F238E27FC236}">
                    <a16:creationId xmlns:a16="http://schemas.microsoft.com/office/drawing/2014/main" id="{D7FAC615-9400-A4FD-D610-F6BD34ED013B}"/>
                  </a:ext>
                </a:extLst>
              </p:cNvPr>
              <p:cNvSpPr txBox="1"/>
              <p:nvPr/>
            </p:nvSpPr>
            <p:spPr>
              <a:xfrm>
                <a:off x="772928" y="2837736"/>
                <a:ext cx="334644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Bord Bia Grassfed Certified Dairy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cows &gt;95% grassfed</a:t>
                </a:r>
                <a:endParaRPr kumimoji="0" lang="en-IE" sz="16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C0E1B3C8-77E6-914D-DA4A-798FFA38C36C}"/>
                </a:ext>
              </a:extLst>
            </p:cNvPr>
            <p:cNvSpPr txBox="1"/>
            <p:nvPr/>
          </p:nvSpPr>
          <p:spPr>
            <a:xfrm>
              <a:off x="6182419" y="3340663"/>
              <a:ext cx="3293917" cy="1754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Sustainable Dairy Assurance Scheme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Animal welfare, traceability, environmental protection, and food safety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sp>
        <p:nvSpPr>
          <p:cNvPr id="33" name="Right Brace 32">
            <a:extLst>
              <a:ext uri="{FF2B5EF4-FFF2-40B4-BE49-F238E27FC236}">
                <a16:creationId xmlns:a16="http://schemas.microsoft.com/office/drawing/2014/main" id="{D127EEEC-2624-5FEE-7BC8-174B944391F2}"/>
              </a:ext>
            </a:extLst>
          </p:cNvPr>
          <p:cNvSpPr/>
          <p:nvPr/>
        </p:nvSpPr>
        <p:spPr>
          <a:xfrm>
            <a:off x="9977741" y="1515014"/>
            <a:ext cx="548492" cy="4879267"/>
          </a:xfrm>
          <a:prstGeom prst="rightBrace">
            <a:avLst>
              <a:gd name="adj1" fmla="val 8333"/>
              <a:gd name="adj2" fmla="val 4891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4" name="Rectangle 33">
            <a:extLst>
              <a:ext uri="{FF2B5EF4-FFF2-40B4-BE49-F238E27FC236}">
                <a16:creationId xmlns:a16="http://schemas.microsoft.com/office/drawing/2014/main" id="{612E1C67-5D43-9BAC-8D2E-E8EC1429F5C2}"/>
              </a:ext>
            </a:extLst>
          </p:cNvPr>
          <p:cNvSpPr/>
          <p:nvPr/>
        </p:nvSpPr>
        <p:spPr>
          <a:xfrm>
            <a:off x="10617134" y="2881423"/>
            <a:ext cx="1421350" cy="1852131"/>
          </a:xfrm>
          <a:prstGeom prst="rect">
            <a:avLst/>
          </a:prstGeom>
          <a:solidFill>
            <a:schemeClr val="bg1"/>
          </a:solidFill>
          <a:ln w="57150">
            <a:solidFill>
              <a:schemeClr val="tx2"/>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Times New Roman" panose="02020603050405020304" pitchFamily="18" charset="0"/>
                <a:cs typeface="Times New Roman" panose="02020603050405020304" pitchFamily="18" charset="0"/>
              </a:rPr>
              <a:t>9% carbon intensity reduction versus base year 2017</a:t>
            </a:r>
            <a:endParaRPr lang="en-IE" sz="1600" dirty="0">
              <a:solidFill>
                <a:schemeClr val="tx2"/>
              </a:solidFill>
              <a:latin typeface="Times New Roman" panose="02020603050405020304" pitchFamily="18" charset="0"/>
              <a:cs typeface="Times New Roman" panose="02020603050405020304" pitchFamily="18" charset="0"/>
            </a:endParaRPr>
          </a:p>
        </p:txBody>
      </p:sp>
      <p:pic>
        <p:nvPicPr>
          <p:cNvPr id="35" name="Picture 2" descr="Our Logos">
            <a:extLst>
              <a:ext uri="{FF2B5EF4-FFF2-40B4-BE49-F238E27FC236}">
                <a16:creationId xmlns:a16="http://schemas.microsoft.com/office/drawing/2014/main" id="{02418A5C-B0FC-448A-A581-B27B6CFE77F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5902" t="1353" r="11840" b="8836"/>
          <a:stretch/>
        </p:blipFill>
        <p:spPr bwMode="auto">
          <a:xfrm>
            <a:off x="5495259" y="3241921"/>
            <a:ext cx="863718" cy="13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8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bg2">
                <a:lumMod val="20000"/>
                <a:lumOff val="80000"/>
              </a:schemeClr>
            </a:gs>
            <a:gs pos="83000">
              <a:srgbClr val="EBF4F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F7AE-0220-09F4-F710-1385797B1D3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We needed to Amplify our Efforts to Achieve Our Goals </a:t>
            </a:r>
            <a:endParaRPr lang="en-IE"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85BB25-3863-40B1-A474-7706A5FC0B51}"/>
              </a:ext>
            </a:extLst>
          </p:cNvPr>
          <p:cNvPicPr>
            <a:picLocks noChangeAspect="1"/>
          </p:cNvPicPr>
          <p:nvPr/>
        </p:nvPicPr>
        <p:blipFill>
          <a:blip r:embed="rId3"/>
          <a:stretch>
            <a:fillRect/>
          </a:stretch>
        </p:blipFill>
        <p:spPr>
          <a:xfrm>
            <a:off x="5849655" y="2678086"/>
            <a:ext cx="5765386" cy="1710306"/>
          </a:xfrm>
          <a:prstGeom prst="rect">
            <a:avLst/>
          </a:prstGeom>
        </p:spPr>
      </p:pic>
      <p:sp>
        <p:nvSpPr>
          <p:cNvPr id="8" name="Rectangle 7">
            <a:extLst>
              <a:ext uri="{FF2B5EF4-FFF2-40B4-BE49-F238E27FC236}">
                <a16:creationId xmlns:a16="http://schemas.microsoft.com/office/drawing/2014/main" id="{2FF5D60A-71FA-0CA1-6870-68EA259FDCBB}"/>
              </a:ext>
            </a:extLst>
          </p:cNvPr>
          <p:cNvSpPr/>
          <p:nvPr/>
        </p:nvSpPr>
        <p:spPr>
          <a:xfrm>
            <a:off x="576197" y="1741118"/>
            <a:ext cx="2217107" cy="1067391"/>
          </a:xfrm>
          <a:prstGeom prst="rect">
            <a:avLst/>
          </a:prstGeom>
          <a:solidFill>
            <a:schemeClr val="tx2"/>
          </a:solidFill>
          <a:ln>
            <a:solidFill>
              <a:schemeClr val="accent4"/>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Kerry Dairy Ireland</a:t>
            </a:r>
          </a:p>
          <a:p>
            <a:pPr algn="ctr"/>
            <a:r>
              <a:rPr lang="en-US" dirty="0">
                <a:latin typeface="Times New Roman" panose="02020603050405020304" pitchFamily="18" charset="0"/>
                <a:cs typeface="Times New Roman" panose="02020603050405020304" pitchFamily="18" charset="0"/>
              </a:rPr>
              <a:t>MRV</a:t>
            </a:r>
            <a:endParaRPr lang="en-IE"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292E74C-BEEB-A669-ADAB-B1E0A6842973}"/>
              </a:ext>
            </a:extLst>
          </p:cNvPr>
          <p:cNvSpPr/>
          <p:nvPr/>
        </p:nvSpPr>
        <p:spPr>
          <a:xfrm>
            <a:off x="576196" y="3113309"/>
            <a:ext cx="2217107" cy="1067391"/>
          </a:xfrm>
          <a:prstGeom prst="rect">
            <a:avLst/>
          </a:prstGeom>
          <a:solidFill>
            <a:schemeClr val="tx2"/>
          </a:solidFill>
          <a:ln>
            <a:solidFill>
              <a:schemeClr val="accent4"/>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Satellites</a:t>
            </a:r>
            <a:endParaRPr lang="en-IE"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DBFA5F4-1477-38B1-AA6B-6D1036933AA9}"/>
              </a:ext>
            </a:extLst>
          </p:cNvPr>
          <p:cNvSpPr/>
          <p:nvPr/>
        </p:nvSpPr>
        <p:spPr>
          <a:xfrm>
            <a:off x="576195" y="4485500"/>
            <a:ext cx="2217107" cy="1067391"/>
          </a:xfrm>
          <a:prstGeom prst="rect">
            <a:avLst/>
          </a:prstGeom>
          <a:solidFill>
            <a:schemeClr val="tx2"/>
          </a:solidFill>
          <a:ln>
            <a:solidFill>
              <a:schemeClr val="accent4"/>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Sensors</a:t>
            </a:r>
            <a:endParaRPr lang="en-IE"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3AE408A2-A5AC-F077-320A-BF4A0A41EE2A}"/>
              </a:ext>
            </a:extLst>
          </p:cNvPr>
          <p:cNvCxnSpPr>
            <a:cxnSpLocks/>
          </p:cNvCxnSpPr>
          <p:nvPr/>
        </p:nvCxnSpPr>
        <p:spPr>
          <a:xfrm>
            <a:off x="2931090" y="2367419"/>
            <a:ext cx="2642992" cy="94571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1E57A4-6954-6213-98A1-3CD41C2C4D5E}"/>
              </a:ext>
            </a:extLst>
          </p:cNvPr>
          <p:cNvCxnSpPr/>
          <p:nvPr/>
        </p:nvCxnSpPr>
        <p:spPr>
          <a:xfrm flipV="1">
            <a:off x="2880986" y="3429000"/>
            <a:ext cx="2693096" cy="11586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FDE9AD-CEE4-A0EB-0DC1-C4429AB72B58}"/>
              </a:ext>
            </a:extLst>
          </p:cNvPr>
          <p:cNvCxnSpPr>
            <a:cxnSpLocks/>
          </p:cNvCxnSpPr>
          <p:nvPr/>
        </p:nvCxnSpPr>
        <p:spPr>
          <a:xfrm flipV="1">
            <a:off x="2918564" y="3544866"/>
            <a:ext cx="2655518" cy="1427967"/>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id="{1AA562FB-DBCE-03A2-040D-117B9747EF91}"/>
              </a:ext>
            </a:extLst>
          </p:cNvPr>
          <p:cNvSpPr/>
          <p:nvPr/>
        </p:nvSpPr>
        <p:spPr>
          <a:xfrm>
            <a:off x="5210827" y="2997443"/>
            <a:ext cx="726510" cy="869968"/>
          </a:xfrm>
          <a:prstGeom prst="flowChartConnector">
            <a:avLst/>
          </a:prstGeom>
          <a:solidFill>
            <a:schemeClr val="tx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4128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83000">
              <a:schemeClr val="tx2">
                <a:alpha val="49000"/>
              </a:schemeClr>
            </a:gs>
            <a:gs pos="16505">
              <a:schemeClr val="bg1"/>
            </a:gs>
            <a:gs pos="53000">
              <a:schemeClr val="bg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D757-FD1B-ED03-E9D5-E946DB39F908}"/>
              </a:ext>
            </a:extLst>
          </p:cNvPr>
          <p:cNvSpPr>
            <a:spLocks noGrp="1"/>
          </p:cNvSpPr>
          <p:nvPr>
            <p:ph type="title"/>
          </p:nvPr>
        </p:nvSpPr>
        <p:spPr/>
        <p:txBody>
          <a:bodyPr>
            <a:normAutofit/>
          </a:bodyPr>
          <a:lstStyle/>
          <a:p>
            <a:r>
              <a:rPr lang="en-IE" sz="3600" dirty="0">
                <a:latin typeface="Times New Roman" panose="02020603050405020304" pitchFamily="18" charset="0"/>
                <a:cs typeface="Times New Roman" panose="02020603050405020304" pitchFamily="18" charset="0"/>
              </a:rPr>
              <a:t>Project Galileo - A Staged Approach </a:t>
            </a:r>
          </a:p>
        </p:txBody>
      </p:sp>
      <p:grpSp>
        <p:nvGrpSpPr>
          <p:cNvPr id="20" name="Group 19">
            <a:extLst>
              <a:ext uri="{FF2B5EF4-FFF2-40B4-BE49-F238E27FC236}">
                <a16:creationId xmlns:a16="http://schemas.microsoft.com/office/drawing/2014/main" id="{50665A56-DC9B-577C-8FF4-6386B43C1F2D}"/>
              </a:ext>
            </a:extLst>
          </p:cNvPr>
          <p:cNvGrpSpPr/>
          <p:nvPr/>
        </p:nvGrpSpPr>
        <p:grpSpPr>
          <a:xfrm>
            <a:off x="0" y="1067390"/>
            <a:ext cx="10568763" cy="5790610"/>
            <a:chOff x="1" y="-1"/>
            <a:chExt cx="11072914" cy="6690405"/>
          </a:xfrm>
        </p:grpSpPr>
        <p:grpSp>
          <p:nvGrpSpPr>
            <p:cNvPr id="21" name="Group 20">
              <a:extLst>
                <a:ext uri="{FF2B5EF4-FFF2-40B4-BE49-F238E27FC236}">
                  <a16:creationId xmlns:a16="http://schemas.microsoft.com/office/drawing/2014/main" id="{0B44280A-95C9-8626-53C5-2E7B334B89F0}"/>
                </a:ext>
              </a:extLst>
            </p:cNvPr>
            <p:cNvGrpSpPr/>
            <p:nvPr/>
          </p:nvGrpSpPr>
          <p:grpSpPr>
            <a:xfrm>
              <a:off x="1" y="-1"/>
              <a:ext cx="11072914" cy="6690405"/>
              <a:chOff x="1" y="-1"/>
              <a:chExt cx="11072914" cy="6690405"/>
            </a:xfrm>
          </p:grpSpPr>
          <p:pic>
            <p:nvPicPr>
              <p:cNvPr id="27" name="Picture 26">
                <a:extLst>
                  <a:ext uri="{FF2B5EF4-FFF2-40B4-BE49-F238E27FC236}">
                    <a16:creationId xmlns:a16="http://schemas.microsoft.com/office/drawing/2014/main" id="{D8DA5730-CA6F-B18B-F77A-BA1A92B4EEC3}"/>
                  </a:ext>
                </a:extLst>
              </p:cNvPr>
              <p:cNvPicPr>
                <a:picLocks noChangeAspect="1"/>
              </p:cNvPicPr>
              <p:nvPr/>
            </p:nvPicPr>
            <p:blipFill rotWithShape="1">
              <a:blip r:embed="rId3"/>
              <a:srcRect l="17200" t="9232" r="13969"/>
              <a:stretch/>
            </p:blipFill>
            <p:spPr>
              <a:xfrm>
                <a:off x="1" y="-1"/>
                <a:ext cx="4348716" cy="6690405"/>
              </a:xfrm>
              <a:prstGeom prst="rect">
                <a:avLst/>
              </a:prstGeom>
              <a:ln>
                <a:noFill/>
              </a:ln>
              <a:effectLst>
                <a:softEdge rad="112500"/>
              </a:effectLst>
            </p:spPr>
          </p:pic>
          <p:sp>
            <p:nvSpPr>
              <p:cNvPr id="28" name="Rectangle 27">
                <a:extLst>
                  <a:ext uri="{FF2B5EF4-FFF2-40B4-BE49-F238E27FC236}">
                    <a16:creationId xmlns:a16="http://schemas.microsoft.com/office/drawing/2014/main" id="{CC69633A-8F51-E402-8822-AD284B4938D8}"/>
                  </a:ext>
                </a:extLst>
              </p:cNvPr>
              <p:cNvSpPr/>
              <p:nvPr/>
            </p:nvSpPr>
            <p:spPr>
              <a:xfrm>
                <a:off x="5782310" y="5502582"/>
                <a:ext cx="5290605" cy="417787"/>
              </a:xfrm>
              <a:prstGeom prst="rect">
                <a:avLst/>
              </a:prstGeom>
              <a:solidFill>
                <a:srgbClr val="00B05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Project Design &amp; Scope</a:t>
                </a:r>
                <a:endParaRPr lang="en-IE" sz="1600" b="1"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D9A460B-7A60-E535-3204-6E82250B8CFE}"/>
                  </a:ext>
                </a:extLst>
              </p:cNvPr>
              <p:cNvSpPr/>
              <p:nvPr/>
            </p:nvSpPr>
            <p:spPr>
              <a:xfrm>
                <a:off x="5782310" y="4307887"/>
                <a:ext cx="5290605" cy="417787"/>
              </a:xfrm>
              <a:prstGeom prst="rect">
                <a:avLst/>
              </a:prstGeom>
              <a:solidFill>
                <a:srgbClr val="00B05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Screening &amp; Identification of Trial Farmers</a:t>
                </a:r>
                <a:endParaRPr lang="en-IE" sz="1600" b="1"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366CD134-508D-50F6-AD27-274BC1B9E5B5}"/>
                  </a:ext>
                </a:extLst>
              </p:cNvPr>
              <p:cNvSpPr/>
              <p:nvPr/>
            </p:nvSpPr>
            <p:spPr>
              <a:xfrm>
                <a:off x="5782310" y="3113193"/>
                <a:ext cx="5290605" cy="417787"/>
              </a:xfrm>
              <a:prstGeom prst="rect">
                <a:avLst/>
              </a:prstGeom>
              <a:solidFill>
                <a:srgbClr val="00B05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Data Bank access and development</a:t>
                </a:r>
                <a:endParaRPr lang="en-IE" sz="1600" b="1"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08047DC8-CE89-166F-37D1-96FA1C58811C}"/>
                  </a:ext>
                </a:extLst>
              </p:cNvPr>
              <p:cNvSpPr/>
              <p:nvPr/>
            </p:nvSpPr>
            <p:spPr>
              <a:xfrm>
                <a:off x="5782310" y="1918498"/>
                <a:ext cx="5290605" cy="417787"/>
              </a:xfrm>
              <a:prstGeom prst="rect">
                <a:avLst/>
              </a:prstGeom>
              <a:solidFill>
                <a:srgbClr val="00B05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Understanding Data and Information Creation</a:t>
                </a:r>
                <a:endParaRPr lang="en-IE" sz="1600" b="1"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F2E00CA2-0EC5-7FD5-6B23-1978BEC12123}"/>
                  </a:ext>
                </a:extLst>
              </p:cNvPr>
              <p:cNvSpPr/>
              <p:nvPr/>
            </p:nvSpPr>
            <p:spPr>
              <a:xfrm>
                <a:off x="5782310" y="736846"/>
                <a:ext cx="5290605" cy="439273"/>
              </a:xfrm>
              <a:prstGeom prst="rect">
                <a:avLst/>
              </a:prstGeom>
              <a:solidFill>
                <a:srgbClr val="00B05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Create a decision support tool for our farmers</a:t>
                </a:r>
                <a:endParaRPr lang="en-IE" sz="1600" b="1" dirty="0">
                  <a:latin typeface="Times New Roman" panose="02020603050405020304" pitchFamily="18" charset="0"/>
                  <a:cs typeface="Times New Roman" panose="02020603050405020304" pitchFamily="18" charset="0"/>
                </a:endParaRPr>
              </a:p>
            </p:txBody>
          </p:sp>
          <p:pic>
            <p:nvPicPr>
              <p:cNvPr id="33" name="Graphic 32" descr="Badge 3 outline">
                <a:extLst>
                  <a:ext uri="{FF2B5EF4-FFF2-40B4-BE49-F238E27FC236}">
                    <a16:creationId xmlns:a16="http://schemas.microsoft.com/office/drawing/2014/main" id="{75DF523D-266D-0D49-08E5-F02EEB77A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6634" y="2850474"/>
                <a:ext cx="914400" cy="914400"/>
              </a:xfrm>
              <a:prstGeom prst="rect">
                <a:avLst/>
              </a:prstGeom>
            </p:spPr>
          </p:pic>
          <p:pic>
            <p:nvPicPr>
              <p:cNvPr id="34" name="Graphic 33" descr="Badge 1 outline">
                <a:extLst>
                  <a:ext uri="{FF2B5EF4-FFF2-40B4-BE49-F238E27FC236}">
                    <a16:creationId xmlns:a16="http://schemas.microsoft.com/office/drawing/2014/main" id="{1D517E82-0339-10BD-502D-338DEA2110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6634" y="5163593"/>
                <a:ext cx="914400" cy="914400"/>
              </a:xfrm>
              <a:prstGeom prst="rect">
                <a:avLst/>
              </a:prstGeom>
            </p:spPr>
          </p:pic>
          <p:pic>
            <p:nvPicPr>
              <p:cNvPr id="35" name="Graphic 34" descr="Badge outline">
                <a:extLst>
                  <a:ext uri="{FF2B5EF4-FFF2-40B4-BE49-F238E27FC236}">
                    <a16:creationId xmlns:a16="http://schemas.microsoft.com/office/drawing/2014/main" id="{DC4E997C-BBB3-05D4-C0B9-0381B2A5AB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6634" y="4039310"/>
                <a:ext cx="914400" cy="914400"/>
              </a:xfrm>
              <a:prstGeom prst="rect">
                <a:avLst/>
              </a:prstGeom>
            </p:spPr>
          </p:pic>
          <p:pic>
            <p:nvPicPr>
              <p:cNvPr id="36" name="Graphic 35" descr="Badge 4 outline">
                <a:extLst>
                  <a:ext uri="{FF2B5EF4-FFF2-40B4-BE49-F238E27FC236}">
                    <a16:creationId xmlns:a16="http://schemas.microsoft.com/office/drawing/2014/main" id="{B8514F3C-4E91-6A58-65E1-1DACE3E007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86634" y="1670191"/>
                <a:ext cx="914400" cy="914400"/>
              </a:xfrm>
              <a:prstGeom prst="rect">
                <a:avLst/>
              </a:prstGeom>
            </p:spPr>
          </p:pic>
          <p:pic>
            <p:nvPicPr>
              <p:cNvPr id="37" name="Graphic 36" descr="Badge 5 outline">
                <a:extLst>
                  <a:ext uri="{FF2B5EF4-FFF2-40B4-BE49-F238E27FC236}">
                    <a16:creationId xmlns:a16="http://schemas.microsoft.com/office/drawing/2014/main" id="{BC8A94BF-8471-5CE8-8CAA-120E1FC563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86634" y="475495"/>
                <a:ext cx="914400" cy="914400"/>
              </a:xfrm>
              <a:prstGeom prst="rect">
                <a:avLst/>
              </a:prstGeom>
            </p:spPr>
          </p:pic>
        </p:grpSp>
        <p:cxnSp>
          <p:nvCxnSpPr>
            <p:cNvPr id="22" name="Straight Connector 21">
              <a:extLst>
                <a:ext uri="{FF2B5EF4-FFF2-40B4-BE49-F238E27FC236}">
                  <a16:creationId xmlns:a16="http://schemas.microsoft.com/office/drawing/2014/main" id="{9B32472D-0DCA-0BB0-2646-CDF2C8FB705D}"/>
                </a:ext>
              </a:extLst>
            </p:cNvPr>
            <p:cNvCxnSpPr>
              <a:cxnSpLocks/>
            </p:cNvCxnSpPr>
            <p:nvPr/>
          </p:nvCxnSpPr>
          <p:spPr>
            <a:xfrm>
              <a:off x="3999172" y="4872264"/>
              <a:ext cx="1040661" cy="63032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9A44E5-A02A-CFC4-344A-5D1CF535EFEB}"/>
                </a:ext>
              </a:extLst>
            </p:cNvPr>
            <p:cNvCxnSpPr>
              <a:cxnSpLocks/>
            </p:cNvCxnSpPr>
            <p:nvPr/>
          </p:nvCxnSpPr>
          <p:spPr>
            <a:xfrm>
              <a:off x="4082902" y="4455042"/>
              <a:ext cx="93566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5E5001-D186-7803-02A3-51DD263BDFDC}"/>
                </a:ext>
              </a:extLst>
            </p:cNvPr>
            <p:cNvCxnSpPr>
              <a:cxnSpLocks/>
            </p:cNvCxnSpPr>
            <p:nvPr/>
          </p:nvCxnSpPr>
          <p:spPr>
            <a:xfrm flipV="1">
              <a:off x="4157330" y="3429000"/>
              <a:ext cx="882503" cy="54575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D9A007-5B66-D013-3F67-5DCEBFE8B3D2}"/>
                </a:ext>
              </a:extLst>
            </p:cNvPr>
            <p:cNvCxnSpPr>
              <a:cxnSpLocks/>
            </p:cNvCxnSpPr>
            <p:nvPr/>
          </p:nvCxnSpPr>
          <p:spPr>
            <a:xfrm flipV="1">
              <a:off x="4157330" y="2336285"/>
              <a:ext cx="882503"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767E5E-4E48-2932-DD10-C7484006018F}"/>
                </a:ext>
              </a:extLst>
            </p:cNvPr>
            <p:cNvCxnSpPr>
              <a:cxnSpLocks/>
            </p:cNvCxnSpPr>
            <p:nvPr/>
          </p:nvCxnSpPr>
          <p:spPr>
            <a:xfrm flipV="1">
              <a:off x="3891516" y="1141589"/>
              <a:ext cx="1148317" cy="92207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74553DAE-957D-1A56-9169-D6E1C7A5AD02}"/>
              </a:ext>
            </a:extLst>
          </p:cNvPr>
          <p:cNvPicPr>
            <a:picLocks noChangeAspect="1"/>
          </p:cNvPicPr>
          <p:nvPr/>
        </p:nvPicPr>
        <p:blipFill>
          <a:blip r:embed="rId14"/>
          <a:stretch>
            <a:fillRect/>
          </a:stretch>
        </p:blipFill>
        <p:spPr>
          <a:xfrm>
            <a:off x="76338" y="6010728"/>
            <a:ext cx="2372459" cy="703093"/>
          </a:xfrm>
          <a:prstGeom prst="rect">
            <a:avLst/>
          </a:prstGeom>
        </p:spPr>
      </p:pic>
    </p:spTree>
    <p:extLst>
      <p:ext uri="{BB962C8B-B14F-4D97-AF65-F5344CB8AC3E}">
        <p14:creationId xmlns:p14="http://schemas.microsoft.com/office/powerpoint/2010/main" val="3824056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tx2">
                <a:alpha val="49000"/>
              </a:schemeClr>
            </a:gs>
            <a:gs pos="16505">
              <a:schemeClr val="bg1"/>
            </a:gs>
            <a:gs pos="73000">
              <a:schemeClr val="bg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6068-238D-BC20-5F70-6E8A83145B2D}"/>
              </a:ext>
            </a:extLst>
          </p:cNvPr>
          <p:cNvSpPr>
            <a:spLocks noGrp="1"/>
          </p:cNvSpPr>
          <p:nvPr>
            <p:ph type="title"/>
          </p:nvPr>
        </p:nvSpPr>
        <p:spPr/>
        <p:txBody>
          <a:bodyPr>
            <a:normAutofit/>
          </a:bodyPr>
          <a:lstStyle/>
          <a:p>
            <a:r>
              <a:rPr lang="en-IE" sz="3600" dirty="0">
                <a:latin typeface="Times New Roman" panose="02020603050405020304" pitchFamily="18" charset="0"/>
                <a:cs typeface="Times New Roman" panose="02020603050405020304" pitchFamily="18" charset="0"/>
              </a:rPr>
              <a:t>Building Project Galileo</a:t>
            </a:r>
          </a:p>
        </p:txBody>
      </p:sp>
      <p:pic>
        <p:nvPicPr>
          <p:cNvPr id="11" name="Graphic 10" descr="Caret Up with solid fill">
            <a:extLst>
              <a:ext uri="{FF2B5EF4-FFF2-40B4-BE49-F238E27FC236}">
                <a16:creationId xmlns:a16="http://schemas.microsoft.com/office/drawing/2014/main" id="{6AF5433C-C42E-41D9-2188-C9265CF72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7906" y="939934"/>
            <a:ext cx="523220" cy="523220"/>
          </a:xfrm>
          <a:prstGeom prst="rect">
            <a:avLst/>
          </a:prstGeom>
        </p:spPr>
      </p:pic>
      <p:grpSp>
        <p:nvGrpSpPr>
          <p:cNvPr id="61" name="Group 60">
            <a:extLst>
              <a:ext uri="{FF2B5EF4-FFF2-40B4-BE49-F238E27FC236}">
                <a16:creationId xmlns:a16="http://schemas.microsoft.com/office/drawing/2014/main" id="{F168A65F-8CDB-4EAF-6F80-65B5A760DE73}"/>
              </a:ext>
            </a:extLst>
          </p:cNvPr>
          <p:cNvGrpSpPr/>
          <p:nvPr/>
        </p:nvGrpSpPr>
        <p:grpSpPr>
          <a:xfrm>
            <a:off x="180754" y="1093323"/>
            <a:ext cx="3689820" cy="2981514"/>
            <a:chOff x="180754" y="1093323"/>
            <a:chExt cx="3689820" cy="2981514"/>
          </a:xfrm>
        </p:grpSpPr>
        <p:grpSp>
          <p:nvGrpSpPr>
            <p:cNvPr id="23" name="Group 22">
              <a:extLst>
                <a:ext uri="{FF2B5EF4-FFF2-40B4-BE49-F238E27FC236}">
                  <a16:creationId xmlns:a16="http://schemas.microsoft.com/office/drawing/2014/main" id="{E82BEAAD-44D5-A68E-06CD-74CF0EEE5071}"/>
                </a:ext>
              </a:extLst>
            </p:cNvPr>
            <p:cNvGrpSpPr/>
            <p:nvPr/>
          </p:nvGrpSpPr>
          <p:grpSpPr>
            <a:xfrm>
              <a:off x="180754" y="1093323"/>
              <a:ext cx="3689820" cy="2981514"/>
              <a:chOff x="180753" y="1093322"/>
              <a:chExt cx="3952591" cy="3266027"/>
            </a:xfrm>
          </p:grpSpPr>
          <p:pic>
            <p:nvPicPr>
              <p:cNvPr id="4" name="Picture 3">
                <a:extLst>
                  <a:ext uri="{FF2B5EF4-FFF2-40B4-BE49-F238E27FC236}">
                    <a16:creationId xmlns:a16="http://schemas.microsoft.com/office/drawing/2014/main" id="{60818AFA-56B6-9E90-E9A8-DF2185ECAE63}"/>
                  </a:ext>
                </a:extLst>
              </p:cNvPr>
              <p:cNvPicPr>
                <a:picLocks noChangeAspect="1"/>
              </p:cNvPicPr>
              <p:nvPr/>
            </p:nvPicPr>
            <p:blipFill rotWithShape="1">
              <a:blip r:embed="rId5"/>
              <a:srcRect l="4036" t="3713" r="1087" b="1398"/>
              <a:stretch/>
            </p:blipFill>
            <p:spPr>
              <a:xfrm>
                <a:off x="446346" y="1093322"/>
                <a:ext cx="3539144" cy="3266027"/>
              </a:xfrm>
              <a:prstGeom prst="rect">
                <a:avLst/>
              </a:prstGeom>
              <a:ln w="28575">
                <a:solidFill>
                  <a:schemeClr val="accent1">
                    <a:lumMod val="50000"/>
                  </a:schemeClr>
                </a:solidFill>
              </a:ln>
            </p:spPr>
          </p:pic>
          <p:sp>
            <p:nvSpPr>
              <p:cNvPr id="6" name="Rectangle 5">
                <a:extLst>
                  <a:ext uri="{FF2B5EF4-FFF2-40B4-BE49-F238E27FC236}">
                    <a16:creationId xmlns:a16="http://schemas.microsoft.com/office/drawing/2014/main" id="{D36C0592-53D1-7623-E9B8-ADC2986A74B8}"/>
                  </a:ext>
                </a:extLst>
              </p:cNvPr>
              <p:cNvSpPr/>
              <p:nvPr/>
            </p:nvSpPr>
            <p:spPr>
              <a:xfrm>
                <a:off x="180753" y="2026210"/>
                <a:ext cx="3952591" cy="12486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8311DDED-2C45-B182-B6D4-9D2B36157137}"/>
                </a:ext>
              </a:extLst>
            </p:cNvPr>
            <p:cNvSpPr txBox="1"/>
            <p:nvPr/>
          </p:nvSpPr>
          <p:spPr>
            <a:xfrm>
              <a:off x="526305" y="1201544"/>
              <a:ext cx="2264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Arial" panose="020B0604020202020204"/>
                  <a:ea typeface="+mn-ea"/>
                  <a:cs typeface="+mn-cs"/>
                </a:rPr>
                <a:t>N</a:t>
              </a:r>
            </a:p>
          </p:txBody>
        </p:sp>
      </p:grpSp>
      <p:grpSp>
        <p:nvGrpSpPr>
          <p:cNvPr id="38" name="Group 37">
            <a:extLst>
              <a:ext uri="{FF2B5EF4-FFF2-40B4-BE49-F238E27FC236}">
                <a16:creationId xmlns:a16="http://schemas.microsoft.com/office/drawing/2014/main" id="{D2481648-AB4C-2F30-A514-84988B87DE43}"/>
              </a:ext>
            </a:extLst>
          </p:cNvPr>
          <p:cNvGrpSpPr/>
          <p:nvPr/>
        </p:nvGrpSpPr>
        <p:grpSpPr>
          <a:xfrm>
            <a:off x="5627768" y="4756622"/>
            <a:ext cx="4835723" cy="1958222"/>
            <a:chOff x="6730950" y="1093322"/>
            <a:chExt cx="4835723" cy="1958222"/>
          </a:xfrm>
        </p:grpSpPr>
        <p:grpSp>
          <p:nvGrpSpPr>
            <p:cNvPr id="36" name="Group 35">
              <a:extLst>
                <a:ext uri="{FF2B5EF4-FFF2-40B4-BE49-F238E27FC236}">
                  <a16:creationId xmlns:a16="http://schemas.microsoft.com/office/drawing/2014/main" id="{5782D187-05A0-E678-2B6D-F841CE751128}"/>
                </a:ext>
              </a:extLst>
            </p:cNvPr>
            <p:cNvGrpSpPr/>
            <p:nvPr/>
          </p:nvGrpSpPr>
          <p:grpSpPr>
            <a:xfrm>
              <a:off x="6730950" y="1093322"/>
              <a:ext cx="4835723" cy="1958222"/>
              <a:chOff x="6730951" y="1093322"/>
              <a:chExt cx="5014702" cy="1958222"/>
            </a:xfrm>
          </p:grpSpPr>
          <p:sp>
            <p:nvSpPr>
              <p:cNvPr id="35" name="Rectangle 34">
                <a:extLst>
                  <a:ext uri="{FF2B5EF4-FFF2-40B4-BE49-F238E27FC236}">
                    <a16:creationId xmlns:a16="http://schemas.microsoft.com/office/drawing/2014/main" id="{7CC87C5D-3EC5-B040-AADD-A21DE8C8D6C7}"/>
                  </a:ext>
                </a:extLst>
              </p:cNvPr>
              <p:cNvSpPr/>
              <p:nvPr/>
            </p:nvSpPr>
            <p:spPr>
              <a:xfrm>
                <a:off x="6730951" y="1093322"/>
                <a:ext cx="5014702" cy="19582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4" name="Group 33">
                <a:extLst>
                  <a:ext uri="{FF2B5EF4-FFF2-40B4-BE49-F238E27FC236}">
                    <a16:creationId xmlns:a16="http://schemas.microsoft.com/office/drawing/2014/main" id="{082A7939-0F6A-2D6A-68F2-7019991681DB}"/>
                  </a:ext>
                </a:extLst>
              </p:cNvPr>
              <p:cNvGrpSpPr/>
              <p:nvPr/>
            </p:nvGrpSpPr>
            <p:grpSpPr>
              <a:xfrm>
                <a:off x="6767521" y="1235844"/>
                <a:ext cx="4871308" cy="1721893"/>
                <a:chOff x="6767521" y="1235844"/>
                <a:chExt cx="4871308" cy="1721893"/>
              </a:xfrm>
              <a:noFill/>
            </p:grpSpPr>
            <p:pic>
              <p:nvPicPr>
                <p:cNvPr id="26" name="Picture 12" descr="Nerit'e - crop.zone">
                  <a:extLst>
                    <a:ext uri="{FF2B5EF4-FFF2-40B4-BE49-F238E27FC236}">
                      <a16:creationId xmlns:a16="http://schemas.microsoft.com/office/drawing/2014/main" id="{E1798194-CCAB-FE0D-6323-0364DC9EC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618" y="1682931"/>
                  <a:ext cx="664199" cy="664199"/>
                </a:xfrm>
                <a:prstGeom prst="rect">
                  <a:avLst/>
                </a:prstGeom>
                <a:grpFill/>
              </p:spPr>
            </p:pic>
            <p:pic>
              <p:nvPicPr>
                <p:cNvPr id="27" name="Picture 14" descr="Anuland - fourTheorem Customer Success">
                  <a:extLst>
                    <a:ext uri="{FF2B5EF4-FFF2-40B4-BE49-F238E27FC236}">
                      <a16:creationId xmlns:a16="http://schemas.microsoft.com/office/drawing/2014/main" id="{4D1A2741-9EB1-E184-97EA-E1D3E1B09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401" y="1500595"/>
                  <a:ext cx="1154816" cy="808371"/>
                </a:xfrm>
                <a:prstGeom prst="rect">
                  <a:avLst/>
                </a:prstGeom>
                <a:grpFill/>
              </p:spPr>
            </p:pic>
            <p:pic>
              <p:nvPicPr>
                <p:cNvPr id="28" name="Picture 16" descr="About ICBF - ICBF">
                  <a:extLst>
                    <a:ext uri="{FF2B5EF4-FFF2-40B4-BE49-F238E27FC236}">
                      <a16:creationId xmlns:a16="http://schemas.microsoft.com/office/drawing/2014/main" id="{7DC6B09B-0977-790F-E2E2-CE72A11270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4013" y="1235844"/>
                  <a:ext cx="1154816" cy="501210"/>
                </a:xfrm>
                <a:prstGeom prst="rect">
                  <a:avLst/>
                </a:prstGeom>
                <a:grpFill/>
              </p:spPr>
            </p:pic>
            <p:pic>
              <p:nvPicPr>
                <p:cNvPr id="29" name="Picture 20" descr="VistaMilk">
                  <a:extLst>
                    <a:ext uri="{FF2B5EF4-FFF2-40B4-BE49-F238E27FC236}">
                      <a16:creationId xmlns:a16="http://schemas.microsoft.com/office/drawing/2014/main" id="{56D88A82-219A-FB4D-9887-A3B82C3486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688" t="17821" r="12699" b="9351"/>
                <a:stretch/>
              </p:blipFill>
              <p:spPr bwMode="auto">
                <a:xfrm>
                  <a:off x="10503667" y="1883530"/>
                  <a:ext cx="1109408" cy="965089"/>
                </a:xfrm>
                <a:prstGeom prst="rect">
                  <a:avLst/>
                </a:prstGeom>
                <a:grpFill/>
              </p:spPr>
            </p:pic>
            <p:pic>
              <p:nvPicPr>
                <p:cNvPr id="31" name="Picture 24" descr="PastureBase Ireland – New Developments ...">
                  <a:extLst>
                    <a:ext uri="{FF2B5EF4-FFF2-40B4-BE49-F238E27FC236}">
                      <a16:creationId xmlns:a16="http://schemas.microsoft.com/office/drawing/2014/main" id="{B00FB9B3-9209-0BA1-2000-F599A92B4E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7521" y="1687374"/>
                  <a:ext cx="1664249" cy="602342"/>
                </a:xfrm>
                <a:prstGeom prst="rect">
                  <a:avLst/>
                </a:prstGeom>
                <a:grpFill/>
              </p:spPr>
            </p:pic>
            <p:pic>
              <p:nvPicPr>
                <p:cNvPr id="32" name="Picture 31">
                  <a:extLst>
                    <a:ext uri="{FF2B5EF4-FFF2-40B4-BE49-F238E27FC236}">
                      <a16:creationId xmlns:a16="http://schemas.microsoft.com/office/drawing/2014/main" id="{2D312566-343B-8BF4-FF0D-80DCB9D2EA84}"/>
                    </a:ext>
                  </a:extLst>
                </p:cNvPr>
                <p:cNvPicPr>
                  <a:picLocks noChangeAspect="1"/>
                </p:cNvPicPr>
                <p:nvPr/>
              </p:nvPicPr>
              <p:blipFill rotWithShape="1">
                <a:blip r:embed="rId11"/>
                <a:srcRect l="7941" t="12384"/>
                <a:stretch/>
              </p:blipFill>
              <p:spPr>
                <a:xfrm>
                  <a:off x="7073003" y="2406912"/>
                  <a:ext cx="1566740" cy="550825"/>
                </a:xfrm>
                <a:prstGeom prst="rect">
                  <a:avLst/>
                </a:prstGeom>
                <a:grpFill/>
              </p:spPr>
            </p:pic>
            <p:pic>
              <p:nvPicPr>
                <p:cNvPr id="33" name="Picture 32" descr="Grassland Agro | Soil, Plant &amp; Animal Nutrition">
                  <a:extLst>
                    <a:ext uri="{FF2B5EF4-FFF2-40B4-BE49-F238E27FC236}">
                      <a16:creationId xmlns:a16="http://schemas.microsoft.com/office/drawing/2014/main" id="{003CBEA0-3162-46E5-1687-830C9EA7FA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4703" y="1367268"/>
                  <a:ext cx="1569883" cy="405820"/>
                </a:xfrm>
                <a:prstGeom prst="rect">
                  <a:avLst/>
                </a:prstGeom>
                <a:grpFill/>
              </p:spPr>
            </p:pic>
            <p:pic>
              <p:nvPicPr>
                <p:cNvPr id="30" name="Picture 22" descr="Teagasc | Agriculture and Food ...">
                  <a:extLst>
                    <a:ext uri="{FF2B5EF4-FFF2-40B4-BE49-F238E27FC236}">
                      <a16:creationId xmlns:a16="http://schemas.microsoft.com/office/drawing/2014/main" id="{E041883F-B535-E813-2B78-7C70572EAD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33716" y="2501598"/>
                  <a:ext cx="1437883" cy="456139"/>
                </a:xfrm>
                <a:prstGeom prst="rect">
                  <a:avLst/>
                </a:prstGeom>
                <a:grpFill/>
              </p:spPr>
            </p:pic>
          </p:grpSp>
        </p:grpSp>
        <p:pic>
          <p:nvPicPr>
            <p:cNvPr id="25" name="Picture 4" descr="FBA Laboratories Online Management and Analysis App">
              <a:extLst>
                <a:ext uri="{FF2B5EF4-FFF2-40B4-BE49-F238E27FC236}">
                  <a16:creationId xmlns:a16="http://schemas.microsoft.com/office/drawing/2014/main" id="{22DE5A52-30EA-F491-3D41-0DF9C259B4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3766" y="1130846"/>
              <a:ext cx="1818855" cy="406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352B51D2-EBEF-0327-3018-DEA394E5EB5A}"/>
              </a:ext>
            </a:extLst>
          </p:cNvPr>
          <p:cNvGrpSpPr/>
          <p:nvPr/>
        </p:nvGrpSpPr>
        <p:grpSpPr>
          <a:xfrm>
            <a:off x="4436947" y="1099891"/>
            <a:ext cx="7768961" cy="5044497"/>
            <a:chOff x="4436947" y="1099891"/>
            <a:chExt cx="7768961" cy="5044497"/>
          </a:xfrm>
        </p:grpSpPr>
        <p:grpSp>
          <p:nvGrpSpPr>
            <p:cNvPr id="20" name="Group 19">
              <a:extLst>
                <a:ext uri="{FF2B5EF4-FFF2-40B4-BE49-F238E27FC236}">
                  <a16:creationId xmlns:a16="http://schemas.microsoft.com/office/drawing/2014/main" id="{6DD0EB04-A332-AA84-6021-3B193B113386}"/>
                </a:ext>
              </a:extLst>
            </p:cNvPr>
            <p:cNvGrpSpPr/>
            <p:nvPr/>
          </p:nvGrpSpPr>
          <p:grpSpPr>
            <a:xfrm>
              <a:off x="4436947" y="1099891"/>
              <a:ext cx="7768961" cy="3547967"/>
              <a:chOff x="4100150" y="2626476"/>
              <a:chExt cx="7768961" cy="3547967"/>
            </a:xfrm>
          </p:grpSpPr>
          <p:pic>
            <p:nvPicPr>
              <p:cNvPr id="16" name="Picture 15">
                <a:extLst>
                  <a:ext uri="{FF2B5EF4-FFF2-40B4-BE49-F238E27FC236}">
                    <a16:creationId xmlns:a16="http://schemas.microsoft.com/office/drawing/2014/main" id="{0DAEB09C-DACA-904B-5DBE-65FBDE39E3A8}"/>
                  </a:ext>
                </a:extLst>
              </p:cNvPr>
              <p:cNvPicPr>
                <a:picLocks noChangeAspect="1"/>
              </p:cNvPicPr>
              <p:nvPr/>
            </p:nvPicPr>
            <p:blipFill>
              <a:blip r:embed="rId15"/>
              <a:stretch>
                <a:fillRect/>
              </a:stretch>
            </p:blipFill>
            <p:spPr>
              <a:xfrm>
                <a:off x="4687277" y="2626476"/>
                <a:ext cx="7181834" cy="3547967"/>
              </a:xfrm>
              <a:prstGeom prst="rect">
                <a:avLst/>
              </a:prstGeom>
            </p:spPr>
          </p:pic>
          <p:pic>
            <p:nvPicPr>
              <p:cNvPr id="17" name="Picture 16">
                <a:extLst>
                  <a:ext uri="{FF2B5EF4-FFF2-40B4-BE49-F238E27FC236}">
                    <a16:creationId xmlns:a16="http://schemas.microsoft.com/office/drawing/2014/main" id="{7BB2F927-C9FD-858E-2409-099C3A8F20E5}"/>
                  </a:ext>
                </a:extLst>
              </p:cNvPr>
              <p:cNvPicPr>
                <a:picLocks noChangeAspect="1"/>
              </p:cNvPicPr>
              <p:nvPr/>
            </p:nvPicPr>
            <p:blipFill rotWithShape="1">
              <a:blip r:embed="rId16"/>
              <a:srcRect t="10355"/>
              <a:stretch/>
            </p:blipFill>
            <p:spPr>
              <a:xfrm>
                <a:off x="4100150" y="3573686"/>
                <a:ext cx="1582349" cy="165354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A1D9780E-27F4-1A8D-50EA-7A7375A73697}"/>
                  </a:ext>
                </a:extLst>
              </p:cNvPr>
              <p:cNvPicPr>
                <a:picLocks noChangeAspect="1"/>
              </p:cNvPicPr>
              <p:nvPr/>
            </p:nvPicPr>
            <p:blipFill rotWithShape="1">
              <a:blip r:embed="rId17"/>
              <a:srcRect t="9640"/>
              <a:stretch/>
            </p:blipFill>
            <p:spPr>
              <a:xfrm>
                <a:off x="4470598" y="3995563"/>
                <a:ext cx="1653273" cy="181565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7D98EFBE-13B9-0BE5-A37D-375E3D92291A}"/>
                  </a:ext>
                </a:extLst>
              </p:cNvPr>
              <p:cNvPicPr>
                <a:picLocks noChangeAspect="1"/>
              </p:cNvPicPr>
              <p:nvPr/>
            </p:nvPicPr>
            <p:blipFill rotWithShape="1">
              <a:blip r:embed="rId18"/>
              <a:srcRect t="8651" b="17752"/>
              <a:stretch/>
            </p:blipFill>
            <p:spPr>
              <a:xfrm>
                <a:off x="5442798" y="4512737"/>
                <a:ext cx="1587267" cy="1435490"/>
              </a:xfrm>
              <a:prstGeom prst="rect">
                <a:avLst/>
              </a:prstGeom>
              <a:ln>
                <a:noFill/>
              </a:ln>
              <a:effectLst>
                <a:outerShdw blurRad="292100" dist="139700" dir="2700000" algn="tl" rotWithShape="0">
                  <a:srgbClr val="333333">
                    <a:alpha val="65000"/>
                  </a:srgbClr>
                </a:outerShdw>
              </a:effectLst>
            </p:spPr>
          </p:pic>
        </p:grpSp>
        <p:grpSp>
          <p:nvGrpSpPr>
            <p:cNvPr id="15" name="Group 14">
              <a:extLst>
                <a:ext uri="{FF2B5EF4-FFF2-40B4-BE49-F238E27FC236}">
                  <a16:creationId xmlns:a16="http://schemas.microsoft.com/office/drawing/2014/main" id="{3A8FC1D7-3D52-540F-A491-07ACE6DCDA6A}"/>
                </a:ext>
              </a:extLst>
            </p:cNvPr>
            <p:cNvGrpSpPr/>
            <p:nvPr/>
          </p:nvGrpSpPr>
          <p:grpSpPr>
            <a:xfrm>
              <a:off x="10665919" y="4708898"/>
              <a:ext cx="1435397" cy="1435490"/>
              <a:chOff x="8336808" y="2765714"/>
              <a:chExt cx="3342718" cy="3786995"/>
            </a:xfrm>
            <a:noFill/>
          </p:grpSpPr>
          <p:pic>
            <p:nvPicPr>
              <p:cNvPr id="3" name="Picture 10" descr="Maynooth University">
                <a:extLst>
                  <a:ext uri="{FF2B5EF4-FFF2-40B4-BE49-F238E27FC236}">
                    <a16:creationId xmlns:a16="http://schemas.microsoft.com/office/drawing/2014/main" id="{0844C19F-D9DE-32F2-BD71-8F36A4602AD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51168" y="2765714"/>
                <a:ext cx="3228358" cy="1449862"/>
              </a:xfrm>
              <a:prstGeom prst="rect">
                <a:avLst/>
              </a:prstGeom>
              <a:grpFill/>
            </p:spPr>
          </p:pic>
          <p:pic>
            <p:nvPicPr>
              <p:cNvPr id="13" name="Picture 2" descr="Terrain-AI – Uncovering new insights to support effective climate change  decision making">
                <a:extLst>
                  <a:ext uri="{FF2B5EF4-FFF2-40B4-BE49-F238E27FC236}">
                    <a16:creationId xmlns:a16="http://schemas.microsoft.com/office/drawing/2014/main" id="{67924115-2824-FCBB-2E3E-6726912C516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6808" y="4396550"/>
                <a:ext cx="2156159" cy="2156159"/>
              </a:xfrm>
              <a:prstGeom prst="rect">
                <a:avLst/>
              </a:prstGeom>
              <a:grpFill/>
            </p:spPr>
          </p:pic>
          <p:pic>
            <p:nvPicPr>
              <p:cNvPr id="14" name="Picture 4" descr="microsoft logo vector, microsoft icon free vector 20190598 Vector Art at  Vecteezy">
                <a:extLst>
                  <a:ext uri="{FF2B5EF4-FFF2-40B4-BE49-F238E27FC236}">
                    <a16:creationId xmlns:a16="http://schemas.microsoft.com/office/drawing/2014/main" id="{FD4FE1E4-4343-3B0A-BA36-4FECEAA0085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5494" t="15549" r="51610" b="12666"/>
              <a:stretch/>
            </p:blipFill>
            <p:spPr bwMode="auto">
              <a:xfrm>
                <a:off x="10241659" y="4121773"/>
                <a:ext cx="1252693" cy="1048162"/>
              </a:xfrm>
              <a:prstGeom prst="rect">
                <a:avLst/>
              </a:prstGeom>
              <a:grpFill/>
            </p:spPr>
          </p:pic>
        </p:grpSp>
      </p:grpSp>
      <p:grpSp>
        <p:nvGrpSpPr>
          <p:cNvPr id="59" name="Group 58">
            <a:extLst>
              <a:ext uri="{FF2B5EF4-FFF2-40B4-BE49-F238E27FC236}">
                <a16:creationId xmlns:a16="http://schemas.microsoft.com/office/drawing/2014/main" id="{F0B91055-9AB8-6CE2-B853-0372648EB26E}"/>
              </a:ext>
            </a:extLst>
          </p:cNvPr>
          <p:cNvGrpSpPr/>
          <p:nvPr/>
        </p:nvGrpSpPr>
        <p:grpSpPr>
          <a:xfrm>
            <a:off x="213971" y="4489659"/>
            <a:ext cx="4425676" cy="2156841"/>
            <a:chOff x="241835" y="4330642"/>
            <a:chExt cx="4425676" cy="2156841"/>
          </a:xfrm>
        </p:grpSpPr>
        <p:pic>
          <p:nvPicPr>
            <p:cNvPr id="58" name="Picture 57">
              <a:extLst>
                <a:ext uri="{FF2B5EF4-FFF2-40B4-BE49-F238E27FC236}">
                  <a16:creationId xmlns:a16="http://schemas.microsoft.com/office/drawing/2014/main" id="{570B73D0-6D4E-4B28-F855-2087D9F20DDB}"/>
                </a:ext>
              </a:extLst>
            </p:cNvPr>
            <p:cNvPicPr>
              <a:picLocks noChangeAspect="1"/>
            </p:cNvPicPr>
            <p:nvPr/>
          </p:nvPicPr>
          <p:blipFill>
            <a:blip r:embed="rId22"/>
            <a:stretch>
              <a:fillRect/>
            </a:stretch>
          </p:blipFill>
          <p:spPr>
            <a:xfrm>
              <a:off x="3552562" y="4330642"/>
              <a:ext cx="1114949" cy="1855675"/>
            </a:xfrm>
            <a:prstGeom prst="rect">
              <a:avLst/>
            </a:prstGeom>
            <a:ln>
              <a:solidFill>
                <a:schemeClr val="tx1"/>
              </a:solidFill>
            </a:ln>
          </p:spPr>
        </p:pic>
        <p:sp>
          <p:nvSpPr>
            <p:cNvPr id="41" name="TextBox 40">
              <a:extLst>
                <a:ext uri="{FF2B5EF4-FFF2-40B4-BE49-F238E27FC236}">
                  <a16:creationId xmlns:a16="http://schemas.microsoft.com/office/drawing/2014/main" id="{E1C92408-2F44-6DE8-303D-C04D0D5C0F98}"/>
                </a:ext>
              </a:extLst>
            </p:cNvPr>
            <p:cNvSpPr txBox="1"/>
            <p:nvPr/>
          </p:nvSpPr>
          <p:spPr>
            <a:xfrm>
              <a:off x="241835" y="4421642"/>
              <a:ext cx="1961257" cy="954107"/>
            </a:xfrm>
            <a:prstGeom prst="rect">
              <a:avLst/>
            </a:prstGeom>
            <a:solidFill>
              <a:schemeClr val="accent2"/>
            </a:solidFill>
            <a:ln>
              <a:solidFill>
                <a:schemeClr val="tx2"/>
              </a:solidFill>
            </a:ln>
            <a:scene3d>
              <a:camera prst="orthographicFront"/>
              <a:lightRig rig="threePt" dir="t"/>
            </a:scene3d>
            <a:sp3d>
              <a:bevelT/>
            </a:sp3d>
          </p:spPr>
          <p:txBody>
            <a:bodyPr wrap="square" rtlCol="0">
              <a:spAutoFit/>
            </a:bodyPr>
            <a:lstStyle/>
            <a:p>
              <a:r>
                <a:rPr lang="en-US" sz="1400" dirty="0">
                  <a:solidFill>
                    <a:schemeClr val="tx2"/>
                  </a:solidFill>
                  <a:latin typeface="Times New Roman" panose="02020603050405020304" pitchFamily="18" charset="0"/>
                  <a:cs typeface="Times New Roman" panose="02020603050405020304" pitchFamily="18" charset="0"/>
                </a:rPr>
                <a:t>Animal Pathway</a:t>
              </a:r>
            </a:p>
            <a:p>
              <a:r>
                <a:rPr lang="en-IE" sz="1400" dirty="0">
                  <a:solidFill>
                    <a:schemeClr val="tx2"/>
                  </a:solidFill>
                  <a:latin typeface="Times New Roman" panose="02020603050405020304" pitchFamily="18" charset="0"/>
                  <a:cs typeface="Times New Roman" panose="02020603050405020304" pitchFamily="18" charset="0"/>
                </a:rPr>
                <a:t>- Efficiency</a:t>
              </a:r>
            </a:p>
            <a:p>
              <a:r>
                <a:rPr lang="en-IE" sz="1400" dirty="0">
                  <a:solidFill>
                    <a:schemeClr val="tx2"/>
                  </a:solidFill>
                  <a:latin typeface="Times New Roman" panose="02020603050405020304" pitchFamily="18" charset="0"/>
                  <a:cs typeface="Times New Roman" panose="02020603050405020304" pitchFamily="18" charset="0"/>
                </a:rPr>
                <a:t>- Genetics</a:t>
              </a:r>
            </a:p>
            <a:p>
              <a:r>
                <a:rPr lang="en-IE" sz="1400" dirty="0">
                  <a:solidFill>
                    <a:schemeClr val="tx2"/>
                  </a:solidFill>
                  <a:latin typeface="Times New Roman" panose="02020603050405020304" pitchFamily="18" charset="0"/>
                  <a:cs typeface="Times New Roman" panose="02020603050405020304" pitchFamily="18" charset="0"/>
                </a:rPr>
                <a:t>- Performance</a:t>
              </a:r>
            </a:p>
          </p:txBody>
        </p:sp>
        <p:sp>
          <p:nvSpPr>
            <p:cNvPr id="42" name="TextBox 41">
              <a:extLst>
                <a:ext uri="{FF2B5EF4-FFF2-40B4-BE49-F238E27FC236}">
                  <a16:creationId xmlns:a16="http://schemas.microsoft.com/office/drawing/2014/main" id="{9C9A6741-889A-B9A1-0ED3-DAAD89A59DB3}"/>
                </a:ext>
              </a:extLst>
            </p:cNvPr>
            <p:cNvSpPr txBox="1"/>
            <p:nvPr/>
          </p:nvSpPr>
          <p:spPr>
            <a:xfrm>
              <a:off x="241835" y="5533376"/>
              <a:ext cx="1961257" cy="954107"/>
            </a:xfrm>
            <a:prstGeom prst="rect">
              <a:avLst/>
            </a:prstGeom>
            <a:solidFill>
              <a:schemeClr val="accent4">
                <a:lumMod val="60000"/>
                <a:lumOff val="40000"/>
              </a:schemeClr>
            </a:solidFill>
            <a:ln>
              <a:solidFill>
                <a:schemeClr val="tx2"/>
              </a:solidFill>
            </a:ln>
            <a:scene3d>
              <a:camera prst="orthographicFront"/>
              <a:lightRig rig="threePt" dir="t"/>
            </a:scene3d>
            <a:sp3d>
              <a:bevelT/>
            </a:sp3d>
          </p:spPr>
          <p:txBody>
            <a:bodyPr wrap="square" rtlCol="0">
              <a:spAutoFit/>
            </a:bodyPr>
            <a:lstStyle/>
            <a:p>
              <a:r>
                <a:rPr lang="en-US" sz="1400" dirty="0">
                  <a:solidFill>
                    <a:schemeClr val="tx2"/>
                  </a:solidFill>
                  <a:latin typeface="Times New Roman" panose="02020603050405020304" pitchFamily="18" charset="0"/>
                  <a:cs typeface="Times New Roman" panose="02020603050405020304" pitchFamily="18" charset="0"/>
                </a:rPr>
                <a:t>Pasture Pathway</a:t>
              </a:r>
            </a:p>
            <a:p>
              <a:r>
                <a:rPr lang="en-US" sz="1400" dirty="0">
                  <a:solidFill>
                    <a:schemeClr val="tx2"/>
                  </a:solidFill>
                  <a:latin typeface="Times New Roman" panose="02020603050405020304" pitchFamily="18" charset="0"/>
                  <a:cs typeface="Times New Roman" panose="02020603050405020304" pitchFamily="18" charset="0"/>
                </a:rPr>
                <a:t>- Nutrient management</a:t>
              </a:r>
            </a:p>
            <a:p>
              <a:r>
                <a:rPr lang="en-US" sz="1400" dirty="0">
                  <a:solidFill>
                    <a:schemeClr val="tx2"/>
                  </a:solidFill>
                  <a:latin typeface="Times New Roman" panose="02020603050405020304" pitchFamily="18" charset="0"/>
                  <a:cs typeface="Times New Roman" panose="02020603050405020304" pitchFamily="18" charset="0"/>
                </a:rPr>
                <a:t>- Soil</a:t>
              </a:r>
            </a:p>
            <a:p>
              <a:r>
                <a:rPr lang="en-US" sz="1400" dirty="0">
                  <a:solidFill>
                    <a:schemeClr val="tx2"/>
                  </a:solidFill>
                  <a:latin typeface="Times New Roman" panose="02020603050405020304" pitchFamily="18" charset="0"/>
                  <a:cs typeface="Times New Roman" panose="02020603050405020304" pitchFamily="18" charset="0"/>
                </a:rPr>
                <a:t>- Grassland</a:t>
              </a:r>
              <a:endParaRPr lang="en-IE" sz="1400" dirty="0">
                <a:solidFill>
                  <a:schemeClr val="tx2"/>
                </a:solidFill>
                <a:latin typeface="Times New Roman" panose="02020603050405020304" pitchFamily="18"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8B9B4D20-C21A-2FA5-8D40-6357F2E6BCFF}"/>
                </a:ext>
              </a:extLst>
            </p:cNvPr>
            <p:cNvCxnSpPr>
              <a:cxnSpLocks/>
              <a:stCxn id="41" idx="3"/>
            </p:cNvCxnSpPr>
            <p:nvPr/>
          </p:nvCxnSpPr>
          <p:spPr>
            <a:xfrm>
              <a:off x="2203092" y="4898695"/>
              <a:ext cx="646434" cy="33120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9BC8611-E932-160D-44DC-3EDAF0C58002}"/>
                </a:ext>
              </a:extLst>
            </p:cNvPr>
            <p:cNvCxnSpPr>
              <a:cxnSpLocks/>
            </p:cNvCxnSpPr>
            <p:nvPr/>
          </p:nvCxnSpPr>
          <p:spPr>
            <a:xfrm flipV="1">
              <a:off x="2203092" y="5764677"/>
              <a:ext cx="646434" cy="27915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425B9C37-CFFB-0B1B-3909-1F9E5AAF1E6E}"/>
                </a:ext>
              </a:extLst>
            </p:cNvPr>
            <p:cNvPicPr>
              <a:picLocks noChangeAspect="1"/>
            </p:cNvPicPr>
            <p:nvPr/>
          </p:nvPicPr>
          <p:blipFill rotWithShape="1">
            <a:blip r:embed="rId23"/>
            <a:srcRect l="2633" r="4123"/>
            <a:stretch/>
          </p:blipFill>
          <p:spPr>
            <a:xfrm>
              <a:off x="2950517" y="4559824"/>
              <a:ext cx="1085352" cy="1802961"/>
            </a:xfrm>
            <a:prstGeom prst="rect">
              <a:avLst/>
            </a:prstGeom>
          </p:spPr>
        </p:pic>
        <p:sp>
          <p:nvSpPr>
            <p:cNvPr id="57" name="TextBox 56">
              <a:extLst>
                <a:ext uri="{FF2B5EF4-FFF2-40B4-BE49-F238E27FC236}">
                  <a16:creationId xmlns:a16="http://schemas.microsoft.com/office/drawing/2014/main" id="{E9E1EFD9-5B51-35E8-7B4F-428D092869DF}"/>
                </a:ext>
              </a:extLst>
            </p:cNvPr>
            <p:cNvSpPr txBox="1"/>
            <p:nvPr/>
          </p:nvSpPr>
          <p:spPr>
            <a:xfrm>
              <a:off x="2807849" y="5251292"/>
              <a:ext cx="1370688" cy="523220"/>
            </a:xfrm>
            <a:prstGeom prst="rect">
              <a:avLst/>
            </a:prstGeom>
            <a:solidFill>
              <a:schemeClr val="tx2"/>
            </a:solidFill>
            <a:ln>
              <a:solidFill>
                <a:schemeClr val="tx2"/>
              </a:solidFill>
            </a:ln>
            <a:scene3d>
              <a:camera prst="orthographicFront"/>
              <a:lightRig rig="threePt" dir="t"/>
            </a:scene3d>
            <a:sp3d>
              <a:bevelT/>
            </a:sp3d>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In app decision support tool</a:t>
              </a:r>
              <a:endParaRPr lang="en-IE" sz="1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5061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tx2"/>
            </a:gs>
            <a:gs pos="11000">
              <a:schemeClr val="tx2">
                <a:alpha val="49000"/>
              </a:schemeClr>
            </a:gs>
            <a:gs pos="20000">
              <a:schemeClr val="bg1"/>
            </a:gs>
            <a:gs pos="89000">
              <a:schemeClr val="bg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14A796-BACE-0654-047A-A03BAAA912AE}"/>
              </a:ext>
            </a:extLst>
          </p:cNvPr>
          <p:cNvSpPr/>
          <p:nvPr/>
        </p:nvSpPr>
        <p:spPr>
          <a:xfrm>
            <a:off x="127591" y="6358270"/>
            <a:ext cx="1818167" cy="425302"/>
          </a:xfrm>
          <a:prstGeom prst="rect">
            <a:avLst/>
          </a:prstGeom>
          <a:solidFill>
            <a:srgbClr val="EB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536DE23E-17C8-C643-1201-5DC0153DF6DF}"/>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Pushing the Boundaries of the Status Quo </a:t>
            </a:r>
            <a:endParaRPr lang="en-IE" sz="3600"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F28E1371-40A2-5B10-37FF-7F2CA25CB705}"/>
              </a:ext>
            </a:extLst>
          </p:cNvPr>
          <p:cNvGraphicFramePr/>
          <p:nvPr>
            <p:extLst>
              <p:ext uri="{D42A27DB-BD31-4B8C-83A1-F6EECF244321}">
                <p14:modId xmlns:p14="http://schemas.microsoft.com/office/powerpoint/2010/main" val="2041657457"/>
              </p:ext>
            </p:extLst>
          </p:nvPr>
        </p:nvGraphicFramePr>
        <p:xfrm>
          <a:off x="2417362" y="2615662"/>
          <a:ext cx="2941674" cy="2688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Satellite dish outline">
            <a:extLst>
              <a:ext uri="{FF2B5EF4-FFF2-40B4-BE49-F238E27FC236}">
                <a16:creationId xmlns:a16="http://schemas.microsoft.com/office/drawing/2014/main" id="{4FB25DB3-DB4B-C7C2-7338-740592013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2236" y="5114260"/>
            <a:ext cx="1967196" cy="1967196"/>
          </a:xfrm>
          <a:prstGeom prst="rect">
            <a:avLst/>
          </a:prstGeom>
        </p:spPr>
      </p:pic>
      <p:pic>
        <p:nvPicPr>
          <p:cNvPr id="13" name="Graphic 12" descr="Satellite outline">
            <a:extLst>
              <a:ext uri="{FF2B5EF4-FFF2-40B4-BE49-F238E27FC236}">
                <a16:creationId xmlns:a16="http://schemas.microsoft.com/office/drawing/2014/main" id="{6F37171A-F58B-E994-B97E-E478A90DFD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25109">
            <a:off x="8660563" y="1003527"/>
            <a:ext cx="2061777" cy="2061777"/>
          </a:xfrm>
          <a:prstGeom prst="rect">
            <a:avLst/>
          </a:prstGeom>
        </p:spPr>
      </p:pic>
      <p:graphicFrame>
        <p:nvGraphicFramePr>
          <p:cNvPr id="15" name="Diagram 14">
            <a:extLst>
              <a:ext uri="{FF2B5EF4-FFF2-40B4-BE49-F238E27FC236}">
                <a16:creationId xmlns:a16="http://schemas.microsoft.com/office/drawing/2014/main" id="{8B2285F1-87B3-6E61-CC8B-4DF2FC4F5D69}"/>
              </a:ext>
            </a:extLst>
          </p:cNvPr>
          <p:cNvGraphicFramePr/>
          <p:nvPr>
            <p:extLst>
              <p:ext uri="{D42A27DB-BD31-4B8C-83A1-F6EECF244321}">
                <p14:modId xmlns:p14="http://schemas.microsoft.com/office/powerpoint/2010/main" val="1679915810"/>
              </p:ext>
            </p:extLst>
          </p:nvPr>
        </p:nvGraphicFramePr>
        <p:xfrm>
          <a:off x="3150983" y="1597043"/>
          <a:ext cx="4013527" cy="309641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a:extLst>
              <a:ext uri="{FF2B5EF4-FFF2-40B4-BE49-F238E27FC236}">
                <a16:creationId xmlns:a16="http://schemas.microsoft.com/office/drawing/2014/main" id="{FE59657A-EB1F-63E1-9B66-D1BAE6D20845}"/>
              </a:ext>
            </a:extLst>
          </p:cNvPr>
          <p:cNvGraphicFramePr/>
          <p:nvPr>
            <p:extLst>
              <p:ext uri="{D42A27DB-BD31-4B8C-83A1-F6EECF244321}">
                <p14:modId xmlns:p14="http://schemas.microsoft.com/office/powerpoint/2010/main" val="3621045035"/>
              </p:ext>
            </p:extLst>
          </p:nvPr>
        </p:nvGraphicFramePr>
        <p:xfrm>
          <a:off x="4362086" y="3001440"/>
          <a:ext cx="3720214" cy="309641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22" name="Straight Connector 21">
            <a:extLst>
              <a:ext uri="{FF2B5EF4-FFF2-40B4-BE49-F238E27FC236}">
                <a16:creationId xmlns:a16="http://schemas.microsoft.com/office/drawing/2014/main" id="{66FA3C57-33BF-856E-F0BC-4C1261FA9F36}"/>
              </a:ext>
            </a:extLst>
          </p:cNvPr>
          <p:cNvCxnSpPr/>
          <p:nvPr/>
        </p:nvCxnSpPr>
        <p:spPr>
          <a:xfrm flipV="1">
            <a:off x="1077608" y="4423144"/>
            <a:ext cx="1800847" cy="97819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894204-672B-68E2-5C61-55B5CCBB1152}"/>
              </a:ext>
            </a:extLst>
          </p:cNvPr>
          <p:cNvCxnSpPr>
            <a:cxnSpLocks/>
          </p:cNvCxnSpPr>
          <p:nvPr/>
        </p:nvCxnSpPr>
        <p:spPr>
          <a:xfrm flipH="1">
            <a:off x="6570139" y="2548478"/>
            <a:ext cx="2309112" cy="5515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Equals 27">
            <a:extLst>
              <a:ext uri="{FF2B5EF4-FFF2-40B4-BE49-F238E27FC236}">
                <a16:creationId xmlns:a16="http://schemas.microsoft.com/office/drawing/2014/main" id="{EB394054-4F98-E875-9EC0-CD2296711EA3}"/>
              </a:ext>
            </a:extLst>
          </p:cNvPr>
          <p:cNvSpPr/>
          <p:nvPr/>
        </p:nvSpPr>
        <p:spPr>
          <a:xfrm>
            <a:off x="7701049" y="4123948"/>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grpSp>
        <p:nvGrpSpPr>
          <p:cNvPr id="33" name="Group 32">
            <a:extLst>
              <a:ext uri="{FF2B5EF4-FFF2-40B4-BE49-F238E27FC236}">
                <a16:creationId xmlns:a16="http://schemas.microsoft.com/office/drawing/2014/main" id="{80DD3AC6-0E0B-9E04-067B-999BCD494046}"/>
              </a:ext>
            </a:extLst>
          </p:cNvPr>
          <p:cNvGrpSpPr/>
          <p:nvPr/>
        </p:nvGrpSpPr>
        <p:grpSpPr>
          <a:xfrm>
            <a:off x="5682502" y="1624077"/>
            <a:ext cx="1530229" cy="924401"/>
            <a:chOff x="5682502" y="1624077"/>
            <a:chExt cx="1530229" cy="924401"/>
          </a:xfrm>
        </p:grpSpPr>
        <p:pic>
          <p:nvPicPr>
            <p:cNvPr id="29" name="Picture 10" descr="Maynooth University">
              <a:extLst>
                <a:ext uri="{FF2B5EF4-FFF2-40B4-BE49-F238E27FC236}">
                  <a16:creationId xmlns:a16="http://schemas.microsoft.com/office/drawing/2014/main" id="{62051979-AD08-1685-C500-B4413D3EB1E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92942" y="2172398"/>
              <a:ext cx="948641" cy="3760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errain-AI – Uncovering new insights to support effective climate change  decision making">
              <a:extLst>
                <a:ext uri="{FF2B5EF4-FFF2-40B4-BE49-F238E27FC236}">
                  <a16:creationId xmlns:a16="http://schemas.microsoft.com/office/drawing/2014/main" id="{85E79001-84A1-B493-E0C8-4B651429871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82502" y="1624077"/>
              <a:ext cx="633579" cy="5592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Kerry Group logo in transparent PNG and vectorized SVG formats">
              <a:extLst>
                <a:ext uri="{FF2B5EF4-FFF2-40B4-BE49-F238E27FC236}">
                  <a16:creationId xmlns:a16="http://schemas.microsoft.com/office/drawing/2014/main" id="{FA3FE604-DED0-6839-0C44-01BA2A73832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64090" y="1861874"/>
              <a:ext cx="948641" cy="19800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74A0F86-1CE9-75B4-8BBA-E400A77DE22A}"/>
              </a:ext>
            </a:extLst>
          </p:cNvPr>
          <p:cNvSpPr txBox="1"/>
          <p:nvPr/>
        </p:nvSpPr>
        <p:spPr>
          <a:xfrm>
            <a:off x="8791040" y="3539306"/>
            <a:ext cx="2592578" cy="2308324"/>
          </a:xfrm>
          <a:prstGeom prst="rect">
            <a:avLst/>
          </a:prstGeom>
          <a:noFill/>
          <a:ln w="57150">
            <a:solidFill>
              <a:schemeClr val="tx2"/>
            </a:solidFill>
          </a:ln>
        </p:spPr>
        <p:txBody>
          <a:bodyPr wrap="square" rtlCol="0">
            <a:spAutoFit/>
          </a:bodyPr>
          <a:lstStyle/>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Improved farm efficiency</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Real time decision support on farm</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Supply chain information flow </a:t>
            </a:r>
          </a:p>
          <a:p>
            <a:pPr marL="285750" indent="-285750">
              <a:buFont typeface="Arial" panose="020B0604020202020204" pitchFamily="34" charset="0"/>
              <a:buChar char="•"/>
            </a:pPr>
            <a:r>
              <a:rPr lang="en-US" dirty="0">
                <a:solidFill>
                  <a:schemeClr val="tx2"/>
                </a:solidFill>
                <a:latin typeface="Times New Roman" panose="02020603050405020304" pitchFamily="18" charset="0"/>
                <a:cs typeface="Times New Roman" panose="02020603050405020304" pitchFamily="18" charset="0"/>
              </a:rPr>
              <a:t>A step change toward sustainability targets</a:t>
            </a:r>
          </a:p>
        </p:txBody>
      </p:sp>
    </p:spTree>
    <p:extLst>
      <p:ext uri="{BB962C8B-B14F-4D97-AF65-F5344CB8AC3E}">
        <p14:creationId xmlns:p14="http://schemas.microsoft.com/office/powerpoint/2010/main" val="274594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tx2"/>
            </a:gs>
            <a:gs pos="11000">
              <a:schemeClr val="tx2">
                <a:alpha val="49000"/>
              </a:schemeClr>
            </a:gs>
            <a:gs pos="20000">
              <a:schemeClr val="bg1"/>
            </a:gs>
            <a:gs pos="89000">
              <a:schemeClr val="bg2">
                <a:lumMod val="20000"/>
                <a:lumOff val="80000"/>
              </a:schemeClr>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982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Kerry Colour Palette 2020">
      <a:dk1>
        <a:srgbClr val="000000"/>
      </a:dk1>
      <a:lt1>
        <a:srgbClr val="FFFFFF"/>
      </a:lt1>
      <a:dk2>
        <a:srgbClr val="005776"/>
      </a:dk2>
      <a:lt2>
        <a:srgbClr val="4F9FA6"/>
      </a:lt2>
      <a:accent1>
        <a:srgbClr val="DC4405"/>
      </a:accent1>
      <a:accent2>
        <a:srgbClr val="F9C20A"/>
      </a:accent2>
      <a:accent3>
        <a:srgbClr val="EAA794"/>
      </a:accent3>
      <a:accent4>
        <a:srgbClr val="77C19A"/>
      </a:accent4>
      <a:accent5>
        <a:srgbClr val="F9C20A"/>
      </a:accent5>
      <a:accent6>
        <a:srgbClr val="4F9FA6"/>
      </a:accent6>
      <a:hlink>
        <a:srgbClr val="015675"/>
      </a:hlink>
      <a:folHlink>
        <a:srgbClr val="77C1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6A7FBAD53447740AF2F6F3466FECB12" ma:contentTypeVersion="10" ma:contentTypeDescription="Creare un nuovo documento." ma:contentTypeScope="" ma:versionID="145a9ce632abb9fb9ebbf2e506ff51f2">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0145536edff14ed864b5efcaed234443"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843011-49AC-42CF-B0A2-758124619AB6}"/>
</file>

<file path=customXml/itemProps2.xml><?xml version="1.0" encoding="utf-8"?>
<ds:datastoreItem xmlns:ds="http://schemas.openxmlformats.org/officeDocument/2006/customXml" ds:itemID="{D3A9A391-66C7-421F-B2C8-60DD51F7E49A}"/>
</file>

<file path=customXml/itemProps3.xml><?xml version="1.0" encoding="utf-8"?>
<ds:datastoreItem xmlns:ds="http://schemas.openxmlformats.org/officeDocument/2006/customXml" ds:itemID="{C57BF81A-CB90-451A-BCD8-DB7D2D2CD400}"/>
</file>

<file path=docProps/app.xml><?xml version="1.0" encoding="utf-8"?>
<Properties xmlns="http://schemas.openxmlformats.org/officeDocument/2006/extended-properties" xmlns:vt="http://schemas.openxmlformats.org/officeDocument/2006/docPropsVTypes">
  <TotalTime>7452</TotalTime>
  <Words>1603</Words>
  <Application>Microsoft Office PowerPoint</Application>
  <PresentationFormat>Widescreen</PresentationFormat>
  <Paragraphs>91</Paragraphs>
  <Slides>9</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Calibri Light</vt:lpstr>
      <vt:lpstr>NotoSans-SemiBold</vt:lpstr>
      <vt:lpstr>System Font Regular</vt:lpstr>
      <vt:lpstr>Times New Roman</vt:lpstr>
      <vt:lpstr>1_Office Theme</vt:lpstr>
      <vt:lpstr>2_Office Theme</vt:lpstr>
      <vt:lpstr>PowerPoint Presentation</vt:lpstr>
      <vt:lpstr>Kerry Dairy Ireland – Who we are</vt:lpstr>
      <vt:lpstr>Sustainability Challenges</vt:lpstr>
      <vt:lpstr>How have we been addressing these challenges?</vt:lpstr>
      <vt:lpstr>We needed to Amplify our Efforts to Achieve Our Goals </vt:lpstr>
      <vt:lpstr>Project Galileo - A Staged Approach </vt:lpstr>
      <vt:lpstr>Building Project Galileo</vt:lpstr>
      <vt:lpstr>Pushing the Boundaries of the Status Quo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Zita McCarthy</dc:creator>
  <cp:lastModifiedBy>Zita McCarthy</cp:lastModifiedBy>
  <cp:revision>3</cp:revision>
  <dcterms:created xsi:type="dcterms:W3CDTF">2024-11-21T09:24:42Z</dcterms:created>
  <dcterms:modified xsi:type="dcterms:W3CDTF">2024-11-27T10:10:16Z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7babe7-c6ca-4507-b349-2d307b29434a_Enabled">
    <vt:lpwstr>true</vt:lpwstr>
  </property>
  <property fmtid="{D5CDD505-2E9C-101B-9397-08002B2CF9AE}" pid="3" name="MSIP_Label_a07babe7-c6ca-4507-b349-2d307b29434a_SetDate">
    <vt:lpwstr>2024-11-21T14:49:01Z</vt:lpwstr>
  </property>
  <property fmtid="{D5CDD505-2E9C-101B-9397-08002B2CF9AE}" pid="4" name="MSIP_Label_a07babe7-c6ca-4507-b349-2d307b29434a_Method">
    <vt:lpwstr>Privileged</vt:lpwstr>
  </property>
  <property fmtid="{D5CDD505-2E9C-101B-9397-08002B2CF9AE}" pid="5" name="MSIP_Label_a07babe7-c6ca-4507-b349-2d307b29434a_Name">
    <vt:lpwstr>a07babe7-c6ca-4507-b349-2d307b29434a</vt:lpwstr>
  </property>
  <property fmtid="{D5CDD505-2E9C-101B-9397-08002B2CF9AE}" pid="6" name="MSIP_Label_a07babe7-c6ca-4507-b349-2d307b29434a_SiteId">
    <vt:lpwstr>524eb200-d02f-44fd-af53-c96d477d1930</vt:lpwstr>
  </property>
  <property fmtid="{D5CDD505-2E9C-101B-9397-08002B2CF9AE}" pid="7" name="MSIP_Label_a07babe7-c6ca-4507-b349-2d307b29434a_ActionId">
    <vt:lpwstr>7dddcd40-67e5-47b4-8fb5-c22ba61c92b6</vt:lpwstr>
  </property>
  <property fmtid="{D5CDD505-2E9C-101B-9397-08002B2CF9AE}" pid="8" name="MSIP_Label_a07babe7-c6ca-4507-b349-2d307b29434a_ContentBits">
    <vt:lpwstr>2</vt:lpwstr>
  </property>
  <property fmtid="{D5CDD505-2E9C-101B-9397-08002B2CF9AE}" pid="9" name="ClassificationContentMarkingFooterLocations">
    <vt:lpwstr>1_Office Theme:8\1_KerryGroup_MasterTheme_2020:6\2_Office Theme:5\7_KerryGroup_MasterTheme_2020:4</vt:lpwstr>
  </property>
  <property fmtid="{D5CDD505-2E9C-101B-9397-08002B2CF9AE}" pid="10" name="ClassificationContentMarkingFooterText">
    <vt:lpwstr>
Classified as General Business</vt:lpwstr>
  </property>
  <property fmtid="{D5CDD505-2E9C-101B-9397-08002B2CF9AE}" pid="11" name="ContentTypeId">
    <vt:lpwstr>0x01010086A7FBAD53447740AF2F6F3466FECB12</vt:lpwstr>
  </property>
</Properties>
</file>