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0.xml" ContentType="application/vnd.openxmlformats-officedocument.presentationml.tags+xml"/>
  <Override PartName="/ppt/tags/tag69.xml" ContentType="application/vnd.openxmlformats-officedocument.presentationml.tags+xml"/>
  <Override PartName="/ppt/tags/tag5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app.xml" ContentType="application/vnd.openxmlformats-officedocument.extended-propertie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37.xml" ContentType="application/vnd.openxmlformats-officedocument.presentationml.tags+xml"/>
  <Override PartName="/ppt/tags/tag75.xml" ContentType="application/vnd.openxmlformats-officedocument.presentationml.tags+xml"/>
  <Override PartName="/ppt/tags/tag64.xml" ContentType="application/vnd.openxmlformats-officedocument.presentationml.tags+xml"/>
  <Override PartName="/ppt/tags/tag76.xml" ContentType="application/vnd.openxmlformats-officedocument.presentationml.tags+xml"/>
  <Override PartName="/ppt/tags/tag65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58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57.xml" ContentType="application/vnd.openxmlformats-officedocument.presentationml.tags+xml"/>
  <Override PartName="/ppt/tags/tag63.xml" ContentType="application/vnd.openxmlformats-officedocument.presentationml.tags+xml"/>
  <Override PartName="/ppt/tags/tag66.xml" ContentType="application/vnd.openxmlformats-officedocument.presentationml.tags+xml"/>
  <Override PartName="/ppt/tags/tag56.xml" ContentType="application/vnd.openxmlformats-officedocument.presentationml.tags+xml"/>
  <Override PartName="/ppt/tags/tag55.xml" ContentType="application/vnd.openxmlformats-officedocument.presentationml.tags+xml"/>
  <Override PartName="/ppt/tags/tag28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147376281" r:id="rId2"/>
    <p:sldId id="2147376282" r:id="rId3"/>
    <p:sldId id="2147376280" r:id="rId4"/>
    <p:sldId id="214737628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7306" autoAdjust="0"/>
  </p:normalViewPr>
  <p:slideViewPr>
    <p:cSldViewPr snapToGrid="0">
      <p:cViewPr varScale="1">
        <p:scale>
          <a:sx n="71" d="100"/>
          <a:sy n="71" d="100"/>
        </p:scale>
        <p:origin x="11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46470-E32E-4AF7-89A7-BB4AAC932E6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BB3BFBC-B7B1-4C98-9065-1BD1443FEB17}">
      <dgm:prSet phldrT="[Text]" custT="1"/>
      <dgm:spPr/>
      <dgm:t>
        <a:bodyPr/>
        <a:lstStyle/>
        <a:p>
          <a:r>
            <a:rPr lang="de-DE" sz="1800" dirty="0"/>
            <a:t>IT Expertise: </a:t>
          </a:r>
        </a:p>
        <a:p>
          <a:r>
            <a:rPr lang="de-DE" sz="1800" dirty="0"/>
            <a:t>Big Data and AI</a:t>
          </a:r>
        </a:p>
      </dgm:t>
    </dgm:pt>
    <dgm:pt modelId="{83FE5682-1597-41AC-A9D5-8DE29EDC634B}" type="parTrans" cxnId="{9402DA2D-C6F6-44CE-AF19-64116945BE02}">
      <dgm:prSet/>
      <dgm:spPr/>
      <dgm:t>
        <a:bodyPr/>
        <a:lstStyle/>
        <a:p>
          <a:endParaRPr lang="de-DE" sz="1600"/>
        </a:p>
      </dgm:t>
    </dgm:pt>
    <dgm:pt modelId="{39D35E14-C294-49C3-A946-2C0EB63C1453}" type="sibTrans" cxnId="{9402DA2D-C6F6-44CE-AF19-64116945BE02}">
      <dgm:prSet/>
      <dgm:spPr/>
      <dgm:t>
        <a:bodyPr/>
        <a:lstStyle/>
        <a:p>
          <a:endParaRPr lang="de-DE" sz="1600"/>
        </a:p>
      </dgm:t>
    </dgm:pt>
    <dgm:pt modelId="{EE567471-FEE6-4520-9590-79F75D17178D}">
      <dgm:prSet phldrT="[Text]" custT="1"/>
      <dgm:spPr/>
      <dgm:t>
        <a:bodyPr/>
        <a:lstStyle/>
        <a:p>
          <a:r>
            <a:rPr lang="de-DE" sz="1800" dirty="0"/>
            <a:t>Scientific Excellence: Models and EO </a:t>
          </a:r>
        </a:p>
      </dgm:t>
    </dgm:pt>
    <dgm:pt modelId="{464CCC38-6339-46E0-AB76-B308D0BF9FC2}" type="sibTrans" cxnId="{5815F465-B1DF-4428-A625-D173BA0B2FB0}">
      <dgm:prSet/>
      <dgm:spPr/>
      <dgm:t>
        <a:bodyPr/>
        <a:lstStyle/>
        <a:p>
          <a:endParaRPr lang="de-DE" sz="1600"/>
        </a:p>
      </dgm:t>
    </dgm:pt>
    <dgm:pt modelId="{DF826E0C-31A3-4A09-AF58-9C5484CBD2E1}" type="parTrans" cxnId="{5815F465-B1DF-4428-A625-D173BA0B2FB0}">
      <dgm:prSet/>
      <dgm:spPr/>
      <dgm:t>
        <a:bodyPr/>
        <a:lstStyle/>
        <a:p>
          <a:endParaRPr lang="de-DE" sz="1600"/>
        </a:p>
      </dgm:t>
    </dgm:pt>
    <dgm:pt modelId="{EC7971C4-758A-491E-B55D-F4EE709CB9C8}">
      <dgm:prSet phldrT="[Text]" custT="1"/>
      <dgm:spPr/>
      <dgm:t>
        <a:bodyPr/>
        <a:lstStyle/>
        <a:p>
          <a:r>
            <a:rPr lang="de-DE" sz="1800" dirty="0" err="1"/>
            <a:t>Proven</a:t>
          </a:r>
          <a:r>
            <a:rPr lang="de-DE" sz="1800" dirty="0"/>
            <a:t> Operational Services</a:t>
          </a:r>
        </a:p>
      </dgm:t>
    </dgm:pt>
    <dgm:pt modelId="{EFF74E4A-75FF-4A6F-AE70-6C669983BA47}" type="parTrans" cxnId="{0DC86BD2-EB62-4B3E-A9BE-72F92580E321}">
      <dgm:prSet/>
      <dgm:spPr/>
      <dgm:t>
        <a:bodyPr/>
        <a:lstStyle/>
        <a:p>
          <a:endParaRPr lang="de-DE" sz="1600"/>
        </a:p>
      </dgm:t>
    </dgm:pt>
    <dgm:pt modelId="{A2E54C25-489E-4AA3-82AA-6739622D0856}" type="sibTrans" cxnId="{0DC86BD2-EB62-4B3E-A9BE-72F92580E321}">
      <dgm:prSet/>
      <dgm:spPr/>
      <dgm:t>
        <a:bodyPr/>
        <a:lstStyle/>
        <a:p>
          <a:endParaRPr lang="de-DE" sz="1600"/>
        </a:p>
      </dgm:t>
    </dgm:pt>
    <dgm:pt modelId="{D9D09D10-F332-468D-AFC2-8689F6BBB0C7}">
      <dgm:prSet phldrT="[Text]" custT="1"/>
      <dgm:spPr/>
      <dgm:t>
        <a:bodyPr/>
        <a:lstStyle/>
        <a:p>
          <a:r>
            <a:rPr lang="de-DE" sz="1800" dirty="0"/>
            <a:t>Digital Twins</a:t>
          </a:r>
        </a:p>
      </dgm:t>
    </dgm:pt>
    <dgm:pt modelId="{4282BF2C-880F-4029-B744-456CDD8F1B47}" type="sibTrans" cxnId="{0193C5E3-B192-453E-8EC2-CF4A2E2ED967}">
      <dgm:prSet/>
      <dgm:spPr/>
      <dgm:t>
        <a:bodyPr/>
        <a:lstStyle/>
        <a:p>
          <a:endParaRPr lang="de-DE" sz="1600"/>
        </a:p>
      </dgm:t>
    </dgm:pt>
    <dgm:pt modelId="{3575BE82-FD37-452D-8712-9E25AFB279E7}" type="parTrans" cxnId="{0193C5E3-B192-453E-8EC2-CF4A2E2ED967}">
      <dgm:prSet/>
      <dgm:spPr/>
      <dgm:t>
        <a:bodyPr/>
        <a:lstStyle/>
        <a:p>
          <a:endParaRPr lang="de-DE" sz="1600"/>
        </a:p>
      </dgm:t>
    </dgm:pt>
    <dgm:pt modelId="{326D51A0-2B0B-432B-8621-C82F5E6B6761}" type="pres">
      <dgm:prSet presAssocID="{52446470-E32E-4AF7-89A7-BB4AAC932E62}" presName="Name0" presStyleCnt="0">
        <dgm:presLayoutVars>
          <dgm:dir/>
          <dgm:animLvl val="lvl"/>
          <dgm:resizeHandles val="exact"/>
        </dgm:presLayoutVars>
      </dgm:prSet>
      <dgm:spPr/>
    </dgm:pt>
    <dgm:pt modelId="{0B283A47-1B1A-47F0-AFE2-4797AF602526}" type="pres">
      <dgm:prSet presAssocID="{EE567471-FEE6-4520-9590-79F75D17178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1C640D3-C108-4940-B1B0-2849A72BC530}" type="pres">
      <dgm:prSet presAssocID="{464CCC38-6339-46E0-AB76-B308D0BF9FC2}" presName="parTxOnlySpace" presStyleCnt="0"/>
      <dgm:spPr/>
    </dgm:pt>
    <dgm:pt modelId="{DCBD45D4-77C0-4EA6-986C-D179EAC6A9E1}" type="pres">
      <dgm:prSet presAssocID="{6BB3BFBC-B7B1-4C98-9065-1BD1443FEB1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192381B-2264-4120-BA4C-E41396D76C3E}" type="pres">
      <dgm:prSet presAssocID="{39D35E14-C294-49C3-A946-2C0EB63C1453}" presName="parTxOnlySpace" presStyleCnt="0"/>
      <dgm:spPr/>
    </dgm:pt>
    <dgm:pt modelId="{70C87416-A187-4140-859F-E5360D54F327}" type="pres">
      <dgm:prSet presAssocID="{D9D09D10-F332-468D-AFC2-8689F6BBB0C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19F547B-EB6D-48E5-950E-98D73F7A546F}" type="pres">
      <dgm:prSet presAssocID="{4282BF2C-880F-4029-B744-456CDD8F1B47}" presName="parTxOnlySpace" presStyleCnt="0"/>
      <dgm:spPr/>
    </dgm:pt>
    <dgm:pt modelId="{9B9AEDFC-941D-4EB9-9FDC-24771B0AE706}" type="pres">
      <dgm:prSet presAssocID="{EC7971C4-758A-491E-B55D-F4EE709CB9C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4F21A03-9F55-432E-B504-211235850081}" type="presOf" srcId="{D9D09D10-F332-468D-AFC2-8689F6BBB0C7}" destId="{70C87416-A187-4140-859F-E5360D54F327}" srcOrd="0" destOrd="0" presId="urn:microsoft.com/office/officeart/2005/8/layout/chevron1"/>
    <dgm:cxn modelId="{9402DA2D-C6F6-44CE-AF19-64116945BE02}" srcId="{52446470-E32E-4AF7-89A7-BB4AAC932E62}" destId="{6BB3BFBC-B7B1-4C98-9065-1BD1443FEB17}" srcOrd="1" destOrd="0" parTransId="{83FE5682-1597-41AC-A9D5-8DE29EDC634B}" sibTransId="{39D35E14-C294-49C3-A946-2C0EB63C1453}"/>
    <dgm:cxn modelId="{1EA70562-89C6-4CAD-A04F-01C517F31B0E}" type="presOf" srcId="{EC7971C4-758A-491E-B55D-F4EE709CB9C8}" destId="{9B9AEDFC-941D-4EB9-9FDC-24771B0AE706}" srcOrd="0" destOrd="0" presId="urn:microsoft.com/office/officeart/2005/8/layout/chevron1"/>
    <dgm:cxn modelId="{5815F465-B1DF-4428-A625-D173BA0B2FB0}" srcId="{52446470-E32E-4AF7-89A7-BB4AAC932E62}" destId="{EE567471-FEE6-4520-9590-79F75D17178D}" srcOrd="0" destOrd="0" parTransId="{DF826E0C-31A3-4A09-AF58-9C5484CBD2E1}" sibTransId="{464CCC38-6339-46E0-AB76-B308D0BF9FC2}"/>
    <dgm:cxn modelId="{A1CDC64F-6F97-4291-8B5C-9FA48BCE70F1}" type="presOf" srcId="{52446470-E32E-4AF7-89A7-BB4AAC932E62}" destId="{326D51A0-2B0B-432B-8621-C82F5E6B6761}" srcOrd="0" destOrd="0" presId="urn:microsoft.com/office/officeart/2005/8/layout/chevron1"/>
    <dgm:cxn modelId="{DEE57079-FFB8-493E-BBB7-901C881BA909}" type="presOf" srcId="{6BB3BFBC-B7B1-4C98-9065-1BD1443FEB17}" destId="{DCBD45D4-77C0-4EA6-986C-D179EAC6A9E1}" srcOrd="0" destOrd="0" presId="urn:microsoft.com/office/officeart/2005/8/layout/chevron1"/>
    <dgm:cxn modelId="{24CC935A-7AF0-4B3F-9AFB-06EEFD7AB5CE}" type="presOf" srcId="{EE567471-FEE6-4520-9590-79F75D17178D}" destId="{0B283A47-1B1A-47F0-AFE2-4797AF602526}" srcOrd="0" destOrd="0" presId="urn:microsoft.com/office/officeart/2005/8/layout/chevron1"/>
    <dgm:cxn modelId="{0DC86BD2-EB62-4B3E-A9BE-72F92580E321}" srcId="{52446470-E32E-4AF7-89A7-BB4AAC932E62}" destId="{EC7971C4-758A-491E-B55D-F4EE709CB9C8}" srcOrd="3" destOrd="0" parTransId="{EFF74E4A-75FF-4A6F-AE70-6C669983BA47}" sibTransId="{A2E54C25-489E-4AA3-82AA-6739622D0856}"/>
    <dgm:cxn modelId="{0193C5E3-B192-453E-8EC2-CF4A2E2ED967}" srcId="{52446470-E32E-4AF7-89A7-BB4AAC932E62}" destId="{D9D09D10-F332-468D-AFC2-8689F6BBB0C7}" srcOrd="2" destOrd="0" parTransId="{3575BE82-FD37-452D-8712-9E25AFB279E7}" sibTransId="{4282BF2C-880F-4029-B744-456CDD8F1B47}"/>
    <dgm:cxn modelId="{12AB6B41-494C-4F3A-B47C-17EC6A28C09C}" type="presParOf" srcId="{326D51A0-2B0B-432B-8621-C82F5E6B6761}" destId="{0B283A47-1B1A-47F0-AFE2-4797AF602526}" srcOrd="0" destOrd="0" presId="urn:microsoft.com/office/officeart/2005/8/layout/chevron1"/>
    <dgm:cxn modelId="{76D0B365-8032-4F47-8AC5-CA10597C9488}" type="presParOf" srcId="{326D51A0-2B0B-432B-8621-C82F5E6B6761}" destId="{E1C640D3-C108-4940-B1B0-2849A72BC530}" srcOrd="1" destOrd="0" presId="urn:microsoft.com/office/officeart/2005/8/layout/chevron1"/>
    <dgm:cxn modelId="{A4C4D409-758B-40AC-A1E6-E24D3E08779E}" type="presParOf" srcId="{326D51A0-2B0B-432B-8621-C82F5E6B6761}" destId="{DCBD45D4-77C0-4EA6-986C-D179EAC6A9E1}" srcOrd="2" destOrd="0" presId="urn:microsoft.com/office/officeart/2005/8/layout/chevron1"/>
    <dgm:cxn modelId="{5A24069A-568F-49C9-838F-5B65912C0C3B}" type="presParOf" srcId="{326D51A0-2B0B-432B-8621-C82F5E6B6761}" destId="{8192381B-2264-4120-BA4C-E41396D76C3E}" srcOrd="3" destOrd="0" presId="urn:microsoft.com/office/officeart/2005/8/layout/chevron1"/>
    <dgm:cxn modelId="{A8E0A792-6670-417C-B0E9-EC6A3BFBA948}" type="presParOf" srcId="{326D51A0-2B0B-432B-8621-C82F5E6B6761}" destId="{70C87416-A187-4140-859F-E5360D54F327}" srcOrd="4" destOrd="0" presId="urn:microsoft.com/office/officeart/2005/8/layout/chevron1"/>
    <dgm:cxn modelId="{BF3AF27F-2A33-4AA2-9942-F9289CBBC2F8}" type="presParOf" srcId="{326D51A0-2B0B-432B-8621-C82F5E6B6761}" destId="{519F547B-EB6D-48E5-950E-98D73F7A546F}" srcOrd="5" destOrd="0" presId="urn:microsoft.com/office/officeart/2005/8/layout/chevron1"/>
    <dgm:cxn modelId="{496194AA-FF19-471B-B169-B5A13B234F4B}" type="presParOf" srcId="{326D51A0-2B0B-432B-8621-C82F5E6B6761}" destId="{9B9AEDFC-941D-4EB9-9FDC-24771B0AE70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83A47-1B1A-47F0-AFE2-4797AF602526}">
      <dsp:nvSpPr>
        <dsp:cNvPr id="0" name=""/>
        <dsp:cNvSpPr/>
      </dsp:nvSpPr>
      <dsp:spPr>
        <a:xfrm>
          <a:off x="5655" y="0"/>
          <a:ext cx="3292078" cy="673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Scientific Excellence: Models and EO </a:t>
          </a:r>
        </a:p>
      </dsp:txBody>
      <dsp:txXfrm>
        <a:off x="342305" y="0"/>
        <a:ext cx="2618778" cy="673300"/>
      </dsp:txXfrm>
    </dsp:sp>
    <dsp:sp modelId="{DCBD45D4-77C0-4EA6-986C-D179EAC6A9E1}">
      <dsp:nvSpPr>
        <dsp:cNvPr id="0" name=""/>
        <dsp:cNvSpPr/>
      </dsp:nvSpPr>
      <dsp:spPr>
        <a:xfrm>
          <a:off x="2968525" y="0"/>
          <a:ext cx="3292078" cy="673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IT Expertise: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Big Data and AI</a:t>
          </a:r>
        </a:p>
      </dsp:txBody>
      <dsp:txXfrm>
        <a:off x="3305175" y="0"/>
        <a:ext cx="2618778" cy="673300"/>
      </dsp:txXfrm>
    </dsp:sp>
    <dsp:sp modelId="{70C87416-A187-4140-859F-E5360D54F327}">
      <dsp:nvSpPr>
        <dsp:cNvPr id="0" name=""/>
        <dsp:cNvSpPr/>
      </dsp:nvSpPr>
      <dsp:spPr>
        <a:xfrm>
          <a:off x="5931396" y="0"/>
          <a:ext cx="3292078" cy="673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Digital Twins</a:t>
          </a:r>
        </a:p>
      </dsp:txBody>
      <dsp:txXfrm>
        <a:off x="6268046" y="0"/>
        <a:ext cx="2618778" cy="673300"/>
      </dsp:txXfrm>
    </dsp:sp>
    <dsp:sp modelId="{9B9AEDFC-941D-4EB9-9FDC-24771B0AE706}">
      <dsp:nvSpPr>
        <dsp:cNvPr id="0" name=""/>
        <dsp:cNvSpPr/>
      </dsp:nvSpPr>
      <dsp:spPr>
        <a:xfrm>
          <a:off x="8894266" y="0"/>
          <a:ext cx="3292078" cy="673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Proven</a:t>
          </a:r>
          <a:r>
            <a:rPr lang="de-DE" sz="1800" kern="1200" dirty="0"/>
            <a:t> Operational Services</a:t>
          </a:r>
        </a:p>
      </dsp:txBody>
      <dsp:txXfrm>
        <a:off x="9230916" y="0"/>
        <a:ext cx="2618778" cy="673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72A81-E9EB-4206-A7A5-306408A53C05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07C21-88B0-4BEF-BE98-485EAAE7F82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10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1" dirty="0">
                <a:effectLst/>
                <a:latin typeface="Times New Roman" panose="02020603050405020304" pitchFamily="18" charset="0"/>
              </a:rPr>
              <a:t>Current Context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: Emerging issues and the opportunities they present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BayWa’s history began 100 years ago with the co-operative agricultural trade: BayWa supplied and still supplies rural areas with everything that agriculture needs. </a:t>
            </a:r>
            <a:br>
              <a:rPr lang="en-GB" dirty="0"/>
            </a:br>
            <a:r>
              <a:rPr lang="en-GB" dirty="0"/>
              <a:t>Today, BayWa is grown to a global solution provider for our basic human needs: food, housing, heating, electricity and mobility.</a:t>
            </a:r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7C21-88B0-4BEF-BE98-485EAAE7F8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53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C4276-7A2A-537F-495E-F4B72880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D91EF8-154A-F4C9-785A-C2FD51AED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BBFCF0-5633-C912-3E20-8B95B76F4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1" dirty="0">
                <a:effectLst/>
                <a:latin typeface="Times New Roman" panose="02020603050405020304" pitchFamily="18" charset="0"/>
              </a:rPr>
              <a:t>Current Context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: Emerging issues and the opportunities they present</a:t>
            </a:r>
          </a:p>
          <a:p>
            <a:r>
              <a:rPr lang="de-DE" dirty="0"/>
              <a:t>BayWa </a:t>
            </a:r>
            <a:r>
              <a:rPr lang="de-DE" dirty="0" err="1"/>
              <a:t>transaction</a:t>
            </a:r>
            <a:r>
              <a:rPr lang="de-DE" dirty="0"/>
              <a:t> </a:t>
            </a:r>
            <a:r>
              <a:rPr lang="de-DE" dirty="0" err="1"/>
              <a:t>motivation</a:t>
            </a:r>
            <a:r>
              <a:rPr lang="de-DE" dirty="0"/>
              <a:t>; </a:t>
            </a:r>
            <a:r>
              <a:rPr lang="de-DE" dirty="0" err="1"/>
              <a:t>buying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EO,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, AI </a:t>
            </a:r>
            <a:r>
              <a:rPr lang="de-DE" dirty="0" err="1"/>
              <a:t>to</a:t>
            </a:r>
            <a:r>
              <a:rPr lang="de-DE" dirty="0"/>
              <a:t> support </a:t>
            </a:r>
            <a:r>
              <a:rPr lang="de-DE" dirty="0" err="1"/>
              <a:t>transformation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digital </a:t>
            </a:r>
            <a:r>
              <a:rPr lang="de-DE" dirty="0" err="1"/>
              <a:t>agriculture</a:t>
            </a:r>
            <a:r>
              <a:rPr lang="de-DE" dirty="0"/>
              <a:t> –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ag</a:t>
            </a:r>
            <a:r>
              <a:rPr lang="de-DE" dirty="0"/>
              <a:t> </a:t>
            </a:r>
            <a:r>
              <a:rPr lang="de-DE" dirty="0" err="1"/>
              <a:t>industry</a:t>
            </a:r>
            <a:endParaRPr lang="de-DE" dirty="0"/>
          </a:p>
          <a:p>
            <a:r>
              <a:rPr lang="de-DE" dirty="0"/>
              <a:t>Vista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BayWa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dedicated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BayWa, but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,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providers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agricultral</a:t>
            </a:r>
            <a:r>
              <a:rPr lang="de-DE" dirty="0"/>
              <a:t> </a:t>
            </a:r>
            <a:r>
              <a:rPr lang="de-DE" dirty="0" err="1"/>
              <a:t>ecosystem</a:t>
            </a:r>
            <a:r>
              <a:rPr lang="de-DE" dirty="0"/>
              <a:t>.  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7ADF82-6F5E-FA47-C399-A23EABE69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7C21-88B0-4BEF-BE98-485EAAE7F8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2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D29C3-E32C-2C26-875A-B6579ECF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5F5040-03B4-08E2-A408-1AFDFF7E2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29B151-BED4-B92A-D742-B82753801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algn="l">
              <a:lnSpc>
                <a:spcPts val="3152"/>
              </a:lnSpc>
              <a:buFont typeface="Arial"/>
              <a:buNone/>
            </a:pPr>
            <a:r>
              <a:rPr lang="en-GB" b="1" i="1" dirty="0">
                <a:effectLst/>
                <a:latin typeface="Times New Roman" panose="02020603050405020304" pitchFamily="18" charset="0"/>
              </a:rPr>
              <a:t>Embedding EO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: Building the necessary connections between EO and non-EO players to ensure access to the required analytics</a:t>
            </a:r>
          </a:p>
          <a:p>
            <a:pPr marL="261779" lvl="1" indent="0" algn="l">
              <a:lnSpc>
                <a:spcPts val="3152"/>
              </a:lnSpc>
              <a:buFont typeface="Arial"/>
              <a:buNone/>
            </a:pPr>
            <a:r>
              <a:rPr lang="en-US" i="0" dirty="0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EO is key input to the </a:t>
            </a:r>
            <a:r>
              <a:rPr lang="en-GB" i="0" dirty="0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digital and sustainable transformation of agriculture and provides the spatial reality in the digital twin approach</a:t>
            </a:r>
          </a:p>
          <a:p>
            <a:pPr marL="261779" lvl="1" indent="0" algn="l">
              <a:lnSpc>
                <a:spcPts val="3152"/>
              </a:lnSpc>
              <a:buFont typeface="Arial"/>
              <a:buNone/>
            </a:pPr>
            <a:endParaRPr lang="en-GB" b="1" i="0" dirty="0">
              <a:solidFill>
                <a:srgbClr val="9B2B9A"/>
              </a:solidFill>
              <a:effectLst/>
              <a:latin typeface="Play" panose="020B0604020202020204" charset="0"/>
              <a:sym typeface="Play"/>
            </a:endParaRPr>
          </a:p>
          <a:p>
            <a:pPr marL="0" lvl="1" indent="0" algn="l">
              <a:lnSpc>
                <a:spcPts val="3152"/>
              </a:lnSpc>
              <a:buFont typeface="Arial"/>
              <a:buNone/>
            </a:pPr>
            <a:r>
              <a:rPr lang="en-GB" b="1" i="1" dirty="0">
                <a:effectLst/>
                <a:latin typeface="Times New Roman" panose="02020603050405020304" pitchFamily="18" charset="0"/>
              </a:rPr>
              <a:t>Initiating Change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: How to introduce new analytics capabilities and the key challenges</a:t>
            </a:r>
          </a:p>
          <a:p>
            <a:pPr marL="261779" lvl="1" indent="0" algn="l">
              <a:lnSpc>
                <a:spcPts val="3152"/>
              </a:lnSpc>
              <a:buFont typeface="Arial"/>
              <a:buNone/>
            </a:pPr>
            <a:r>
              <a:rPr lang="en-GB" i="0" dirty="0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However EO is only one component. Services need to be developed that fit the needs of farmers and ag businesses. One should not need to be </a:t>
            </a:r>
            <a:r>
              <a:rPr lang="en-GB" i="0" dirty="0" err="1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be</a:t>
            </a:r>
            <a:r>
              <a:rPr lang="en-GB" i="0" dirty="0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 expert in the data analytic domain to understand and use the service. </a:t>
            </a:r>
            <a:endParaRPr lang="en-US" i="0" dirty="0">
              <a:solidFill>
                <a:srgbClr val="9B2B9A"/>
              </a:solidFill>
              <a:latin typeface="Play" panose="020B0604020202020204" charset="0"/>
              <a:ea typeface="Play"/>
              <a:cs typeface="Play"/>
              <a:sym typeface="Play"/>
            </a:endParaRPr>
          </a:p>
          <a:p>
            <a:endParaRPr lang="en-GB" b="1" dirty="0">
              <a:effectLst/>
              <a:latin typeface="Times New Roman" panose="02020603050405020304" pitchFamily="18" charset="0"/>
            </a:endParaRPr>
          </a:p>
          <a:p>
            <a:endParaRPr lang="de-DE" i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690F47-CC1D-E972-74D3-28487C7A3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F2F47-17B9-B440-9B67-93B9C4BEB082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45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8D22-A983-D83A-CBFF-56260ABDA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7B8788-4076-3491-F4D3-C01BD6D20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F0C79E-D38E-C231-0D8A-D9BEBA8B0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algn="l">
              <a:lnSpc>
                <a:spcPts val="3152"/>
              </a:lnSpc>
              <a:buFont typeface="Arial"/>
              <a:buNone/>
            </a:pPr>
            <a:r>
              <a:rPr lang="en-GB" b="1" i="1" dirty="0">
                <a:effectLst/>
                <a:latin typeface="Times New Roman" panose="02020603050405020304" pitchFamily="18" charset="0"/>
              </a:rPr>
              <a:t>Initiating Change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: How to introduce new analytics capabilities and the key challenges</a:t>
            </a:r>
          </a:p>
          <a:p>
            <a:pPr marL="261779" lvl="1" indent="0" algn="l">
              <a:lnSpc>
                <a:spcPts val="3152"/>
              </a:lnSpc>
              <a:buFont typeface="Arial"/>
              <a:buNone/>
            </a:pPr>
            <a:r>
              <a:rPr lang="en-GB" i="0" dirty="0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However EO is only one component. Services need to be developed that fit the needs of farmers and ag businesses. One should not need to be </a:t>
            </a:r>
            <a:r>
              <a:rPr lang="en-GB" i="0" dirty="0" err="1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be</a:t>
            </a:r>
            <a:r>
              <a:rPr lang="en-GB" i="0" dirty="0">
                <a:solidFill>
                  <a:srgbClr val="9B2B9A"/>
                </a:solidFill>
                <a:latin typeface="Play" panose="020B0604020202020204" charset="0"/>
                <a:ea typeface="Play"/>
                <a:cs typeface="Play"/>
                <a:sym typeface="Play"/>
              </a:rPr>
              <a:t> expert in the data analytic domain to understand and use the service. </a:t>
            </a:r>
            <a:endParaRPr lang="en-US" i="0" dirty="0">
              <a:solidFill>
                <a:srgbClr val="9B2B9A"/>
              </a:solidFill>
              <a:latin typeface="Play" panose="020B0604020202020204" charset="0"/>
              <a:ea typeface="Play"/>
              <a:cs typeface="Play"/>
              <a:sym typeface="Play"/>
            </a:endParaRPr>
          </a:p>
          <a:p>
            <a:endParaRPr lang="en-GB" b="1" dirty="0">
              <a:effectLst/>
              <a:latin typeface="Times New Roman" panose="02020603050405020304" pitchFamily="18" charset="0"/>
            </a:endParaRPr>
          </a:p>
          <a:p>
            <a:endParaRPr lang="de-DE" i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780CBC-11F8-2AFC-6B8B-027201F00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F2F47-17B9-B440-9B67-93B9C4BEB082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802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>
                <a:effectLst/>
                <a:latin typeface="Times New Roman" panose="02020603050405020304" pitchFamily="18" charset="0"/>
              </a:rPr>
              <a:t>Scaling Up</a:t>
            </a:r>
            <a:r>
              <a:rPr lang="en-GB" i="1" dirty="0">
                <a:effectLst/>
                <a:latin typeface="Times New Roman" panose="02020603050405020304" pitchFamily="18" charset="0"/>
              </a:rPr>
              <a:t>: Encouraging broader adoption within the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0" dirty="0">
                <a:effectLst/>
                <a:latin typeface="Times New Roman" panose="02020603050405020304" pitchFamily="18" charset="0"/>
              </a:rPr>
              <a:t>Copernicus was/is a key enabler to success and ROI</a:t>
            </a:r>
            <a:br>
              <a:rPr lang="en-GB" dirty="0">
                <a:effectLst/>
                <a:latin typeface="Times New Roman" panose="02020603050405020304" pitchFamily="18" charset="0"/>
              </a:rPr>
            </a:br>
            <a:r>
              <a:rPr lang="en-GB" dirty="0">
                <a:effectLst/>
                <a:latin typeface="Times New Roman" panose="02020603050405020304" pitchFamily="18" charset="0"/>
              </a:rPr>
              <a:t>I</a:t>
            </a:r>
            <a:r>
              <a:rPr lang="de-DE" dirty="0" err="1"/>
              <a:t>nvestments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high. </a:t>
            </a:r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at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requires</a:t>
            </a:r>
            <a:r>
              <a:rPr lang="de-DE"/>
              <a:t> support.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F2F47-17B9-B440-9B67-93B9C4BEB082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9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hyperlink" Target="mailto:mail@vista-geo.de" TargetMode="Externa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hyperlink" Target="mailto:mail@vista-geo.de" TargetMode="Externa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hyperlink" Target="mailto:mail@vista-geo.de" TargetMode="Externa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3.bin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BayWa_en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5346618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Verfasser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7D627B-236D-3144-C97B-D498E076B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70098F7-915D-0F30-DBEF-A34E8097B8E9}"/>
              </a:ext>
            </a:extLst>
          </p:cNvPr>
          <p:cNvSpPr txBox="1"/>
          <p:nvPr userDrawn="1"/>
        </p:nvSpPr>
        <p:spPr>
          <a:xfrm>
            <a:off x="235041" y="4123500"/>
            <a:ext cx="23922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Vista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founded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based in Munich</a:t>
            </a:r>
            <a:b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www.vista-geo.com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since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2017 BayWa AG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majority shareholder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64F8105-0F94-55C9-FA2E-75EEDADDEC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5569250"/>
            <a:ext cx="584497" cy="6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4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 userDrawn="1"/>
        </p:nvGrpSpPr>
        <p:grpSpPr>
          <a:xfrm>
            <a:off x="218788" y="4129539"/>
            <a:ext cx="11754424" cy="2397135"/>
            <a:chOff x="705451" y="5066408"/>
            <a:chExt cx="11671993" cy="23803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823797" y="5066408"/>
              <a:ext cx="3171078" cy="2379260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53017"/>
                <a:gd name="connsiteX1" fmla="*/ 2327681 w 2327681"/>
                <a:gd name="connsiteY1" fmla="*/ 0 h 1453017"/>
                <a:gd name="connsiteX2" fmla="*/ 1123354 w 2327681"/>
                <a:gd name="connsiteY2" fmla="*/ 1453017 h 1453017"/>
                <a:gd name="connsiteX3" fmla="*/ 0 w 2327681"/>
                <a:gd name="connsiteY3" fmla="*/ 1443354 h 1453017"/>
                <a:gd name="connsiteX4" fmla="*/ 0 w 2327681"/>
                <a:gd name="connsiteY4" fmla="*/ 0 h 1453017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357212 w 2327681"/>
                <a:gd name="connsiteY2" fmla="*/ 140470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50756 w 2327681"/>
                <a:gd name="connsiteY2" fmla="*/ 141436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46128 w 2327681"/>
                <a:gd name="connsiteY2" fmla="*/ 144114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7315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9228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20093 w 2327681"/>
                <a:gd name="connsiteY2" fmla="*/ 1442097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1420093" y="1442097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600" kern="1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6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110">
          <p15:clr>
            <a:srgbClr val="F26B43"/>
          </p15:clr>
        </p15:guide>
        <p15:guide id="9" pos="226">
          <p15:clr>
            <a:srgbClr val="F26B43"/>
          </p15:clr>
        </p15:guide>
        <p15:guide id="10" pos="7452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PETROL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 userDrawn="1"/>
        </p:nvGrpSpPr>
        <p:grpSpPr>
          <a:xfrm>
            <a:off x="218788" y="4129542"/>
            <a:ext cx="11754424" cy="2397138"/>
            <a:chOff x="705451" y="5066407"/>
            <a:chExt cx="11671993" cy="23803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823797" y="5066407"/>
              <a:ext cx="3171078" cy="2379260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53017"/>
                <a:gd name="connsiteX1" fmla="*/ 2327681 w 2327681"/>
                <a:gd name="connsiteY1" fmla="*/ 0 h 1453017"/>
                <a:gd name="connsiteX2" fmla="*/ 1123354 w 2327681"/>
                <a:gd name="connsiteY2" fmla="*/ 1453017 h 1453017"/>
                <a:gd name="connsiteX3" fmla="*/ 0 w 2327681"/>
                <a:gd name="connsiteY3" fmla="*/ 1443354 h 1453017"/>
                <a:gd name="connsiteX4" fmla="*/ 0 w 2327681"/>
                <a:gd name="connsiteY4" fmla="*/ 0 h 1453017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357212 w 2327681"/>
                <a:gd name="connsiteY2" fmla="*/ 140470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50756 w 2327681"/>
                <a:gd name="connsiteY2" fmla="*/ 141436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46128 w 2327681"/>
                <a:gd name="connsiteY2" fmla="*/ 144114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7315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9228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20093 w 2327681"/>
                <a:gd name="connsiteY2" fmla="*/ 1442097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1420093" y="1442097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600" kern="1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16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110">
          <p15:clr>
            <a:srgbClr val="F26B43"/>
          </p15:clr>
        </p15:guide>
        <p15:guide id="9" pos="226">
          <p15:clr>
            <a:srgbClr val="F26B43"/>
          </p15:clr>
        </p15:guide>
        <p15:guide id="10" pos="7452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seitig // Bilplatzhalter mi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011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FB56EF-E792-40E5-AEB2-936FD2D0D4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0" y="2551870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D9532E4-1362-09AD-F333-70D95A36BF3E}"/>
              </a:ext>
            </a:extLst>
          </p:cNvPr>
          <p:cNvSpPr/>
          <p:nvPr userDrawn="1"/>
        </p:nvSpPr>
        <p:spPr bwMode="auto">
          <a:xfrm>
            <a:off x="11192256" y="0"/>
            <a:ext cx="999744" cy="963168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Grafik 3">
            <a:hlinkClick r:id="" action="ppaction://noaction"/>
            <a:extLst>
              <a:ext uri="{FF2B5EF4-FFF2-40B4-BE49-F238E27FC236}">
                <a16:creationId xmlns:a16="http://schemas.microsoft.com/office/drawing/2014/main" id="{46830C55-CB5E-5AEE-E0EE-E82EAD28DE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141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0047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84F199E-46A8-C937-5B07-7C76C82413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44563"/>
            <a:ext cx="12192000" cy="5913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2596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" name="Gleichschenkliges Dreieck 2">
            <a:extLst>
              <a:ext uri="{FF2B5EF4-FFF2-40B4-BE49-F238E27FC236}">
                <a16:creationId xmlns:a16="http://schemas.microsoft.com/office/drawing/2014/main" id="{999C1BE7-AEF1-7D72-859F-A3E92A7665B5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3" name="Gleichschenkliges Dreieck 3">
            <a:extLst>
              <a:ext uri="{FF2B5EF4-FFF2-40B4-BE49-F238E27FC236}">
                <a16:creationId xmlns:a16="http://schemas.microsoft.com/office/drawing/2014/main" id="{806D6EBA-7244-FFF6-E77C-2DFFAC33891E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B31757C9-EC4F-2F94-F7F2-417DF4535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DF052D45-52B5-6CDC-D95C-2DD836622A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6200000">
            <a:off x="2660904" y="-2673096"/>
            <a:ext cx="6858000" cy="12204192"/>
          </a:xfrm>
          <a:custGeom>
            <a:avLst/>
            <a:gdLst>
              <a:gd name="connsiteX0" fmla="*/ 0 w 6858000"/>
              <a:gd name="connsiteY0" fmla="*/ 0 h 12192000"/>
              <a:gd name="connsiteX1" fmla="*/ 6250313 w 6858000"/>
              <a:gd name="connsiteY1" fmla="*/ 0 h 12192000"/>
              <a:gd name="connsiteX2" fmla="*/ 6858000 w 6858000"/>
              <a:gd name="connsiteY2" fmla="*/ 607687 h 12192000"/>
              <a:gd name="connsiteX3" fmla="*/ 6858000 w 6858000"/>
              <a:gd name="connsiteY3" fmla="*/ 12192000 h 12192000"/>
              <a:gd name="connsiteX4" fmla="*/ 6858000 w 6858000"/>
              <a:gd name="connsiteY4" fmla="*/ 12192000 h 12192000"/>
              <a:gd name="connsiteX5" fmla="*/ 607687 w 6858000"/>
              <a:gd name="connsiteY5" fmla="*/ 12192000 h 12192000"/>
              <a:gd name="connsiteX6" fmla="*/ 0 w 6858000"/>
              <a:gd name="connsiteY6" fmla="*/ 11584313 h 12192000"/>
              <a:gd name="connsiteX7" fmla="*/ 0 w 6858000"/>
              <a:gd name="connsiteY7" fmla="*/ 0 h 12192000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61987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607687 w 6858000"/>
              <a:gd name="connsiteY5" fmla="*/ 12204192 h 12204192"/>
              <a:gd name="connsiteX6" fmla="*/ 0 w 6858000"/>
              <a:gd name="connsiteY6" fmla="*/ 11596505 h 12204192"/>
              <a:gd name="connsiteX7" fmla="*/ 0 w 6858000"/>
              <a:gd name="connsiteY7" fmla="*/ 12192 h 12204192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98563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607687 w 6858000"/>
              <a:gd name="connsiteY5" fmla="*/ 12204192 h 12204192"/>
              <a:gd name="connsiteX6" fmla="*/ 0 w 6858000"/>
              <a:gd name="connsiteY6" fmla="*/ 11596505 h 12204192"/>
              <a:gd name="connsiteX7" fmla="*/ 0 w 6858000"/>
              <a:gd name="connsiteY7" fmla="*/ 12192 h 12204192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98563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2985127 w 6858000"/>
              <a:gd name="connsiteY5" fmla="*/ 12204192 h 12204192"/>
              <a:gd name="connsiteX6" fmla="*/ 0 w 6858000"/>
              <a:gd name="connsiteY6" fmla="*/ 11596505 h 12204192"/>
              <a:gd name="connsiteX7" fmla="*/ 0 w 6858000"/>
              <a:gd name="connsiteY7" fmla="*/ 12192 h 12204192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98563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2985127 w 6858000"/>
              <a:gd name="connsiteY5" fmla="*/ 12204192 h 12204192"/>
              <a:gd name="connsiteX6" fmla="*/ 0 w 6858000"/>
              <a:gd name="connsiteY6" fmla="*/ 10474841 h 12204192"/>
              <a:gd name="connsiteX7" fmla="*/ 0 w 6858000"/>
              <a:gd name="connsiteY7" fmla="*/ 12192 h 1220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2204192">
                <a:moveTo>
                  <a:pt x="0" y="12192"/>
                </a:moveTo>
                <a:lnTo>
                  <a:pt x="5153033" y="0"/>
                </a:lnTo>
                <a:lnTo>
                  <a:pt x="6858000" y="985639"/>
                </a:lnTo>
                <a:lnTo>
                  <a:pt x="6858000" y="12204192"/>
                </a:lnTo>
                <a:lnTo>
                  <a:pt x="6858000" y="12204192"/>
                </a:lnTo>
                <a:lnTo>
                  <a:pt x="2985127" y="12204192"/>
                </a:lnTo>
                <a:lnTo>
                  <a:pt x="0" y="10474841"/>
                </a:lnTo>
                <a:lnTo>
                  <a:pt x="0" y="12192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4353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2CD7A7C-6BED-4042-88C8-8ACEEFC464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6200000">
            <a:off x="2660904" y="-2673096"/>
            <a:ext cx="6858000" cy="12204192"/>
          </a:xfrm>
          <a:custGeom>
            <a:avLst/>
            <a:gdLst>
              <a:gd name="connsiteX0" fmla="*/ 0 w 6858000"/>
              <a:gd name="connsiteY0" fmla="*/ 0 h 12192000"/>
              <a:gd name="connsiteX1" fmla="*/ 6250313 w 6858000"/>
              <a:gd name="connsiteY1" fmla="*/ 0 h 12192000"/>
              <a:gd name="connsiteX2" fmla="*/ 6858000 w 6858000"/>
              <a:gd name="connsiteY2" fmla="*/ 607687 h 12192000"/>
              <a:gd name="connsiteX3" fmla="*/ 6858000 w 6858000"/>
              <a:gd name="connsiteY3" fmla="*/ 12192000 h 12192000"/>
              <a:gd name="connsiteX4" fmla="*/ 6858000 w 6858000"/>
              <a:gd name="connsiteY4" fmla="*/ 12192000 h 12192000"/>
              <a:gd name="connsiteX5" fmla="*/ 607687 w 6858000"/>
              <a:gd name="connsiteY5" fmla="*/ 12192000 h 12192000"/>
              <a:gd name="connsiteX6" fmla="*/ 0 w 6858000"/>
              <a:gd name="connsiteY6" fmla="*/ 11584313 h 12192000"/>
              <a:gd name="connsiteX7" fmla="*/ 0 w 6858000"/>
              <a:gd name="connsiteY7" fmla="*/ 0 h 12192000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61987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607687 w 6858000"/>
              <a:gd name="connsiteY5" fmla="*/ 12204192 h 12204192"/>
              <a:gd name="connsiteX6" fmla="*/ 0 w 6858000"/>
              <a:gd name="connsiteY6" fmla="*/ 11596505 h 12204192"/>
              <a:gd name="connsiteX7" fmla="*/ 0 w 6858000"/>
              <a:gd name="connsiteY7" fmla="*/ 12192 h 12204192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98563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607687 w 6858000"/>
              <a:gd name="connsiteY5" fmla="*/ 12204192 h 12204192"/>
              <a:gd name="connsiteX6" fmla="*/ 0 w 6858000"/>
              <a:gd name="connsiteY6" fmla="*/ 11596505 h 12204192"/>
              <a:gd name="connsiteX7" fmla="*/ 0 w 6858000"/>
              <a:gd name="connsiteY7" fmla="*/ 12192 h 12204192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98563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2985127 w 6858000"/>
              <a:gd name="connsiteY5" fmla="*/ 12204192 h 12204192"/>
              <a:gd name="connsiteX6" fmla="*/ 0 w 6858000"/>
              <a:gd name="connsiteY6" fmla="*/ 11596505 h 12204192"/>
              <a:gd name="connsiteX7" fmla="*/ 0 w 6858000"/>
              <a:gd name="connsiteY7" fmla="*/ 12192 h 12204192"/>
              <a:gd name="connsiteX0" fmla="*/ 0 w 6858000"/>
              <a:gd name="connsiteY0" fmla="*/ 12192 h 12204192"/>
              <a:gd name="connsiteX1" fmla="*/ 5153033 w 6858000"/>
              <a:gd name="connsiteY1" fmla="*/ 0 h 12204192"/>
              <a:gd name="connsiteX2" fmla="*/ 6858000 w 6858000"/>
              <a:gd name="connsiteY2" fmla="*/ 985639 h 12204192"/>
              <a:gd name="connsiteX3" fmla="*/ 6858000 w 6858000"/>
              <a:gd name="connsiteY3" fmla="*/ 12204192 h 12204192"/>
              <a:gd name="connsiteX4" fmla="*/ 6858000 w 6858000"/>
              <a:gd name="connsiteY4" fmla="*/ 12204192 h 12204192"/>
              <a:gd name="connsiteX5" fmla="*/ 2985127 w 6858000"/>
              <a:gd name="connsiteY5" fmla="*/ 12204192 h 12204192"/>
              <a:gd name="connsiteX6" fmla="*/ 0 w 6858000"/>
              <a:gd name="connsiteY6" fmla="*/ 10474841 h 12204192"/>
              <a:gd name="connsiteX7" fmla="*/ 0 w 6858000"/>
              <a:gd name="connsiteY7" fmla="*/ 12192 h 1220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2204192">
                <a:moveTo>
                  <a:pt x="0" y="12192"/>
                </a:moveTo>
                <a:lnTo>
                  <a:pt x="5153033" y="0"/>
                </a:lnTo>
                <a:lnTo>
                  <a:pt x="6858000" y="985639"/>
                </a:lnTo>
                <a:lnTo>
                  <a:pt x="6858000" y="12204192"/>
                </a:lnTo>
                <a:lnTo>
                  <a:pt x="6858000" y="12204192"/>
                </a:lnTo>
                <a:lnTo>
                  <a:pt x="2985127" y="12204192"/>
                </a:lnTo>
                <a:lnTo>
                  <a:pt x="0" y="10474841"/>
                </a:lnTo>
                <a:lnTo>
                  <a:pt x="0" y="1219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B31757C9-EC4F-2F94-F7F2-417DF4535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  <p:sp>
        <p:nvSpPr>
          <p:cNvPr id="2" name="Gleichschenkliges Dreieck 2">
            <a:extLst>
              <a:ext uri="{FF2B5EF4-FFF2-40B4-BE49-F238E27FC236}">
                <a16:creationId xmlns:a16="http://schemas.microsoft.com/office/drawing/2014/main" id="{999C1BE7-AEF1-7D72-859F-A3E92A7665B5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3" name="Gleichschenkliges Dreieck 3">
            <a:extLst>
              <a:ext uri="{FF2B5EF4-FFF2-40B4-BE49-F238E27FC236}">
                <a16:creationId xmlns:a16="http://schemas.microsoft.com/office/drawing/2014/main" id="{806D6EBA-7244-FFF6-E77C-2DFFAC33891E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</p:spTree>
    <p:extLst>
      <p:ext uri="{BB962C8B-B14F-4D97-AF65-F5344CB8AC3E}">
        <p14:creationId xmlns:p14="http://schemas.microsoft.com/office/powerpoint/2010/main" val="146651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odfolie // Bilplatzhalter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88EB6DF-D686-7B24-3C7B-A8142103B5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B31757C9-EC4F-2F94-F7F2-417DF4535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  <p:sp>
        <p:nvSpPr>
          <p:cNvPr id="2" name="Gleichschenkliges Dreieck 2">
            <a:extLst>
              <a:ext uri="{FF2B5EF4-FFF2-40B4-BE49-F238E27FC236}">
                <a16:creationId xmlns:a16="http://schemas.microsoft.com/office/drawing/2014/main" id="{999C1BE7-AEF1-7D72-859F-A3E92A7665B5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3" name="Gleichschenkliges Dreieck 3">
            <a:extLst>
              <a:ext uri="{FF2B5EF4-FFF2-40B4-BE49-F238E27FC236}">
                <a16:creationId xmlns:a16="http://schemas.microsoft.com/office/drawing/2014/main" id="{806D6EBA-7244-FFF6-E77C-2DFFAC33891E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</p:spTree>
    <p:extLst>
      <p:ext uri="{BB962C8B-B14F-4D97-AF65-F5344CB8AC3E}">
        <p14:creationId xmlns:p14="http://schemas.microsoft.com/office/powerpoint/2010/main" val="307445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odfolie // Bilplatzhalter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88EB6DF-D686-7B24-3C7B-A8142103B5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5532BFA-FE57-11A7-77E9-970596098CEC}"/>
              </a:ext>
            </a:extLst>
          </p:cNvPr>
          <p:cNvSpPr/>
          <p:nvPr userDrawn="1"/>
        </p:nvSpPr>
        <p:spPr>
          <a:xfrm>
            <a:off x="0" y="0"/>
            <a:ext cx="12192000" cy="6413500"/>
          </a:xfrm>
          <a:prstGeom prst="roundRect">
            <a:avLst>
              <a:gd name="adj" fmla="val 8265"/>
            </a:avLst>
          </a:prstGeom>
          <a:solidFill>
            <a:schemeClr val="bg2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B31757C9-EC4F-2F94-F7F2-417DF4535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043" y="209574"/>
            <a:ext cx="760427" cy="7604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5D60A91-A83A-8331-71B9-5E113CFE8F38}"/>
              </a:ext>
            </a:extLst>
          </p:cNvPr>
          <p:cNvSpPr/>
          <p:nvPr userDrawn="1"/>
        </p:nvSpPr>
        <p:spPr>
          <a:xfrm>
            <a:off x="317500" y="254000"/>
            <a:ext cx="11569700" cy="5664382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pic>
        <p:nvPicPr>
          <p:cNvPr id="8" name="Grafik 7">
            <a:hlinkClick r:id="" action="ppaction://noaction"/>
            <a:extLst>
              <a:ext uri="{FF2B5EF4-FFF2-40B4-BE49-F238E27FC236}">
                <a16:creationId xmlns:a16="http://schemas.microsoft.com/office/drawing/2014/main" id="{6D98058F-4C50-F89D-F287-ACEFE30248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43" y="323874"/>
            <a:ext cx="760427" cy="76042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C4F7BA7-F4B4-82B9-79DE-26762D059E11}"/>
              </a:ext>
            </a:extLst>
          </p:cNvPr>
          <p:cNvSpPr/>
          <p:nvPr userDrawn="1"/>
        </p:nvSpPr>
        <p:spPr>
          <a:xfrm>
            <a:off x="5524500" y="6400800"/>
            <a:ext cx="1587500" cy="31750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9D71BD0-D50C-540E-528E-77DCE605F5E9}"/>
              </a:ext>
            </a:extLst>
          </p:cNvPr>
          <p:cNvSpPr/>
          <p:nvPr userDrawn="1"/>
        </p:nvSpPr>
        <p:spPr>
          <a:xfrm>
            <a:off x="4521200" y="6699250"/>
            <a:ext cx="3517900" cy="412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</p:spTree>
    <p:extLst>
      <p:ext uri="{BB962C8B-B14F-4D97-AF65-F5344CB8AC3E}">
        <p14:creationId xmlns:p14="http://schemas.microsoft.com/office/powerpoint/2010/main" val="223987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odfolie // Bilplatzhalter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301A8D89-0079-526B-45C9-6CD468D621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pic>
        <p:nvPicPr>
          <p:cNvPr id="6" name="Grafik 5">
            <a:hlinkClick r:id="" action="ppaction://noaction"/>
            <a:extLst>
              <a:ext uri="{FF2B5EF4-FFF2-40B4-BE49-F238E27FC236}">
                <a16:creationId xmlns:a16="http://schemas.microsoft.com/office/drawing/2014/main" id="{B4D1B259-20A8-BF39-96F7-2E205B0BC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7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odfolie // Bilplatzhalter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88EB6DF-D686-7B24-3C7B-A8142103B5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B31757C9-EC4F-2F94-F7F2-417DF4535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  <p:sp>
        <p:nvSpPr>
          <p:cNvPr id="2" name="Gleichschenkliges Dreieck 2">
            <a:extLst>
              <a:ext uri="{FF2B5EF4-FFF2-40B4-BE49-F238E27FC236}">
                <a16:creationId xmlns:a16="http://schemas.microsoft.com/office/drawing/2014/main" id="{999C1BE7-AEF1-7D72-859F-A3E92A7665B5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3" name="Gleichschenkliges Dreieck 3">
            <a:extLst>
              <a:ext uri="{FF2B5EF4-FFF2-40B4-BE49-F238E27FC236}">
                <a16:creationId xmlns:a16="http://schemas.microsoft.com/office/drawing/2014/main" id="{806D6EBA-7244-FFF6-E77C-2DFFAC33891E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</p:spTree>
    <p:extLst>
      <p:ext uri="{BB962C8B-B14F-4D97-AF65-F5344CB8AC3E}">
        <p14:creationId xmlns:p14="http://schemas.microsoft.com/office/powerpoint/2010/main" val="885319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lila_Bay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DD1486-B18A-CE9C-1852-B9AA590AA8CF}"/>
              </a:ext>
            </a:extLst>
          </p:cNvPr>
          <p:cNvSpPr txBox="1"/>
          <p:nvPr userDrawn="1"/>
        </p:nvSpPr>
        <p:spPr>
          <a:xfrm>
            <a:off x="235041" y="4821313"/>
            <a:ext cx="2392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Vista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gegründet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>
                <a:solidFill>
                  <a:schemeClr val="tx1"/>
                </a:solidFill>
                <a:latin typeface="Calibri" panose="020F0502020204030204" pitchFamily="34" charset="0"/>
              </a:rPr>
              <a:t>Sitz in München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>
                <a:solidFill>
                  <a:schemeClr val="tx1"/>
                </a:solidFill>
                <a:latin typeface="Calibri" panose="020F0502020204030204" pitchFamily="34" charset="0"/>
              </a:rPr>
              <a:t>seit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2017 BayWa </a:t>
            </a: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Mehrheitseigner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4A1A0F-C328-42A8-FBD8-6E14C3009D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73" y="5962919"/>
            <a:ext cx="460266" cy="485351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7D627B-236D-3144-C97B-D498E076B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AC809EB-69E9-9D7C-A955-266E99EEB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743757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LILA // Titel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713D4A-FDF8-A998-FD22-C655EA857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375" y="1052513"/>
            <a:ext cx="1059952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3651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LILA // Titel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713D4A-FDF8-A998-FD22-C655EA857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375" y="1052513"/>
            <a:ext cx="55752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75DE63E-7FFF-37EE-B128-8FB9108D3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272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LILA // // Titel mit Text und Bild (links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57CD0DC-07D7-1C19-8379-6C8664096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4027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90920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32214BA4-62B2-36A1-7AA0-5AAE4454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67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25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711615D-5A39-C77E-FD1A-4A38150B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152048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59663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D80CC195-B48D-1FA7-F30B-89EFECB80251}"/>
              </a:ext>
            </a:extLst>
          </p:cNvPr>
          <p:cNvSpPr/>
          <p:nvPr userDrawn="1"/>
        </p:nvSpPr>
        <p:spPr>
          <a:xfrm>
            <a:off x="0" y="0"/>
            <a:ext cx="11028363" cy="944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1182D8A-984B-E548-92ED-5A7391C9B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183" y="1052513"/>
            <a:ext cx="5587429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EDB871B-B82A-8E75-D09E-726E83643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86B43051-C04A-4571-C300-D78A89B1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380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>
            <a:extLst>
              <a:ext uri="{FF2B5EF4-FFF2-40B4-BE49-F238E27FC236}">
                <a16:creationId xmlns:a16="http://schemas.microsoft.com/office/drawing/2014/main" id="{C5915DE7-5E30-8768-AAFD-52DC3A4A563D}"/>
              </a:ext>
            </a:extLst>
          </p:cNvPr>
          <p:cNvSpPr/>
          <p:nvPr userDrawn="1"/>
        </p:nvSpPr>
        <p:spPr>
          <a:xfrm>
            <a:off x="0" y="0"/>
            <a:ext cx="11028363" cy="9445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F1F2F1B-4C80-A20B-503F-0D685F1B01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04863A05-472D-7B9F-07E5-21B509F2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766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0047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0"/>
            <a:ext cx="11028363" cy="944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6445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152048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B2C323BD-80B8-8B00-4C67-F893954F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52364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Text_Bild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2EA26DF-08BA-5B18-09E9-E2E3AFA102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72824" y="1052513"/>
            <a:ext cx="1019175" cy="5292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E80A05-34D5-B821-6C64-135B72A4A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0728325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E43AB07A-A488-40F9-B394-26FF4B96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978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3" y="-16925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  <a:endParaRPr lang="de-DE" dirty="0"/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4EB707F5-7EB7-997F-143B-80B84AA27C37}"/>
              </a:ext>
            </a:extLst>
          </p:cNvPr>
          <p:cNvSpPr txBox="1">
            <a:spLocks/>
          </p:cNvSpPr>
          <p:nvPr userDrawn="1"/>
        </p:nvSpPr>
        <p:spPr>
          <a:xfrm>
            <a:off x="5415590" y="3271234"/>
            <a:ext cx="4449628" cy="867589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400" dirty="0"/>
              <a:t>Digital Services for Sustainable Farming and Food Security.</a:t>
            </a:r>
            <a:endParaRPr lang="de-DE" sz="2400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E10E6132-1A4D-F65D-CBC3-376FA10E6F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8AC3EE3-1997-F5DD-EADA-2EB4D58082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33DAF839-EBC1-B831-036A-BE1D88F9E6DA}"/>
              </a:ext>
            </a:extLst>
          </p:cNvPr>
          <p:cNvSpPr txBox="1">
            <a:spLocks/>
          </p:cNvSpPr>
          <p:nvPr userDrawn="1"/>
        </p:nvSpPr>
        <p:spPr>
          <a:xfrm>
            <a:off x="5387685" y="2547870"/>
            <a:ext cx="7856911" cy="867589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200" dirty="0"/>
              <a:t>Vista GmbH </a:t>
            </a:r>
          </a:p>
        </p:txBody>
      </p:sp>
    </p:spTree>
    <p:extLst>
      <p:ext uri="{BB962C8B-B14F-4D97-AF65-F5344CB8AC3E}">
        <p14:creationId xmlns:p14="http://schemas.microsoft.com/office/powerpoint/2010/main" val="3163688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mit 2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5">
            <a:extLst>
              <a:ext uri="{FF2B5EF4-FFF2-40B4-BE49-F238E27FC236}">
                <a16:creationId xmlns:a16="http://schemas.microsoft.com/office/drawing/2014/main" id="{D80CC195-B48D-1FA7-F30B-89EFECB80251}"/>
              </a:ext>
            </a:extLst>
          </p:cNvPr>
          <p:cNvSpPr/>
          <p:nvPr userDrawn="1"/>
        </p:nvSpPr>
        <p:spPr>
          <a:xfrm>
            <a:off x="0" y="-1"/>
            <a:ext cx="11096053" cy="972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F2E8EC38-3800-5B3F-19B0-830700A1547B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9EE2288-6B2D-F5FD-C2AA-E090F24A2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183" y="1052513"/>
            <a:ext cx="5587429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848F1B-1622-CE2D-1EF6-99A24CEEA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1295E353-4583-9764-089A-E212A4C6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4636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// Titel mit 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B43AE4A8-1F08-001C-822E-F8D8A2B8A56A}"/>
              </a:ext>
            </a:extLst>
          </p:cNvPr>
          <p:cNvSpPr/>
          <p:nvPr userDrawn="1"/>
        </p:nvSpPr>
        <p:spPr>
          <a:xfrm>
            <a:off x="0" y="-1"/>
            <a:ext cx="11028363" cy="9445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FC68A16-08D3-5699-C250-308A068D21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pc="0"/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pc="0"/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9CB150F-FBC3-B007-A48A-1F6CCCEC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42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87444A5-A456-A7F9-DBFE-173AC601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90DCEDC2-7ECC-93F4-1771-02C8B180DD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Partner</a:t>
            </a:r>
            <a:br>
              <a:rPr lang="de-DE" dirty="0"/>
            </a:br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0068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4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TItel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38B0EC1-8D7F-8BED-9977-756CBF2762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8" y="1052513"/>
            <a:ext cx="1152048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EF010D-99B0-40C5-4135-EF4B80E9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CF68503B-5B46-19E8-3C2B-79F76F327C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Partner</a:t>
            </a:r>
            <a:br>
              <a:rPr lang="de-DE" dirty="0"/>
            </a:br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600843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Titel mit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713D4A-FDF8-A998-FD22-C655EA857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375" y="1052513"/>
            <a:ext cx="55752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75DE63E-7FFF-37EE-B128-8FB9108D3E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CF67A69-0E46-FB3E-0C0A-1B65076C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57D006D-2311-AD4E-17DF-9005E8BF8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Partner</a:t>
            </a:r>
            <a:br>
              <a:rPr lang="de-DE" dirty="0"/>
            </a:br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80096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// // Titel mit Text und Bild (links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185" y="1052513"/>
            <a:ext cx="5587428" cy="52927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57CD0DC-07D7-1C19-8379-6C8664096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1052513"/>
            <a:ext cx="5545137" cy="5292725"/>
          </a:xfrm>
        </p:spPr>
        <p:txBody>
          <a:bodyPr/>
          <a:lstStyle>
            <a:lvl1pPr marL="358775" indent="-358775">
              <a:buSzPct val="120000"/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90600" indent="-266700">
              <a:buClr>
                <a:schemeClr val="bg1">
                  <a:lumMod val="50000"/>
                </a:schemeClr>
              </a:buClr>
              <a:buSzPct val="100000"/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2093229-C08B-F1BE-C5CA-A0C7DD0D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9806487" cy="720725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1BE0378-4981-E236-93BA-6F8EF9493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03099" y="205740"/>
            <a:ext cx="657001" cy="63246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de-DE" dirty="0"/>
              <a:t>Partner</a:t>
            </a:r>
            <a:br>
              <a:rPr lang="de-DE" dirty="0"/>
            </a:br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4539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2EF8E0-6383-6636-5403-50083D1A0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394960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E43A7E-92FC-DBE3-678B-A0B21C5584FA}"/>
              </a:ext>
            </a:extLst>
          </p:cNvPr>
          <p:cNvSpPr/>
          <p:nvPr userDrawn="1"/>
        </p:nvSpPr>
        <p:spPr>
          <a:xfrm>
            <a:off x="0" y="3791566"/>
            <a:ext cx="12192000" cy="3066434"/>
          </a:xfrm>
          <a:prstGeom prst="rect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344108" cy="1516973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  <p:sp>
        <p:nvSpPr>
          <p:cNvPr id="20" name="Rechteck 9">
            <a:extLst>
              <a:ext uri="{FF2B5EF4-FFF2-40B4-BE49-F238E27FC236}">
                <a16:creationId xmlns:a16="http://schemas.microsoft.com/office/drawing/2014/main" id="{C0EFF9DA-A241-A53E-A401-F939F7099015}"/>
              </a:ext>
            </a:extLst>
          </p:cNvPr>
          <p:cNvSpPr/>
          <p:nvPr userDrawn="1"/>
        </p:nvSpPr>
        <p:spPr>
          <a:xfrm>
            <a:off x="8073823" y="55399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Tel: +49 89 45 21 614 – 0</a:t>
            </a:r>
            <a:b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de-DE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mail@vista-geo.de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C51CFAF3-2AA5-4A15-CF5F-C3A3C2109099}"/>
              </a:ext>
            </a:extLst>
          </p:cNvPr>
          <p:cNvSpPr/>
          <p:nvPr userDrawn="1"/>
        </p:nvSpPr>
        <p:spPr>
          <a:xfrm>
            <a:off x="8073823" y="4868566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Gabelsbergerstraße 51</a:t>
            </a:r>
          </a:p>
          <a:p>
            <a:pPr lvl="0" defTabSz="914400">
              <a:defRPr/>
            </a:pPr>
            <a: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80333 München</a:t>
            </a: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8594F0C7-07FD-F84A-9E8F-B66325E70723}"/>
              </a:ext>
            </a:extLst>
          </p:cNvPr>
          <p:cNvSpPr/>
          <p:nvPr userDrawn="1"/>
        </p:nvSpPr>
        <p:spPr>
          <a:xfrm>
            <a:off x="8073823" y="609417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vista-geo.de</a:t>
            </a:r>
          </a:p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1BD5B5-C0B7-4356-8D84-73E68C5128F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42612" y="4118694"/>
            <a:ext cx="2552531" cy="25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1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fix_Kontaktper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2EF8E0-6383-6636-5403-50083D1A0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394960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E43A7E-92FC-DBE3-678B-A0B21C5584FA}"/>
              </a:ext>
            </a:extLst>
          </p:cNvPr>
          <p:cNvSpPr/>
          <p:nvPr userDrawn="1"/>
        </p:nvSpPr>
        <p:spPr>
          <a:xfrm>
            <a:off x="0" y="3791566"/>
            <a:ext cx="12192000" cy="3066434"/>
          </a:xfrm>
          <a:prstGeom prst="rect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344108" cy="1516973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D0A2B0C-202B-EE99-C22D-2CB8C8A865F5}"/>
              </a:ext>
            </a:extLst>
          </p:cNvPr>
          <p:cNvSpPr/>
          <p:nvPr userDrawn="1"/>
        </p:nvSpPr>
        <p:spPr>
          <a:xfrm>
            <a:off x="0" y="3791566"/>
            <a:ext cx="12192000" cy="3066434"/>
          </a:xfrm>
          <a:prstGeom prst="rect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5" name="Rechteck 9">
            <a:extLst>
              <a:ext uri="{FF2B5EF4-FFF2-40B4-BE49-F238E27FC236}">
                <a16:creationId xmlns:a16="http://schemas.microsoft.com/office/drawing/2014/main" id="{C54F06D2-1C28-9D4E-C5F2-41D00536E8CD}"/>
              </a:ext>
            </a:extLst>
          </p:cNvPr>
          <p:cNvSpPr/>
          <p:nvPr userDrawn="1"/>
        </p:nvSpPr>
        <p:spPr>
          <a:xfrm>
            <a:off x="9196568" y="55399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Tel: +49 89 45 21 614 – 0</a:t>
            </a:r>
            <a:b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de-DE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mail@vista-geo.de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9">
            <a:extLst>
              <a:ext uri="{FF2B5EF4-FFF2-40B4-BE49-F238E27FC236}">
                <a16:creationId xmlns:a16="http://schemas.microsoft.com/office/drawing/2014/main" id="{AE95A797-5977-55D4-B8ED-F1C2BA6AB6D1}"/>
              </a:ext>
            </a:extLst>
          </p:cNvPr>
          <p:cNvSpPr/>
          <p:nvPr userDrawn="1"/>
        </p:nvSpPr>
        <p:spPr>
          <a:xfrm>
            <a:off x="9196568" y="4868566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Gabelsbergerstraße 51</a:t>
            </a:r>
          </a:p>
          <a:p>
            <a:pPr lvl="0" defTabSz="914400">
              <a:defRPr/>
            </a:pPr>
            <a:r>
              <a:rPr lang="de-DE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80333 München</a:t>
            </a:r>
          </a:p>
        </p:txBody>
      </p:sp>
      <p:sp>
        <p:nvSpPr>
          <p:cNvPr id="7" name="Rechteck 9">
            <a:extLst>
              <a:ext uri="{FF2B5EF4-FFF2-40B4-BE49-F238E27FC236}">
                <a16:creationId xmlns:a16="http://schemas.microsoft.com/office/drawing/2014/main" id="{D608E6D2-C093-36EA-A3E2-64ABA5DCDD0F}"/>
              </a:ext>
            </a:extLst>
          </p:cNvPr>
          <p:cNvSpPr/>
          <p:nvPr userDrawn="1"/>
        </p:nvSpPr>
        <p:spPr>
          <a:xfrm>
            <a:off x="9196568" y="609417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vista-geo.de</a:t>
            </a:r>
          </a:p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56302EA-6E46-1926-1200-9E7CFC109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054" y="4997635"/>
            <a:ext cx="2806959" cy="44623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de-DE" dirty="0"/>
              <a:t>Kontakt Name</a:t>
            </a:r>
            <a:br>
              <a:rPr lang="de-DE" dirty="0"/>
            </a:br>
            <a:r>
              <a:rPr lang="de-DE" dirty="0"/>
              <a:t>Position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CA337DE-BC57-2697-3291-1D56559CE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054" y="5848240"/>
            <a:ext cx="2806959" cy="446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Tel:</a:t>
            </a:r>
            <a:br>
              <a:rPr lang="de-DE" dirty="0"/>
            </a:br>
            <a:r>
              <a:rPr lang="de-DE" dirty="0"/>
              <a:t>E-Mail: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1DD307B0-8FF9-3001-5E4C-7A009AC5FD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7514" y="4997635"/>
            <a:ext cx="2806959" cy="44623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de-DE" dirty="0"/>
              <a:t>Kontakt Name</a:t>
            </a:r>
            <a:br>
              <a:rPr lang="de-DE" dirty="0"/>
            </a:br>
            <a:r>
              <a:rPr lang="de-DE" dirty="0"/>
              <a:t>Position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BFF262F2-5DED-F1E7-93AD-BCB03F308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7514" y="5848240"/>
            <a:ext cx="2806959" cy="446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Tel:</a:t>
            </a:r>
            <a:br>
              <a:rPr lang="de-DE" dirty="0"/>
            </a:br>
            <a:r>
              <a:rPr lang="de-DE" dirty="0"/>
              <a:t>E-Mail: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80E8F1-1886-B442-9FBC-2906C546088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44037" y="4118694"/>
            <a:ext cx="2552531" cy="25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3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platzhalt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584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9D9D87E-83CD-4F57-91C0-AB038C6D2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06024" y="0"/>
            <a:ext cx="11317287" cy="6899541"/>
          </a:xfrm>
          <a:custGeom>
            <a:avLst/>
            <a:gdLst>
              <a:gd name="connsiteX0" fmla="*/ 0 w 9415088"/>
              <a:gd name="connsiteY0" fmla="*/ 0 h 6858000"/>
              <a:gd name="connsiteX1" fmla="*/ 9415088 w 9415088"/>
              <a:gd name="connsiteY1" fmla="*/ 0 h 6858000"/>
              <a:gd name="connsiteX2" fmla="*/ 6217151 w 9415088"/>
              <a:gd name="connsiteY2" fmla="*/ 6858000 h 6858000"/>
              <a:gd name="connsiteX3" fmla="*/ 0 w 94150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88" h="6858000">
                <a:moveTo>
                  <a:pt x="0" y="0"/>
                </a:moveTo>
                <a:lnTo>
                  <a:pt x="9415088" y="0"/>
                </a:lnTo>
                <a:lnTo>
                  <a:pt x="6217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 userDrawn="1"/>
        </p:nvSpPr>
        <p:spPr>
          <a:xfrm>
            <a:off x="8073823" y="55399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Tel: +49 89 45 21 614 – 0</a:t>
            </a:r>
            <a:br>
              <a:rPr lang="de-DE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de-DE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mail@vista-geo.de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 userDrawn="1"/>
        </p:nvSpPr>
        <p:spPr>
          <a:xfrm>
            <a:off x="8073823" y="4868566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Gabelsbergerstraße 51</a:t>
            </a:r>
          </a:p>
          <a:p>
            <a:pPr lvl="0" defTabSz="914400">
              <a:defRPr/>
            </a:pPr>
            <a:r>
              <a:rPr lang="de-DE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80333 München</a:t>
            </a: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 userDrawn="1"/>
        </p:nvSpPr>
        <p:spPr>
          <a:xfrm>
            <a:off x="8073823" y="609417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de-DE" sz="1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vista-geo.de</a:t>
            </a:r>
          </a:p>
          <a:p>
            <a:pPr lvl="0" defTabSz="914400"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920499"/>
            <a:ext cx="5814432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7C10AD-31B0-C559-7630-8D8ADCCC31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34997" y="2478529"/>
            <a:ext cx="2552531" cy="25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hlussfolie_LI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6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2D7706-4C35-4835-E4FB-151EC975B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>
            <a:off x="4571999" y="-56080"/>
            <a:ext cx="7620001" cy="7519462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B73A5870-9AF4-FE3B-1AFD-C675FD16FC9D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CFA8D74-B1F7-4ED6-E472-26AB40C57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9AE039E-EB31-F51A-6DED-59014A9AFF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0871EB2-F39D-E5D2-B3AD-63DD8E1880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659188" y="2115697"/>
            <a:ext cx="2940843" cy="29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32">
          <p15:clr>
            <a:srgbClr val="F26B43"/>
          </p15:clr>
        </p15:guide>
        <p15:guide id="2" pos="642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065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990962-E4B2-323D-59C6-79C9B8EA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  <a:extLst>
              <a:ext uri="{FF2B5EF4-FFF2-40B4-BE49-F238E27FC236}">
                <a16:creationId xmlns:a16="http://schemas.microsoft.com/office/drawing/2014/main" id="{FA52836A-01E4-5358-EAEC-29C7EF465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03" y="105100"/>
            <a:ext cx="1977193" cy="1977193"/>
          </a:xfrm>
          <a:prstGeom prst="rect">
            <a:avLst/>
          </a:prstGeom>
        </p:spPr>
      </p:pic>
      <p:sp>
        <p:nvSpPr>
          <p:cNvPr id="8" name="Gleichschenkliges Dreieck 2">
            <a:extLst>
              <a:ext uri="{FF2B5EF4-FFF2-40B4-BE49-F238E27FC236}">
                <a16:creationId xmlns:a16="http://schemas.microsoft.com/office/drawing/2014/main" id="{B4259E89-5098-184D-D2CB-2B4070204F41}"/>
              </a:ext>
            </a:extLst>
          </p:cNvPr>
          <p:cNvSpPr/>
          <p:nvPr userDrawn="1"/>
        </p:nvSpPr>
        <p:spPr>
          <a:xfrm rot="10800000">
            <a:off x="-16591" y="-4536"/>
            <a:ext cx="995664" cy="1723971"/>
          </a:xfrm>
          <a:custGeom>
            <a:avLst/>
            <a:gdLst>
              <a:gd name="connsiteX0" fmla="*/ 0 w 1977193"/>
              <a:gd name="connsiteY0" fmla="*/ 1719436 h 1719436"/>
              <a:gd name="connsiteX1" fmla="*/ 988597 w 1977193"/>
              <a:gd name="connsiteY1" fmla="*/ 0 h 1719436"/>
              <a:gd name="connsiteX2" fmla="*/ 1977193 w 1977193"/>
              <a:gd name="connsiteY2" fmla="*/ 1719436 h 1719436"/>
              <a:gd name="connsiteX3" fmla="*/ 0 w 1977193"/>
              <a:gd name="connsiteY3" fmla="*/ 1719436 h 1719436"/>
              <a:gd name="connsiteX0" fmla="*/ 0 w 1033764"/>
              <a:gd name="connsiteY0" fmla="*/ 1719436 h 1719436"/>
              <a:gd name="connsiteX1" fmla="*/ 988597 w 1033764"/>
              <a:gd name="connsiteY1" fmla="*/ 0 h 1719436"/>
              <a:gd name="connsiteX2" fmla="*/ 1033764 w 1033764"/>
              <a:gd name="connsiteY2" fmla="*/ 1704921 h 1719436"/>
              <a:gd name="connsiteX3" fmla="*/ 0 w 1033764"/>
              <a:gd name="connsiteY3" fmla="*/ 1719436 h 1719436"/>
              <a:gd name="connsiteX0" fmla="*/ 0 w 1014714"/>
              <a:gd name="connsiteY0" fmla="*/ 1719436 h 1719436"/>
              <a:gd name="connsiteX1" fmla="*/ 988597 w 1014714"/>
              <a:gd name="connsiteY1" fmla="*/ 0 h 1719436"/>
              <a:gd name="connsiteX2" fmla="*/ 1014714 w 1014714"/>
              <a:gd name="connsiteY2" fmla="*/ 1714446 h 1719436"/>
              <a:gd name="connsiteX3" fmla="*/ 0 w 1014714"/>
              <a:gd name="connsiteY3" fmla="*/ 1719436 h 1719436"/>
              <a:gd name="connsiteX0" fmla="*/ 0 w 995664"/>
              <a:gd name="connsiteY0" fmla="*/ 1719436 h 1723971"/>
              <a:gd name="connsiteX1" fmla="*/ 988597 w 995664"/>
              <a:gd name="connsiteY1" fmla="*/ 0 h 1723971"/>
              <a:gd name="connsiteX2" fmla="*/ 995664 w 995664"/>
              <a:gd name="connsiteY2" fmla="*/ 1723971 h 1723971"/>
              <a:gd name="connsiteX3" fmla="*/ 0 w 995664"/>
              <a:gd name="connsiteY3" fmla="*/ 1719436 h 17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664" h="1723971">
                <a:moveTo>
                  <a:pt x="0" y="1719436"/>
                </a:moveTo>
                <a:lnTo>
                  <a:pt x="988597" y="0"/>
                </a:lnTo>
                <a:cubicBezTo>
                  <a:pt x="990953" y="574657"/>
                  <a:pt x="993308" y="1149314"/>
                  <a:pt x="995664" y="1723971"/>
                </a:cubicBezTo>
                <a:lnTo>
                  <a:pt x="0" y="1719436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Gleichschenkliges Dreieck 3">
            <a:extLst>
              <a:ext uri="{FF2B5EF4-FFF2-40B4-BE49-F238E27FC236}">
                <a16:creationId xmlns:a16="http://schemas.microsoft.com/office/drawing/2014/main" id="{FAA10E0B-AE05-3AC2-4F61-400357E5A527}"/>
              </a:ext>
            </a:extLst>
          </p:cNvPr>
          <p:cNvSpPr/>
          <p:nvPr userDrawn="1"/>
        </p:nvSpPr>
        <p:spPr>
          <a:xfrm rot="14482413">
            <a:off x="10194499" y="4219975"/>
            <a:ext cx="2649471" cy="2987929"/>
          </a:xfrm>
          <a:custGeom>
            <a:avLst/>
            <a:gdLst>
              <a:gd name="connsiteX0" fmla="*/ 0 w 3641527"/>
              <a:gd name="connsiteY0" fmla="*/ 2987929 h 2987929"/>
              <a:gd name="connsiteX1" fmla="*/ 1820764 w 3641527"/>
              <a:gd name="connsiteY1" fmla="*/ 0 h 2987929"/>
              <a:gd name="connsiteX2" fmla="*/ 3641527 w 3641527"/>
              <a:gd name="connsiteY2" fmla="*/ 2987929 h 2987929"/>
              <a:gd name="connsiteX3" fmla="*/ 0 w 3641527"/>
              <a:gd name="connsiteY3" fmla="*/ 2987929 h 2987929"/>
              <a:gd name="connsiteX0" fmla="*/ 0 w 2663927"/>
              <a:gd name="connsiteY0" fmla="*/ 1584534 h 2987929"/>
              <a:gd name="connsiteX1" fmla="*/ 843164 w 2663927"/>
              <a:gd name="connsiteY1" fmla="*/ 0 h 2987929"/>
              <a:gd name="connsiteX2" fmla="*/ 2663927 w 2663927"/>
              <a:gd name="connsiteY2" fmla="*/ 2987929 h 2987929"/>
              <a:gd name="connsiteX3" fmla="*/ 0 w 2663927"/>
              <a:gd name="connsiteY3" fmla="*/ 1584534 h 2987929"/>
              <a:gd name="connsiteX0" fmla="*/ 0 w 2649471"/>
              <a:gd name="connsiteY0" fmla="*/ 1538167 h 2987929"/>
              <a:gd name="connsiteX1" fmla="*/ 828708 w 2649471"/>
              <a:gd name="connsiteY1" fmla="*/ 0 h 2987929"/>
              <a:gd name="connsiteX2" fmla="*/ 2649471 w 2649471"/>
              <a:gd name="connsiteY2" fmla="*/ 2987929 h 2987929"/>
              <a:gd name="connsiteX3" fmla="*/ 0 w 2649471"/>
              <a:gd name="connsiteY3" fmla="*/ 1538167 h 29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471" h="2987929">
                <a:moveTo>
                  <a:pt x="0" y="1538167"/>
                </a:moveTo>
                <a:lnTo>
                  <a:pt x="828708" y="0"/>
                </a:lnTo>
                <a:lnTo>
                  <a:pt x="2649471" y="2987929"/>
                </a:lnTo>
                <a:lnTo>
                  <a:pt x="0" y="1538167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2" name="Freihandform: Form 23">
            <a:extLst>
              <a:ext uri="{FF2B5EF4-FFF2-40B4-BE49-F238E27FC236}">
                <a16:creationId xmlns:a16="http://schemas.microsoft.com/office/drawing/2014/main" id="{8AAF2EA6-186B-3F7A-6EA7-37057EE9E372}"/>
              </a:ext>
            </a:extLst>
          </p:cNvPr>
          <p:cNvSpPr/>
          <p:nvPr userDrawn="1"/>
        </p:nvSpPr>
        <p:spPr>
          <a:xfrm rot="5400000" flipH="1">
            <a:off x="-1461793" y="-1035560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  <a:effectLst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E9C74A9-73CD-EC96-9BF4-25169F52E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1052513"/>
            <a:ext cx="4954541" cy="1477328"/>
          </a:xfrm>
        </p:spPr>
        <p:txBody>
          <a:bodyPr vert="horz"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8454EF1-E151-A776-A7E2-8BB82CD70E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37" y="2841373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Verfasser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5AFA4593-1223-C3F7-16FC-EBBB2C99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037" y="3717137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  <a:endParaRPr lang="de-DE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46FC7DDE-B013-4823-5177-B92987269C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037" y="322773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E12FB70B-C551-5449-F212-8B55AA24F5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37" y="409062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316089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MoreInfo_eng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6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2D7706-4C35-4835-E4FB-151EC975B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>
            <a:off x="4571999" y="-56080"/>
            <a:ext cx="7620001" cy="7519462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B73A5870-9AF4-FE3B-1AFD-C675FD16FC9D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D95F33B5-25AA-516B-0313-DAAC7BFA7EDC}"/>
              </a:ext>
            </a:extLst>
          </p:cNvPr>
          <p:cNvSpPr txBox="1">
            <a:spLocks/>
          </p:cNvSpPr>
          <p:nvPr userDrawn="1"/>
        </p:nvSpPr>
        <p:spPr>
          <a:xfrm>
            <a:off x="830108" y="1451826"/>
            <a:ext cx="6050183" cy="122595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600" cap="none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600" cap="none" spc="4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Visit us for More Information</a:t>
            </a:r>
            <a:endParaRPr kumimoji="0" lang="de-DE" sz="3200" b="1" i="0" u="none" strike="noStrike" kern="600" cap="none" spc="4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17500" algn="tl">
                  <a:srgbClr val="000000">
                    <a:alpha val="47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98F398BB-D0EC-055A-B4FE-B7FA69402A87}"/>
              </a:ext>
            </a:extLst>
          </p:cNvPr>
          <p:cNvSpPr txBox="1">
            <a:spLocks/>
          </p:cNvSpPr>
          <p:nvPr userDrawn="1"/>
        </p:nvSpPr>
        <p:spPr>
          <a:xfrm>
            <a:off x="830106" y="2758362"/>
            <a:ext cx="9212849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2800" b="1" kern="600" spc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587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18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4905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600" cap="none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008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4000" b="1" i="0" u="none" strike="noStrike" kern="6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vista-geo.de</a:t>
            </a:r>
            <a:endParaRPr kumimoji="0" lang="de-DE" sz="4000" b="1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17500" algn="tl">
                  <a:srgbClr val="000000">
                    <a:alpha val="47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57E2F58-14C3-C864-E5A9-037B56F56B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66041" y="5597912"/>
            <a:ext cx="878800" cy="747326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D3CADF38-A601-EA5F-A6B3-DBAEBDC42132}"/>
              </a:ext>
            </a:extLst>
          </p:cNvPr>
          <p:cNvSpPr txBox="1">
            <a:spLocks/>
          </p:cNvSpPr>
          <p:nvPr userDrawn="1"/>
        </p:nvSpPr>
        <p:spPr>
          <a:xfrm>
            <a:off x="3034878" y="5162840"/>
            <a:ext cx="2052278" cy="122595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600" cap="none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6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Follow </a:t>
            </a:r>
            <a:r>
              <a:rPr kumimoji="0" lang="de-DE" sz="3200" b="1" i="0" u="none" strike="noStrike" kern="600" cap="none" spc="4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</a:t>
            </a:r>
            <a:endParaRPr kumimoji="0" lang="de-DE" sz="3200" b="1" i="0" u="none" strike="noStrike" kern="600" cap="none" spc="4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17500" algn="tl">
                  <a:srgbClr val="000000">
                    <a:alpha val="47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4781D0-A4E0-18D0-AAA7-60515ECFBB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59188" y="2115697"/>
            <a:ext cx="2940843" cy="29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32">
          <p15:clr>
            <a:srgbClr val="F26B43"/>
          </p15:clr>
        </p15:guide>
        <p15:guide id="2" pos="642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065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Titel 2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81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9184" y="1052512"/>
            <a:ext cx="5131816" cy="5292725"/>
          </a:xfrm>
          <a:prstGeom prst="rect">
            <a:avLst/>
          </a:pr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0888" y="1052513"/>
            <a:ext cx="5197111" cy="5292725"/>
          </a:xfrm>
          <a:prstGeom prst="rect">
            <a:avLst/>
          </a:pr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lang="de-DE" sz="1600" kern="600" spc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de-DE" sz="1600" kern="600" spc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-"/>
              <a:defRPr lang="de-DE" sz="1600" kern="600" spc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DAFB11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07C195F1-7DE7-1B3C-2D2F-F06FF196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F255D319-C38C-41C8-11AF-9A84CE8E748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72824" y="1052513"/>
            <a:ext cx="1019175" cy="5292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69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2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14D2BDA-7133-3DD7-18E6-6949B70B9456}"/>
              </a:ext>
            </a:extLst>
          </p:cNvPr>
          <p:cNvSpPr/>
          <p:nvPr userDrawn="1"/>
        </p:nvSpPr>
        <p:spPr>
          <a:xfrm>
            <a:off x="-13193" y="0"/>
            <a:ext cx="11186018" cy="364183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81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9184" y="115888"/>
            <a:ext cx="5250668" cy="6229349"/>
          </a:xfrm>
          <a:prstGeom prst="rect">
            <a:avLst/>
          </a:pr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0888" y="115889"/>
            <a:ext cx="5317475" cy="6229349"/>
          </a:xfrm>
          <a:prstGeom prst="rect">
            <a:avLst/>
          </a:pr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lang="de-DE" sz="1600" kern="600" spc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de-DE" sz="1600" kern="600" spc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-"/>
              <a:defRPr lang="de-DE" sz="1600" kern="600" spc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F255D319-C38C-41C8-11AF-9A84CE8E748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72824" y="1052513"/>
            <a:ext cx="1019175" cy="5292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074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2 Textboxen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14D2BDA-7133-3DD7-18E6-6949B70B9456}"/>
              </a:ext>
            </a:extLst>
          </p:cNvPr>
          <p:cNvSpPr/>
          <p:nvPr userDrawn="1"/>
        </p:nvSpPr>
        <p:spPr>
          <a:xfrm>
            <a:off x="-13193" y="0"/>
            <a:ext cx="11186018" cy="364183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81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9184" y="115888"/>
            <a:ext cx="5250668" cy="6229349"/>
          </a:xfrm>
          <a:prstGeom prst="rect">
            <a:avLst/>
          </a:prstGeom>
          <a:solidFill>
            <a:schemeClr val="accent6"/>
          </a:solidFill>
        </p:spPr>
        <p:txBody>
          <a:bodyPr wrap="square" lIns="360000" tIns="504000" rIns="360000" bIns="50400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0888" y="115889"/>
            <a:ext cx="5317475" cy="6229349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504000" rIns="360000" bIns="504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lang="de-DE" sz="1600" kern="600" spc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de-DE" sz="1600" kern="600" spc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-"/>
              <a:defRPr lang="de-DE" sz="1600" kern="600" spc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DAFB11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F255D319-C38C-41C8-11AF-9A84CE8E748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72824" y="1052513"/>
            <a:ext cx="1019175" cy="5292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0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Titel 4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6790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8" y="1052514"/>
            <a:ext cx="2545455" cy="5292724"/>
          </a:xfrm>
          <a:prstGeom prst="rect">
            <a:avLst/>
          </a:pr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7661" y="1052514"/>
            <a:ext cx="2545456" cy="5292724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Clr>
                <a:schemeClr val="bg1"/>
              </a:buClr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55285" y="1052514"/>
            <a:ext cx="2545455" cy="5292724"/>
          </a:xfrm>
          <a:prstGeom prst="rect">
            <a:avLst/>
          </a:pr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 marL="358775" indent="-358775">
              <a:buClr>
                <a:schemeClr val="tx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tx1"/>
              </a:buClr>
              <a:buFont typeface="Arial" panose="020B0604020202020204" pitchFamily="34" charset="0"/>
              <a:buChar char="•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Clr>
                <a:schemeClr val="bg1"/>
              </a:buClr>
              <a:buFont typeface="Symbol" panose="05050102010706020507" pitchFamily="18" charset="2"/>
              <a:buChar char="-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Picture Placeholder 63">
            <a:extLst>
              <a:ext uri="{FF2B5EF4-FFF2-40B4-BE49-F238E27FC236}">
                <a16:creationId xmlns:a16="http://schemas.microsoft.com/office/drawing/2014/main" id="{7D241DC8-F494-FC1B-3D90-19BD2D502AC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9820894" y="2648197"/>
            <a:ext cx="2371106" cy="4209803"/>
          </a:xfrm>
          <a:prstGeom prst="rtTriangl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55">
            <a:extLst>
              <a:ext uri="{FF2B5EF4-FFF2-40B4-BE49-F238E27FC236}">
                <a16:creationId xmlns:a16="http://schemas.microsoft.com/office/drawing/2014/main" id="{8A71F448-C1ED-74D6-F156-9F739A543C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75168" y="1052514"/>
            <a:ext cx="2551455" cy="5292724"/>
          </a:xfrm>
          <a:custGeom>
            <a:avLst/>
            <a:gdLst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0 w 3357005"/>
              <a:gd name="connsiteY3" fmla="*/ 6013476 h 6013476"/>
              <a:gd name="connsiteX4" fmla="*/ 0 w 3357005"/>
              <a:gd name="connsiteY4" fmla="*/ 0 h 6013476"/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2327033 w 3357005"/>
              <a:gd name="connsiteY3" fmla="*/ 6005841 h 6013476"/>
              <a:gd name="connsiteX4" fmla="*/ 0 w 3357005"/>
              <a:gd name="connsiteY4" fmla="*/ 6013476 h 6013476"/>
              <a:gd name="connsiteX5" fmla="*/ 0 w 3357005"/>
              <a:gd name="connsiteY5" fmla="*/ 0 h 6013476"/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2327033 w 3357005"/>
              <a:gd name="connsiteY3" fmla="*/ 6005841 h 6013476"/>
              <a:gd name="connsiteX4" fmla="*/ 0 w 3357005"/>
              <a:gd name="connsiteY4" fmla="*/ 6013476 h 6013476"/>
              <a:gd name="connsiteX5" fmla="*/ 0 w 3357005"/>
              <a:gd name="connsiteY5" fmla="*/ 0 h 6013476"/>
              <a:gd name="connsiteX0" fmla="*/ 0 w 3380755"/>
              <a:gd name="connsiteY0" fmla="*/ 0 h 6013476"/>
              <a:gd name="connsiteX1" fmla="*/ 3357005 w 3380755"/>
              <a:gd name="connsiteY1" fmla="*/ 0 h 6013476"/>
              <a:gd name="connsiteX2" fmla="*/ 3380755 w 3380755"/>
              <a:gd name="connsiteY2" fmla="*/ 5479087 h 6013476"/>
              <a:gd name="connsiteX3" fmla="*/ 2327033 w 3380755"/>
              <a:gd name="connsiteY3" fmla="*/ 6005841 h 6013476"/>
              <a:gd name="connsiteX4" fmla="*/ 0 w 3380755"/>
              <a:gd name="connsiteY4" fmla="*/ 6013476 h 6013476"/>
              <a:gd name="connsiteX5" fmla="*/ 0 w 3380755"/>
              <a:gd name="connsiteY5" fmla="*/ 0 h 6013476"/>
              <a:gd name="connsiteX0" fmla="*/ 0 w 3380755"/>
              <a:gd name="connsiteY0" fmla="*/ 0 h 6013476"/>
              <a:gd name="connsiteX1" fmla="*/ 3357005 w 3380755"/>
              <a:gd name="connsiteY1" fmla="*/ 0 h 6013476"/>
              <a:gd name="connsiteX2" fmla="*/ 3380755 w 3380755"/>
              <a:gd name="connsiteY2" fmla="*/ 5479087 h 6013476"/>
              <a:gd name="connsiteX3" fmla="*/ 2327033 w 3380755"/>
              <a:gd name="connsiteY3" fmla="*/ 6005841 h 6013476"/>
              <a:gd name="connsiteX4" fmla="*/ 0 w 3380755"/>
              <a:gd name="connsiteY4" fmla="*/ 6013476 h 6013476"/>
              <a:gd name="connsiteX5" fmla="*/ 0 w 3380755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529061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529061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339055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339055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1260"/>
              <a:gd name="connsiteY0" fmla="*/ 0 h 6013476"/>
              <a:gd name="connsiteX1" fmla="*/ 3357005 w 3361260"/>
              <a:gd name="connsiteY1" fmla="*/ 0 h 6013476"/>
              <a:gd name="connsiteX2" fmla="*/ 3361260 w 3361260"/>
              <a:gd name="connsiteY2" fmla="*/ 4270475 h 6013476"/>
              <a:gd name="connsiteX3" fmla="*/ 2327033 w 3361260"/>
              <a:gd name="connsiteY3" fmla="*/ 6005841 h 6013476"/>
              <a:gd name="connsiteX4" fmla="*/ 0 w 3361260"/>
              <a:gd name="connsiteY4" fmla="*/ 6013476 h 6013476"/>
              <a:gd name="connsiteX5" fmla="*/ 0 w 3361260"/>
              <a:gd name="connsiteY5" fmla="*/ 0 h 6013476"/>
              <a:gd name="connsiteX0" fmla="*/ 0 w 3361260"/>
              <a:gd name="connsiteY0" fmla="*/ 0 h 6013476"/>
              <a:gd name="connsiteX1" fmla="*/ 3357005 w 3361260"/>
              <a:gd name="connsiteY1" fmla="*/ 0 h 6013476"/>
              <a:gd name="connsiteX2" fmla="*/ 3361260 w 3361260"/>
              <a:gd name="connsiteY2" fmla="*/ 4270475 h 6013476"/>
              <a:gd name="connsiteX3" fmla="*/ 2327033 w 3361260"/>
              <a:gd name="connsiteY3" fmla="*/ 6005841 h 6013476"/>
              <a:gd name="connsiteX4" fmla="*/ 0 w 3361260"/>
              <a:gd name="connsiteY4" fmla="*/ 6013476 h 6013476"/>
              <a:gd name="connsiteX5" fmla="*/ 0 w 3361260"/>
              <a:gd name="connsiteY5" fmla="*/ 0 h 6013476"/>
              <a:gd name="connsiteX0" fmla="*/ 0 w 3362116"/>
              <a:gd name="connsiteY0" fmla="*/ 0 h 6013476"/>
              <a:gd name="connsiteX1" fmla="*/ 3357005 w 3362116"/>
              <a:gd name="connsiteY1" fmla="*/ 0 h 6013476"/>
              <a:gd name="connsiteX2" fmla="*/ 3361260 w 3362116"/>
              <a:gd name="connsiteY2" fmla="*/ 4270475 h 6013476"/>
              <a:gd name="connsiteX3" fmla="*/ 2327033 w 3362116"/>
              <a:gd name="connsiteY3" fmla="*/ 6005841 h 6013476"/>
              <a:gd name="connsiteX4" fmla="*/ 0 w 3362116"/>
              <a:gd name="connsiteY4" fmla="*/ 6013476 h 6013476"/>
              <a:gd name="connsiteX5" fmla="*/ 0 w 3362116"/>
              <a:gd name="connsiteY5" fmla="*/ 0 h 6013476"/>
              <a:gd name="connsiteX0" fmla="*/ 0 w 3377233"/>
              <a:gd name="connsiteY0" fmla="*/ 0 h 6013476"/>
              <a:gd name="connsiteX1" fmla="*/ 3357005 w 3377233"/>
              <a:gd name="connsiteY1" fmla="*/ 0 h 6013476"/>
              <a:gd name="connsiteX2" fmla="*/ 3376500 w 3377233"/>
              <a:gd name="connsiteY2" fmla="*/ 4293335 h 6013476"/>
              <a:gd name="connsiteX3" fmla="*/ 2327033 w 3377233"/>
              <a:gd name="connsiteY3" fmla="*/ 6005841 h 6013476"/>
              <a:gd name="connsiteX4" fmla="*/ 0 w 3377233"/>
              <a:gd name="connsiteY4" fmla="*/ 6013476 h 6013476"/>
              <a:gd name="connsiteX5" fmla="*/ 0 w 3377233"/>
              <a:gd name="connsiteY5" fmla="*/ 0 h 6013476"/>
              <a:gd name="connsiteX0" fmla="*/ 0 w 3362116"/>
              <a:gd name="connsiteY0" fmla="*/ 0 h 6013476"/>
              <a:gd name="connsiteX1" fmla="*/ 3357005 w 3362116"/>
              <a:gd name="connsiteY1" fmla="*/ 0 h 6013476"/>
              <a:gd name="connsiteX2" fmla="*/ 3361260 w 3362116"/>
              <a:gd name="connsiteY2" fmla="*/ 4293335 h 6013476"/>
              <a:gd name="connsiteX3" fmla="*/ 2327033 w 3362116"/>
              <a:gd name="connsiteY3" fmla="*/ 6005841 h 6013476"/>
              <a:gd name="connsiteX4" fmla="*/ 0 w 3362116"/>
              <a:gd name="connsiteY4" fmla="*/ 6013476 h 6013476"/>
              <a:gd name="connsiteX5" fmla="*/ 0 w 3362116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74396"/>
              <a:gd name="connsiteY0" fmla="*/ 0 h 6013476"/>
              <a:gd name="connsiteX1" fmla="*/ 3357005 w 3374396"/>
              <a:gd name="connsiteY1" fmla="*/ 0 h 6013476"/>
              <a:gd name="connsiteX2" fmla="*/ 3373642 w 3374396"/>
              <a:gd name="connsiteY2" fmla="*/ 4231422 h 6013476"/>
              <a:gd name="connsiteX3" fmla="*/ 2327033 w 3374396"/>
              <a:gd name="connsiteY3" fmla="*/ 6005841 h 6013476"/>
              <a:gd name="connsiteX4" fmla="*/ 0 w 3374396"/>
              <a:gd name="connsiteY4" fmla="*/ 6013476 h 6013476"/>
              <a:gd name="connsiteX5" fmla="*/ 0 w 3374396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88560 h 6013476"/>
              <a:gd name="connsiteX3" fmla="*/ 2327033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88560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76509"/>
              <a:gd name="connsiteY0" fmla="*/ 0 h 6013476"/>
              <a:gd name="connsiteX1" fmla="*/ 3376055 w 3376509"/>
              <a:gd name="connsiteY1" fmla="*/ 0 h 6013476"/>
              <a:gd name="connsiteX2" fmla="*/ 3285701 w 3376509"/>
              <a:gd name="connsiteY2" fmla="*/ 4213080 h 6013476"/>
              <a:gd name="connsiteX3" fmla="*/ 2234330 w 3376509"/>
              <a:gd name="connsiteY3" fmla="*/ 6005841 h 6013476"/>
              <a:gd name="connsiteX4" fmla="*/ 0 w 3376509"/>
              <a:gd name="connsiteY4" fmla="*/ 6013476 h 6013476"/>
              <a:gd name="connsiteX5" fmla="*/ 0 w 3376509"/>
              <a:gd name="connsiteY5" fmla="*/ 0 h 6013476"/>
              <a:gd name="connsiteX0" fmla="*/ 0 w 3384939"/>
              <a:gd name="connsiteY0" fmla="*/ 0 h 6013476"/>
              <a:gd name="connsiteX1" fmla="*/ 3376055 w 3384939"/>
              <a:gd name="connsiteY1" fmla="*/ 0 h 6013476"/>
              <a:gd name="connsiteX2" fmla="*/ 3384584 w 3384939"/>
              <a:gd name="connsiteY2" fmla="*/ 4194690 h 6013476"/>
              <a:gd name="connsiteX3" fmla="*/ 2234330 w 3384939"/>
              <a:gd name="connsiteY3" fmla="*/ 6005841 h 6013476"/>
              <a:gd name="connsiteX4" fmla="*/ 0 w 3384939"/>
              <a:gd name="connsiteY4" fmla="*/ 6013476 h 6013476"/>
              <a:gd name="connsiteX5" fmla="*/ 0 w 3384939"/>
              <a:gd name="connsiteY5" fmla="*/ 0 h 6013476"/>
              <a:gd name="connsiteX0" fmla="*/ 0 w 3384939"/>
              <a:gd name="connsiteY0" fmla="*/ 0 h 6013476"/>
              <a:gd name="connsiteX1" fmla="*/ 3376055 w 3384939"/>
              <a:gd name="connsiteY1" fmla="*/ 0 h 6013476"/>
              <a:gd name="connsiteX2" fmla="*/ 3384584 w 3384939"/>
              <a:gd name="connsiteY2" fmla="*/ 4194690 h 6013476"/>
              <a:gd name="connsiteX3" fmla="*/ 2234330 w 3384939"/>
              <a:gd name="connsiteY3" fmla="*/ 6005841 h 6013476"/>
              <a:gd name="connsiteX4" fmla="*/ 0 w 3384939"/>
              <a:gd name="connsiteY4" fmla="*/ 6013476 h 6013476"/>
              <a:gd name="connsiteX5" fmla="*/ 0 w 3384939"/>
              <a:gd name="connsiteY5" fmla="*/ 0 h 6013476"/>
              <a:gd name="connsiteX0" fmla="*/ 0 w 3384611"/>
              <a:gd name="connsiteY0" fmla="*/ 0 h 6013476"/>
              <a:gd name="connsiteX1" fmla="*/ 3376055 w 3384611"/>
              <a:gd name="connsiteY1" fmla="*/ 0 h 6013476"/>
              <a:gd name="connsiteX2" fmla="*/ 3384584 w 3384611"/>
              <a:gd name="connsiteY2" fmla="*/ 4194690 h 6013476"/>
              <a:gd name="connsiteX3" fmla="*/ 2234330 w 3384611"/>
              <a:gd name="connsiteY3" fmla="*/ 6005841 h 6013476"/>
              <a:gd name="connsiteX4" fmla="*/ 0 w 3384611"/>
              <a:gd name="connsiteY4" fmla="*/ 6013476 h 6013476"/>
              <a:gd name="connsiteX5" fmla="*/ 0 w 3384611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02741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02741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047572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047572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78827"/>
              <a:gd name="connsiteY0" fmla="*/ 0 h 6013476"/>
              <a:gd name="connsiteX1" fmla="*/ 3376055 w 3378827"/>
              <a:gd name="connsiteY1" fmla="*/ 0 h 6013476"/>
              <a:gd name="connsiteX2" fmla="*/ 3372224 w 3378827"/>
              <a:gd name="connsiteY2" fmla="*/ 4035312 h 6013476"/>
              <a:gd name="connsiteX3" fmla="*/ 2234330 w 3378827"/>
              <a:gd name="connsiteY3" fmla="*/ 6005841 h 6013476"/>
              <a:gd name="connsiteX4" fmla="*/ 0 w 3378827"/>
              <a:gd name="connsiteY4" fmla="*/ 6013476 h 6013476"/>
              <a:gd name="connsiteX5" fmla="*/ 0 w 3378827"/>
              <a:gd name="connsiteY5" fmla="*/ 0 h 6013476"/>
              <a:gd name="connsiteX0" fmla="*/ 0 w 3378827"/>
              <a:gd name="connsiteY0" fmla="*/ 0 h 6013476"/>
              <a:gd name="connsiteX1" fmla="*/ 3376055 w 3378827"/>
              <a:gd name="connsiteY1" fmla="*/ 0 h 6013476"/>
              <a:gd name="connsiteX2" fmla="*/ 3372224 w 3378827"/>
              <a:gd name="connsiteY2" fmla="*/ 4035312 h 6013476"/>
              <a:gd name="connsiteX3" fmla="*/ 2234330 w 3378827"/>
              <a:gd name="connsiteY3" fmla="*/ 6005841 h 6013476"/>
              <a:gd name="connsiteX4" fmla="*/ 0 w 3378827"/>
              <a:gd name="connsiteY4" fmla="*/ 6013476 h 6013476"/>
              <a:gd name="connsiteX5" fmla="*/ 0 w 3378827"/>
              <a:gd name="connsiteY5" fmla="*/ 0 h 6013476"/>
              <a:gd name="connsiteX0" fmla="*/ 0 w 3384612"/>
              <a:gd name="connsiteY0" fmla="*/ 0 h 6013476"/>
              <a:gd name="connsiteX1" fmla="*/ 3376055 w 3384612"/>
              <a:gd name="connsiteY1" fmla="*/ 0 h 6013476"/>
              <a:gd name="connsiteX2" fmla="*/ 3384585 w 3384612"/>
              <a:gd name="connsiteY2" fmla="*/ 3967882 h 6013476"/>
              <a:gd name="connsiteX3" fmla="*/ 2234330 w 3384612"/>
              <a:gd name="connsiteY3" fmla="*/ 6005841 h 6013476"/>
              <a:gd name="connsiteX4" fmla="*/ 0 w 3384612"/>
              <a:gd name="connsiteY4" fmla="*/ 6013476 h 6013476"/>
              <a:gd name="connsiteX5" fmla="*/ 0 w 3384612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2234330 w 3380371"/>
              <a:gd name="connsiteY3" fmla="*/ 6005841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1755116 w 3380371"/>
              <a:gd name="connsiteY3" fmla="*/ 6010439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1830781 w 3380371"/>
              <a:gd name="connsiteY3" fmla="*/ 6010439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4088949 h 6013476"/>
              <a:gd name="connsiteX3" fmla="*/ 1830781 w 3380371"/>
              <a:gd name="connsiteY3" fmla="*/ 6010439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78807"/>
              <a:gd name="connsiteY0" fmla="*/ 0 h 6013476"/>
              <a:gd name="connsiteX1" fmla="*/ 3376055 w 3378807"/>
              <a:gd name="connsiteY1" fmla="*/ 0 h 6013476"/>
              <a:gd name="connsiteX2" fmla="*/ 3372100 w 3378807"/>
              <a:gd name="connsiteY2" fmla="*/ 4047572 h 6013476"/>
              <a:gd name="connsiteX3" fmla="*/ 1830781 w 3378807"/>
              <a:gd name="connsiteY3" fmla="*/ 6010439 h 6013476"/>
              <a:gd name="connsiteX4" fmla="*/ 0 w 3378807"/>
              <a:gd name="connsiteY4" fmla="*/ 6013476 h 6013476"/>
              <a:gd name="connsiteX5" fmla="*/ 0 w 3378807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4 w 3378068"/>
              <a:gd name="connsiteY2" fmla="*/ 4038377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5 w 3378068"/>
              <a:gd name="connsiteY2" fmla="*/ 4024584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5 w 3378068"/>
              <a:gd name="connsiteY2" fmla="*/ 3768227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5 w 3378068"/>
              <a:gd name="connsiteY2" fmla="*/ 3727750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5 w 3378068"/>
              <a:gd name="connsiteY2" fmla="*/ 3673780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068" h="6013476">
                <a:moveTo>
                  <a:pt x="0" y="0"/>
                </a:moveTo>
                <a:lnTo>
                  <a:pt x="3376055" y="0"/>
                </a:lnTo>
                <a:cubicBezTo>
                  <a:pt x="3383972" y="1826362"/>
                  <a:pt x="3366007" y="2927663"/>
                  <a:pt x="3365795" y="3673780"/>
                </a:cubicBezTo>
                <a:lnTo>
                  <a:pt x="1830781" y="6010439"/>
                </a:lnTo>
                <a:lnTo>
                  <a:pt x="0" y="60134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>
              <a:buClr>
                <a:schemeClr val="tx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tx1"/>
              </a:buClr>
              <a:buFont typeface="Arial" panose="020B0604020202020204" pitchFamily="34" charset="0"/>
              <a:buChar char="•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CE593D40-A0F5-D148-4A3A-70F100CC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360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  <p15:guide id="7" pos="5654">
          <p15:clr>
            <a:srgbClr val="F26B43"/>
          </p15:clr>
        </p15:guide>
        <p15:guide id="8" pos="5473">
          <p15:clr>
            <a:srgbClr val="F26B43"/>
          </p15:clr>
        </p15:guide>
        <p15:guide id="9" pos="2207">
          <p15:clr>
            <a:srgbClr val="F26B43"/>
          </p15:clr>
        </p15:guide>
        <p15:guide id="10" pos="2026">
          <p15:clr>
            <a:srgbClr val="F26B43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4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C795C0-27A8-F340-D726-953797397111}"/>
              </a:ext>
            </a:extLst>
          </p:cNvPr>
          <p:cNvSpPr/>
          <p:nvPr userDrawn="1"/>
        </p:nvSpPr>
        <p:spPr>
          <a:xfrm>
            <a:off x="-1" y="0"/>
            <a:ext cx="11103429" cy="102127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6790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8" y="115888"/>
            <a:ext cx="2545455" cy="6229350"/>
          </a:xfrm>
          <a:prstGeom prst="rect">
            <a:avLst/>
          </a:pr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7661" y="115888"/>
            <a:ext cx="2545456" cy="6229350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 marL="358775" indent="-358775">
              <a:buClr>
                <a:schemeClr val="bg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Clr>
                <a:schemeClr val="bg1"/>
              </a:buClr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55285" y="115888"/>
            <a:ext cx="2545455" cy="6229350"/>
          </a:xfrm>
          <a:prstGeom prst="rect">
            <a:avLst/>
          </a:pr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tx1"/>
              </a:buClr>
              <a:buFont typeface="Arial" panose="020B0604020202020204" pitchFamily="34" charset="0"/>
              <a:buChar char="•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Clr>
                <a:schemeClr val="bg1"/>
              </a:buClr>
              <a:buFont typeface="Symbol" panose="05050102010706020507" pitchFamily="18" charset="2"/>
              <a:buChar char="-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Picture Placeholder 63">
            <a:extLst>
              <a:ext uri="{FF2B5EF4-FFF2-40B4-BE49-F238E27FC236}">
                <a16:creationId xmlns:a16="http://schemas.microsoft.com/office/drawing/2014/main" id="{7D241DC8-F494-FC1B-3D90-19BD2D502AC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9820894" y="2648197"/>
            <a:ext cx="2371106" cy="4209803"/>
          </a:xfrm>
          <a:prstGeom prst="rtTriangl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55">
            <a:extLst>
              <a:ext uri="{FF2B5EF4-FFF2-40B4-BE49-F238E27FC236}">
                <a16:creationId xmlns:a16="http://schemas.microsoft.com/office/drawing/2014/main" id="{8A71F448-C1ED-74D6-F156-9F739A543C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75168" y="115888"/>
            <a:ext cx="2551455" cy="6229350"/>
          </a:xfrm>
          <a:custGeom>
            <a:avLst/>
            <a:gdLst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0 w 3357005"/>
              <a:gd name="connsiteY3" fmla="*/ 6013476 h 6013476"/>
              <a:gd name="connsiteX4" fmla="*/ 0 w 3357005"/>
              <a:gd name="connsiteY4" fmla="*/ 0 h 6013476"/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2327033 w 3357005"/>
              <a:gd name="connsiteY3" fmla="*/ 6005841 h 6013476"/>
              <a:gd name="connsiteX4" fmla="*/ 0 w 3357005"/>
              <a:gd name="connsiteY4" fmla="*/ 6013476 h 6013476"/>
              <a:gd name="connsiteX5" fmla="*/ 0 w 3357005"/>
              <a:gd name="connsiteY5" fmla="*/ 0 h 6013476"/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2327033 w 3357005"/>
              <a:gd name="connsiteY3" fmla="*/ 6005841 h 6013476"/>
              <a:gd name="connsiteX4" fmla="*/ 0 w 3357005"/>
              <a:gd name="connsiteY4" fmla="*/ 6013476 h 6013476"/>
              <a:gd name="connsiteX5" fmla="*/ 0 w 3357005"/>
              <a:gd name="connsiteY5" fmla="*/ 0 h 6013476"/>
              <a:gd name="connsiteX0" fmla="*/ 0 w 3380755"/>
              <a:gd name="connsiteY0" fmla="*/ 0 h 6013476"/>
              <a:gd name="connsiteX1" fmla="*/ 3357005 w 3380755"/>
              <a:gd name="connsiteY1" fmla="*/ 0 h 6013476"/>
              <a:gd name="connsiteX2" fmla="*/ 3380755 w 3380755"/>
              <a:gd name="connsiteY2" fmla="*/ 5479087 h 6013476"/>
              <a:gd name="connsiteX3" fmla="*/ 2327033 w 3380755"/>
              <a:gd name="connsiteY3" fmla="*/ 6005841 h 6013476"/>
              <a:gd name="connsiteX4" fmla="*/ 0 w 3380755"/>
              <a:gd name="connsiteY4" fmla="*/ 6013476 h 6013476"/>
              <a:gd name="connsiteX5" fmla="*/ 0 w 3380755"/>
              <a:gd name="connsiteY5" fmla="*/ 0 h 6013476"/>
              <a:gd name="connsiteX0" fmla="*/ 0 w 3380755"/>
              <a:gd name="connsiteY0" fmla="*/ 0 h 6013476"/>
              <a:gd name="connsiteX1" fmla="*/ 3357005 w 3380755"/>
              <a:gd name="connsiteY1" fmla="*/ 0 h 6013476"/>
              <a:gd name="connsiteX2" fmla="*/ 3380755 w 3380755"/>
              <a:gd name="connsiteY2" fmla="*/ 5479087 h 6013476"/>
              <a:gd name="connsiteX3" fmla="*/ 2327033 w 3380755"/>
              <a:gd name="connsiteY3" fmla="*/ 6005841 h 6013476"/>
              <a:gd name="connsiteX4" fmla="*/ 0 w 3380755"/>
              <a:gd name="connsiteY4" fmla="*/ 6013476 h 6013476"/>
              <a:gd name="connsiteX5" fmla="*/ 0 w 3380755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529061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529061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339055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339055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1260"/>
              <a:gd name="connsiteY0" fmla="*/ 0 h 6013476"/>
              <a:gd name="connsiteX1" fmla="*/ 3357005 w 3361260"/>
              <a:gd name="connsiteY1" fmla="*/ 0 h 6013476"/>
              <a:gd name="connsiteX2" fmla="*/ 3361260 w 3361260"/>
              <a:gd name="connsiteY2" fmla="*/ 4270475 h 6013476"/>
              <a:gd name="connsiteX3" fmla="*/ 2327033 w 3361260"/>
              <a:gd name="connsiteY3" fmla="*/ 6005841 h 6013476"/>
              <a:gd name="connsiteX4" fmla="*/ 0 w 3361260"/>
              <a:gd name="connsiteY4" fmla="*/ 6013476 h 6013476"/>
              <a:gd name="connsiteX5" fmla="*/ 0 w 3361260"/>
              <a:gd name="connsiteY5" fmla="*/ 0 h 6013476"/>
              <a:gd name="connsiteX0" fmla="*/ 0 w 3361260"/>
              <a:gd name="connsiteY0" fmla="*/ 0 h 6013476"/>
              <a:gd name="connsiteX1" fmla="*/ 3357005 w 3361260"/>
              <a:gd name="connsiteY1" fmla="*/ 0 h 6013476"/>
              <a:gd name="connsiteX2" fmla="*/ 3361260 w 3361260"/>
              <a:gd name="connsiteY2" fmla="*/ 4270475 h 6013476"/>
              <a:gd name="connsiteX3" fmla="*/ 2327033 w 3361260"/>
              <a:gd name="connsiteY3" fmla="*/ 6005841 h 6013476"/>
              <a:gd name="connsiteX4" fmla="*/ 0 w 3361260"/>
              <a:gd name="connsiteY4" fmla="*/ 6013476 h 6013476"/>
              <a:gd name="connsiteX5" fmla="*/ 0 w 3361260"/>
              <a:gd name="connsiteY5" fmla="*/ 0 h 6013476"/>
              <a:gd name="connsiteX0" fmla="*/ 0 w 3362116"/>
              <a:gd name="connsiteY0" fmla="*/ 0 h 6013476"/>
              <a:gd name="connsiteX1" fmla="*/ 3357005 w 3362116"/>
              <a:gd name="connsiteY1" fmla="*/ 0 h 6013476"/>
              <a:gd name="connsiteX2" fmla="*/ 3361260 w 3362116"/>
              <a:gd name="connsiteY2" fmla="*/ 4270475 h 6013476"/>
              <a:gd name="connsiteX3" fmla="*/ 2327033 w 3362116"/>
              <a:gd name="connsiteY3" fmla="*/ 6005841 h 6013476"/>
              <a:gd name="connsiteX4" fmla="*/ 0 w 3362116"/>
              <a:gd name="connsiteY4" fmla="*/ 6013476 h 6013476"/>
              <a:gd name="connsiteX5" fmla="*/ 0 w 3362116"/>
              <a:gd name="connsiteY5" fmla="*/ 0 h 6013476"/>
              <a:gd name="connsiteX0" fmla="*/ 0 w 3377233"/>
              <a:gd name="connsiteY0" fmla="*/ 0 h 6013476"/>
              <a:gd name="connsiteX1" fmla="*/ 3357005 w 3377233"/>
              <a:gd name="connsiteY1" fmla="*/ 0 h 6013476"/>
              <a:gd name="connsiteX2" fmla="*/ 3376500 w 3377233"/>
              <a:gd name="connsiteY2" fmla="*/ 4293335 h 6013476"/>
              <a:gd name="connsiteX3" fmla="*/ 2327033 w 3377233"/>
              <a:gd name="connsiteY3" fmla="*/ 6005841 h 6013476"/>
              <a:gd name="connsiteX4" fmla="*/ 0 w 3377233"/>
              <a:gd name="connsiteY4" fmla="*/ 6013476 h 6013476"/>
              <a:gd name="connsiteX5" fmla="*/ 0 w 3377233"/>
              <a:gd name="connsiteY5" fmla="*/ 0 h 6013476"/>
              <a:gd name="connsiteX0" fmla="*/ 0 w 3362116"/>
              <a:gd name="connsiteY0" fmla="*/ 0 h 6013476"/>
              <a:gd name="connsiteX1" fmla="*/ 3357005 w 3362116"/>
              <a:gd name="connsiteY1" fmla="*/ 0 h 6013476"/>
              <a:gd name="connsiteX2" fmla="*/ 3361260 w 3362116"/>
              <a:gd name="connsiteY2" fmla="*/ 4293335 h 6013476"/>
              <a:gd name="connsiteX3" fmla="*/ 2327033 w 3362116"/>
              <a:gd name="connsiteY3" fmla="*/ 6005841 h 6013476"/>
              <a:gd name="connsiteX4" fmla="*/ 0 w 3362116"/>
              <a:gd name="connsiteY4" fmla="*/ 6013476 h 6013476"/>
              <a:gd name="connsiteX5" fmla="*/ 0 w 3362116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74396"/>
              <a:gd name="connsiteY0" fmla="*/ 0 h 6013476"/>
              <a:gd name="connsiteX1" fmla="*/ 3357005 w 3374396"/>
              <a:gd name="connsiteY1" fmla="*/ 0 h 6013476"/>
              <a:gd name="connsiteX2" fmla="*/ 3373642 w 3374396"/>
              <a:gd name="connsiteY2" fmla="*/ 4231422 h 6013476"/>
              <a:gd name="connsiteX3" fmla="*/ 2327033 w 3374396"/>
              <a:gd name="connsiteY3" fmla="*/ 6005841 h 6013476"/>
              <a:gd name="connsiteX4" fmla="*/ 0 w 3374396"/>
              <a:gd name="connsiteY4" fmla="*/ 6013476 h 6013476"/>
              <a:gd name="connsiteX5" fmla="*/ 0 w 3374396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88560 h 6013476"/>
              <a:gd name="connsiteX3" fmla="*/ 2327033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88560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76509"/>
              <a:gd name="connsiteY0" fmla="*/ 0 h 6013476"/>
              <a:gd name="connsiteX1" fmla="*/ 3376055 w 3376509"/>
              <a:gd name="connsiteY1" fmla="*/ 0 h 6013476"/>
              <a:gd name="connsiteX2" fmla="*/ 3285701 w 3376509"/>
              <a:gd name="connsiteY2" fmla="*/ 4213080 h 6013476"/>
              <a:gd name="connsiteX3" fmla="*/ 2234330 w 3376509"/>
              <a:gd name="connsiteY3" fmla="*/ 6005841 h 6013476"/>
              <a:gd name="connsiteX4" fmla="*/ 0 w 3376509"/>
              <a:gd name="connsiteY4" fmla="*/ 6013476 h 6013476"/>
              <a:gd name="connsiteX5" fmla="*/ 0 w 3376509"/>
              <a:gd name="connsiteY5" fmla="*/ 0 h 6013476"/>
              <a:gd name="connsiteX0" fmla="*/ 0 w 3384939"/>
              <a:gd name="connsiteY0" fmla="*/ 0 h 6013476"/>
              <a:gd name="connsiteX1" fmla="*/ 3376055 w 3384939"/>
              <a:gd name="connsiteY1" fmla="*/ 0 h 6013476"/>
              <a:gd name="connsiteX2" fmla="*/ 3384584 w 3384939"/>
              <a:gd name="connsiteY2" fmla="*/ 4194690 h 6013476"/>
              <a:gd name="connsiteX3" fmla="*/ 2234330 w 3384939"/>
              <a:gd name="connsiteY3" fmla="*/ 6005841 h 6013476"/>
              <a:gd name="connsiteX4" fmla="*/ 0 w 3384939"/>
              <a:gd name="connsiteY4" fmla="*/ 6013476 h 6013476"/>
              <a:gd name="connsiteX5" fmla="*/ 0 w 3384939"/>
              <a:gd name="connsiteY5" fmla="*/ 0 h 6013476"/>
              <a:gd name="connsiteX0" fmla="*/ 0 w 3384939"/>
              <a:gd name="connsiteY0" fmla="*/ 0 h 6013476"/>
              <a:gd name="connsiteX1" fmla="*/ 3376055 w 3384939"/>
              <a:gd name="connsiteY1" fmla="*/ 0 h 6013476"/>
              <a:gd name="connsiteX2" fmla="*/ 3384584 w 3384939"/>
              <a:gd name="connsiteY2" fmla="*/ 4194690 h 6013476"/>
              <a:gd name="connsiteX3" fmla="*/ 2234330 w 3384939"/>
              <a:gd name="connsiteY3" fmla="*/ 6005841 h 6013476"/>
              <a:gd name="connsiteX4" fmla="*/ 0 w 3384939"/>
              <a:gd name="connsiteY4" fmla="*/ 6013476 h 6013476"/>
              <a:gd name="connsiteX5" fmla="*/ 0 w 3384939"/>
              <a:gd name="connsiteY5" fmla="*/ 0 h 6013476"/>
              <a:gd name="connsiteX0" fmla="*/ 0 w 3384611"/>
              <a:gd name="connsiteY0" fmla="*/ 0 h 6013476"/>
              <a:gd name="connsiteX1" fmla="*/ 3376055 w 3384611"/>
              <a:gd name="connsiteY1" fmla="*/ 0 h 6013476"/>
              <a:gd name="connsiteX2" fmla="*/ 3384584 w 3384611"/>
              <a:gd name="connsiteY2" fmla="*/ 4194690 h 6013476"/>
              <a:gd name="connsiteX3" fmla="*/ 2234330 w 3384611"/>
              <a:gd name="connsiteY3" fmla="*/ 6005841 h 6013476"/>
              <a:gd name="connsiteX4" fmla="*/ 0 w 3384611"/>
              <a:gd name="connsiteY4" fmla="*/ 6013476 h 6013476"/>
              <a:gd name="connsiteX5" fmla="*/ 0 w 3384611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02741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02741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047572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047572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78827"/>
              <a:gd name="connsiteY0" fmla="*/ 0 h 6013476"/>
              <a:gd name="connsiteX1" fmla="*/ 3376055 w 3378827"/>
              <a:gd name="connsiteY1" fmla="*/ 0 h 6013476"/>
              <a:gd name="connsiteX2" fmla="*/ 3372224 w 3378827"/>
              <a:gd name="connsiteY2" fmla="*/ 4035312 h 6013476"/>
              <a:gd name="connsiteX3" fmla="*/ 2234330 w 3378827"/>
              <a:gd name="connsiteY3" fmla="*/ 6005841 h 6013476"/>
              <a:gd name="connsiteX4" fmla="*/ 0 w 3378827"/>
              <a:gd name="connsiteY4" fmla="*/ 6013476 h 6013476"/>
              <a:gd name="connsiteX5" fmla="*/ 0 w 3378827"/>
              <a:gd name="connsiteY5" fmla="*/ 0 h 6013476"/>
              <a:gd name="connsiteX0" fmla="*/ 0 w 3378827"/>
              <a:gd name="connsiteY0" fmla="*/ 0 h 6013476"/>
              <a:gd name="connsiteX1" fmla="*/ 3376055 w 3378827"/>
              <a:gd name="connsiteY1" fmla="*/ 0 h 6013476"/>
              <a:gd name="connsiteX2" fmla="*/ 3372224 w 3378827"/>
              <a:gd name="connsiteY2" fmla="*/ 4035312 h 6013476"/>
              <a:gd name="connsiteX3" fmla="*/ 2234330 w 3378827"/>
              <a:gd name="connsiteY3" fmla="*/ 6005841 h 6013476"/>
              <a:gd name="connsiteX4" fmla="*/ 0 w 3378827"/>
              <a:gd name="connsiteY4" fmla="*/ 6013476 h 6013476"/>
              <a:gd name="connsiteX5" fmla="*/ 0 w 3378827"/>
              <a:gd name="connsiteY5" fmla="*/ 0 h 6013476"/>
              <a:gd name="connsiteX0" fmla="*/ 0 w 3384612"/>
              <a:gd name="connsiteY0" fmla="*/ 0 h 6013476"/>
              <a:gd name="connsiteX1" fmla="*/ 3376055 w 3384612"/>
              <a:gd name="connsiteY1" fmla="*/ 0 h 6013476"/>
              <a:gd name="connsiteX2" fmla="*/ 3384585 w 3384612"/>
              <a:gd name="connsiteY2" fmla="*/ 3967882 h 6013476"/>
              <a:gd name="connsiteX3" fmla="*/ 2234330 w 3384612"/>
              <a:gd name="connsiteY3" fmla="*/ 6005841 h 6013476"/>
              <a:gd name="connsiteX4" fmla="*/ 0 w 3384612"/>
              <a:gd name="connsiteY4" fmla="*/ 6013476 h 6013476"/>
              <a:gd name="connsiteX5" fmla="*/ 0 w 3384612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2234330 w 3380371"/>
              <a:gd name="connsiteY3" fmla="*/ 6005841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1755116 w 3380371"/>
              <a:gd name="connsiteY3" fmla="*/ 6010439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1830781 w 3380371"/>
              <a:gd name="connsiteY3" fmla="*/ 6010439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4088949 h 6013476"/>
              <a:gd name="connsiteX3" fmla="*/ 1830781 w 3380371"/>
              <a:gd name="connsiteY3" fmla="*/ 6010439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  <a:gd name="connsiteX0" fmla="*/ 0 w 3378807"/>
              <a:gd name="connsiteY0" fmla="*/ 0 h 6013476"/>
              <a:gd name="connsiteX1" fmla="*/ 3376055 w 3378807"/>
              <a:gd name="connsiteY1" fmla="*/ 0 h 6013476"/>
              <a:gd name="connsiteX2" fmla="*/ 3372100 w 3378807"/>
              <a:gd name="connsiteY2" fmla="*/ 4047572 h 6013476"/>
              <a:gd name="connsiteX3" fmla="*/ 1830781 w 3378807"/>
              <a:gd name="connsiteY3" fmla="*/ 6010439 h 6013476"/>
              <a:gd name="connsiteX4" fmla="*/ 0 w 3378807"/>
              <a:gd name="connsiteY4" fmla="*/ 6013476 h 6013476"/>
              <a:gd name="connsiteX5" fmla="*/ 0 w 3378807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4 w 3378068"/>
              <a:gd name="connsiteY2" fmla="*/ 4038377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  <a:gd name="connsiteX0" fmla="*/ 0 w 3378068"/>
              <a:gd name="connsiteY0" fmla="*/ 0 h 6013476"/>
              <a:gd name="connsiteX1" fmla="*/ 3376055 w 3378068"/>
              <a:gd name="connsiteY1" fmla="*/ 0 h 6013476"/>
              <a:gd name="connsiteX2" fmla="*/ 3365795 w 3378068"/>
              <a:gd name="connsiteY2" fmla="*/ 4024584 h 6013476"/>
              <a:gd name="connsiteX3" fmla="*/ 1830781 w 3378068"/>
              <a:gd name="connsiteY3" fmla="*/ 6010439 h 6013476"/>
              <a:gd name="connsiteX4" fmla="*/ 0 w 3378068"/>
              <a:gd name="connsiteY4" fmla="*/ 6013476 h 6013476"/>
              <a:gd name="connsiteX5" fmla="*/ 0 w 3378068"/>
              <a:gd name="connsiteY5" fmla="*/ 0 h 60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068" h="6013476">
                <a:moveTo>
                  <a:pt x="0" y="0"/>
                </a:moveTo>
                <a:lnTo>
                  <a:pt x="3376055" y="0"/>
                </a:lnTo>
                <a:cubicBezTo>
                  <a:pt x="3383972" y="1826362"/>
                  <a:pt x="3366007" y="3278467"/>
                  <a:pt x="3365795" y="4024584"/>
                </a:cubicBezTo>
                <a:lnTo>
                  <a:pt x="1830781" y="6010439"/>
                </a:lnTo>
                <a:lnTo>
                  <a:pt x="0" y="60134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>
              <a:buClr>
                <a:schemeClr val="tx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tx1"/>
              </a:buClr>
              <a:buFont typeface="Arial" panose="020B0604020202020204" pitchFamily="34" charset="0"/>
              <a:buChar char="•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8189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  <p15:guide id="7" pos="5654">
          <p15:clr>
            <a:srgbClr val="F26B43"/>
          </p15:clr>
        </p15:guide>
        <p15:guide id="8" pos="5473">
          <p15:clr>
            <a:srgbClr val="F26B43"/>
          </p15:clr>
        </p15:guide>
        <p15:guide id="9" pos="2207">
          <p15:clr>
            <a:srgbClr val="F26B43"/>
          </p15:clr>
        </p15:guide>
        <p15:guide id="10" pos="2026">
          <p15:clr>
            <a:srgbClr val="F26B43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3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6005584-38D7-0B76-0189-0358AF02BD54}"/>
              </a:ext>
            </a:extLst>
          </p:cNvPr>
          <p:cNvSpPr/>
          <p:nvPr userDrawn="1"/>
        </p:nvSpPr>
        <p:spPr>
          <a:xfrm>
            <a:off x="-1" y="0"/>
            <a:ext cx="11103429" cy="102127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0641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20894" y="2648197"/>
            <a:ext cx="2371106" cy="4209803"/>
          </a:xfrm>
          <a:prstGeom prst="rtTriangle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8" y="115888"/>
            <a:ext cx="3441503" cy="6229350"/>
          </a:xfrm>
          <a:prstGeom prst="rect">
            <a:avLst/>
          </a:pr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9568" y="115888"/>
            <a:ext cx="3477531" cy="6229350"/>
          </a:xfrm>
          <a:prstGeom prst="rect">
            <a:avLst/>
          </a:pr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>
              <a:buClr>
                <a:schemeClr val="bg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Clr>
                <a:schemeClr val="bg1"/>
              </a:buClr>
              <a:buFont typeface="Symbol" panose="05050102010706020507" pitchFamily="18" charset="2"/>
              <a:buChar char="-"/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081B6C1-45B0-4E79-BBD7-9988F5587D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55125" y="115888"/>
            <a:ext cx="3473238" cy="6229350"/>
          </a:xfrm>
          <a:custGeom>
            <a:avLst/>
            <a:gdLst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0 w 3357005"/>
              <a:gd name="connsiteY3" fmla="*/ 6013476 h 6013476"/>
              <a:gd name="connsiteX4" fmla="*/ 0 w 3357005"/>
              <a:gd name="connsiteY4" fmla="*/ 0 h 6013476"/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2327033 w 3357005"/>
              <a:gd name="connsiteY3" fmla="*/ 6005841 h 6013476"/>
              <a:gd name="connsiteX4" fmla="*/ 0 w 3357005"/>
              <a:gd name="connsiteY4" fmla="*/ 6013476 h 6013476"/>
              <a:gd name="connsiteX5" fmla="*/ 0 w 3357005"/>
              <a:gd name="connsiteY5" fmla="*/ 0 h 6013476"/>
              <a:gd name="connsiteX0" fmla="*/ 0 w 3357005"/>
              <a:gd name="connsiteY0" fmla="*/ 0 h 6013476"/>
              <a:gd name="connsiteX1" fmla="*/ 3357005 w 3357005"/>
              <a:gd name="connsiteY1" fmla="*/ 0 h 6013476"/>
              <a:gd name="connsiteX2" fmla="*/ 3357005 w 3357005"/>
              <a:gd name="connsiteY2" fmla="*/ 6013476 h 6013476"/>
              <a:gd name="connsiteX3" fmla="*/ 2327033 w 3357005"/>
              <a:gd name="connsiteY3" fmla="*/ 6005841 h 6013476"/>
              <a:gd name="connsiteX4" fmla="*/ 0 w 3357005"/>
              <a:gd name="connsiteY4" fmla="*/ 6013476 h 6013476"/>
              <a:gd name="connsiteX5" fmla="*/ 0 w 3357005"/>
              <a:gd name="connsiteY5" fmla="*/ 0 h 6013476"/>
              <a:gd name="connsiteX0" fmla="*/ 0 w 3380755"/>
              <a:gd name="connsiteY0" fmla="*/ 0 h 6013476"/>
              <a:gd name="connsiteX1" fmla="*/ 3357005 w 3380755"/>
              <a:gd name="connsiteY1" fmla="*/ 0 h 6013476"/>
              <a:gd name="connsiteX2" fmla="*/ 3380755 w 3380755"/>
              <a:gd name="connsiteY2" fmla="*/ 5479087 h 6013476"/>
              <a:gd name="connsiteX3" fmla="*/ 2327033 w 3380755"/>
              <a:gd name="connsiteY3" fmla="*/ 6005841 h 6013476"/>
              <a:gd name="connsiteX4" fmla="*/ 0 w 3380755"/>
              <a:gd name="connsiteY4" fmla="*/ 6013476 h 6013476"/>
              <a:gd name="connsiteX5" fmla="*/ 0 w 3380755"/>
              <a:gd name="connsiteY5" fmla="*/ 0 h 6013476"/>
              <a:gd name="connsiteX0" fmla="*/ 0 w 3380755"/>
              <a:gd name="connsiteY0" fmla="*/ 0 h 6013476"/>
              <a:gd name="connsiteX1" fmla="*/ 3357005 w 3380755"/>
              <a:gd name="connsiteY1" fmla="*/ 0 h 6013476"/>
              <a:gd name="connsiteX2" fmla="*/ 3380755 w 3380755"/>
              <a:gd name="connsiteY2" fmla="*/ 5479087 h 6013476"/>
              <a:gd name="connsiteX3" fmla="*/ 2327033 w 3380755"/>
              <a:gd name="connsiteY3" fmla="*/ 6005841 h 6013476"/>
              <a:gd name="connsiteX4" fmla="*/ 0 w 3380755"/>
              <a:gd name="connsiteY4" fmla="*/ 6013476 h 6013476"/>
              <a:gd name="connsiteX5" fmla="*/ 0 w 3380755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529061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529061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339055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8880"/>
              <a:gd name="connsiteY0" fmla="*/ 0 h 6013476"/>
              <a:gd name="connsiteX1" fmla="*/ 3357005 w 3368880"/>
              <a:gd name="connsiteY1" fmla="*/ 0 h 6013476"/>
              <a:gd name="connsiteX2" fmla="*/ 3368880 w 3368880"/>
              <a:gd name="connsiteY2" fmla="*/ 4339055 h 6013476"/>
              <a:gd name="connsiteX3" fmla="*/ 2327033 w 3368880"/>
              <a:gd name="connsiteY3" fmla="*/ 6005841 h 6013476"/>
              <a:gd name="connsiteX4" fmla="*/ 0 w 3368880"/>
              <a:gd name="connsiteY4" fmla="*/ 6013476 h 6013476"/>
              <a:gd name="connsiteX5" fmla="*/ 0 w 3368880"/>
              <a:gd name="connsiteY5" fmla="*/ 0 h 6013476"/>
              <a:gd name="connsiteX0" fmla="*/ 0 w 3361260"/>
              <a:gd name="connsiteY0" fmla="*/ 0 h 6013476"/>
              <a:gd name="connsiteX1" fmla="*/ 3357005 w 3361260"/>
              <a:gd name="connsiteY1" fmla="*/ 0 h 6013476"/>
              <a:gd name="connsiteX2" fmla="*/ 3361260 w 3361260"/>
              <a:gd name="connsiteY2" fmla="*/ 4270475 h 6013476"/>
              <a:gd name="connsiteX3" fmla="*/ 2327033 w 3361260"/>
              <a:gd name="connsiteY3" fmla="*/ 6005841 h 6013476"/>
              <a:gd name="connsiteX4" fmla="*/ 0 w 3361260"/>
              <a:gd name="connsiteY4" fmla="*/ 6013476 h 6013476"/>
              <a:gd name="connsiteX5" fmla="*/ 0 w 3361260"/>
              <a:gd name="connsiteY5" fmla="*/ 0 h 6013476"/>
              <a:gd name="connsiteX0" fmla="*/ 0 w 3361260"/>
              <a:gd name="connsiteY0" fmla="*/ 0 h 6013476"/>
              <a:gd name="connsiteX1" fmla="*/ 3357005 w 3361260"/>
              <a:gd name="connsiteY1" fmla="*/ 0 h 6013476"/>
              <a:gd name="connsiteX2" fmla="*/ 3361260 w 3361260"/>
              <a:gd name="connsiteY2" fmla="*/ 4270475 h 6013476"/>
              <a:gd name="connsiteX3" fmla="*/ 2327033 w 3361260"/>
              <a:gd name="connsiteY3" fmla="*/ 6005841 h 6013476"/>
              <a:gd name="connsiteX4" fmla="*/ 0 w 3361260"/>
              <a:gd name="connsiteY4" fmla="*/ 6013476 h 6013476"/>
              <a:gd name="connsiteX5" fmla="*/ 0 w 3361260"/>
              <a:gd name="connsiteY5" fmla="*/ 0 h 6013476"/>
              <a:gd name="connsiteX0" fmla="*/ 0 w 3362116"/>
              <a:gd name="connsiteY0" fmla="*/ 0 h 6013476"/>
              <a:gd name="connsiteX1" fmla="*/ 3357005 w 3362116"/>
              <a:gd name="connsiteY1" fmla="*/ 0 h 6013476"/>
              <a:gd name="connsiteX2" fmla="*/ 3361260 w 3362116"/>
              <a:gd name="connsiteY2" fmla="*/ 4270475 h 6013476"/>
              <a:gd name="connsiteX3" fmla="*/ 2327033 w 3362116"/>
              <a:gd name="connsiteY3" fmla="*/ 6005841 h 6013476"/>
              <a:gd name="connsiteX4" fmla="*/ 0 w 3362116"/>
              <a:gd name="connsiteY4" fmla="*/ 6013476 h 6013476"/>
              <a:gd name="connsiteX5" fmla="*/ 0 w 3362116"/>
              <a:gd name="connsiteY5" fmla="*/ 0 h 6013476"/>
              <a:gd name="connsiteX0" fmla="*/ 0 w 3377233"/>
              <a:gd name="connsiteY0" fmla="*/ 0 h 6013476"/>
              <a:gd name="connsiteX1" fmla="*/ 3357005 w 3377233"/>
              <a:gd name="connsiteY1" fmla="*/ 0 h 6013476"/>
              <a:gd name="connsiteX2" fmla="*/ 3376500 w 3377233"/>
              <a:gd name="connsiteY2" fmla="*/ 4293335 h 6013476"/>
              <a:gd name="connsiteX3" fmla="*/ 2327033 w 3377233"/>
              <a:gd name="connsiteY3" fmla="*/ 6005841 h 6013476"/>
              <a:gd name="connsiteX4" fmla="*/ 0 w 3377233"/>
              <a:gd name="connsiteY4" fmla="*/ 6013476 h 6013476"/>
              <a:gd name="connsiteX5" fmla="*/ 0 w 3377233"/>
              <a:gd name="connsiteY5" fmla="*/ 0 h 6013476"/>
              <a:gd name="connsiteX0" fmla="*/ 0 w 3362116"/>
              <a:gd name="connsiteY0" fmla="*/ 0 h 6013476"/>
              <a:gd name="connsiteX1" fmla="*/ 3357005 w 3362116"/>
              <a:gd name="connsiteY1" fmla="*/ 0 h 6013476"/>
              <a:gd name="connsiteX2" fmla="*/ 3361260 w 3362116"/>
              <a:gd name="connsiteY2" fmla="*/ 4293335 h 6013476"/>
              <a:gd name="connsiteX3" fmla="*/ 2327033 w 3362116"/>
              <a:gd name="connsiteY3" fmla="*/ 6005841 h 6013476"/>
              <a:gd name="connsiteX4" fmla="*/ 0 w 3362116"/>
              <a:gd name="connsiteY4" fmla="*/ 6013476 h 6013476"/>
              <a:gd name="connsiteX5" fmla="*/ 0 w 3362116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69671"/>
              <a:gd name="connsiteY0" fmla="*/ 0 h 6013476"/>
              <a:gd name="connsiteX1" fmla="*/ 3357005 w 3369671"/>
              <a:gd name="connsiteY1" fmla="*/ 0 h 6013476"/>
              <a:gd name="connsiteX2" fmla="*/ 3368880 w 3369671"/>
              <a:gd name="connsiteY2" fmla="*/ 4293335 h 6013476"/>
              <a:gd name="connsiteX3" fmla="*/ 2327033 w 3369671"/>
              <a:gd name="connsiteY3" fmla="*/ 6005841 h 6013476"/>
              <a:gd name="connsiteX4" fmla="*/ 0 w 3369671"/>
              <a:gd name="connsiteY4" fmla="*/ 6013476 h 6013476"/>
              <a:gd name="connsiteX5" fmla="*/ 0 w 3369671"/>
              <a:gd name="connsiteY5" fmla="*/ 0 h 6013476"/>
              <a:gd name="connsiteX0" fmla="*/ 0 w 3374396"/>
              <a:gd name="connsiteY0" fmla="*/ 0 h 6013476"/>
              <a:gd name="connsiteX1" fmla="*/ 3357005 w 3374396"/>
              <a:gd name="connsiteY1" fmla="*/ 0 h 6013476"/>
              <a:gd name="connsiteX2" fmla="*/ 3373642 w 3374396"/>
              <a:gd name="connsiteY2" fmla="*/ 4231422 h 6013476"/>
              <a:gd name="connsiteX3" fmla="*/ 2327033 w 3374396"/>
              <a:gd name="connsiteY3" fmla="*/ 6005841 h 6013476"/>
              <a:gd name="connsiteX4" fmla="*/ 0 w 3374396"/>
              <a:gd name="connsiteY4" fmla="*/ 6013476 h 6013476"/>
              <a:gd name="connsiteX5" fmla="*/ 0 w 3374396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79124"/>
              <a:gd name="connsiteY0" fmla="*/ 0 h 6013476"/>
              <a:gd name="connsiteX1" fmla="*/ 3357005 w 3379124"/>
              <a:gd name="connsiteY1" fmla="*/ 0 h 6013476"/>
              <a:gd name="connsiteX2" fmla="*/ 3378404 w 3379124"/>
              <a:gd name="connsiteY2" fmla="*/ 4188560 h 6013476"/>
              <a:gd name="connsiteX3" fmla="*/ 2327033 w 3379124"/>
              <a:gd name="connsiteY3" fmla="*/ 6005841 h 6013476"/>
              <a:gd name="connsiteX4" fmla="*/ 0 w 3379124"/>
              <a:gd name="connsiteY4" fmla="*/ 6013476 h 6013476"/>
              <a:gd name="connsiteX5" fmla="*/ 0 w 3379124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88560 h 6013476"/>
              <a:gd name="connsiteX3" fmla="*/ 2327033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88560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76509"/>
              <a:gd name="connsiteY0" fmla="*/ 0 h 6013476"/>
              <a:gd name="connsiteX1" fmla="*/ 3376055 w 3376509"/>
              <a:gd name="connsiteY1" fmla="*/ 0 h 6013476"/>
              <a:gd name="connsiteX2" fmla="*/ 3285701 w 3376509"/>
              <a:gd name="connsiteY2" fmla="*/ 4213080 h 6013476"/>
              <a:gd name="connsiteX3" fmla="*/ 2234330 w 3376509"/>
              <a:gd name="connsiteY3" fmla="*/ 6005841 h 6013476"/>
              <a:gd name="connsiteX4" fmla="*/ 0 w 3376509"/>
              <a:gd name="connsiteY4" fmla="*/ 6013476 h 6013476"/>
              <a:gd name="connsiteX5" fmla="*/ 0 w 3376509"/>
              <a:gd name="connsiteY5" fmla="*/ 0 h 6013476"/>
              <a:gd name="connsiteX0" fmla="*/ 0 w 3384939"/>
              <a:gd name="connsiteY0" fmla="*/ 0 h 6013476"/>
              <a:gd name="connsiteX1" fmla="*/ 3376055 w 3384939"/>
              <a:gd name="connsiteY1" fmla="*/ 0 h 6013476"/>
              <a:gd name="connsiteX2" fmla="*/ 3384584 w 3384939"/>
              <a:gd name="connsiteY2" fmla="*/ 4194690 h 6013476"/>
              <a:gd name="connsiteX3" fmla="*/ 2234330 w 3384939"/>
              <a:gd name="connsiteY3" fmla="*/ 6005841 h 6013476"/>
              <a:gd name="connsiteX4" fmla="*/ 0 w 3384939"/>
              <a:gd name="connsiteY4" fmla="*/ 6013476 h 6013476"/>
              <a:gd name="connsiteX5" fmla="*/ 0 w 3384939"/>
              <a:gd name="connsiteY5" fmla="*/ 0 h 6013476"/>
              <a:gd name="connsiteX0" fmla="*/ 0 w 3384939"/>
              <a:gd name="connsiteY0" fmla="*/ 0 h 6013476"/>
              <a:gd name="connsiteX1" fmla="*/ 3376055 w 3384939"/>
              <a:gd name="connsiteY1" fmla="*/ 0 h 6013476"/>
              <a:gd name="connsiteX2" fmla="*/ 3384584 w 3384939"/>
              <a:gd name="connsiteY2" fmla="*/ 4194690 h 6013476"/>
              <a:gd name="connsiteX3" fmla="*/ 2234330 w 3384939"/>
              <a:gd name="connsiteY3" fmla="*/ 6005841 h 6013476"/>
              <a:gd name="connsiteX4" fmla="*/ 0 w 3384939"/>
              <a:gd name="connsiteY4" fmla="*/ 6013476 h 6013476"/>
              <a:gd name="connsiteX5" fmla="*/ 0 w 3384939"/>
              <a:gd name="connsiteY5" fmla="*/ 0 h 6013476"/>
              <a:gd name="connsiteX0" fmla="*/ 0 w 3384611"/>
              <a:gd name="connsiteY0" fmla="*/ 0 h 6013476"/>
              <a:gd name="connsiteX1" fmla="*/ 3376055 w 3384611"/>
              <a:gd name="connsiteY1" fmla="*/ 0 h 6013476"/>
              <a:gd name="connsiteX2" fmla="*/ 3384584 w 3384611"/>
              <a:gd name="connsiteY2" fmla="*/ 4194690 h 6013476"/>
              <a:gd name="connsiteX3" fmla="*/ 2234330 w 3384611"/>
              <a:gd name="connsiteY3" fmla="*/ 6005841 h 6013476"/>
              <a:gd name="connsiteX4" fmla="*/ 0 w 3384611"/>
              <a:gd name="connsiteY4" fmla="*/ 6013476 h 6013476"/>
              <a:gd name="connsiteX5" fmla="*/ 0 w 3384611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02741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102741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047572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80370"/>
              <a:gd name="connsiteY0" fmla="*/ 0 h 6013476"/>
              <a:gd name="connsiteX1" fmla="*/ 3376055 w 3380370"/>
              <a:gd name="connsiteY1" fmla="*/ 0 h 6013476"/>
              <a:gd name="connsiteX2" fmla="*/ 3378404 w 3380370"/>
              <a:gd name="connsiteY2" fmla="*/ 4047572 h 6013476"/>
              <a:gd name="connsiteX3" fmla="*/ 2234330 w 3380370"/>
              <a:gd name="connsiteY3" fmla="*/ 6005841 h 6013476"/>
              <a:gd name="connsiteX4" fmla="*/ 0 w 3380370"/>
              <a:gd name="connsiteY4" fmla="*/ 6013476 h 6013476"/>
              <a:gd name="connsiteX5" fmla="*/ 0 w 3380370"/>
              <a:gd name="connsiteY5" fmla="*/ 0 h 6013476"/>
              <a:gd name="connsiteX0" fmla="*/ 0 w 3378827"/>
              <a:gd name="connsiteY0" fmla="*/ 0 h 6013476"/>
              <a:gd name="connsiteX1" fmla="*/ 3376055 w 3378827"/>
              <a:gd name="connsiteY1" fmla="*/ 0 h 6013476"/>
              <a:gd name="connsiteX2" fmla="*/ 3372224 w 3378827"/>
              <a:gd name="connsiteY2" fmla="*/ 4035312 h 6013476"/>
              <a:gd name="connsiteX3" fmla="*/ 2234330 w 3378827"/>
              <a:gd name="connsiteY3" fmla="*/ 6005841 h 6013476"/>
              <a:gd name="connsiteX4" fmla="*/ 0 w 3378827"/>
              <a:gd name="connsiteY4" fmla="*/ 6013476 h 6013476"/>
              <a:gd name="connsiteX5" fmla="*/ 0 w 3378827"/>
              <a:gd name="connsiteY5" fmla="*/ 0 h 6013476"/>
              <a:gd name="connsiteX0" fmla="*/ 0 w 3378827"/>
              <a:gd name="connsiteY0" fmla="*/ 0 h 6013476"/>
              <a:gd name="connsiteX1" fmla="*/ 3376055 w 3378827"/>
              <a:gd name="connsiteY1" fmla="*/ 0 h 6013476"/>
              <a:gd name="connsiteX2" fmla="*/ 3372224 w 3378827"/>
              <a:gd name="connsiteY2" fmla="*/ 4035312 h 6013476"/>
              <a:gd name="connsiteX3" fmla="*/ 2234330 w 3378827"/>
              <a:gd name="connsiteY3" fmla="*/ 6005841 h 6013476"/>
              <a:gd name="connsiteX4" fmla="*/ 0 w 3378827"/>
              <a:gd name="connsiteY4" fmla="*/ 6013476 h 6013476"/>
              <a:gd name="connsiteX5" fmla="*/ 0 w 3378827"/>
              <a:gd name="connsiteY5" fmla="*/ 0 h 6013476"/>
              <a:gd name="connsiteX0" fmla="*/ 0 w 3384612"/>
              <a:gd name="connsiteY0" fmla="*/ 0 h 6013476"/>
              <a:gd name="connsiteX1" fmla="*/ 3376055 w 3384612"/>
              <a:gd name="connsiteY1" fmla="*/ 0 h 6013476"/>
              <a:gd name="connsiteX2" fmla="*/ 3384585 w 3384612"/>
              <a:gd name="connsiteY2" fmla="*/ 3967882 h 6013476"/>
              <a:gd name="connsiteX3" fmla="*/ 2234330 w 3384612"/>
              <a:gd name="connsiteY3" fmla="*/ 6005841 h 6013476"/>
              <a:gd name="connsiteX4" fmla="*/ 0 w 3384612"/>
              <a:gd name="connsiteY4" fmla="*/ 6013476 h 6013476"/>
              <a:gd name="connsiteX5" fmla="*/ 0 w 3384612"/>
              <a:gd name="connsiteY5" fmla="*/ 0 h 6013476"/>
              <a:gd name="connsiteX0" fmla="*/ 0 w 3380371"/>
              <a:gd name="connsiteY0" fmla="*/ 0 h 6013476"/>
              <a:gd name="connsiteX1" fmla="*/ 3376055 w 3380371"/>
              <a:gd name="connsiteY1" fmla="*/ 0 h 6013476"/>
              <a:gd name="connsiteX2" fmla="*/ 3378405 w 3380371"/>
              <a:gd name="connsiteY2" fmla="*/ 3992402 h 6013476"/>
              <a:gd name="connsiteX3" fmla="*/ 2234330 w 3380371"/>
              <a:gd name="connsiteY3" fmla="*/ 6005841 h 6013476"/>
              <a:gd name="connsiteX4" fmla="*/ 0 w 3380371"/>
              <a:gd name="connsiteY4" fmla="*/ 6013476 h 6013476"/>
              <a:gd name="connsiteX5" fmla="*/ 0 w 3380371"/>
              <a:gd name="connsiteY5" fmla="*/ 0 h 60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0371" h="6013476">
                <a:moveTo>
                  <a:pt x="0" y="0"/>
                </a:moveTo>
                <a:lnTo>
                  <a:pt x="3376055" y="0"/>
                </a:lnTo>
                <a:cubicBezTo>
                  <a:pt x="3383972" y="1826362"/>
                  <a:pt x="3378617" y="3246285"/>
                  <a:pt x="3378405" y="3992402"/>
                </a:cubicBezTo>
                <a:lnTo>
                  <a:pt x="2234330" y="6005841"/>
                </a:lnTo>
                <a:lnTo>
                  <a:pt x="0" y="60134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>
              <a:buClr>
                <a:schemeClr val="tx1"/>
              </a:buClr>
              <a:buFont typeface="Wingdings" panose="05000000000000000000" pitchFamily="2" charset="2"/>
              <a:buChar char="§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Clr>
                <a:schemeClr val="tx1"/>
              </a:buClr>
              <a:buFont typeface="Arial" panose="020B0604020202020204" pitchFamily="34" charset="0"/>
              <a:buChar char="•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8588" y="4465671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BE6C9E-6DE4-F261-73AD-8E53562312E7}"/>
              </a:ext>
            </a:extLst>
          </p:cNvPr>
          <p:cNvSpPr txBox="1"/>
          <p:nvPr userDrawn="1"/>
        </p:nvSpPr>
        <p:spPr>
          <a:xfrm>
            <a:off x="9571512" y="606829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355600" indent="-355600" algn="l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endParaRPr lang="de-DE" sz="1400" kern="600" dirty="0" err="1"/>
          </a:p>
        </p:txBody>
      </p:sp>
    </p:spTree>
    <p:extLst>
      <p:ext uri="{BB962C8B-B14F-4D97-AF65-F5344CB8AC3E}">
        <p14:creationId xmlns:p14="http://schemas.microsoft.com/office/powerpoint/2010/main" val="4196804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>
          <p15:clr>
            <a:srgbClr val="F26B43"/>
          </p15:clr>
        </p15:guide>
        <p15:guide id="2" pos="2593">
          <p15:clr>
            <a:srgbClr val="F26B43"/>
          </p15:clr>
        </p15:guide>
        <p15:guide id="3" pos="2774">
          <p15:clr>
            <a:srgbClr val="F26B43"/>
          </p15:clr>
        </p15:guide>
        <p15:guide id="4" pos="5087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Farbe_Stör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52512"/>
            <a:ext cx="7416800" cy="5292725"/>
          </a:xfrm>
        </p:spPr>
        <p:txBody>
          <a:bodyPr/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52512"/>
            <a:ext cx="4130243" cy="5292725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377539"/>
            <a:ext cx="3289360" cy="4726378"/>
          </a:xfrm>
        </p:spPr>
        <p:txBody>
          <a:bodyPr anchor="ctr">
            <a:noAutofit/>
          </a:bodyPr>
          <a:lstStyle>
            <a:lvl1pPr marL="0" indent="0">
              <a:buNone/>
              <a:defRPr sz="14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75763" y="1160463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de-DE" sz="1200" kern="1200" baseline="0" dirty="0"/>
            </a:lvl1pPr>
          </a:lstStyle>
          <a:p>
            <a:pPr marL="0" lvl="0" indent="0" algn="ctr">
              <a:buNone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D119D023-FCC9-676F-1D07-FC48A388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8874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26B43"/>
          </p15:clr>
        </p15:guide>
        <p15:guide id="2" orient="horz" pos="731">
          <p15:clr>
            <a:srgbClr val="FFFFFF"/>
          </p15:clr>
        </p15:guide>
        <p15:guide id="3" orient="horz" pos="210">
          <p15:clr>
            <a:srgbClr val="A4A3A4"/>
          </p15:clr>
        </p15:guide>
        <p15:guide id="4" pos="2774">
          <p15:clr>
            <a:srgbClr val="F26B43"/>
          </p15:clr>
        </p15:guide>
        <p15:guide id="5" pos="2389">
          <p15:clr>
            <a:srgbClr val="F26B43"/>
          </p15:clr>
        </p15:guide>
        <p15:guide id="6" pos="279">
          <p15:clr>
            <a:srgbClr val="F26B43"/>
          </p15:clr>
        </p15:guide>
        <p15:guide id="7" pos="4906">
          <p15:clr>
            <a:srgbClr val="F26B43"/>
          </p15:clr>
        </p15:guide>
        <p15:guide id="8" pos="5087">
          <p15:clr>
            <a:srgbClr val="F26B43"/>
          </p15:clr>
        </p15:guide>
        <p15:guide id="9" orient="horz" pos="1185">
          <p15:clr>
            <a:srgbClr val="F26B43"/>
          </p15:clr>
        </p15:guide>
        <p15:guide id="10" pos="483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2 Texten Hervorhebung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789" y="1052512"/>
            <a:ext cx="7471283" cy="5292725"/>
          </a:xfrm>
        </p:spPr>
        <p:txBody>
          <a:bodyPr/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85B15F81-C7C5-4BF1-8B09-16557ED89E46}"/>
              </a:ext>
            </a:extLst>
          </p:cNvPr>
          <p:cNvSpPr/>
          <p:nvPr/>
        </p:nvSpPr>
        <p:spPr>
          <a:xfrm rot="10800000">
            <a:off x="8061757" y="1052512"/>
            <a:ext cx="4130243" cy="5311712"/>
          </a:xfrm>
          <a:prstGeom prst="rect">
            <a:avLst/>
          </a:pr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24526" y="1377539"/>
            <a:ext cx="3289360" cy="4726378"/>
          </a:xfrm>
        </p:spPr>
        <p:txBody>
          <a:bodyPr anchor="ctr">
            <a:noAutofit/>
          </a:bodyPr>
          <a:lstStyle>
            <a:lvl1pPr marL="0" indent="0">
              <a:buNone/>
              <a:defRPr sz="14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05971" y="1111695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D119D023-FCC9-676F-1D07-FC48A388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333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26B43"/>
          </p15:clr>
        </p15:guide>
        <p15:guide id="2" orient="horz" pos="731">
          <p15:clr>
            <a:srgbClr val="FFFFFF"/>
          </p15:clr>
        </p15:guide>
        <p15:guide id="3" orient="horz" pos="210">
          <p15:clr>
            <a:srgbClr val="A4A3A4"/>
          </p15:clr>
        </p15:guide>
        <p15:guide id="4" pos="2774">
          <p15:clr>
            <a:srgbClr val="F26B43"/>
          </p15:clr>
        </p15:guide>
        <p15:guide id="5" pos="2389">
          <p15:clr>
            <a:srgbClr val="F26B43"/>
          </p15:clr>
        </p15:guide>
        <p15:guide id="6" pos="279">
          <p15:clr>
            <a:srgbClr val="F26B43"/>
          </p15:clr>
        </p15:guide>
        <p15:guide id="7" pos="4906">
          <p15:clr>
            <a:srgbClr val="F26B43"/>
          </p15:clr>
        </p15:guide>
        <p15:guide id="8" pos="5087">
          <p15:clr>
            <a:srgbClr val="F26B43"/>
          </p15:clr>
        </p15:guide>
        <p15:guide id="9" orient="horz" pos="1185">
          <p15:clr>
            <a:srgbClr val="F26B43"/>
          </p15:clr>
        </p15:guide>
        <p15:guide id="10" pos="483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Farbe_Stör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789" y="1052512"/>
            <a:ext cx="9183669" cy="5292725"/>
          </a:xfrm>
        </p:spPr>
        <p:txBody>
          <a:bodyPr/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85B15F81-C7C5-4BF1-8B09-16557ED89E46}"/>
              </a:ext>
            </a:extLst>
          </p:cNvPr>
          <p:cNvSpPr/>
          <p:nvPr/>
        </p:nvSpPr>
        <p:spPr>
          <a:xfrm rot="10800000">
            <a:off x="9674941" y="1052512"/>
            <a:ext cx="2517058" cy="5311712"/>
          </a:xfrm>
          <a:prstGeom prst="rect">
            <a:avLst/>
          </a:pr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07677" y="1377539"/>
            <a:ext cx="2265261" cy="4726378"/>
          </a:xfrm>
        </p:spPr>
        <p:txBody>
          <a:bodyPr anchor="ctr">
            <a:noAutofit/>
          </a:bodyPr>
          <a:lstStyle>
            <a:lvl1pPr marL="0" indent="0">
              <a:buNone/>
              <a:defRPr sz="14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97003" y="775988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D119D023-FCC9-676F-1D07-FC48A388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60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26B43"/>
          </p15:clr>
        </p15:guide>
        <p15:guide id="2" orient="horz" pos="731">
          <p15:clr>
            <a:srgbClr val="FFFFFF"/>
          </p15:clr>
        </p15:guide>
        <p15:guide id="3" orient="horz" pos="210">
          <p15:clr>
            <a:srgbClr val="A4A3A4"/>
          </p15:clr>
        </p15:guide>
        <p15:guide id="4" pos="2774">
          <p15:clr>
            <a:srgbClr val="F26B43"/>
          </p15:clr>
        </p15:guide>
        <p15:guide id="5" pos="2389">
          <p15:clr>
            <a:srgbClr val="F26B43"/>
          </p15:clr>
        </p15:guide>
        <p15:guide id="6" pos="279">
          <p15:clr>
            <a:srgbClr val="F26B43"/>
          </p15:clr>
        </p15:guide>
        <p15:guide id="7" pos="4906">
          <p15:clr>
            <a:srgbClr val="F26B43"/>
          </p15:clr>
        </p15:guide>
        <p15:guide id="8" pos="5087">
          <p15:clr>
            <a:srgbClr val="F26B43"/>
          </p15:clr>
        </p15:guide>
        <p15:guide id="9" orient="horz" pos="1185">
          <p15:clr>
            <a:srgbClr val="F26B43"/>
          </p15:clr>
        </p15:guide>
        <p15:guide id="10" pos="483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lila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406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2D7706-4C35-4835-E4FB-151EC975B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>
            <a:off x="4571999" y="-56080"/>
            <a:ext cx="7620001" cy="7519462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B73A5870-9AF4-FE3B-1AFD-C675FD16FC9D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CFA8D74-B1F7-4ED6-E472-26AB40C57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9AE039E-EB31-F51A-6DED-59014A9AFF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0830D7F5-AF6F-3F55-BAD1-3454D14A28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713" y="443835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Verfasser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28622B4-12EA-E4DC-A2F8-BBD23D69F3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4713" y="5314118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Verfasser</a:t>
            </a:r>
            <a:endParaRPr lang="de-DE" dirty="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E0E524E-33DF-FA41-9F51-EBEDD21936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6707" y="4824719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DCF0DF6-0F44-0AC0-53B5-36B1695A6F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6707" y="5687604"/>
            <a:ext cx="3924234" cy="42986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4F5E27F-C2D7-B37F-F0CB-10E5C8BA4F6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1999" y="2369757"/>
            <a:ext cx="3159291" cy="31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26B43"/>
          </p15:clr>
        </p15:guide>
        <p15:guide id="2" pos="642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065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// Farbe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789" y="1052512"/>
            <a:ext cx="9183669" cy="5292725"/>
          </a:xfrm>
        </p:spPr>
        <p:txBody>
          <a:bodyPr/>
          <a:lstStyle>
            <a:lvl1pPr marL="358775" indent="-358775">
              <a:buFont typeface="Wingdings" panose="05000000000000000000" pitchFamily="2" charset="2"/>
              <a:buChar char="§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5963" indent="-357188">
              <a:buFont typeface="Arial" panose="020B0604020202020204" pitchFamily="34" charset="0"/>
              <a:buChar char="•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360363">
              <a:buFont typeface="Symbol" panose="05050102010706020507" pitchFamily="18" charset="2"/>
              <a:buChar char="-"/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spc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85B15F81-C7C5-4BF1-8B09-16557ED89E46}"/>
              </a:ext>
            </a:extLst>
          </p:cNvPr>
          <p:cNvSpPr/>
          <p:nvPr/>
        </p:nvSpPr>
        <p:spPr>
          <a:xfrm rot="10800000">
            <a:off x="9674941" y="1052512"/>
            <a:ext cx="2517058" cy="5311712"/>
          </a:xfrm>
          <a:prstGeom prst="rect">
            <a:avLst/>
          </a:prstGeom>
          <a:solidFill>
            <a:schemeClr val="accent6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07677" y="1377539"/>
            <a:ext cx="2265261" cy="4726378"/>
          </a:xfrm>
        </p:spPr>
        <p:txBody>
          <a:bodyPr anchor="ctr">
            <a:noAutofit/>
          </a:bodyPr>
          <a:lstStyle>
            <a:lvl1pPr marL="0" indent="0">
              <a:buNone/>
              <a:defRPr sz="140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97003" y="775988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D119D023-FCC9-676F-1D07-FC48A388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7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26B43"/>
          </p15:clr>
        </p15:guide>
        <p15:guide id="2" orient="horz" pos="731">
          <p15:clr>
            <a:srgbClr val="FFFFFF"/>
          </p15:clr>
        </p15:guide>
        <p15:guide id="3" orient="horz" pos="210">
          <p15:clr>
            <a:srgbClr val="A4A3A4"/>
          </p15:clr>
        </p15:guide>
        <p15:guide id="4" pos="2774">
          <p15:clr>
            <a:srgbClr val="F26B43"/>
          </p15:clr>
        </p15:guide>
        <p15:guide id="5" pos="2389">
          <p15:clr>
            <a:srgbClr val="F26B43"/>
          </p15:clr>
        </p15:guide>
        <p15:guide id="6" pos="279">
          <p15:clr>
            <a:srgbClr val="F26B43"/>
          </p15:clr>
        </p15:guide>
        <p15:guide id="7" pos="4906">
          <p15:clr>
            <a:srgbClr val="F26B43"/>
          </p15:clr>
        </p15:guide>
        <p15:guide id="8" pos="5087">
          <p15:clr>
            <a:srgbClr val="F26B43"/>
          </p15:clr>
        </p15:guide>
        <p15:guide id="9" orient="horz" pos="1185">
          <p15:clr>
            <a:srgbClr val="F26B43"/>
          </p15:clr>
        </p15:guide>
        <p15:guide id="10" pos="483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U // Bildplatzhalter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7548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1757" y="-22008"/>
            <a:ext cx="8010243" cy="6880008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3460527 w 6969759"/>
              <a:gd name="connsiteY6" fmla="*/ 493321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3765268 w 6969759"/>
              <a:gd name="connsiteY0" fmla="*/ 328875 h 6857996"/>
              <a:gd name="connsiteX1" fmla="*/ 6969759 w 6969759"/>
              <a:gd name="connsiteY1" fmla="*/ 448468 h 6857996"/>
              <a:gd name="connsiteX2" fmla="*/ 6969759 w 6969759"/>
              <a:gd name="connsiteY2" fmla="*/ 6857996 h 6857996"/>
              <a:gd name="connsiteX3" fmla="*/ 508945 w 6969759"/>
              <a:gd name="connsiteY3" fmla="*/ 6857996 h 6857996"/>
              <a:gd name="connsiteX4" fmla="*/ 3486919 w 6969759"/>
              <a:gd name="connsiteY4" fmla="*/ 493315 h 6857996"/>
              <a:gd name="connsiteX5" fmla="*/ 3460528 w 6969759"/>
              <a:gd name="connsiteY5" fmla="*/ 508264 h 6857996"/>
              <a:gd name="connsiteX6" fmla="*/ 3460527 w 6969759"/>
              <a:gd name="connsiteY6" fmla="*/ 493317 h 6857996"/>
              <a:gd name="connsiteX7" fmla="*/ 0 w 6969759"/>
              <a:gd name="connsiteY7" fmla="*/ 0 h 6857996"/>
              <a:gd name="connsiteX8" fmla="*/ 3765268 w 6969759"/>
              <a:gd name="connsiteY8" fmla="*/ 328875 h 6857996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1936538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023421 w 6460814"/>
              <a:gd name="connsiteY0" fmla="*/ 119588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3421 w 6460814"/>
              <a:gd name="connsiteY8" fmla="*/ 119588 h 6484270"/>
              <a:gd name="connsiteX0" fmla="*/ 3028543 w 6460814"/>
              <a:gd name="connsiteY0" fmla="*/ 95919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8543 w 6460814"/>
              <a:gd name="connsiteY8" fmla="*/ 95919 h 6484270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93339 w 6460814"/>
              <a:gd name="connsiteY4" fmla="*/ 18219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2989995 w 6460814"/>
              <a:gd name="connsiteY6" fmla="*/ 21179 h 6406569"/>
              <a:gd name="connsiteX7" fmla="*/ 3023151 w 6460814"/>
              <a:gd name="connsiteY7" fmla="*/ 14018 h 6406569"/>
              <a:gd name="connsiteX8" fmla="*/ 3028543 w 6460814"/>
              <a:gd name="connsiteY8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3023151 w 6460814"/>
              <a:gd name="connsiteY6" fmla="*/ 14018 h 6406569"/>
              <a:gd name="connsiteX7" fmla="*/ 3028543 w 6460814"/>
              <a:gd name="connsiteY7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3023151 w 6460814"/>
              <a:gd name="connsiteY5" fmla="*/ 14018 h 6406569"/>
              <a:gd name="connsiteX6" fmla="*/ 3028543 w 6460814"/>
              <a:gd name="connsiteY6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3023151 w 6460814"/>
              <a:gd name="connsiteY4" fmla="*/ 14018 h 6406569"/>
              <a:gd name="connsiteX5" fmla="*/ 3028543 w 6460814"/>
              <a:gd name="connsiteY5" fmla="*/ 18218 h 6406569"/>
              <a:gd name="connsiteX0" fmla="*/ 3028543 w 6460814"/>
              <a:gd name="connsiteY0" fmla="*/ 22879 h 6411230"/>
              <a:gd name="connsiteX1" fmla="*/ 6460814 w 6460814"/>
              <a:gd name="connsiteY1" fmla="*/ 4661 h 6411230"/>
              <a:gd name="connsiteX2" fmla="*/ 6460814 w 6460814"/>
              <a:gd name="connsiteY2" fmla="*/ 6411230 h 6411230"/>
              <a:gd name="connsiteX3" fmla="*/ 0 w 6460814"/>
              <a:gd name="connsiteY3" fmla="*/ 6411230 h 6411230"/>
              <a:gd name="connsiteX4" fmla="*/ 3023151 w 6460814"/>
              <a:gd name="connsiteY4" fmla="*/ 18679 h 6411230"/>
              <a:gd name="connsiteX5" fmla="*/ 3028543 w 6460814"/>
              <a:gd name="connsiteY5" fmla="*/ 22879 h 64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814" h="6411230">
                <a:moveTo>
                  <a:pt x="3028543" y="22879"/>
                </a:moveTo>
                <a:lnTo>
                  <a:pt x="6460814" y="4661"/>
                </a:lnTo>
                <a:lnTo>
                  <a:pt x="6460814" y="6411230"/>
                </a:lnTo>
                <a:lnTo>
                  <a:pt x="0" y="6411230"/>
                </a:lnTo>
                <a:lnTo>
                  <a:pt x="3023151" y="18679"/>
                </a:lnTo>
                <a:cubicBezTo>
                  <a:pt x="2995386" y="25997"/>
                  <a:pt x="2942283" y="-29798"/>
                  <a:pt x="3028543" y="228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pic>
        <p:nvPicPr>
          <p:cNvPr id="12" name="Grafik 11">
            <a:hlinkClick r:id="" action="ppaction://noaction"/>
            <a:extLst>
              <a:ext uri="{FF2B5EF4-FFF2-40B4-BE49-F238E27FC236}">
                <a16:creationId xmlns:a16="http://schemas.microsoft.com/office/drawing/2014/main" id="{01A60FA7-A580-2ABE-9E5F-F0440A069A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6" y="4636153"/>
            <a:ext cx="1977193" cy="1977193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0BF6F230-E8D8-02D6-A6EC-FCDBB3A80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377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849501EB-E31F-63B1-630F-9FC66E4ABA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75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34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LILA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2581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accent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F10343E-0676-F01D-3DF6-083D9C97DB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1757" y="-22008"/>
            <a:ext cx="8010243" cy="6880008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833898 w 6969759"/>
              <a:gd name="connsiteY5" fmla="*/ 1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911532 w 6969759"/>
              <a:gd name="connsiteY6" fmla="*/ 119595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0 w 6969759"/>
              <a:gd name="connsiteY0" fmla="*/ 0 h 6858000"/>
              <a:gd name="connsiteX1" fmla="*/ 6969759 w 6969759"/>
              <a:gd name="connsiteY1" fmla="*/ 448472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486919 w 6969759"/>
              <a:gd name="connsiteY4" fmla="*/ 493319 h 6858000"/>
              <a:gd name="connsiteX5" fmla="*/ 3460528 w 6969759"/>
              <a:gd name="connsiteY5" fmla="*/ 508268 h 6858000"/>
              <a:gd name="connsiteX6" fmla="*/ 3460527 w 6969759"/>
              <a:gd name="connsiteY6" fmla="*/ 493321 h 6858000"/>
              <a:gd name="connsiteX7" fmla="*/ 0 w 6969759"/>
              <a:gd name="connsiteY7" fmla="*/ 4 h 6858000"/>
              <a:gd name="connsiteX8" fmla="*/ 0 w 6969759"/>
              <a:gd name="connsiteY8" fmla="*/ 0 h 6858000"/>
              <a:gd name="connsiteX0" fmla="*/ 3765268 w 6969759"/>
              <a:gd name="connsiteY0" fmla="*/ 328875 h 6857996"/>
              <a:gd name="connsiteX1" fmla="*/ 6969759 w 6969759"/>
              <a:gd name="connsiteY1" fmla="*/ 448468 h 6857996"/>
              <a:gd name="connsiteX2" fmla="*/ 6969759 w 6969759"/>
              <a:gd name="connsiteY2" fmla="*/ 6857996 h 6857996"/>
              <a:gd name="connsiteX3" fmla="*/ 508945 w 6969759"/>
              <a:gd name="connsiteY3" fmla="*/ 6857996 h 6857996"/>
              <a:gd name="connsiteX4" fmla="*/ 3486919 w 6969759"/>
              <a:gd name="connsiteY4" fmla="*/ 493315 h 6857996"/>
              <a:gd name="connsiteX5" fmla="*/ 3460528 w 6969759"/>
              <a:gd name="connsiteY5" fmla="*/ 508264 h 6857996"/>
              <a:gd name="connsiteX6" fmla="*/ 3460527 w 6969759"/>
              <a:gd name="connsiteY6" fmla="*/ 493317 h 6857996"/>
              <a:gd name="connsiteX7" fmla="*/ 0 w 6969759"/>
              <a:gd name="connsiteY7" fmla="*/ 0 h 6857996"/>
              <a:gd name="connsiteX8" fmla="*/ 3765268 w 6969759"/>
              <a:gd name="connsiteY8" fmla="*/ 328875 h 6857996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1936538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256323 w 6460814"/>
              <a:gd name="connsiteY0" fmla="*/ 0 h 6529121"/>
              <a:gd name="connsiteX1" fmla="*/ 6460814 w 6460814"/>
              <a:gd name="connsiteY1" fmla="*/ 119593 h 6529121"/>
              <a:gd name="connsiteX2" fmla="*/ 6460814 w 6460814"/>
              <a:gd name="connsiteY2" fmla="*/ 6529121 h 6529121"/>
              <a:gd name="connsiteX3" fmla="*/ 0 w 6460814"/>
              <a:gd name="connsiteY3" fmla="*/ 6529121 h 6529121"/>
              <a:gd name="connsiteX4" fmla="*/ 2977974 w 6460814"/>
              <a:gd name="connsiteY4" fmla="*/ 164440 h 6529121"/>
              <a:gd name="connsiteX5" fmla="*/ 2951583 w 6460814"/>
              <a:gd name="connsiteY5" fmla="*/ 179389 h 6529121"/>
              <a:gd name="connsiteX6" fmla="*/ 2951582 w 6460814"/>
              <a:gd name="connsiteY6" fmla="*/ 164442 h 6529121"/>
              <a:gd name="connsiteX7" fmla="*/ 2997542 w 6460814"/>
              <a:gd name="connsiteY7" fmla="*/ 44851 h 6529121"/>
              <a:gd name="connsiteX8" fmla="*/ 3256323 w 6460814"/>
              <a:gd name="connsiteY8" fmla="*/ 0 h 6529121"/>
              <a:gd name="connsiteX0" fmla="*/ 3023421 w 6460814"/>
              <a:gd name="connsiteY0" fmla="*/ 119588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3421 w 6460814"/>
              <a:gd name="connsiteY8" fmla="*/ 119588 h 6484270"/>
              <a:gd name="connsiteX0" fmla="*/ 3028543 w 6460814"/>
              <a:gd name="connsiteY0" fmla="*/ 95919 h 6484270"/>
              <a:gd name="connsiteX1" fmla="*/ 6460814 w 6460814"/>
              <a:gd name="connsiteY1" fmla="*/ 74742 h 6484270"/>
              <a:gd name="connsiteX2" fmla="*/ 6460814 w 6460814"/>
              <a:gd name="connsiteY2" fmla="*/ 6484270 h 6484270"/>
              <a:gd name="connsiteX3" fmla="*/ 0 w 6460814"/>
              <a:gd name="connsiteY3" fmla="*/ 6484270 h 6484270"/>
              <a:gd name="connsiteX4" fmla="*/ 2977974 w 6460814"/>
              <a:gd name="connsiteY4" fmla="*/ 119589 h 6484270"/>
              <a:gd name="connsiteX5" fmla="*/ 2951583 w 6460814"/>
              <a:gd name="connsiteY5" fmla="*/ 134538 h 6484270"/>
              <a:gd name="connsiteX6" fmla="*/ 2951582 w 6460814"/>
              <a:gd name="connsiteY6" fmla="*/ 119591 h 6484270"/>
              <a:gd name="connsiteX7" fmla="*/ 2997542 w 6460814"/>
              <a:gd name="connsiteY7" fmla="*/ 0 h 6484270"/>
              <a:gd name="connsiteX8" fmla="*/ 3028543 w 6460814"/>
              <a:gd name="connsiteY8" fmla="*/ 95919 h 6484270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51582 w 6460814"/>
              <a:gd name="connsiteY6" fmla="*/ 44849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51583 w 6460814"/>
              <a:gd name="connsiteY5" fmla="*/ 59796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77974 w 6460814"/>
              <a:gd name="connsiteY4" fmla="*/ 44847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21177 h 6409528"/>
              <a:gd name="connsiteX1" fmla="*/ 6460814 w 6460814"/>
              <a:gd name="connsiteY1" fmla="*/ 0 h 6409528"/>
              <a:gd name="connsiteX2" fmla="*/ 6460814 w 6460814"/>
              <a:gd name="connsiteY2" fmla="*/ 6409528 h 6409528"/>
              <a:gd name="connsiteX3" fmla="*/ 0 w 6460814"/>
              <a:gd name="connsiteY3" fmla="*/ 6409528 h 6409528"/>
              <a:gd name="connsiteX4" fmla="*/ 2993339 w 6460814"/>
              <a:gd name="connsiteY4" fmla="*/ 18219 h 6409528"/>
              <a:gd name="connsiteX5" fmla="*/ 2989996 w 6460814"/>
              <a:gd name="connsiteY5" fmla="*/ 18374 h 6409528"/>
              <a:gd name="connsiteX6" fmla="*/ 2989995 w 6460814"/>
              <a:gd name="connsiteY6" fmla="*/ 24138 h 6409528"/>
              <a:gd name="connsiteX7" fmla="*/ 3023151 w 6460814"/>
              <a:gd name="connsiteY7" fmla="*/ 16977 h 6409528"/>
              <a:gd name="connsiteX8" fmla="*/ 3028543 w 6460814"/>
              <a:gd name="connsiteY8" fmla="*/ 21177 h 6409528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2989995 w 6460814"/>
              <a:gd name="connsiteY6" fmla="*/ 21179 h 6406569"/>
              <a:gd name="connsiteX7" fmla="*/ 3023151 w 6460814"/>
              <a:gd name="connsiteY7" fmla="*/ 14018 h 6406569"/>
              <a:gd name="connsiteX8" fmla="*/ 3028543 w 6460814"/>
              <a:gd name="connsiteY8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2989996 w 6460814"/>
              <a:gd name="connsiteY5" fmla="*/ 15415 h 6406569"/>
              <a:gd name="connsiteX6" fmla="*/ 3023151 w 6460814"/>
              <a:gd name="connsiteY6" fmla="*/ 14018 h 6406569"/>
              <a:gd name="connsiteX7" fmla="*/ 3028543 w 6460814"/>
              <a:gd name="connsiteY7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2993339 w 6460814"/>
              <a:gd name="connsiteY4" fmla="*/ 15260 h 6406569"/>
              <a:gd name="connsiteX5" fmla="*/ 3023151 w 6460814"/>
              <a:gd name="connsiteY5" fmla="*/ 14018 h 6406569"/>
              <a:gd name="connsiteX6" fmla="*/ 3028543 w 6460814"/>
              <a:gd name="connsiteY6" fmla="*/ 18218 h 6406569"/>
              <a:gd name="connsiteX0" fmla="*/ 3028543 w 6460814"/>
              <a:gd name="connsiteY0" fmla="*/ 18218 h 6406569"/>
              <a:gd name="connsiteX1" fmla="*/ 6460814 w 6460814"/>
              <a:gd name="connsiteY1" fmla="*/ 0 h 6406569"/>
              <a:gd name="connsiteX2" fmla="*/ 6460814 w 6460814"/>
              <a:gd name="connsiteY2" fmla="*/ 6406569 h 6406569"/>
              <a:gd name="connsiteX3" fmla="*/ 0 w 6460814"/>
              <a:gd name="connsiteY3" fmla="*/ 6406569 h 6406569"/>
              <a:gd name="connsiteX4" fmla="*/ 3023151 w 6460814"/>
              <a:gd name="connsiteY4" fmla="*/ 14018 h 6406569"/>
              <a:gd name="connsiteX5" fmla="*/ 3028543 w 6460814"/>
              <a:gd name="connsiteY5" fmla="*/ 18218 h 6406569"/>
              <a:gd name="connsiteX0" fmla="*/ 3028543 w 6460814"/>
              <a:gd name="connsiteY0" fmla="*/ 22879 h 6411230"/>
              <a:gd name="connsiteX1" fmla="*/ 6460814 w 6460814"/>
              <a:gd name="connsiteY1" fmla="*/ 4661 h 6411230"/>
              <a:gd name="connsiteX2" fmla="*/ 6460814 w 6460814"/>
              <a:gd name="connsiteY2" fmla="*/ 6411230 h 6411230"/>
              <a:gd name="connsiteX3" fmla="*/ 0 w 6460814"/>
              <a:gd name="connsiteY3" fmla="*/ 6411230 h 6411230"/>
              <a:gd name="connsiteX4" fmla="*/ 3023151 w 6460814"/>
              <a:gd name="connsiteY4" fmla="*/ 18679 h 6411230"/>
              <a:gd name="connsiteX5" fmla="*/ 3028543 w 6460814"/>
              <a:gd name="connsiteY5" fmla="*/ 22879 h 64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814" h="6411230">
                <a:moveTo>
                  <a:pt x="3028543" y="22879"/>
                </a:moveTo>
                <a:lnTo>
                  <a:pt x="6460814" y="4661"/>
                </a:lnTo>
                <a:lnTo>
                  <a:pt x="6460814" y="6411230"/>
                </a:lnTo>
                <a:lnTo>
                  <a:pt x="0" y="6411230"/>
                </a:lnTo>
                <a:lnTo>
                  <a:pt x="3023151" y="18679"/>
                </a:lnTo>
                <a:cubicBezTo>
                  <a:pt x="2995386" y="25997"/>
                  <a:pt x="2942283" y="-29798"/>
                  <a:pt x="3028543" y="228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E9F07464-242C-ADE7-8AD2-77CA104B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377" y="2187806"/>
            <a:ext cx="6050183" cy="1225954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6ECE6CA-C10B-EAD6-DC3F-E439ECD42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75" y="3494342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CB704B-08E0-060B-CE14-9ACE843E16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6010" y="4661513"/>
            <a:ext cx="1977194" cy="19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FE2F32-6EE2-A66A-F049-A75EB8355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18"/>
          <a:stretch/>
        </p:blipFill>
        <p:spPr>
          <a:xfrm flipH="1">
            <a:off x="-9524" y="0"/>
            <a:ext cx="12201523" cy="6858000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 userDrawn="1"/>
        </p:nvGrpSpPr>
        <p:grpSpPr>
          <a:xfrm>
            <a:off x="300038" y="2622445"/>
            <a:ext cx="11530012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823797" y="5085324"/>
              <a:ext cx="3171078" cy="2359413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53017"/>
                <a:gd name="connsiteX1" fmla="*/ 2327681 w 2327681"/>
                <a:gd name="connsiteY1" fmla="*/ 0 h 1453017"/>
                <a:gd name="connsiteX2" fmla="*/ 1123354 w 2327681"/>
                <a:gd name="connsiteY2" fmla="*/ 1453017 h 1453017"/>
                <a:gd name="connsiteX3" fmla="*/ 0 w 2327681"/>
                <a:gd name="connsiteY3" fmla="*/ 1443354 h 1453017"/>
                <a:gd name="connsiteX4" fmla="*/ 0 w 2327681"/>
                <a:gd name="connsiteY4" fmla="*/ 0 h 1453017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357212 w 2327681"/>
                <a:gd name="connsiteY2" fmla="*/ 140470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50756 w 2327681"/>
                <a:gd name="connsiteY2" fmla="*/ 141436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46128 w 2327681"/>
                <a:gd name="connsiteY2" fmla="*/ 1441140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7315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18357 w 2327681"/>
                <a:gd name="connsiteY2" fmla="*/ 1439228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1420093 w 2327681"/>
                <a:gd name="connsiteY2" fmla="*/ 1442097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1420093" y="1442097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3081813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93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110">
          <p15:clr>
            <a:srgbClr val="F26B43"/>
          </p15:clr>
        </p15:guide>
        <p15:guide id="9" pos="226">
          <p15:clr>
            <a:srgbClr val="F26B43"/>
          </p15:clr>
        </p15:guide>
        <p15:guide id="10" pos="7452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652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 userDrawn="1"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57404-7CC7-4DE1-B6B1-1CE4EC33F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2413" y="2815748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4000" kern="10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1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pos="483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6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7197">
          <p15:clr>
            <a:srgbClr val="A4A3A4"/>
          </p15:clr>
        </p15:guide>
        <p15:guide id="8" orient="horz" pos="4110">
          <p15:clr>
            <a:srgbClr val="F26B43"/>
          </p15:clr>
        </p15:guide>
        <p15:guide id="9" pos="226">
          <p15:clr>
            <a:srgbClr val="F26B43"/>
          </p15:clr>
        </p15:guide>
        <p15:guide id="10" pos="7452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0">
            <a:extLst>
              <a:ext uri="{FF2B5EF4-FFF2-40B4-BE49-F238E27FC236}">
                <a16:creationId xmlns:a16="http://schemas.microsoft.com/office/drawing/2014/main" id="{C3405EAD-0FDF-B91F-62FB-C7441B9016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64300"/>
            <a:ext cx="12192000" cy="390525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1027113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© VISTA 2024			 		       www.vista-geo.de	 		                   		No. </a:t>
            </a:r>
            <a:fld id="{E6C974B5-519B-4062-ADCC-6D63391737C9}" type="slidenum">
              <a:rPr kumimoji="0" lang="en-GB" sz="12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pPr marL="0" marR="0" lvl="0" indent="0" defTabSz="1027113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t>‹Nr.›</a:t>
            </a:fld>
            <a:endParaRPr kumimoji="0" lang="en-GB" sz="12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DDDF104-EA49-2FD6-B97C-E0C4E8BBF1BA}"/>
              </a:ext>
            </a:extLst>
          </p:cNvPr>
          <p:cNvSpPr/>
          <p:nvPr userDrawn="1"/>
        </p:nvSpPr>
        <p:spPr bwMode="auto">
          <a:xfrm>
            <a:off x="11172825" y="0"/>
            <a:ext cx="1019175" cy="944563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2"/>
            </p:custDataLst>
            <p:extLst>
              <p:ext uri="{D42A27DB-BD31-4B8C-83A1-F6EECF244321}">
                <p14:modId xmlns:p14="http://schemas.microsoft.com/office/powerpoint/2010/main" val="411351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5" imgW="473" imgH="476" progId="TCLayout.ActiveDocument.1">
                  <p:embed/>
                </p:oleObj>
              </mc:Choice>
              <mc:Fallback>
                <p:oleObj name="think-cell Folie" r:id="rId55" imgW="473" imgH="47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0E0C0A1-9375-4F36-B71D-95DD66E9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5" y="1052514"/>
            <a:ext cx="11491340" cy="52927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hlinkClick r:id="" action="ppaction://noaction"/>
            <a:extLst>
              <a:ext uri="{FF2B5EF4-FFF2-40B4-BE49-F238E27FC236}">
                <a16:creationId xmlns:a16="http://schemas.microsoft.com/office/drawing/2014/main" id="{AB928CA1-BAF6-6289-F6FB-C8A89D66ED89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  <a:noFill/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97EE650-59AC-4BCE-0F37-824BFB375763}"/>
              </a:ext>
            </a:extLst>
          </p:cNvPr>
          <p:cNvSpPr/>
          <p:nvPr userDrawn="1"/>
        </p:nvSpPr>
        <p:spPr bwMode="auto">
          <a:xfrm>
            <a:off x="0" y="0"/>
            <a:ext cx="11028363" cy="944563"/>
          </a:xfrm>
          <a:prstGeom prst="rect">
            <a:avLst/>
          </a:prstGeom>
          <a:solidFill>
            <a:schemeClr val="accent2">
              <a:alpha val="7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5" y="115888"/>
            <a:ext cx="10570463" cy="720725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7688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00" cap="none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Wingdings" panose="05000000000000000000" pitchFamily="2" charset="2"/>
        <a:buChar char="§"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73150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 typeface="Symbol" panose="05050102010706020507" pitchFamily="18" charset="2"/>
        <a:buChar char="-"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0" indent="0" algn="l" defTabSz="490538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tabLst/>
        <a:defRPr sz="1800" kern="6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1" kern="600" cap="none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F26B43"/>
          </p15:clr>
        </p15:guide>
        <p15:guide id="2" pos="189">
          <p15:clr>
            <a:srgbClr val="F26B43"/>
          </p15:clr>
        </p15:guide>
        <p15:guide id="3" pos="7446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663">
          <p15:clr>
            <a:srgbClr val="F26B43"/>
          </p15:clr>
        </p15:guide>
        <p15:guide id="7" orient="horz" pos="527">
          <p15:clr>
            <a:srgbClr val="F26B43"/>
          </p15:clr>
        </p15:guide>
        <p15:guide id="8" pos="7038">
          <p15:clr>
            <a:srgbClr val="F26B43"/>
          </p15:clr>
        </p15:guide>
        <p15:guide id="9" pos="6947">
          <p15:clr>
            <a:srgbClr val="F26B43"/>
          </p15:clr>
        </p15:guide>
        <p15:guide id="10" orient="horz" pos="4065">
          <p15:clr>
            <a:srgbClr val="F26B43"/>
          </p15:clr>
        </p15:guide>
        <p15:guide id="11" pos="3727">
          <p15:clr>
            <a:srgbClr val="F26B43"/>
          </p15:clr>
        </p15:guide>
        <p15:guide id="12" pos="3953">
          <p15:clr>
            <a:srgbClr val="F26B43"/>
          </p15:clr>
        </p15:guide>
        <p15:guide id="13" orient="horz" pos="595">
          <p15:clr>
            <a:srgbClr val="F26B43"/>
          </p15:clr>
        </p15:guide>
        <p15:guide id="14" pos="3840">
          <p15:clr>
            <a:srgbClr val="F26B43"/>
          </p15:clr>
        </p15:guide>
        <p15:guide id="15" pos="76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25951" TargetMode="External"/><Relationship Id="rId13" Type="http://schemas.openxmlformats.org/officeDocument/2006/relationships/image" Target="../media/image18.jp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2.png"/><Relationship Id="rId23" Type="http://schemas.openxmlformats.org/officeDocument/2006/relationships/image" Target="../media/image22.JPG"/><Relationship Id="rId10" Type="http://schemas.microsoft.com/office/2007/relationships/hdphoto" Target="../media/hdphoto3.wdp"/><Relationship Id="rId19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jpeg"/><Relationship Id="rId2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2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23" Type="http://schemas.openxmlformats.org/officeDocument/2006/relationships/image" Target="../media/image44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B216E-DFA1-21CC-506D-DD174282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EO Commercialization Forum Agriculture Session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EA11A2-407B-4D5E-BE65-3AC5BC836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Dr. Heike Bach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BE8E52-497A-2D90-F87F-876A5D77A7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CEO and Founder</a:t>
            </a:r>
            <a:endParaRPr lang="en-GB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92837A63-6151-8A5B-2B6F-FF98118E6F20}"/>
              </a:ext>
            </a:extLst>
          </p:cNvPr>
          <p:cNvSpPr txBox="1">
            <a:spLocks/>
          </p:cNvSpPr>
          <p:nvPr/>
        </p:nvSpPr>
        <p:spPr>
          <a:xfrm>
            <a:off x="4783621" y="2311553"/>
            <a:ext cx="5918246" cy="181842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3200" b="1" kern="600" spc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587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6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18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4905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600" cap="none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Vista GmbH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 – Energy – </a:t>
            </a:r>
            <a:r>
              <a:rPr lang="en-US" sz="3600" kern="0" dirty="0">
                <a:solidFill>
                  <a:srgbClr val="165A6A">
                    <a:lumMod val="75000"/>
                  </a:srgbClr>
                </a:solidFill>
                <a:effectLst/>
              </a:rPr>
              <a:t>F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ood</a:t>
            </a:r>
            <a:r>
              <a:rPr lang="en-US" sz="3600" kern="0" dirty="0">
                <a:solidFill>
                  <a:srgbClr val="165A6A">
                    <a:lumMod val="75000"/>
                  </a:srgbClr>
                </a:solidFill>
                <a:effectLst/>
              </a:rPr>
              <a:t> :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Nourishing the Future</a:t>
            </a:r>
          </a:p>
        </p:txBody>
      </p:sp>
    </p:spTree>
    <p:extLst>
      <p:ext uri="{BB962C8B-B14F-4D97-AF65-F5344CB8AC3E}">
        <p14:creationId xmlns:p14="http://schemas.microsoft.com/office/powerpoint/2010/main" val="256142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1BA7-2E20-9987-1AB2-99DFA618A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894CD-8A13-572B-C089-11AF13D5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EO Commercialization Forum Agriculture Session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FCB601-49D1-F5C8-015B-6692189F3D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Dr. Heike Bach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DA50C6-A626-CEF2-BBE9-019AEDEDF4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CEO and Founder</a:t>
            </a:r>
            <a:endParaRPr lang="en-GB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3E667833-9B33-638E-8470-099985C65DD3}"/>
              </a:ext>
            </a:extLst>
          </p:cNvPr>
          <p:cNvSpPr txBox="1">
            <a:spLocks/>
          </p:cNvSpPr>
          <p:nvPr/>
        </p:nvSpPr>
        <p:spPr>
          <a:xfrm>
            <a:off x="4783621" y="2311553"/>
            <a:ext cx="5918246" cy="181842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3200" b="1" kern="600" spc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587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6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18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4905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600" spc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600" cap="none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Vista GmbH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 – Energy – </a:t>
            </a:r>
            <a:r>
              <a:rPr lang="en-US" sz="3600" kern="0" dirty="0">
                <a:solidFill>
                  <a:srgbClr val="165A6A">
                    <a:lumMod val="75000"/>
                  </a:srgbClr>
                </a:solidFill>
                <a:effectLst/>
              </a:rPr>
              <a:t>F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ood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65A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Nourishing the Future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644CE75-0296-2957-1071-687DA70C6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11" y="91087"/>
            <a:ext cx="7748990" cy="667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2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782C5-197D-8E48-2B2B-FBD26E07F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0E2260B-B5C7-98E6-467C-C59AB09307A0}"/>
              </a:ext>
            </a:extLst>
          </p:cNvPr>
          <p:cNvSpPr/>
          <p:nvPr/>
        </p:nvSpPr>
        <p:spPr>
          <a:xfrm>
            <a:off x="-88777" y="0"/>
            <a:ext cx="12280777" cy="68580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8701269E-7B25-5525-58FA-12E28F144FAC}"/>
              </a:ext>
            </a:extLst>
          </p:cNvPr>
          <p:cNvGrpSpPr/>
          <p:nvPr/>
        </p:nvGrpSpPr>
        <p:grpSpPr>
          <a:xfrm>
            <a:off x="3477454" y="1496314"/>
            <a:ext cx="6485573" cy="4434731"/>
            <a:chOff x="1866900" y="762000"/>
            <a:chExt cx="8496300" cy="5719069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8B7476C-AD39-D4B6-E612-96377CCE6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781" t="6308" r="15156"/>
            <a:stretch>
              <a:fillRect/>
            </a:stretch>
          </p:blipFill>
          <p:spPr>
            <a:xfrm>
              <a:off x="1924050" y="762000"/>
              <a:ext cx="8420100" cy="5719069"/>
            </a:xfrm>
            <a:custGeom>
              <a:avLst/>
              <a:gdLst>
                <a:gd name="connsiteX0" fmla="*/ 2857501 w 8420100"/>
                <a:gd name="connsiteY0" fmla="*/ 0 h 5719069"/>
                <a:gd name="connsiteX1" fmla="*/ 3969768 w 8420100"/>
                <a:gd name="connsiteY1" fmla="*/ 224557 h 5719069"/>
                <a:gd name="connsiteX2" fmla="*/ 4207249 w 8420100"/>
                <a:gd name="connsiteY2" fmla="*/ 338957 h 5719069"/>
                <a:gd name="connsiteX3" fmla="*/ 4370937 w 8420100"/>
                <a:gd name="connsiteY3" fmla="*/ 261908 h 5719069"/>
                <a:gd name="connsiteX4" fmla="*/ 5505450 w 8420100"/>
                <a:gd name="connsiteY4" fmla="*/ 38100 h 5719069"/>
                <a:gd name="connsiteX5" fmla="*/ 8420100 w 8420100"/>
                <a:gd name="connsiteY5" fmla="*/ 2886075 h 5719069"/>
                <a:gd name="connsiteX6" fmla="*/ 6092854 w 8420100"/>
                <a:gd name="connsiteY6" fmla="*/ 5676190 h 5719069"/>
                <a:gd name="connsiteX7" fmla="*/ 5805316 w 8420100"/>
                <a:gd name="connsiteY7" fmla="*/ 5719069 h 5719069"/>
                <a:gd name="connsiteX8" fmla="*/ 5205585 w 8420100"/>
                <a:gd name="connsiteY8" fmla="*/ 5719069 h 5719069"/>
                <a:gd name="connsiteX9" fmla="*/ 4918047 w 8420100"/>
                <a:gd name="connsiteY9" fmla="*/ 5676190 h 5719069"/>
                <a:gd name="connsiteX10" fmla="*/ 4370937 w 8420100"/>
                <a:gd name="connsiteY10" fmla="*/ 5510242 h 5719069"/>
                <a:gd name="connsiteX11" fmla="*/ 4147245 w 8420100"/>
                <a:gd name="connsiteY11" fmla="*/ 5404949 h 5719069"/>
                <a:gd name="connsiteX12" fmla="*/ 3969768 w 8420100"/>
                <a:gd name="connsiteY12" fmla="*/ 5490444 h 5719069"/>
                <a:gd name="connsiteX13" fmla="*/ 2857501 w 8420100"/>
                <a:gd name="connsiteY13" fmla="*/ 5715000 h 5719069"/>
                <a:gd name="connsiteX14" fmla="*/ 0 w 8420100"/>
                <a:gd name="connsiteY14" fmla="*/ 2857500 h 5719069"/>
                <a:gd name="connsiteX15" fmla="*/ 2857501 w 8420100"/>
                <a:gd name="connsiteY15" fmla="*/ 0 h 571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20100" h="5719069">
                  <a:moveTo>
                    <a:pt x="2857501" y="0"/>
                  </a:moveTo>
                  <a:cubicBezTo>
                    <a:pt x="3252039" y="0"/>
                    <a:pt x="3627902" y="79959"/>
                    <a:pt x="3969768" y="224557"/>
                  </a:cubicBezTo>
                  <a:lnTo>
                    <a:pt x="4207249" y="338957"/>
                  </a:lnTo>
                  <a:lnTo>
                    <a:pt x="4370937" y="261908"/>
                  </a:lnTo>
                  <a:cubicBezTo>
                    <a:pt x="4719641" y="117793"/>
                    <a:pt x="5103021" y="38100"/>
                    <a:pt x="5505450" y="38100"/>
                  </a:cubicBezTo>
                  <a:cubicBezTo>
                    <a:pt x="7115167" y="38100"/>
                    <a:pt x="8420100" y="1313182"/>
                    <a:pt x="8420100" y="2886075"/>
                  </a:cubicBezTo>
                  <a:cubicBezTo>
                    <a:pt x="8420100" y="4262357"/>
                    <a:pt x="7421011" y="5410626"/>
                    <a:pt x="6092854" y="5676190"/>
                  </a:cubicBezTo>
                  <a:lnTo>
                    <a:pt x="5805316" y="5719069"/>
                  </a:lnTo>
                  <a:lnTo>
                    <a:pt x="5205585" y="5719069"/>
                  </a:lnTo>
                  <a:lnTo>
                    <a:pt x="4918047" y="5676190"/>
                  </a:lnTo>
                  <a:cubicBezTo>
                    <a:pt x="4728310" y="5638252"/>
                    <a:pt x="4545289" y="5582300"/>
                    <a:pt x="4370937" y="5510242"/>
                  </a:cubicBezTo>
                  <a:lnTo>
                    <a:pt x="4147245" y="5404949"/>
                  </a:lnTo>
                  <a:lnTo>
                    <a:pt x="3969768" y="5490444"/>
                  </a:lnTo>
                  <a:cubicBezTo>
                    <a:pt x="3627902" y="5635041"/>
                    <a:pt x="3252039" y="5715000"/>
                    <a:pt x="2857501" y="5715000"/>
                  </a:cubicBezTo>
                  <a:cubicBezTo>
                    <a:pt x="1279346" y="5715000"/>
                    <a:pt x="0" y="4435654"/>
                    <a:pt x="0" y="2857500"/>
                  </a:cubicBezTo>
                  <a:cubicBezTo>
                    <a:pt x="0" y="1279346"/>
                    <a:pt x="1279346" y="0"/>
                    <a:pt x="2857501" y="0"/>
                  </a:cubicBezTo>
                  <a:close/>
                </a:path>
              </a:pathLst>
            </a:custGeom>
          </p:spPr>
        </p:pic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A9088B87-BA3A-907D-ACC4-FF05E981AC33}"/>
                </a:ext>
              </a:extLst>
            </p:cNvPr>
            <p:cNvSpPr/>
            <p:nvPr/>
          </p:nvSpPr>
          <p:spPr>
            <a:xfrm>
              <a:off x="4476750" y="800100"/>
              <a:ext cx="5886450" cy="56769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6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CD06E50-5E3B-A6DB-B692-D275FF4AA91C}"/>
                </a:ext>
              </a:extLst>
            </p:cNvPr>
            <p:cNvSpPr/>
            <p:nvPr/>
          </p:nvSpPr>
          <p:spPr>
            <a:xfrm>
              <a:off x="1866900" y="762000"/>
              <a:ext cx="5886450" cy="5715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6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5E946C29-0C7A-EA42-6DC5-9644F4D51085}"/>
              </a:ext>
            </a:extLst>
          </p:cNvPr>
          <p:cNvSpPr txBox="1"/>
          <p:nvPr/>
        </p:nvSpPr>
        <p:spPr>
          <a:xfrm>
            <a:off x="302188" y="161542"/>
            <a:ext cx="10914725" cy="99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B2B9A"/>
                </a:solidFill>
                <a:effectLst/>
                <a:uLnTx/>
                <a:uFillTx/>
                <a:latin typeface="Calibri" panose="020F0502020204030204"/>
                <a:ea typeface="Play"/>
                <a:cs typeface="Play"/>
                <a:sym typeface="Play"/>
              </a:rPr>
              <a:t>We accelerate the digital and sustainable transformation of agriculture by connecting the real and digital worlds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2B9A"/>
              </a:solidFill>
              <a:effectLst/>
              <a:uLnTx/>
              <a:uFillTx/>
              <a:latin typeface="Calibri" panose="020F0502020204030204"/>
              <a:ea typeface="Play"/>
              <a:cs typeface="Play"/>
              <a:sym typeface="Play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6A567D-8264-F8A6-34B5-8746735511C1}"/>
              </a:ext>
            </a:extLst>
          </p:cNvPr>
          <p:cNvSpPr txBox="1"/>
          <p:nvPr/>
        </p:nvSpPr>
        <p:spPr>
          <a:xfrm>
            <a:off x="10573555" y="6452315"/>
            <a:ext cx="1618445" cy="4056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2F2F2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REASON WHY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B798D0C-68CD-4665-2693-A2275147F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3" y="2789416"/>
            <a:ext cx="1161684" cy="111525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E42F16D-67FC-A1F6-418B-772B29D2D908}"/>
              </a:ext>
            </a:extLst>
          </p:cNvPr>
          <p:cNvGrpSpPr/>
          <p:nvPr/>
        </p:nvGrpSpPr>
        <p:grpSpPr>
          <a:xfrm>
            <a:off x="2000586" y="2943304"/>
            <a:ext cx="2280699" cy="2813122"/>
            <a:chOff x="2000586" y="2943304"/>
            <a:chExt cx="2280699" cy="2813122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92DEF0D1-186F-F01F-9FBE-4E118AF7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8325" y="2943304"/>
              <a:ext cx="1124854" cy="1077492"/>
            </a:xfrm>
            <a:prstGeom prst="rect">
              <a:avLst/>
            </a:prstGeom>
          </p:spPr>
        </p:pic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0F393695-9A39-8214-69CA-26956546C292}"/>
                </a:ext>
              </a:extLst>
            </p:cNvPr>
            <p:cNvGrpSpPr/>
            <p:nvPr/>
          </p:nvGrpSpPr>
          <p:grpSpPr>
            <a:xfrm>
              <a:off x="2000586" y="3813405"/>
              <a:ext cx="2280699" cy="1943021"/>
              <a:chOff x="1419389" y="4052537"/>
              <a:chExt cx="3158942" cy="2491579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56237E4-64E7-AA04-00FC-B7D16A282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rgbClr val="F2F2F2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1419389" y="4555032"/>
                <a:ext cx="1411834" cy="1411834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B0DB761D-6503-5B0F-0DA9-C6E9AE326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-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b="6022"/>
              <a:stretch/>
            </p:blipFill>
            <p:spPr>
              <a:xfrm>
                <a:off x="2869817" y="4665734"/>
                <a:ext cx="1708514" cy="1309398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26C534CC-B785-8244-D244-3C5EF152B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22" t="17043" r="-1" b="9130"/>
              <a:stretch/>
            </p:blipFill>
            <p:spPr>
              <a:xfrm flipH="1">
                <a:off x="1781589" y="5536881"/>
                <a:ext cx="1268172" cy="1007235"/>
              </a:xfrm>
              <a:prstGeom prst="rect">
                <a:avLst/>
              </a:prstGeom>
            </p:spPr>
          </p:pic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4FFFE4A0-41F6-3434-EA71-27098FF4862D}"/>
                  </a:ext>
                </a:extLst>
              </p:cNvPr>
              <p:cNvGrpSpPr/>
              <p:nvPr/>
            </p:nvGrpSpPr>
            <p:grpSpPr>
              <a:xfrm>
                <a:off x="1584458" y="4052537"/>
                <a:ext cx="1726511" cy="810114"/>
                <a:chOff x="-2201788" y="5012720"/>
                <a:chExt cx="1726511" cy="810114"/>
              </a:xfrm>
            </p:grpSpPr>
            <p:sp>
              <p:nvSpPr>
                <p:cNvPr id="27" name="Wolke 26">
                  <a:extLst>
                    <a:ext uri="{FF2B5EF4-FFF2-40B4-BE49-F238E27FC236}">
                      <a16:creationId xmlns:a16="http://schemas.microsoft.com/office/drawing/2014/main" id="{086DDD28-E0AE-5938-CAEE-19EC40B1A2A3}"/>
                    </a:ext>
                  </a:extLst>
                </p:cNvPr>
                <p:cNvSpPr/>
                <p:nvPr/>
              </p:nvSpPr>
              <p:spPr>
                <a:xfrm>
                  <a:off x="-2201788" y="5012720"/>
                  <a:ext cx="1651001" cy="810114"/>
                </a:xfrm>
                <a:prstGeom prst="cloud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F428190D-DBB1-1AF1-C7DA-9F78E0C1B4CE}"/>
                    </a:ext>
                  </a:extLst>
                </p:cNvPr>
                <p:cNvSpPr txBox="1"/>
                <p:nvPr/>
              </p:nvSpPr>
              <p:spPr>
                <a:xfrm>
                  <a:off x="-1894142" y="5180975"/>
                  <a:ext cx="1418865" cy="4736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Massive Cloud Processing</a:t>
                  </a:r>
                </a:p>
              </p:txBody>
            </p:sp>
          </p:grp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10BB2115-5BB8-308E-FDCE-34664E173A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614946"/>
            <a:ext cx="1779386" cy="1301452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A5377525-6EAF-95CC-ADCB-AA298FCFA95E}"/>
              </a:ext>
            </a:extLst>
          </p:cNvPr>
          <p:cNvGrpSpPr/>
          <p:nvPr/>
        </p:nvGrpSpPr>
        <p:grpSpPr>
          <a:xfrm>
            <a:off x="-260702" y="3540066"/>
            <a:ext cx="2137959" cy="2470212"/>
            <a:chOff x="594039" y="4515492"/>
            <a:chExt cx="1944388" cy="2283857"/>
          </a:xfrm>
        </p:grpSpPr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8A87C028-9AF5-5C19-A726-728051EFD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2019" t="5833" r="33211" b="52500"/>
            <a:stretch/>
          </p:blipFill>
          <p:spPr>
            <a:xfrm>
              <a:off x="876301" y="5600700"/>
              <a:ext cx="1662126" cy="1198649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41853F3E-11DC-8A37-CF58-DA337AC6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39" y="4515492"/>
              <a:ext cx="1902085" cy="135840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53" name="Grafik 52">
            <a:hlinkClick r:id="" action="ppaction://noaction"/>
            <a:extLst>
              <a:ext uri="{FF2B5EF4-FFF2-40B4-BE49-F238E27FC236}">
                <a16:creationId xmlns:a16="http://schemas.microsoft.com/office/drawing/2014/main" id="{E0F974DD-447F-059C-17D4-5EEF80A377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  <p:graphicFrame>
        <p:nvGraphicFramePr>
          <p:cNvPr id="57" name="Diagramm 56">
            <a:extLst>
              <a:ext uri="{FF2B5EF4-FFF2-40B4-BE49-F238E27FC236}">
                <a16:creationId xmlns:a16="http://schemas.microsoft.com/office/drawing/2014/main" id="{D7901B6A-0AFC-2707-B085-28A410AEEFA5}"/>
              </a:ext>
            </a:extLst>
          </p:cNvPr>
          <p:cNvGraphicFramePr/>
          <p:nvPr/>
        </p:nvGraphicFramePr>
        <p:xfrm>
          <a:off x="0" y="6159300"/>
          <a:ext cx="12192000" cy="67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12C949D-6868-8D95-41DA-6444DF95FD63}"/>
              </a:ext>
            </a:extLst>
          </p:cNvPr>
          <p:cNvGrpSpPr/>
          <p:nvPr/>
        </p:nvGrpSpPr>
        <p:grpSpPr>
          <a:xfrm>
            <a:off x="9659907" y="1175268"/>
            <a:ext cx="2404013" cy="4916994"/>
            <a:chOff x="9903540" y="1160669"/>
            <a:chExt cx="2404013" cy="4916994"/>
          </a:xfrm>
        </p:grpSpPr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E5441F04-FF1A-EBCE-24FF-30B69D27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3540" y="1160669"/>
              <a:ext cx="1445379" cy="201030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8B74B094-A888-3DCD-7199-E07E08B49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6" t="11113" r="5457" b="12426"/>
            <a:stretch/>
          </p:blipFill>
          <p:spPr>
            <a:xfrm>
              <a:off x="10482718" y="4834032"/>
              <a:ext cx="1236805" cy="1243631"/>
            </a:xfrm>
            <a:prstGeom prst="rect">
              <a:avLst/>
            </a:prstGeom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767C0382-0196-2298-0A7B-4690897C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16670" r="3260" b="7558"/>
            <a:stretch/>
          </p:blipFill>
          <p:spPr>
            <a:xfrm>
              <a:off x="10458000" y="1906656"/>
              <a:ext cx="1849553" cy="1421217"/>
            </a:xfrm>
            <a:prstGeom prst="rect">
              <a:avLst/>
            </a:prstGeom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49044852-74F2-C6C9-83B2-93746BDB3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90149" y="3402384"/>
              <a:ext cx="1320226" cy="132493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0827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0B283A47-1B1A-47F0-AFE2-4797AF602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>
                                            <p:graphicEl>
                                              <a:dgm id="{0B283A47-1B1A-47F0-AFE2-4797AF6025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DCBD45D4-77C0-4EA6-986C-D179EAC6A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70C87416-A187-4140-859F-E5360D54F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9B9AEDFC-941D-4EB9-9FDC-24771B0AE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7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DDAE2-ABB0-90AC-B8F4-FD80EBA3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3092427-8E70-733C-B42E-2AC232A82C71}"/>
              </a:ext>
            </a:extLst>
          </p:cNvPr>
          <p:cNvSpPr/>
          <p:nvPr/>
        </p:nvSpPr>
        <p:spPr>
          <a:xfrm>
            <a:off x="-88777" y="0"/>
            <a:ext cx="12280777" cy="68580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A58F25F-B29B-A461-C239-793384CEEF9B}"/>
              </a:ext>
            </a:extLst>
          </p:cNvPr>
          <p:cNvSpPr txBox="1"/>
          <p:nvPr/>
        </p:nvSpPr>
        <p:spPr>
          <a:xfrm>
            <a:off x="302188" y="161542"/>
            <a:ext cx="10914725" cy="99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B2B9A"/>
                </a:solidFill>
                <a:effectLst/>
                <a:uLnTx/>
                <a:uFillTx/>
                <a:latin typeface="Calibri" panose="020F0502020204030204"/>
                <a:ea typeface="Play"/>
                <a:cs typeface="Play"/>
                <a:sym typeface="Play"/>
              </a:rPr>
              <a:t>Using complex Digital Twins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9B2B9A"/>
                </a:solidFill>
                <a:effectLst/>
                <a:uLnTx/>
                <a:uFillTx/>
                <a:latin typeface="Calibri" panose="020F0502020204030204"/>
                <a:ea typeface="Play"/>
                <a:cs typeface="Play"/>
                <a:sym typeface="Play"/>
              </a:rPr>
              <a:t> for providing </a:t>
            </a:r>
            <a:r>
              <a:rPr lang="en-GB" sz="3600" b="1" dirty="0">
                <a:solidFill>
                  <a:srgbClr val="9B2B9A"/>
                </a:solidFill>
                <a:latin typeface="Calibri" panose="020F0502020204030204"/>
                <a:ea typeface="Play"/>
                <a:cs typeface="Play"/>
                <a:sym typeface="Play"/>
              </a:rPr>
              <a:t>e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B2B9A"/>
                </a:solidFill>
                <a:effectLst/>
                <a:uLnTx/>
                <a:uFillTx/>
                <a:latin typeface="Calibri" panose="020F0502020204030204"/>
                <a:ea typeface="Play"/>
                <a:cs typeface="Play"/>
                <a:sym typeface="Play"/>
              </a:rPr>
              <a:t>asy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B2B9A"/>
                </a:solidFill>
                <a:effectLst/>
                <a:uLnTx/>
                <a:uFillTx/>
                <a:latin typeface="Calibri" panose="020F0502020204030204"/>
                <a:ea typeface="Play"/>
                <a:cs typeface="Play"/>
                <a:sym typeface="Play"/>
              </a:rPr>
              <a:t>-to-use solutions serving the </a:t>
            </a:r>
            <a:r>
              <a:rPr lang="en-GB" sz="3600" b="1" dirty="0">
                <a:solidFill>
                  <a:srgbClr val="9B2B9A"/>
                </a:solidFill>
                <a:latin typeface="Calibri" panose="020F0502020204030204"/>
                <a:ea typeface="Play"/>
                <a:cs typeface="Play"/>
                <a:sym typeface="Play"/>
              </a:rPr>
              <a:t>farmers needs.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2B9A"/>
              </a:solidFill>
              <a:effectLst/>
              <a:uLnTx/>
              <a:uFillTx/>
              <a:latin typeface="Calibri" panose="020F0502020204030204"/>
              <a:ea typeface="Play"/>
              <a:cs typeface="Play"/>
              <a:sym typeface="Play"/>
            </a:endParaRPr>
          </a:p>
        </p:txBody>
      </p:sp>
      <p:pic>
        <p:nvPicPr>
          <p:cNvPr id="53" name="Grafik 52">
            <a:hlinkClick r:id="" action="ppaction://noaction"/>
            <a:extLst>
              <a:ext uri="{FF2B5EF4-FFF2-40B4-BE49-F238E27FC236}">
                <a16:creationId xmlns:a16="http://schemas.microsoft.com/office/drawing/2014/main" id="{C99F888E-1B5C-1F83-2CFB-FC7D6E3A8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3" y="107974"/>
            <a:ext cx="760427" cy="760427"/>
          </a:xfrm>
          <a:prstGeom prst="rect">
            <a:avLst/>
          </a:prstGeom>
        </p:spPr>
      </p:pic>
      <p:pic>
        <p:nvPicPr>
          <p:cNvPr id="7" name="VR_Platform">
            <a:hlinkClick r:id="" action="ppaction://media"/>
            <a:extLst>
              <a:ext uri="{FF2B5EF4-FFF2-40B4-BE49-F238E27FC236}">
                <a16:creationId xmlns:a16="http://schemas.microsoft.com/office/drawing/2014/main" id="{FC135E9A-329C-017C-2643-EB84E27A7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1185663"/>
            <a:ext cx="12496800" cy="535507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917159C-2E4F-A6EA-9871-B9C011EE2F1E}"/>
              </a:ext>
            </a:extLst>
          </p:cNvPr>
          <p:cNvSpPr/>
          <p:nvPr/>
        </p:nvSpPr>
        <p:spPr>
          <a:xfrm>
            <a:off x="-67261" y="1032734"/>
            <a:ext cx="551357" cy="5825266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en-GB" sz="1400" kern="600" spc="0" baseline="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B19867F-3FC8-2965-175A-A1CA6B1C25BE}"/>
              </a:ext>
            </a:extLst>
          </p:cNvPr>
          <p:cNvSpPr/>
          <p:nvPr/>
        </p:nvSpPr>
        <p:spPr>
          <a:xfrm>
            <a:off x="11418630" y="1032734"/>
            <a:ext cx="773370" cy="5825266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en-GB" sz="1400" kern="600" spc="0" baseline="0" dirty="0" err="1"/>
          </a:p>
        </p:txBody>
      </p:sp>
    </p:spTree>
    <p:extLst>
      <p:ext uri="{BB962C8B-B14F-4D97-AF65-F5344CB8AC3E}">
        <p14:creationId xmlns:p14="http://schemas.microsoft.com/office/powerpoint/2010/main" val="22276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1720077-AFAC-BB3A-D3BD-DB404386961B}"/>
              </a:ext>
            </a:extLst>
          </p:cNvPr>
          <p:cNvGrpSpPr/>
          <p:nvPr/>
        </p:nvGrpSpPr>
        <p:grpSpPr>
          <a:xfrm>
            <a:off x="113571" y="1494868"/>
            <a:ext cx="5683485" cy="4116464"/>
            <a:chOff x="-5501136" y="1634204"/>
            <a:chExt cx="10906224" cy="763685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AA1354C-0061-CC61-8D30-3DDCAA59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217" y="4931452"/>
              <a:ext cx="509037" cy="238611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D7F8206-8E49-21E6-EA0B-42274265D372}"/>
                </a:ext>
              </a:extLst>
            </p:cNvPr>
            <p:cNvSpPr/>
            <p:nvPr/>
          </p:nvSpPr>
          <p:spPr>
            <a:xfrm>
              <a:off x="2085250" y="2979175"/>
              <a:ext cx="1681316" cy="1666567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6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ebogener Pfeil 201">
              <a:extLst>
                <a:ext uri="{FF2B5EF4-FFF2-40B4-BE49-F238E27FC236}">
                  <a16:creationId xmlns:a16="http://schemas.microsoft.com/office/drawing/2014/main" id="{2739FC8C-99B3-5995-2B3A-5645EB2B1D4A}"/>
                </a:ext>
              </a:extLst>
            </p:cNvPr>
            <p:cNvSpPr/>
            <p:nvPr/>
          </p:nvSpPr>
          <p:spPr>
            <a:xfrm rot="2338257">
              <a:off x="1564706" y="2524682"/>
              <a:ext cx="2677394" cy="2600900"/>
            </a:xfrm>
            <a:prstGeom prst="circularArrow">
              <a:avLst>
                <a:gd name="adj1" fmla="val 12197"/>
                <a:gd name="adj2" fmla="val 1149695"/>
                <a:gd name="adj3" fmla="val 8996822"/>
                <a:gd name="adj4" fmla="val 10252558"/>
                <a:gd name="adj5" fmla="val 12684"/>
              </a:avLst>
            </a:prstGeom>
            <a:gradFill flip="none" rotWithShape="1">
              <a:gsLst>
                <a:gs pos="11000">
                  <a:srgbClr val="C6EBB3">
                    <a:alpha val="91000"/>
                  </a:srgbClr>
                </a:gs>
                <a:gs pos="75000">
                  <a:srgbClr val="CCE3FA">
                    <a:alpha val="91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E48EBA4-D844-869D-F244-145489E93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8021" y="3098953"/>
              <a:ext cx="1975318" cy="1381561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A545B5F-8E61-30B8-9C11-87D2D565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7029" y="1634204"/>
              <a:ext cx="1434992" cy="1048573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6DC1990-EB7C-73DE-293D-E5A0DB5F3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872" y="2119907"/>
              <a:ext cx="1378272" cy="100103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8DA8DD6-89A8-1148-4BFE-4E163DE1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79" y="2030989"/>
              <a:ext cx="1415652" cy="105141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0A4A8E2-28CB-0DDB-4911-954D3078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2088" y="4729957"/>
              <a:ext cx="1429490" cy="105141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8EB8E6D-9A13-E5A5-5569-9E4FFAEA7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75407" y="4744706"/>
              <a:ext cx="1443593" cy="1051411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95F9C13-F751-2DCB-B8D5-CC06350E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71589" y="3334025"/>
              <a:ext cx="1433499" cy="105141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6F1F17D-91C7-858A-D5D3-E3A56C62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8812" y="3510446"/>
              <a:ext cx="1441617" cy="1051411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790F1CA6-6258-0B93-6B61-39593A5EC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501136" y="7889496"/>
              <a:ext cx="1975318" cy="1381562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3BFAB5A1-5C67-A39A-AC2F-ECBD7D49CC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6636" y="843733"/>
            <a:ext cx="740459" cy="715514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95310E4-63B0-7E3E-F789-3EA544B47410}"/>
              </a:ext>
            </a:extLst>
          </p:cNvPr>
          <p:cNvGrpSpPr/>
          <p:nvPr/>
        </p:nvGrpSpPr>
        <p:grpSpPr>
          <a:xfrm>
            <a:off x="316769" y="1406087"/>
            <a:ext cx="2649405" cy="2569666"/>
            <a:chOff x="3699311" y="1842470"/>
            <a:chExt cx="2946823" cy="306772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E396443-4F07-96F3-2617-AB4902B51C07}"/>
                </a:ext>
              </a:extLst>
            </p:cNvPr>
            <p:cNvGrpSpPr/>
            <p:nvPr/>
          </p:nvGrpSpPr>
          <p:grpSpPr>
            <a:xfrm>
              <a:off x="3699311" y="1842470"/>
              <a:ext cx="2946823" cy="3067728"/>
              <a:chOff x="6529230" y="1391726"/>
              <a:chExt cx="5092500" cy="5208349"/>
            </a:xfrm>
          </p:grpSpPr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D392C0C7-5C45-8B64-F687-E88FD7FB3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"/>
              <a:stretch/>
            </p:blipFill>
            <p:spPr>
              <a:xfrm>
                <a:off x="6529230" y="1391726"/>
                <a:ext cx="5092500" cy="520834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60A42919-E3AD-4EAB-3599-71EED58E28B2}"/>
                  </a:ext>
                </a:extLst>
              </p:cNvPr>
              <p:cNvSpPr txBox="1"/>
              <p:nvPr/>
            </p:nvSpPr>
            <p:spPr>
              <a:xfrm>
                <a:off x="7700197" y="2444452"/>
                <a:ext cx="1296143" cy="457058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Ertragskarte</a:t>
                </a:r>
                <a:b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t/ha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B1F5B88B-A766-A5B5-9BD8-63EABB5A9EB2}"/>
                  </a:ext>
                </a:extLst>
              </p:cNvPr>
              <p:cNvSpPr txBox="1"/>
              <p:nvPr/>
            </p:nvSpPr>
            <p:spPr>
              <a:xfrm>
                <a:off x="9930600" y="2031918"/>
                <a:ext cx="1571673" cy="457058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Biomasse Karte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t/ha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0B2DC0E0-6F89-839E-08E0-643C607A93DA}"/>
                  </a:ext>
                </a:extLst>
              </p:cNvPr>
              <p:cNvSpPr txBox="1"/>
              <p:nvPr/>
            </p:nvSpPr>
            <p:spPr>
              <a:xfrm>
                <a:off x="7566585" y="5355858"/>
                <a:ext cx="1296143" cy="571323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Basiskarte</a:t>
                </a:r>
                <a:b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langjährige Biomassemuster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0628F93B-3C3F-ABD7-7B54-9D8B5F818148}"/>
                  </a:ext>
                </a:extLst>
              </p:cNvPr>
              <p:cNvSpPr txBox="1"/>
              <p:nvPr/>
            </p:nvSpPr>
            <p:spPr>
              <a:xfrm>
                <a:off x="10122420" y="5751388"/>
                <a:ext cx="1452786" cy="571323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Zonenkarte</a:t>
                </a:r>
                <a:b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Hoch- und Niedrigertragszonen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CAA72285-A7A3-B358-1915-A99ED80325D6}"/>
                  </a:ext>
                </a:extLst>
              </p:cNvPr>
              <p:cNvSpPr txBox="1"/>
              <p:nvPr/>
            </p:nvSpPr>
            <p:spPr>
              <a:xfrm>
                <a:off x="9885590" y="3429001"/>
                <a:ext cx="1639912" cy="628454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Ertragspotentialkarte</a:t>
                </a:r>
                <a:b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t/ha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E6A95A35-9365-A0EF-C446-E0FB768F6DBE}"/>
                  </a:ext>
                </a:extLst>
              </p:cNvPr>
              <p:cNvSpPr txBox="1"/>
              <p:nvPr/>
            </p:nvSpPr>
            <p:spPr>
              <a:xfrm>
                <a:off x="7832473" y="3204339"/>
                <a:ext cx="1576363" cy="457058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Blattfläche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m²/m²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E333088D-FE05-764F-958B-F97A96A47409}"/>
                  </a:ext>
                </a:extLst>
              </p:cNvPr>
              <p:cNvSpPr txBox="1"/>
              <p:nvPr/>
            </p:nvSpPr>
            <p:spPr>
              <a:xfrm>
                <a:off x="6998058" y="4303792"/>
                <a:ext cx="1935312" cy="457058"/>
              </a:xfrm>
              <a:prstGeom prst="rect">
                <a:avLst/>
              </a:prstGeom>
              <a:solidFill>
                <a:srgbClr val="92D050">
                  <a:alpha val="4392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TF Blattchlorophyll</a:t>
                </a:r>
                <a:br>
                  <a:rPr kumimoji="0" lang="de-DE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de-DE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µg/cm² (Blattfläche)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AutoShape 10" descr="Microsoft Azure - Clouddienste für Entwickler - OnDemand4U">
              <a:extLst>
                <a:ext uri="{FF2B5EF4-FFF2-40B4-BE49-F238E27FC236}">
                  <a16:creationId xmlns:a16="http://schemas.microsoft.com/office/drawing/2014/main" id="{0119AE2B-502A-F43C-13E1-7493CA9AA1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58114" y="414745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96F8EEB8-1395-4FE4-DCE0-CA68496DC1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3612" y="2222340"/>
            <a:ext cx="2294769" cy="662840"/>
          </a:xfrm>
          <a:prstGeom prst="rect">
            <a:avLst/>
          </a:prstGeom>
        </p:spPr>
      </p:pic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7671F2C-6BAF-2758-8B7D-EEAD7D422498}"/>
              </a:ext>
            </a:extLst>
          </p:cNvPr>
          <p:cNvCxnSpPr>
            <a:cxnSpLocks/>
          </p:cNvCxnSpPr>
          <p:nvPr/>
        </p:nvCxnSpPr>
        <p:spPr>
          <a:xfrm>
            <a:off x="560680" y="4856271"/>
            <a:ext cx="105579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8D34D7E8-7800-C98D-EC3D-294971E061E1}"/>
              </a:ext>
            </a:extLst>
          </p:cNvPr>
          <p:cNvSpPr txBox="1"/>
          <p:nvPr/>
        </p:nvSpPr>
        <p:spPr>
          <a:xfrm>
            <a:off x="894374" y="4526403"/>
            <a:ext cx="1096148" cy="20744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2F2F2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                              ROI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108816A-56ED-F04F-F870-9572B09BA2DC}"/>
              </a:ext>
            </a:extLst>
          </p:cNvPr>
          <p:cNvSpPr txBox="1"/>
          <p:nvPr/>
        </p:nvSpPr>
        <p:spPr>
          <a:xfrm>
            <a:off x="765080" y="4857530"/>
            <a:ext cx="3189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Farming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ESA IAP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019FBC5-BCEF-3C19-ACC4-F4CAB1D89083}"/>
              </a:ext>
            </a:extLst>
          </p:cNvPr>
          <p:cNvSpPr txBox="1"/>
          <p:nvPr/>
        </p:nvSpPr>
        <p:spPr>
          <a:xfrm>
            <a:off x="4123204" y="4526403"/>
            <a:ext cx="1096148" cy="20744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2F2F2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745748D-E122-C714-9214-5D08D2F63441}"/>
              </a:ext>
            </a:extLst>
          </p:cNvPr>
          <p:cNvSpPr txBox="1"/>
          <p:nvPr/>
        </p:nvSpPr>
        <p:spPr>
          <a:xfrm>
            <a:off x="6801793" y="4548706"/>
            <a:ext cx="1096148" cy="20744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2F2F2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FC75610-2AA0-063F-AD86-F68C940D0E80}"/>
              </a:ext>
            </a:extLst>
          </p:cNvPr>
          <p:cNvSpPr txBox="1"/>
          <p:nvPr/>
        </p:nvSpPr>
        <p:spPr>
          <a:xfrm>
            <a:off x="6417617" y="4150808"/>
            <a:ext cx="2150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Automation,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Scaling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782FC47-370E-20BB-8011-2230C10D19D7}"/>
              </a:ext>
            </a:extLst>
          </p:cNvPr>
          <p:cNvSpPr txBox="1"/>
          <p:nvPr/>
        </p:nvSpPr>
        <p:spPr>
          <a:xfrm>
            <a:off x="3350351" y="3890630"/>
            <a:ext cx="223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development of the service</a:t>
            </a:r>
          </a:p>
        </p:txBody>
      </p:sp>
      <p:sp>
        <p:nvSpPr>
          <p:cNvPr id="44" name="AutoShape 2">
            <a:extLst>
              <a:ext uri="{FF2B5EF4-FFF2-40B4-BE49-F238E27FC236}">
                <a16:creationId xmlns:a16="http://schemas.microsoft.com/office/drawing/2014/main" id="{CBBCBA29-975A-2897-D6F6-654BB7D47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6665" y="2574401"/>
            <a:ext cx="274037" cy="2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C30FDE1D-D4CD-2B51-AF77-2CAB7B6D20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9880" y="4016060"/>
            <a:ext cx="1452563" cy="415018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23A3C259-F89C-6E6B-B99C-B4E83AC63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24244" y="1617576"/>
            <a:ext cx="1079346" cy="533400"/>
          </a:xfrm>
          <a:prstGeom prst="rect">
            <a:avLst/>
          </a:prstGeom>
        </p:spPr>
      </p:pic>
      <p:pic>
        <p:nvPicPr>
          <p:cNvPr id="2054" name="Picture 6" descr="logo_agco">
            <a:extLst>
              <a:ext uri="{FF2B5EF4-FFF2-40B4-BE49-F238E27FC236}">
                <a16:creationId xmlns:a16="http://schemas.microsoft.com/office/drawing/2014/main" id="{25B29CB3-0895-0A50-878B-BFA17CC8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43" y="1628797"/>
            <a:ext cx="1281881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C0709A67-EDCA-0255-63F6-E8977AA5BC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7814" y="1628797"/>
            <a:ext cx="2090174" cy="2509664"/>
          </a:xfrm>
          <a:prstGeom prst="rect">
            <a:avLst/>
          </a:prstGeom>
        </p:spPr>
      </p:pic>
      <p:pic>
        <p:nvPicPr>
          <p:cNvPr id="5" name="Picture 12" descr="Microsoft Azure - Clouddienste für Entwickler - OnDemand4U">
            <a:extLst>
              <a:ext uri="{FF2B5EF4-FFF2-40B4-BE49-F238E27FC236}">
                <a16:creationId xmlns:a16="http://schemas.microsoft.com/office/drawing/2014/main" id="{F373E9EB-01D2-93FF-A696-4745F9F6F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8" r="2279" b="24690"/>
          <a:stretch/>
        </p:blipFill>
        <p:spPr bwMode="auto">
          <a:xfrm>
            <a:off x="6342588" y="1347269"/>
            <a:ext cx="2091317" cy="3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73B220AA-6030-09FA-A629-18A6882D6593}"/>
              </a:ext>
            </a:extLst>
          </p:cNvPr>
          <p:cNvSpPr txBox="1"/>
          <p:nvPr/>
        </p:nvSpPr>
        <p:spPr>
          <a:xfrm>
            <a:off x="1061266" y="298625"/>
            <a:ext cx="89527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B2B9A"/>
                </a:solidFill>
                <a:effectLst/>
                <a:uLnTx/>
                <a:uFillTx/>
                <a:latin typeface="Calibri" panose="020F0502020204030204"/>
                <a:ea typeface="Play"/>
                <a:cs typeface="Play"/>
                <a:sym typeface="Play"/>
              </a:rPr>
              <a:t>Development Paths of Vista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E43E4F7-1A9B-90FD-D0FC-EA4198D93197}"/>
              </a:ext>
            </a:extLst>
          </p:cNvPr>
          <p:cNvSpPr txBox="1"/>
          <p:nvPr/>
        </p:nvSpPr>
        <p:spPr>
          <a:xfrm>
            <a:off x="10570579" y="4958359"/>
            <a:ext cx="1096148" cy="20744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2F2F2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6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10757F50-2438-5918-44CE-DBE809374A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995" y="3081447"/>
            <a:ext cx="747807" cy="78856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5E84256-9AFB-9FD8-34D8-731BED9F01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41992" y="2971967"/>
            <a:ext cx="997792" cy="585066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C2393E3-DDCA-8DE5-4781-E6ECA1F197D8}"/>
              </a:ext>
            </a:extLst>
          </p:cNvPr>
          <p:cNvGrpSpPr/>
          <p:nvPr/>
        </p:nvGrpSpPr>
        <p:grpSpPr>
          <a:xfrm>
            <a:off x="3278053" y="5006786"/>
            <a:ext cx="7894390" cy="744698"/>
            <a:chOff x="3224263" y="5108387"/>
            <a:chExt cx="7894390" cy="744698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1164FC5-275C-ED0D-A475-4F6517BC9A3D}"/>
                </a:ext>
              </a:extLst>
            </p:cNvPr>
            <p:cNvSpPr txBox="1"/>
            <p:nvPr/>
          </p:nvSpPr>
          <p:spPr>
            <a:xfrm>
              <a:off x="4001884" y="5450144"/>
              <a:ext cx="34945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bg2"/>
                  </a:solidFill>
                  <a:latin typeface="Calibri" panose="020F0502020204030204"/>
                </a:rPr>
                <a:t>N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ew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Space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ESA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incubed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A79DACFA-8560-E997-F3D7-E88DC4654E25}"/>
                </a:ext>
              </a:extLst>
            </p:cNvPr>
            <p:cNvCxnSpPr>
              <a:cxnSpLocks/>
            </p:cNvCxnSpPr>
            <p:nvPr/>
          </p:nvCxnSpPr>
          <p:spPr>
            <a:xfrm>
              <a:off x="3985323" y="5495558"/>
              <a:ext cx="71333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BBEC34BE-834C-02A8-7584-A9B350B27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224263" y="5108387"/>
              <a:ext cx="898322" cy="744698"/>
            </a:xfrm>
            <a:prstGeom prst="rect">
              <a:avLst/>
            </a:prstGeom>
          </p:spPr>
        </p:pic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1859B56-24FD-E03A-8084-401C95D599A5}"/>
              </a:ext>
            </a:extLst>
          </p:cNvPr>
          <p:cNvGrpSpPr/>
          <p:nvPr/>
        </p:nvGrpSpPr>
        <p:grpSpPr>
          <a:xfrm>
            <a:off x="5050027" y="5751484"/>
            <a:ext cx="6082234" cy="559191"/>
            <a:chOff x="5050027" y="5853085"/>
            <a:chExt cx="6082234" cy="559191"/>
          </a:xfrm>
        </p:grpSpPr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D4AFBAB0-336D-284B-FD31-3D0464A28562}"/>
                </a:ext>
              </a:extLst>
            </p:cNvPr>
            <p:cNvCxnSpPr>
              <a:cxnSpLocks/>
            </p:cNvCxnSpPr>
            <p:nvPr/>
          </p:nvCxnSpPr>
          <p:spPr>
            <a:xfrm>
              <a:off x="5749157" y="6086108"/>
              <a:ext cx="53694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CF1E463E-3B14-A390-B5AD-6FCB2E87FD1B}"/>
                </a:ext>
              </a:extLst>
            </p:cNvPr>
            <p:cNvSpPr txBox="1"/>
            <p:nvPr/>
          </p:nvSpPr>
          <p:spPr>
            <a:xfrm>
              <a:off x="5694953" y="6042944"/>
              <a:ext cx="34945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Carbon Market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ESA Artes 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64B8F2F6-B366-5C5A-6783-97E662661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027" y="5853085"/>
              <a:ext cx="724390" cy="5167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0BBFEF8B-C8C7-47B1-B1E5-A270BC2DD8F2}"/>
                </a:ext>
              </a:extLst>
            </p:cNvPr>
            <p:cNvCxnSpPr>
              <a:cxnSpLocks/>
            </p:cNvCxnSpPr>
            <p:nvPr/>
          </p:nvCxnSpPr>
          <p:spPr>
            <a:xfrm>
              <a:off x="10905067" y="6077138"/>
              <a:ext cx="22719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A0EA23F5-B985-9C40-33FC-D8289D3E03C7}"/>
              </a:ext>
            </a:extLst>
          </p:cNvPr>
          <p:cNvGrpSpPr/>
          <p:nvPr/>
        </p:nvGrpSpPr>
        <p:grpSpPr>
          <a:xfrm>
            <a:off x="6683022" y="6479550"/>
            <a:ext cx="4435631" cy="369332"/>
            <a:chOff x="6683022" y="6042944"/>
            <a:chExt cx="4435631" cy="369332"/>
          </a:xfrm>
        </p:grpSpPr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27E51206-DD43-2EB5-23D1-C383AA1F4C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8178" y="6086108"/>
              <a:ext cx="4390475" cy="22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1A4D8BA9-5098-F0ED-0A74-44B43ADB58DB}"/>
                </a:ext>
              </a:extLst>
            </p:cNvPr>
            <p:cNvSpPr txBox="1"/>
            <p:nvPr/>
          </p:nvSpPr>
          <p:spPr>
            <a:xfrm>
              <a:off x="6683022" y="6042944"/>
              <a:ext cx="25064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b="1" dirty="0">
                  <a:solidFill>
                    <a:schemeClr val="bg2"/>
                  </a:solidFill>
                  <a:latin typeface="Calibri" panose="020F0502020204030204"/>
                </a:rPr>
                <a:t>Energy: 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Agri PV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D00B381C-C851-1F31-9CC8-FFE906D0DFFC}"/>
                </a:ext>
              </a:extLst>
            </p:cNvPr>
            <p:cNvCxnSpPr>
              <a:cxnSpLocks/>
            </p:cNvCxnSpPr>
            <p:nvPr/>
          </p:nvCxnSpPr>
          <p:spPr>
            <a:xfrm>
              <a:off x="10610996" y="6077138"/>
              <a:ext cx="49868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6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heme/theme1.xml><?xml version="1.0" encoding="utf-8"?>
<a:theme xmlns:a="http://schemas.openxmlformats.org/drawingml/2006/main" name="Vista 2022">
  <a:themeElements>
    <a:clrScheme name="Vista">
      <a:dk1>
        <a:srgbClr val="000000"/>
      </a:dk1>
      <a:lt1>
        <a:srgbClr val="FFFFFF"/>
      </a:lt1>
      <a:dk2>
        <a:srgbClr val="7F0080"/>
      </a:dk2>
      <a:lt2>
        <a:srgbClr val="F2F2F2"/>
      </a:lt2>
      <a:accent1>
        <a:srgbClr val="7F0080"/>
      </a:accent1>
      <a:accent2>
        <a:srgbClr val="EAE5EF"/>
      </a:accent2>
      <a:accent3>
        <a:srgbClr val="552579"/>
      </a:accent3>
      <a:accent4>
        <a:srgbClr val="2A96B8"/>
      </a:accent4>
      <a:accent5>
        <a:srgbClr val="BCD0DA"/>
      </a:accent5>
      <a:accent6>
        <a:srgbClr val="165A6A"/>
      </a:accent6>
      <a:hlink>
        <a:srgbClr val="7F0080"/>
      </a:hlink>
      <a:folHlink>
        <a:srgbClr val="DBD3E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ista_Master.potx" id="{ECCFDB54-7810-453D-95CB-36CEC37825DA}" vid="{AAD5AE4C-D48C-4D46-93CF-1B968E25BC2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A7FBAD53447740AF2F6F3466FECB12" ma:contentTypeVersion="10" ma:contentTypeDescription="Creare un nuovo documento." ma:contentTypeScope="" ma:versionID="145a9ce632abb9fb9ebbf2e506ff51f2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0145536edff14ed864b5efcaed234443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290870-FDE8-4AB9-BD3E-625CFDEA3E26}"/>
</file>

<file path=customXml/itemProps2.xml><?xml version="1.0" encoding="utf-8"?>
<ds:datastoreItem xmlns:ds="http://schemas.openxmlformats.org/officeDocument/2006/customXml" ds:itemID="{D166720B-089E-4EED-A606-F1414CC7DF7C}"/>
</file>

<file path=customXml/itemProps3.xml><?xml version="1.0" encoding="utf-8"?>
<ds:datastoreItem xmlns:ds="http://schemas.openxmlformats.org/officeDocument/2006/customXml" ds:itemID="{C6585467-EA5D-4609-AF5E-41809C4666B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Breitbild</PresentationFormat>
  <Paragraphs>58</Paragraphs>
  <Slides>5</Slides>
  <Notes>5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4" baseType="lpstr">
      <vt:lpstr>Arial</vt:lpstr>
      <vt:lpstr>Arial Regular</vt:lpstr>
      <vt:lpstr>Calibri</vt:lpstr>
      <vt:lpstr>Play</vt:lpstr>
      <vt:lpstr>Symbol</vt:lpstr>
      <vt:lpstr>Times New Roman</vt:lpstr>
      <vt:lpstr>Wingdings</vt:lpstr>
      <vt:lpstr>Vista 2022</vt:lpstr>
      <vt:lpstr>think-cell Folie</vt:lpstr>
      <vt:lpstr>EO Commercialization Forum Agriculture Session</vt:lpstr>
      <vt:lpstr>EO Commercialization Forum Agriculture Session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Heike Bach</dc:creator>
  <cp:lastModifiedBy>Heike Bach</cp:lastModifiedBy>
  <cp:revision>11</cp:revision>
  <dcterms:created xsi:type="dcterms:W3CDTF">2024-11-20T12:23:03Z</dcterms:created>
  <dcterms:modified xsi:type="dcterms:W3CDTF">2024-11-26T11:38:50Z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</Properties>
</file>