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94" r:id="rId4"/>
    <p:sldMasterId id="2147487838" r:id="rId5"/>
    <p:sldMasterId id="2147488290" r:id="rId6"/>
    <p:sldMasterId id="2147483648" r:id="rId7"/>
    <p:sldMasterId id="2147488317" r:id="rId8"/>
    <p:sldMasterId id="2147488335" r:id="rId9"/>
    <p:sldMasterId id="2147488349" r:id="rId10"/>
    <p:sldMasterId id="2147488364" r:id="rId11"/>
    <p:sldMasterId id="2147488414" r:id="rId12"/>
    <p:sldMasterId id="2147488424" r:id="rId13"/>
    <p:sldMasterId id="2147488438" r:id="rId14"/>
  </p:sldMasterIdLst>
  <p:notesMasterIdLst>
    <p:notesMasterId r:id="rId28"/>
  </p:notesMasterIdLst>
  <p:handoutMasterIdLst>
    <p:handoutMasterId r:id="rId29"/>
  </p:handoutMasterIdLst>
  <p:sldIdLst>
    <p:sldId id="2147375879" r:id="rId15"/>
    <p:sldId id="2147482020" r:id="rId16"/>
    <p:sldId id="2147482044" r:id="rId17"/>
    <p:sldId id="2147482042" r:id="rId18"/>
    <p:sldId id="2147482037" r:id="rId19"/>
    <p:sldId id="2147376000" r:id="rId20"/>
    <p:sldId id="2147481543" r:id="rId21"/>
    <p:sldId id="2147482023" r:id="rId22"/>
    <p:sldId id="2147482041" r:id="rId23"/>
    <p:sldId id="2147482043" r:id="rId24"/>
    <p:sldId id="2147480905" r:id="rId25"/>
    <p:sldId id="2147482040" r:id="rId26"/>
    <p:sldId id="2822" r:id="rId27"/>
  </p:sldIdLst>
  <p:sldSz cx="12192000" cy="6858000"/>
  <p:notesSz cx="7099300" cy="10234613"/>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521415D9-36F7-43E2-AB2F-B90AF26B5E84}">
      <p14:sectionLst xmlns:p14="http://schemas.microsoft.com/office/powerpoint/2010/main">
        <p14:section name="ESA" id="{3A934BBD-894F-493D-B66B-D594654FCA4B}">
          <p14:sldIdLst>
            <p14:sldId id="2147375879"/>
            <p14:sldId id="2147482020"/>
            <p14:sldId id="2147482044"/>
            <p14:sldId id="2147482042"/>
            <p14:sldId id="2147482037"/>
            <p14:sldId id="2147376000"/>
            <p14:sldId id="2147481543"/>
            <p14:sldId id="2147482023"/>
            <p14:sldId id="2147482041"/>
            <p14:sldId id="2147482043"/>
            <p14:sldId id="2147480905"/>
            <p14:sldId id="2147482040"/>
            <p14:sldId id="2822"/>
          </p14:sldIdLst>
        </p14:section>
      </p14:sectionLst>
    </p:ext>
    <p:ext uri="{EFAFB233-063F-42B5-8137-9DF3F51BA10A}">
      <p15:sldGuideLst xmlns:p15="http://schemas.microsoft.com/office/powerpoint/2012/main">
        <p15:guide id="1" orient="horz" pos="731">
          <p15:clr>
            <a:srgbClr val="A4A3A4"/>
          </p15:clr>
        </p15:guide>
        <p15:guide id="2" orient="horz" pos="2568">
          <p15:clr>
            <a:srgbClr val="A4A3A4"/>
          </p15:clr>
        </p15:guide>
        <p15:guide id="3" orient="horz" pos="2772">
          <p15:clr>
            <a:srgbClr val="A4A3A4"/>
          </p15:clr>
        </p15:guide>
        <p15:guide id="4" orient="horz" pos="3113">
          <p15:clr>
            <a:srgbClr val="A4A3A4"/>
          </p15:clr>
        </p15:guide>
        <p15:guide id="5" orient="horz" pos="3543">
          <p15:clr>
            <a:srgbClr val="A4A3A4"/>
          </p15:clr>
        </p15:guide>
        <p15:guide id="6" orient="horz" pos="1389">
          <p15:clr>
            <a:srgbClr val="A4A3A4"/>
          </p15:clr>
        </p15:guide>
        <p15:guide id="7" orient="horz" pos="3861">
          <p15:clr>
            <a:srgbClr val="A4A3A4"/>
          </p15:clr>
        </p15:guide>
        <p15:guide id="8" orient="horz" pos="1774">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3" pos="2003">
          <p15:clr>
            <a:srgbClr val="A4A3A4"/>
          </p15:clr>
        </p15:guide>
        <p15:guide id="14" pos="1663">
          <p15:clr>
            <a:srgbClr val="A4A3A4"/>
          </p15:clr>
        </p15:guide>
        <p15:guide id="15" pos="5087">
          <p15:clr>
            <a:srgbClr val="A4A3A4"/>
          </p15:clr>
        </p15:guide>
        <p15:guide id="16" pos="18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 Verbauwhede" initials="MV" lastIdx="11" clrIdx="0">
    <p:extLst>
      <p:ext uri="{19B8F6BF-5375-455C-9EA6-DF929625EA0E}">
        <p15:presenceInfo xmlns:p15="http://schemas.microsoft.com/office/powerpoint/2012/main" userId="Michel Verbauwhed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31F"/>
    <a:srgbClr val="192B4A"/>
    <a:srgbClr val="E5E6E7"/>
    <a:srgbClr val="04060D"/>
    <a:srgbClr val="82C6AD"/>
    <a:srgbClr val="041B29"/>
    <a:srgbClr val="172343"/>
    <a:srgbClr val="FFFFCC"/>
    <a:srgbClr val="FFFECC"/>
    <a:srgbClr val="00AE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179834-9443-1BDE-0416-650DE2A7EFF3}" v="2" dt="2024-11-25T15:55:28.867"/>
    <p1510:client id="{92C4EA96-E922-0A33-6EBA-3B38B02A4DD5}" v="1" dt="2024-11-25T20:10:01.275"/>
    <p1510:client id="{BEE2CF4D-55AC-D546-AE2C-9303DFA970ED}" v="5" dt="2024-11-25T16:42:32.295"/>
    <p1510:client id="{E83E6321-DBC5-4DBD-8C26-15480CD75FEB}" v="64" dt="2024-11-25T16:47:48.7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guide orient="horz" pos="731"/>
        <p:guide orient="horz" pos="2568"/>
        <p:guide orient="horz" pos="2772"/>
        <p:guide orient="horz" pos="3113"/>
        <p:guide orient="horz" pos="3543"/>
        <p:guide orient="horz" pos="1389"/>
        <p:guide orient="horz" pos="3861"/>
        <p:guide orient="horz" pos="1774"/>
        <p:guide pos="3273"/>
        <p:guide pos="7559"/>
        <p:guide pos="3545"/>
        <p:guide pos="4793"/>
        <p:guide pos="2003"/>
        <p:guide pos="1663"/>
        <p:guide pos="5087"/>
        <p:guide pos="189"/>
      </p:guideLst>
    </p:cSldViewPr>
  </p:slideViewPr>
  <p:notesTextViewPr>
    <p:cViewPr>
      <p:scale>
        <a:sx n="1" d="1"/>
        <a:sy n="1" d="1"/>
      </p:scale>
      <p:origin x="0" y="0"/>
    </p:cViewPr>
  </p:notesTextViewPr>
  <p:notesViewPr>
    <p:cSldViewPr snapToGrid="0">
      <p:cViewPr varScale="1">
        <p:scale>
          <a:sx n="73" d="100"/>
          <a:sy n="73" d="100"/>
        </p:scale>
        <p:origin x="3024"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slide" Target="slides/slide7.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1" y="0"/>
            <a:ext cx="3075480" cy="510667"/>
          </a:xfrm>
          <a:prstGeom prst="rect">
            <a:avLst/>
          </a:prstGeom>
          <a:noFill/>
          <a:ln w="9525">
            <a:noFill/>
            <a:miter lim="800000"/>
            <a:headEnd/>
            <a:tailEnd/>
          </a:ln>
        </p:spPr>
        <p:txBody>
          <a:bodyPr vert="horz" wrap="square" lIns="92649" tIns="46325" rIns="92649" bIns="46325" numCol="1" anchor="t" anchorCtr="0" compatLnSpc="1">
            <a:prstTxWarp prst="textNoShape">
              <a:avLst/>
            </a:prstTxWarp>
          </a:bodyPr>
          <a:lstStyle>
            <a:lvl1pPr defTabSz="924561"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4022164" y="0"/>
            <a:ext cx="3075480" cy="510667"/>
          </a:xfrm>
          <a:prstGeom prst="rect">
            <a:avLst/>
          </a:prstGeom>
          <a:noFill/>
          <a:ln w="9525">
            <a:noFill/>
            <a:miter lim="800000"/>
            <a:headEnd/>
            <a:tailEnd/>
          </a:ln>
        </p:spPr>
        <p:txBody>
          <a:bodyPr vert="horz" wrap="square" lIns="92649" tIns="46325" rIns="92649" bIns="46325" numCol="1" anchor="t" anchorCtr="0" compatLnSpc="1">
            <a:prstTxWarp prst="textNoShape">
              <a:avLst/>
            </a:prstTxWarp>
          </a:bodyPr>
          <a:lstStyle>
            <a:lvl1pPr algn="r" defTabSz="924561"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1" y="9720673"/>
            <a:ext cx="3075480" cy="512303"/>
          </a:xfrm>
          <a:prstGeom prst="rect">
            <a:avLst/>
          </a:prstGeom>
          <a:noFill/>
          <a:ln w="9525">
            <a:noFill/>
            <a:miter lim="800000"/>
            <a:headEnd/>
            <a:tailEnd/>
          </a:ln>
        </p:spPr>
        <p:txBody>
          <a:bodyPr vert="horz" wrap="square" lIns="92649" tIns="46325" rIns="92649" bIns="46325" numCol="1" anchor="b" anchorCtr="0" compatLnSpc="1">
            <a:prstTxWarp prst="textNoShape">
              <a:avLst/>
            </a:prstTxWarp>
          </a:bodyPr>
          <a:lstStyle>
            <a:lvl1pPr defTabSz="924561"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4022164" y="9720673"/>
            <a:ext cx="3075480" cy="512303"/>
          </a:xfrm>
          <a:prstGeom prst="rect">
            <a:avLst/>
          </a:prstGeom>
          <a:noFill/>
          <a:ln w="9525">
            <a:noFill/>
            <a:miter lim="800000"/>
            <a:headEnd/>
            <a:tailEnd/>
          </a:ln>
        </p:spPr>
        <p:txBody>
          <a:bodyPr vert="horz" wrap="square" lIns="92649" tIns="46325" rIns="92649" bIns="46325" numCol="1" anchor="b" anchorCtr="0" compatLnSpc="1">
            <a:prstTxWarp prst="textNoShape">
              <a:avLst/>
            </a:prstTxWarp>
          </a:bodyPr>
          <a:lstStyle>
            <a:lvl1pPr algn="r" defTabSz="924561" eaLnBrk="1" hangingPunct="1">
              <a:defRPr sz="1100">
                <a:latin typeface="Arial" charset="0"/>
                <a:ea typeface="MS PGothic" charset="-128"/>
              </a:defRPr>
            </a:lvl1pPr>
          </a:lstStyle>
          <a:p>
            <a:pPr>
              <a:defRPr/>
            </a:pPr>
            <a:fld id="{81911F50-FE0F-5946-AE7F-DB68643ECA25}" type="slidenum">
              <a:rPr lang="it-IT" altLang="x-none"/>
              <a:pPr>
                <a:defRPr/>
              </a:pPr>
              <a:t>‹#›</a:t>
            </a:fld>
            <a:endParaRPr lang="it-IT"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2" y="0"/>
            <a:ext cx="3047294" cy="533582"/>
          </a:xfrm>
          <a:prstGeom prst="rect">
            <a:avLst/>
          </a:prstGeom>
          <a:noFill/>
          <a:ln w="9525">
            <a:noFill/>
            <a:miter lim="800000"/>
            <a:headEnd/>
            <a:tailEnd/>
          </a:ln>
          <a:effectLst/>
        </p:spPr>
        <p:txBody>
          <a:bodyPr vert="horz" wrap="square" lIns="89282" tIns="44641" rIns="89282" bIns="44641" numCol="1" anchor="t" anchorCtr="0" compatLnSpc="1">
            <a:prstTxWarp prst="textNoShape">
              <a:avLst/>
            </a:prstTxWarp>
          </a:bodyPr>
          <a:lstStyle>
            <a:lvl1pPr defTabSz="893304" eaLnBrk="1" hangingPunct="1">
              <a:defRPr sz="1100">
                <a:latin typeface="Arial" charset="0"/>
                <a:ea typeface="MS PGothic" charset="0"/>
                <a:cs typeface="MS PGothic" charset="0"/>
              </a:defRPr>
            </a:lvl1pPr>
          </a:lstStyle>
          <a:p>
            <a:pPr>
              <a:defRPr/>
            </a:pPr>
            <a:endParaRPr lang="en-US"/>
          </a:p>
        </p:txBody>
      </p:sp>
      <p:sp>
        <p:nvSpPr>
          <p:cNvPr id="58371" name="Rectangle 3"/>
          <p:cNvSpPr>
            <a:spLocks noGrp="1" noChangeArrowheads="1"/>
          </p:cNvSpPr>
          <p:nvPr>
            <p:ph type="dt" idx="1"/>
          </p:nvPr>
        </p:nvSpPr>
        <p:spPr bwMode="auto">
          <a:xfrm>
            <a:off x="4038744" y="0"/>
            <a:ext cx="3047294" cy="533582"/>
          </a:xfrm>
          <a:prstGeom prst="rect">
            <a:avLst/>
          </a:prstGeom>
          <a:noFill/>
          <a:ln w="9525">
            <a:noFill/>
            <a:miter lim="800000"/>
            <a:headEnd/>
            <a:tailEnd/>
          </a:ln>
          <a:effectLst/>
        </p:spPr>
        <p:txBody>
          <a:bodyPr vert="horz" wrap="square" lIns="89282" tIns="44641" rIns="89282" bIns="44641" numCol="1" anchor="t" anchorCtr="0" compatLnSpc="1">
            <a:prstTxWarp prst="textNoShape">
              <a:avLst/>
            </a:prstTxWarp>
          </a:bodyPr>
          <a:lstStyle>
            <a:lvl1pPr algn="r" defTabSz="893304" eaLnBrk="1" hangingPunct="1">
              <a:defRPr sz="1100">
                <a:latin typeface="Arial" charset="0"/>
                <a:ea typeface="MS PGothic" charset="-128"/>
              </a:defRPr>
            </a:lvl1pPr>
          </a:lstStyle>
          <a:p>
            <a:pPr>
              <a:defRPr/>
            </a:pPr>
            <a:fld id="{FB6B53B6-A490-BA4E-929A-F40726DD482A}" type="datetimeFigureOut">
              <a:rPr lang="en-US" altLang="x-none"/>
              <a:pPr>
                <a:defRPr/>
              </a:pPr>
              <a:t>11/26/24</a:t>
            </a:fld>
            <a:endParaRPr lang="en-US" altLang="x-none"/>
          </a:p>
        </p:txBody>
      </p:sp>
      <p:sp>
        <p:nvSpPr>
          <p:cNvPr id="16388" name="Rectangle 4"/>
          <p:cNvSpPr>
            <a:spLocks noGrp="1" noRot="1" noChangeAspect="1" noChangeArrowheads="1" noTextEdit="1"/>
          </p:cNvSpPr>
          <p:nvPr>
            <p:ph type="sldImg" idx="2"/>
          </p:nvPr>
        </p:nvSpPr>
        <p:spPr bwMode="auto">
          <a:xfrm>
            <a:off x="195263" y="762000"/>
            <a:ext cx="6772275" cy="381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3" name="Rectangle 5"/>
          <p:cNvSpPr>
            <a:spLocks noGrp="1" noChangeArrowheads="1"/>
          </p:cNvSpPr>
          <p:nvPr>
            <p:ph type="body" sz="quarter" idx="3"/>
          </p:nvPr>
        </p:nvSpPr>
        <p:spPr bwMode="auto">
          <a:xfrm>
            <a:off x="915185" y="4877522"/>
            <a:ext cx="5257329" cy="4571450"/>
          </a:xfrm>
          <a:prstGeom prst="rect">
            <a:avLst/>
          </a:prstGeom>
          <a:noFill/>
          <a:ln w="9525">
            <a:noFill/>
            <a:miter lim="800000"/>
            <a:headEnd/>
            <a:tailEnd/>
          </a:ln>
          <a:effectLst/>
        </p:spPr>
        <p:txBody>
          <a:bodyPr vert="horz" wrap="square" lIns="89282" tIns="44641" rIns="89282" bIns="4464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2" y="9753408"/>
            <a:ext cx="3047294" cy="456654"/>
          </a:xfrm>
          <a:prstGeom prst="rect">
            <a:avLst/>
          </a:prstGeom>
          <a:noFill/>
          <a:ln w="9525">
            <a:noFill/>
            <a:miter lim="800000"/>
            <a:headEnd/>
            <a:tailEnd/>
          </a:ln>
          <a:effectLst/>
        </p:spPr>
        <p:txBody>
          <a:bodyPr vert="horz" wrap="square" lIns="89282" tIns="44641" rIns="89282" bIns="44641" numCol="1" anchor="b" anchorCtr="0" compatLnSpc="1">
            <a:prstTxWarp prst="textNoShape">
              <a:avLst/>
            </a:prstTxWarp>
          </a:bodyPr>
          <a:lstStyle>
            <a:lvl1pPr defTabSz="893304" eaLnBrk="1" hangingPunct="1">
              <a:defRPr sz="1100">
                <a:latin typeface="Arial" charset="0"/>
                <a:ea typeface="MS PGothic" charset="0"/>
                <a:cs typeface="MS PGothic" charset="0"/>
              </a:defRPr>
            </a:lvl1pPr>
          </a:lstStyle>
          <a:p>
            <a:pPr>
              <a:defRPr/>
            </a:pPr>
            <a:endParaRPr lang="en-US"/>
          </a:p>
        </p:txBody>
      </p:sp>
      <p:sp>
        <p:nvSpPr>
          <p:cNvPr id="58375" name="Rectangle 7"/>
          <p:cNvSpPr>
            <a:spLocks noGrp="1" noChangeArrowheads="1"/>
          </p:cNvSpPr>
          <p:nvPr>
            <p:ph type="sldNum" sz="quarter" idx="5"/>
          </p:nvPr>
        </p:nvSpPr>
        <p:spPr bwMode="auto">
          <a:xfrm>
            <a:off x="4038744" y="9753408"/>
            <a:ext cx="3047294" cy="456654"/>
          </a:xfrm>
          <a:prstGeom prst="rect">
            <a:avLst/>
          </a:prstGeom>
          <a:noFill/>
          <a:ln w="9525">
            <a:noFill/>
            <a:miter lim="800000"/>
            <a:headEnd/>
            <a:tailEnd/>
          </a:ln>
          <a:effectLst/>
        </p:spPr>
        <p:txBody>
          <a:bodyPr vert="horz" wrap="square" lIns="89282" tIns="44641" rIns="89282" bIns="44641" numCol="1" anchor="b" anchorCtr="0" compatLnSpc="1">
            <a:prstTxWarp prst="textNoShape">
              <a:avLst/>
            </a:prstTxWarp>
          </a:bodyPr>
          <a:lstStyle>
            <a:lvl1pPr algn="r" defTabSz="893304" eaLnBrk="1" hangingPunct="1">
              <a:defRPr sz="1100">
                <a:latin typeface="Arial" charset="0"/>
                <a:ea typeface="MS PGothic" charset="-128"/>
              </a:defRPr>
            </a:lvl1pPr>
          </a:lstStyle>
          <a:p>
            <a:pPr>
              <a:defRPr/>
            </a:pPr>
            <a:fld id="{B1C1B1E2-4475-074F-89EB-5387F18A949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a:t>
            </a:fld>
            <a:endParaRPr lang="en-US" altLang="x-none"/>
          </a:p>
        </p:txBody>
      </p:sp>
      <p:sp>
        <p:nvSpPr>
          <p:cNvPr id="6" name="Notes Placeholder 5">
            <a:extLst>
              <a:ext uri="{FF2B5EF4-FFF2-40B4-BE49-F238E27FC236}">
                <a16:creationId xmlns:a16="http://schemas.microsoft.com/office/drawing/2014/main" id="{CA207A1D-03B0-1E49-0C45-D1467A5B19E4}"/>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217439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B9988-B5EC-CBA3-0976-0ECC9B903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815D2-F133-9824-4790-22A2ADE51167}"/>
              </a:ext>
            </a:extLst>
          </p:cNvPr>
          <p:cNvSpPr>
            <a:spLocks noGrp="1" noRot="1" noChangeAspect="1"/>
          </p:cNvSpPr>
          <p:nvPr>
            <p:ph type="sldImg"/>
          </p:nvPr>
        </p:nvSpPr>
        <p:spPr>
          <a:xfrm>
            <a:off x="690563" y="236538"/>
            <a:ext cx="5718175" cy="3216275"/>
          </a:xfrm>
        </p:spPr>
      </p:sp>
      <p:sp>
        <p:nvSpPr>
          <p:cNvPr id="3" name="Notes Placeholder 2">
            <a:extLst>
              <a:ext uri="{FF2B5EF4-FFF2-40B4-BE49-F238E27FC236}">
                <a16:creationId xmlns:a16="http://schemas.microsoft.com/office/drawing/2014/main" id="{D79B6450-69CB-0CCE-5722-5543E21AB3BF}"/>
              </a:ext>
            </a:extLst>
          </p:cNvPr>
          <p:cNvSpPr>
            <a:spLocks noGrp="1"/>
          </p:cNvSpPr>
          <p:nvPr>
            <p:ph type="body" idx="1"/>
          </p:nvPr>
        </p:nvSpPr>
        <p:spPr>
          <a:xfrm>
            <a:off x="195263" y="3621386"/>
            <a:ext cx="6599237" cy="6509442"/>
          </a:xfrm>
        </p:spPr>
        <p:txBody>
          <a:bodyPr/>
          <a:lstStyle/>
          <a:p>
            <a:pPr marL="0" lvl="0" indent="0" algn="just">
              <a:spcBef>
                <a:spcPts val="0"/>
              </a:spcBef>
              <a:spcAft>
                <a:spcPts val="0"/>
              </a:spcAft>
              <a:buFont typeface="Aptos" panose="020B0004020202020204" pitchFamily="34" charset="0"/>
              <a:buNone/>
            </a:pPr>
            <a:endParaRPr lang="en-GB" sz="1600">
              <a:effectLst/>
              <a:latin typeface="+mj-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5F87EDA-6D2F-6F09-1644-ED9273FA358F}"/>
              </a:ext>
            </a:extLst>
          </p:cNvPr>
          <p:cNvSpPr>
            <a:spLocks noGrp="1"/>
          </p:cNvSpPr>
          <p:nvPr>
            <p:ph type="sldNum" sz="quarter" idx="5"/>
          </p:nvPr>
        </p:nvSpPr>
        <p:spPr/>
        <p:txBody>
          <a:bodyPr/>
          <a:lstStyle/>
          <a:p>
            <a:pPr marL="0" marR="0" lvl="0" indent="0" algn="r" defTabSz="947593" rtl="0" eaLnBrk="1" fontAlgn="auto" latinLnBrk="0" hangingPunct="1">
              <a:lnSpc>
                <a:spcPct val="100000"/>
              </a:lnSpc>
              <a:spcBef>
                <a:spcPts val="0"/>
              </a:spcBef>
              <a:spcAft>
                <a:spcPts val="0"/>
              </a:spcAft>
              <a:buClrTx/>
              <a:buSzTx/>
              <a:buFontTx/>
              <a:buNone/>
              <a:tabLst/>
              <a:defRPr/>
            </a:pPr>
            <a:fld id="{5B0CA6EC-9A0F-F24D-9ED1-410151E3825B}" type="slidenum">
              <a:rPr kumimoji="0" lang="en-GB" sz="1200" b="0" i="0" u="none" strike="noStrike" kern="1200" cap="none" spc="0" normalizeH="0" baseline="0" noProof="0">
                <a:ln>
                  <a:noFill/>
                </a:ln>
                <a:solidFill>
                  <a:prstClr val="black"/>
                </a:solidFill>
                <a:effectLst/>
                <a:uLnTx/>
                <a:uFillTx/>
                <a:latin typeface="Calibri" panose="020F0502020204030204"/>
                <a:ea typeface="MS PGothic" charset="-128"/>
                <a:cs typeface="+mn-cs"/>
              </a:rPr>
              <a:pPr marL="0" marR="0" lvl="0" indent="0" algn="r" defTabSz="947593"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charset="-128"/>
              <a:cs typeface="+mn-cs"/>
            </a:endParaRPr>
          </a:p>
        </p:txBody>
      </p:sp>
    </p:spTree>
    <p:extLst>
      <p:ext uri="{BB962C8B-B14F-4D97-AF65-F5344CB8AC3E}">
        <p14:creationId xmlns:p14="http://schemas.microsoft.com/office/powerpoint/2010/main" val="207982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B9988-B5EC-CBA3-0976-0ECC9B903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815D2-F133-9824-4790-22A2ADE51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B6450-69CB-0CCE-5722-5543E21AB3BF}"/>
              </a:ext>
            </a:extLst>
          </p:cNvPr>
          <p:cNvSpPr>
            <a:spLocks noGrp="1"/>
          </p:cNvSpPr>
          <p:nvPr>
            <p:ph type="body" idx="1"/>
          </p:nvPr>
        </p:nvSpPr>
        <p:spPr/>
        <p:txBody>
          <a:bodyPr/>
          <a:lstStyle/>
          <a:p>
            <a:pPr defTabSz="945034">
              <a:spcBef>
                <a:spcPct val="0"/>
              </a:spcBef>
              <a:defRPr/>
            </a:pPr>
            <a:endParaRPr lang="en-GB" b="1"/>
          </a:p>
        </p:txBody>
      </p:sp>
      <p:sp>
        <p:nvSpPr>
          <p:cNvPr id="4" name="Slide Number Placeholder 3">
            <a:extLst>
              <a:ext uri="{FF2B5EF4-FFF2-40B4-BE49-F238E27FC236}">
                <a16:creationId xmlns:a16="http://schemas.microsoft.com/office/drawing/2014/main" id="{25F87EDA-6D2F-6F09-1644-ED9273FA358F}"/>
              </a:ext>
            </a:extLst>
          </p:cNvPr>
          <p:cNvSpPr>
            <a:spLocks noGrp="1"/>
          </p:cNvSpPr>
          <p:nvPr>
            <p:ph type="sldNum" sz="quarter" idx="5"/>
          </p:nvPr>
        </p:nvSpPr>
        <p:spPr/>
        <p:txBody>
          <a:bodyPr/>
          <a:lstStyle/>
          <a:p>
            <a:pPr defTabSz="947593" fontAlgn="auto">
              <a:spcBef>
                <a:spcPts val="0"/>
              </a:spcBef>
              <a:spcAft>
                <a:spcPts val="0"/>
              </a:spcAft>
              <a:defRPr/>
            </a:pPr>
            <a:fld id="{5B0CA6EC-9A0F-F24D-9ED1-410151E3825B}" type="slidenum">
              <a:rPr lang="en-GB" sz="1200">
                <a:solidFill>
                  <a:prstClr val="black"/>
                </a:solidFill>
                <a:latin typeface="Calibri" panose="020F0502020204030204"/>
              </a:rPr>
              <a:pPr defTabSz="947593" fontAlgn="auto">
                <a:spcBef>
                  <a:spcPts val="0"/>
                </a:spcBef>
                <a:spcAft>
                  <a:spcPts val="0"/>
                </a:spcAft>
                <a:defRPr/>
              </a:pPr>
              <a:t>11</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1517788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500" y="952500"/>
            <a:ext cx="6565900" cy="3692525"/>
          </a:xfrm>
        </p:spPr>
      </p:sp>
      <p:sp>
        <p:nvSpPr>
          <p:cNvPr id="3" name="Notes Placeholder 2"/>
          <p:cNvSpPr>
            <a:spLocks noGrp="1"/>
          </p:cNvSpPr>
          <p:nvPr>
            <p:ph type="body" idx="1"/>
          </p:nvPr>
        </p:nvSpPr>
        <p:spPr>
          <a:xfrm>
            <a:off x="149547" y="4764087"/>
            <a:ext cx="6759253" cy="5319713"/>
          </a:xfrm>
        </p:spPr>
        <p:txBody>
          <a:bodyPr/>
          <a:lstStyle/>
          <a:p>
            <a:pPr marL="13161">
              <a:spcBef>
                <a:spcPts val="0"/>
              </a:spcBef>
              <a:spcAft>
                <a:spcPts val="0"/>
              </a:spcAft>
            </a:pPr>
            <a:r>
              <a:rPr lang="en-GB" altLang="en-US" sz="1100" b="1" u="sng" dirty="0">
                <a:latin typeface="+mj-lt"/>
              </a:rPr>
              <a:t>Highlighting the proposals for EOP at CM25, closely linked with the ambition of supporting industry</a:t>
            </a:r>
          </a:p>
          <a:p>
            <a:pPr marL="13161">
              <a:spcBef>
                <a:spcPts val="0"/>
              </a:spcBef>
              <a:spcAft>
                <a:spcPts val="0"/>
              </a:spcAft>
            </a:pPr>
            <a:r>
              <a:rPr lang="en-GB" altLang="en-US" sz="1100" b="1" u="sng" dirty="0">
                <a:latin typeface="+mj-lt"/>
              </a:rPr>
              <a:t>Proposing 5 programmes (all already existing)</a:t>
            </a:r>
            <a:endParaRPr lang="en-FR" altLang="en-US" sz="1100" b="1" u="sng" dirty="0">
              <a:latin typeface="+mj-lt"/>
            </a:endParaRPr>
          </a:p>
          <a:p>
            <a:pPr marL="180964" indent="-167803">
              <a:spcBef>
                <a:spcPts val="0"/>
              </a:spcBef>
              <a:spcAft>
                <a:spcPts val="0"/>
              </a:spcAft>
              <a:buFont typeface="+mj-lt"/>
              <a:buAutoNum type="arabicPeriod"/>
            </a:pPr>
            <a:r>
              <a:rPr lang="en-US" altLang="en-US" sz="1100" b="1" dirty="0" err="1">
                <a:latin typeface="+mj-lt"/>
              </a:rPr>
              <a:t>FutureEO</a:t>
            </a:r>
            <a:r>
              <a:rPr lang="en-US" altLang="en-US" sz="1100" dirty="0">
                <a:latin typeface="+mj-lt"/>
              </a:rPr>
              <a:t>: distributed over three </a:t>
            </a:r>
            <a:r>
              <a:rPr lang="en-US" altLang="en-US" sz="1100" dirty="0" err="1">
                <a:latin typeface="+mj-lt"/>
              </a:rPr>
              <a:t>thematics</a:t>
            </a:r>
            <a:r>
              <a:rPr lang="en-US" altLang="en-US" sz="1100" dirty="0">
                <a:latin typeface="+mj-lt"/>
              </a:rPr>
              <a:t>/pillars</a:t>
            </a:r>
          </a:p>
          <a:p>
            <a:pPr marL="462281" lvl="1" indent="-180964">
              <a:spcBef>
                <a:spcPts val="0"/>
              </a:spcBef>
              <a:spcAft>
                <a:spcPts val="0"/>
              </a:spcAft>
              <a:buFont typeface="Arial" panose="020B0604020202020204" pitchFamily="34" charset="0"/>
              <a:buChar char="•"/>
            </a:pPr>
            <a:r>
              <a:rPr lang="en-GB" altLang="en-US" sz="1100" b="1" dirty="0">
                <a:latin typeface="+mj-lt"/>
              </a:rPr>
              <a:t>Pillar 1 - EO Foundations</a:t>
            </a:r>
          </a:p>
          <a:p>
            <a:pPr marL="462281" lvl="1" indent="-180964">
              <a:spcBef>
                <a:spcPts val="0"/>
              </a:spcBef>
              <a:spcAft>
                <a:spcPts val="0"/>
              </a:spcAft>
              <a:buFont typeface="Arial" panose="020B0604020202020204" pitchFamily="34" charset="0"/>
              <a:buChar char="•"/>
            </a:pPr>
            <a:r>
              <a:rPr lang="en-GB" altLang="en-US" sz="1100" b="1" dirty="0">
                <a:latin typeface="+mj-lt"/>
              </a:rPr>
              <a:t>Pillar 2 - EO Missions &amp; Data</a:t>
            </a:r>
            <a:r>
              <a:rPr lang="en-GB" altLang="en-US" sz="1100" dirty="0">
                <a:latin typeface="+mj-lt"/>
              </a:rPr>
              <a:t>:</a:t>
            </a:r>
          </a:p>
          <a:p>
            <a:pPr marL="462281" lvl="1" indent="-180964">
              <a:spcBef>
                <a:spcPts val="0"/>
              </a:spcBef>
              <a:spcAft>
                <a:spcPts val="0"/>
              </a:spcAft>
              <a:buFont typeface="Arial" panose="020B0604020202020204" pitchFamily="34" charset="0"/>
              <a:buChar char="•"/>
            </a:pPr>
            <a:r>
              <a:rPr lang="en-GB" altLang="en-US" sz="1100" b="1" dirty="0">
                <a:latin typeface="+mj-lt"/>
              </a:rPr>
              <a:t>Pillar 3 - Earth Action </a:t>
            </a:r>
            <a:r>
              <a:rPr lang="en-GB" altLang="en-US" sz="1100" dirty="0">
                <a:latin typeface="+mj-lt"/>
              </a:rPr>
              <a:t>(</a:t>
            </a:r>
            <a:r>
              <a:rPr lang="en-US" altLang="en-US" sz="1100" dirty="0">
                <a:latin typeface="+mj-lt"/>
              </a:rPr>
              <a:t>CLIMATE-SPACE, Global Development Action. Phi-Lab)</a:t>
            </a:r>
            <a:endParaRPr lang="en-GB" altLang="en-US" sz="1100" dirty="0">
              <a:latin typeface="+mj-lt"/>
            </a:endParaRPr>
          </a:p>
          <a:p>
            <a:pPr marL="180964" indent="-167803">
              <a:spcBef>
                <a:spcPts val="0"/>
              </a:spcBef>
              <a:spcAft>
                <a:spcPts val="0"/>
              </a:spcAft>
              <a:buFont typeface="+mj-lt"/>
              <a:buAutoNum type="arabicPeriod" startAt="2"/>
            </a:pPr>
            <a:r>
              <a:rPr lang="en-GB" altLang="en-US" sz="1100" b="1" dirty="0">
                <a:latin typeface="+mj-lt"/>
              </a:rPr>
              <a:t>TRUTHS</a:t>
            </a:r>
          </a:p>
          <a:p>
            <a:pPr marL="180964" indent="-167803">
              <a:spcBef>
                <a:spcPts val="0"/>
              </a:spcBef>
              <a:spcAft>
                <a:spcPts val="0"/>
              </a:spcAft>
              <a:buFont typeface="+mj-lt"/>
              <a:buAutoNum type="arabicPeriod" startAt="2"/>
            </a:pPr>
            <a:r>
              <a:rPr lang="en-GB" altLang="en-US" sz="1100" b="1" dirty="0" err="1">
                <a:latin typeface="+mj-lt"/>
              </a:rPr>
              <a:t>InCubed</a:t>
            </a:r>
            <a:endParaRPr lang="en-GB" altLang="en-US" sz="1100" b="1" dirty="0">
              <a:latin typeface="+mj-lt"/>
            </a:endParaRPr>
          </a:p>
          <a:p>
            <a:pPr marL="180964" indent="-167803">
              <a:spcBef>
                <a:spcPts val="0"/>
              </a:spcBef>
              <a:spcAft>
                <a:spcPts val="0"/>
              </a:spcAft>
              <a:buFont typeface="+mj-lt"/>
              <a:buAutoNum type="arabicPeriod" startAt="2"/>
            </a:pPr>
            <a:r>
              <a:rPr lang="en-GB" altLang="en-US" sz="1100" b="1" dirty="0">
                <a:latin typeface="+mj-lt"/>
              </a:rPr>
              <a:t>Digital Twin Earth</a:t>
            </a:r>
          </a:p>
          <a:p>
            <a:pPr marL="180964" indent="-167803">
              <a:spcBef>
                <a:spcPts val="0"/>
              </a:spcBef>
              <a:spcAft>
                <a:spcPts val="0"/>
              </a:spcAft>
              <a:buFont typeface="+mj-lt"/>
              <a:buAutoNum type="arabicPeriod" startAt="2"/>
            </a:pPr>
            <a:r>
              <a:rPr lang="en-GB" altLang="en-US" sz="1100" b="1" dirty="0">
                <a:latin typeface="+mj-lt"/>
              </a:rPr>
              <a:t>Copernicus Space Component (CSC4)</a:t>
            </a:r>
          </a:p>
          <a:p>
            <a:pPr marL="177800" lvl="0" indent="-177800">
              <a:spcBef>
                <a:spcPts val="0"/>
              </a:spcBef>
              <a:spcAft>
                <a:spcPts val="0"/>
              </a:spcAft>
              <a:buSzPts val="1000"/>
              <a:buFont typeface="Symbol" panose="05050102010706020507" pitchFamily="18" charset="2"/>
              <a:buChar char=""/>
            </a:pPr>
            <a:r>
              <a:rPr lang="en-GB" sz="1100" dirty="0">
                <a:effectLst/>
                <a:latin typeface="+mj-lt"/>
                <a:ea typeface="Times New Roman" panose="02020603050405020304" pitchFamily="18" charset="0"/>
                <a:cs typeface="Times New Roman" panose="02020603050405020304" pitchFamily="18" charset="0"/>
              </a:rPr>
              <a:t>These activities will create numerous opportunities for the industry to participate and benefit from, with </a:t>
            </a:r>
            <a:r>
              <a:rPr lang="en-GB" sz="1100" b="1" dirty="0">
                <a:effectLst/>
                <a:latin typeface="+mj-lt"/>
                <a:ea typeface="Times New Roman" panose="02020603050405020304" pitchFamily="18" charset="0"/>
                <a:cs typeface="Times New Roman" panose="02020603050405020304" pitchFamily="18" charset="0"/>
              </a:rPr>
              <a:t>several Invitations to Tender (ITTs) expected, leading to greater commercial maturity in the Earth Observation (EO) market.</a:t>
            </a:r>
            <a:endParaRPr lang="en-GB" sz="1100" dirty="0">
              <a:effectLst/>
              <a:latin typeface="+mj-lt"/>
              <a:ea typeface="Aptos" panose="020B0004020202020204" pitchFamily="34" charset="0"/>
              <a:cs typeface="Times New Roman" panose="02020603050405020304" pitchFamily="18" charset="0"/>
            </a:endParaRPr>
          </a:p>
          <a:p>
            <a:pPr marL="177800" lvl="0" indent="-177800">
              <a:spcBef>
                <a:spcPts val="0"/>
              </a:spcBef>
              <a:spcAft>
                <a:spcPts val="0"/>
              </a:spcAft>
              <a:buSzPts val="1000"/>
              <a:buFont typeface="Symbol" panose="05050102010706020507" pitchFamily="18" charset="2"/>
              <a:buChar char=""/>
            </a:pPr>
            <a:r>
              <a:rPr lang="en-GB" sz="1100" dirty="0">
                <a:effectLst/>
                <a:latin typeface="+mj-lt"/>
                <a:ea typeface="Times New Roman" panose="02020603050405020304" pitchFamily="18" charset="0"/>
                <a:cs typeface="Times New Roman" panose="02020603050405020304" pitchFamily="18" charset="0"/>
              </a:rPr>
              <a:t>Examples:</a:t>
            </a:r>
          </a:p>
          <a:p>
            <a:pPr marL="355600" lvl="1" indent="-177800" algn="just">
              <a:spcBef>
                <a:spcPts val="0"/>
              </a:spcBef>
              <a:spcAft>
                <a:spcPts val="0"/>
              </a:spcAft>
              <a:buSzPts val="1000"/>
              <a:buFont typeface="Symbol" panose="05050102010706020507" pitchFamily="18" charset="2"/>
              <a:buChar char=""/>
            </a:pPr>
            <a:r>
              <a:rPr lang="en-GB" sz="1100" dirty="0" err="1">
                <a:effectLst/>
                <a:latin typeface="+mj-lt"/>
                <a:ea typeface="Times New Roman" panose="02020603050405020304" pitchFamily="18" charset="0"/>
                <a:cs typeface="Times New Roman" panose="02020603050405020304" pitchFamily="18" charset="0"/>
              </a:rPr>
              <a:t>FutureEO</a:t>
            </a:r>
            <a:r>
              <a:rPr lang="en-GB" sz="1100" dirty="0">
                <a:effectLst/>
                <a:latin typeface="+mj-lt"/>
                <a:ea typeface="Times New Roman" panose="02020603050405020304" pitchFamily="18" charset="0"/>
                <a:cs typeface="Times New Roman" panose="02020603050405020304" pitchFamily="18" charset="0"/>
              </a:rPr>
              <a:t> activities on EO Foundations Standardized EO technology development will </a:t>
            </a:r>
            <a:r>
              <a:rPr lang="en-GB" sz="1100" b="1" dirty="0">
                <a:effectLst/>
                <a:latin typeface="+mj-lt"/>
                <a:ea typeface="Times New Roman" panose="02020603050405020304" pitchFamily="18" charset="0"/>
                <a:cs typeface="Times New Roman" panose="02020603050405020304" pitchFamily="18" charset="0"/>
              </a:rPr>
              <a:t>increase European industry competitiveness</a:t>
            </a:r>
            <a:r>
              <a:rPr lang="en-GB" sz="1100" dirty="0">
                <a:effectLst/>
                <a:latin typeface="+mj-lt"/>
                <a:ea typeface="Times New Roman" panose="02020603050405020304" pitchFamily="18" charset="0"/>
                <a:cs typeface="Times New Roman" panose="02020603050405020304" pitchFamily="18" charset="0"/>
              </a:rPr>
              <a:t>, through </a:t>
            </a:r>
            <a:r>
              <a:rPr lang="en-GB" sz="1100" b="1" dirty="0">
                <a:effectLst/>
                <a:latin typeface="+mj-lt"/>
                <a:ea typeface="Times New Roman" panose="02020603050405020304" pitchFamily="18" charset="0"/>
                <a:cs typeface="Times New Roman" panose="02020603050405020304" pitchFamily="18" charset="0"/>
              </a:rPr>
              <a:t>de-risking new platform technologies, progressing towards more standardised interfaces, and reducing costs</a:t>
            </a:r>
            <a:r>
              <a:rPr lang="en-GB" sz="1100" dirty="0">
                <a:effectLst/>
                <a:latin typeface="+mj-lt"/>
                <a:ea typeface="Times New Roman" panose="02020603050405020304" pitchFamily="18" charset="0"/>
                <a:cs typeface="Times New Roman" panose="02020603050405020304" pitchFamily="18" charset="0"/>
              </a:rPr>
              <a:t>. Priority topics will notably include: more efficient platform and communication modules, platform planned demise and end-of-life disposal, and miniaturisation of platform hardware.</a:t>
            </a:r>
          </a:p>
          <a:p>
            <a:pPr marL="355600" lvl="1" indent="-177800" algn="just">
              <a:spcBef>
                <a:spcPts val="0"/>
              </a:spcBef>
              <a:spcAft>
                <a:spcPts val="0"/>
              </a:spcAft>
              <a:buSzPts val="1000"/>
              <a:buFont typeface="Symbol" panose="05050102010706020507" pitchFamily="18" charset="2"/>
              <a:buChar char=""/>
            </a:pPr>
            <a:r>
              <a:rPr lang="en-GB" sz="1100" dirty="0" err="1">
                <a:effectLst/>
                <a:latin typeface="+mj-lt"/>
                <a:ea typeface="Times New Roman" panose="02020603050405020304" pitchFamily="18" charset="0"/>
                <a:cs typeface="Times New Roman" panose="02020603050405020304" pitchFamily="18" charset="0"/>
              </a:rPr>
              <a:t>FutureEO</a:t>
            </a:r>
            <a:r>
              <a:rPr lang="en-GB" sz="1100" dirty="0">
                <a:effectLst/>
                <a:latin typeface="+mj-lt"/>
                <a:ea typeface="Times New Roman" panose="02020603050405020304" pitchFamily="18" charset="0"/>
                <a:cs typeface="Times New Roman" panose="02020603050405020304" pitchFamily="18" charset="0"/>
              </a:rPr>
              <a:t> contributes to innovation, with ESA's </a:t>
            </a:r>
            <a:r>
              <a:rPr lang="en-GB" sz="1100" b="1" dirty="0">
                <a:effectLst/>
                <a:latin typeface="+mj-lt"/>
                <a:ea typeface="Times New Roman" panose="02020603050405020304" pitchFamily="18" charset="0"/>
                <a:cs typeface="Times New Roman" panose="02020603050405020304" pitchFamily="18" charset="0"/>
              </a:rPr>
              <a:t>Φ-sats demonstration missions, which can offer opportunities to New Space companies on institutional programmes (such as the Scouts missions) and in the commercial domain</a:t>
            </a:r>
            <a:r>
              <a:rPr lang="en-GB" sz="1100" dirty="0">
                <a:effectLst/>
                <a:latin typeface="+mj-lt"/>
                <a:ea typeface="Times New Roman" panose="02020603050405020304" pitchFamily="18" charset="0"/>
                <a:cs typeface="Times New Roman" panose="02020603050405020304" pitchFamily="18" charset="0"/>
              </a:rPr>
              <a:t>.</a:t>
            </a:r>
          </a:p>
          <a:p>
            <a:pPr marL="355600" lvl="1" indent="-177800" algn="just">
              <a:spcBef>
                <a:spcPts val="0"/>
              </a:spcBef>
              <a:spcAft>
                <a:spcPts val="0"/>
              </a:spcAft>
              <a:buSzPts val="1000"/>
              <a:buFont typeface="Symbol" panose="05050102010706020507" pitchFamily="18" charset="2"/>
              <a:buChar char=""/>
            </a:pPr>
            <a:r>
              <a:rPr lang="en-GB" sz="1100" dirty="0">
                <a:effectLst/>
                <a:latin typeface="+mj-lt"/>
                <a:ea typeface="Aptos" panose="020B0004020202020204" pitchFamily="34" charset="0"/>
                <a:cs typeface="Times New Roman" panose="02020603050405020304" pitchFamily="18" charset="0"/>
              </a:rPr>
              <a:t>Copernicus: development of Copernicus with contracts to be placed with industry, </a:t>
            </a:r>
            <a:r>
              <a:rPr lang="en-GB" sz="1100" b="0" i="0" dirty="0">
                <a:effectLst/>
                <a:highlight>
                  <a:srgbClr val="FFFFFF"/>
                </a:highlight>
                <a:latin typeface="+mj-lt"/>
                <a:ea typeface="Calibri" panose="020F0502020204030204" pitchFamily="34" charset="0"/>
                <a:cs typeface="Calibri" panose="020F0502020204030204" pitchFamily="34" charset="0"/>
              </a:rPr>
              <a:t>c</a:t>
            </a:r>
            <a:r>
              <a:rPr lang="en-GB" sz="1100" b="0" i="0" dirty="0">
                <a:highlight>
                  <a:srgbClr val="FFFFFF"/>
                </a:highlight>
                <a:latin typeface="+mj-lt"/>
                <a:ea typeface="Calibri" panose="020F0502020204030204" pitchFamily="34" charset="0"/>
                <a:cs typeface="Calibri" panose="020F0502020204030204" pitchFamily="34" charset="0"/>
              </a:rPr>
              <a:t>ontracts will be co-funded 50% each by ESA (as part of CSC-4 Phase 3), &amp; EU (as part of MFF 2028-2034)</a:t>
            </a:r>
            <a:endParaRPr lang="en-GB" sz="1100" dirty="0">
              <a:effectLst/>
              <a:latin typeface="+mj-lt"/>
              <a:ea typeface="Aptos" panose="020B0004020202020204" pitchFamily="34" charset="0"/>
              <a:cs typeface="Times New Roman" panose="02020603050405020304" pitchFamily="18" charset="0"/>
            </a:endParaRPr>
          </a:p>
          <a:p>
            <a:pPr marL="355600" lvl="1" indent="-177800" algn="just">
              <a:spcBef>
                <a:spcPts val="0"/>
              </a:spcBef>
              <a:spcAft>
                <a:spcPts val="0"/>
              </a:spcAft>
              <a:buSzPts val="1000"/>
              <a:buFont typeface="Symbol" panose="05050102010706020507" pitchFamily="18" charset="2"/>
              <a:buChar char=""/>
            </a:pPr>
            <a:r>
              <a:rPr lang="en-GB" sz="1100" dirty="0">
                <a:effectLst/>
                <a:latin typeface="+mj-lt"/>
                <a:ea typeface="Aptos" panose="020B0004020202020204" pitchFamily="34" charset="0"/>
                <a:cs typeface="Times New Roman" panose="02020603050405020304" pitchFamily="18" charset="0"/>
              </a:rPr>
              <a:t>DTE: </a:t>
            </a:r>
            <a:r>
              <a:rPr lang="en-GB" sz="1100" dirty="0">
                <a:effectLst/>
                <a:latin typeface="+mj-lt"/>
                <a:ea typeface="Times New Roman" panose="02020603050405020304" pitchFamily="18" charset="0"/>
                <a:cs typeface="Times New Roman" panose="02020603050405020304" pitchFamily="18" charset="0"/>
              </a:rPr>
              <a:t>ESA DTE will offer ESA Member States the programmatic framework to scale up, operationalise and integrate developments (related to HPC/Cloud computing, AI, Quantum and analytics for EO) into an efficient ecosystem delivering a set of EO Digital Twin Components. This </a:t>
            </a:r>
            <a:r>
              <a:rPr lang="en-GB" sz="1100" b="1" dirty="0">
                <a:effectLst/>
                <a:latin typeface="+mj-lt"/>
                <a:ea typeface="Times New Roman" panose="02020603050405020304" pitchFamily="18" charset="0"/>
                <a:cs typeface="Times New Roman" panose="02020603050405020304" pitchFamily="18" charset="0"/>
              </a:rPr>
              <a:t>will offer companies a single-entry point to an advanced “ESA reference” virtual mock-up of the Earth system, and will maximise the use of open and free </a:t>
            </a:r>
            <a:r>
              <a:rPr lang="en-GB" sz="1100" b="1" dirty="0" err="1">
                <a:effectLst/>
                <a:latin typeface="+mj-lt"/>
                <a:ea typeface="Times New Roman" panose="02020603050405020304" pitchFamily="18" charset="0"/>
                <a:cs typeface="Times New Roman" panose="02020603050405020304" pitchFamily="18" charset="0"/>
              </a:rPr>
              <a:t>DestinE</a:t>
            </a:r>
            <a:r>
              <a:rPr lang="en-GB" sz="1100" b="1" dirty="0">
                <a:effectLst/>
                <a:latin typeface="+mj-lt"/>
                <a:ea typeface="Times New Roman" panose="02020603050405020304" pitchFamily="18" charset="0"/>
                <a:cs typeface="Times New Roman" panose="02020603050405020304" pitchFamily="18" charset="0"/>
              </a:rPr>
              <a:t> services and APIs, hence enabling open collaborative research and smart application development</a:t>
            </a:r>
            <a:r>
              <a:rPr lang="en-GB" sz="1100" dirty="0">
                <a:effectLst/>
                <a:latin typeface="+mj-lt"/>
                <a:ea typeface="Times New Roman" panose="02020603050405020304" pitchFamily="18" charset="0"/>
                <a:cs typeface="Times New Roman" panose="02020603050405020304" pitchFamily="18" charset="0"/>
              </a:rPr>
              <a:t>. </a:t>
            </a:r>
            <a:r>
              <a:rPr lang="en-GB" sz="1100" b="1" dirty="0">
                <a:effectLst/>
                <a:latin typeface="+mj-lt"/>
                <a:ea typeface="Times New Roman" panose="02020603050405020304" pitchFamily="18" charset="0"/>
                <a:cs typeface="Times New Roman" panose="02020603050405020304" pitchFamily="18" charset="0"/>
              </a:rPr>
              <a:t>This element is one way ESA is helping to support the EO market's adaptation to a global data economy</a:t>
            </a:r>
            <a:endParaRPr lang="en-GB" sz="1100" dirty="0">
              <a:effectLst/>
              <a:latin typeface="+mj-lt"/>
              <a:ea typeface="Aptos" panose="020B0004020202020204" pitchFamily="34" charset="0"/>
              <a:cs typeface="Times New Roman" panose="02020603050405020304" pitchFamily="18" charset="0"/>
            </a:endParaRPr>
          </a:p>
          <a:p>
            <a:pPr marL="800100" lvl="1" indent="-342900">
              <a:buSzPts val="1000"/>
              <a:buFont typeface="Symbol" panose="05050102010706020507" pitchFamily="18" charset="2"/>
              <a:buChar char=""/>
              <a:tabLst>
                <a:tab pos="457200" algn="l"/>
              </a:tabLst>
            </a:pPr>
            <a:endParaRPr lang="en-GB" sz="1100" dirty="0">
              <a:effectLst/>
              <a:latin typeface="+mj-lt"/>
              <a:ea typeface="Aptos" panose="020B0004020202020204" pitchFamily="34" charset="0"/>
              <a:cs typeface="Times New Roman" panose="02020603050405020304" pitchFamily="18" charset="0"/>
            </a:endParaRPr>
          </a:p>
          <a:p>
            <a:pPr marL="13161" indent="0">
              <a:spcBef>
                <a:spcPts val="0"/>
              </a:spcBef>
              <a:spcAft>
                <a:spcPts val="0"/>
              </a:spcAft>
              <a:buFont typeface="+mj-lt"/>
              <a:buNone/>
            </a:pPr>
            <a:endParaRPr lang="en-GB" altLang="en-US" sz="1100" b="1" dirty="0">
              <a:latin typeface="+mj-lt"/>
            </a:endParaRPr>
          </a:p>
        </p:txBody>
      </p:sp>
      <p:sp>
        <p:nvSpPr>
          <p:cNvPr id="4" name="Slide Number Placeholder 3"/>
          <p:cNvSpPr>
            <a:spLocks noGrp="1"/>
          </p:cNvSpPr>
          <p:nvPr>
            <p:ph type="sldNum" sz="quarter" idx="5"/>
          </p:nvPr>
        </p:nvSpPr>
        <p:spPr/>
        <p:txBody>
          <a:bodyPr/>
          <a:lstStyle/>
          <a:p>
            <a:pPr defTabSz="947593" fontAlgn="auto">
              <a:spcBef>
                <a:spcPts val="0"/>
              </a:spcBef>
              <a:spcAft>
                <a:spcPts val="0"/>
              </a:spcAft>
              <a:defRPr/>
            </a:pPr>
            <a:fld id="{D8DF57D7-2670-4E78-96DD-D9B22805124F}" type="slidenum">
              <a:rPr lang="en-US" sz="1200">
                <a:solidFill>
                  <a:prstClr val="black"/>
                </a:solidFill>
                <a:latin typeface="Calibri" panose="020F0502020204030204"/>
              </a:rPr>
              <a:pPr defTabSz="947593" fontAlgn="auto">
                <a:spcBef>
                  <a:spcPts val="0"/>
                </a:spcBef>
                <a:spcAft>
                  <a:spcPts val="0"/>
                </a:spcAft>
                <a:defRPr/>
              </a:pPr>
              <a:t>12</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3234411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GB"/>
          </a:p>
          <a:p>
            <a:pPr rtl="0"/>
            <a:endParaRPr lang="en-GB"/>
          </a:p>
          <a:p>
            <a:pPr rtl="0"/>
            <a:r>
              <a:rPr lang="en-GB" b="1"/>
              <a:t>As I conclude my presentation and in passing the floor to my colleague </a:t>
            </a:r>
            <a:r>
              <a:rPr lang="en-GB" b="1" err="1"/>
              <a:t>Géraldine</a:t>
            </a:r>
            <a:r>
              <a:rPr lang="en-GB" b="1"/>
              <a:t> </a:t>
            </a:r>
            <a:r>
              <a:rPr lang="en-GB" b="1" err="1"/>
              <a:t>Naja</a:t>
            </a:r>
            <a:r>
              <a:rPr lang="en-GB" b="1"/>
              <a:t>, I would like to highlight </a:t>
            </a:r>
            <a:r>
              <a:rPr lang="en-GB" b="1" dirty="0"/>
              <a:t>again </a:t>
            </a:r>
            <a:r>
              <a:rPr lang="en-GB" b="1"/>
              <a:t>the strong collaboration between the EOP Directorate and her Commercialisation, Industry and Competitiveness Directorate, reaffirming our commitment to creating impactful synergies and ensuring that the benefits of Earth observation extend effectively into commercial and industrial applications. </a:t>
            </a:r>
          </a:p>
          <a:p>
            <a:pPr rtl="0"/>
            <a:endParaRPr lang="en-GB"/>
          </a:p>
          <a:p>
            <a:pPr rtl="0"/>
            <a:endParaRPr lang="en-GB"/>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a:solidFill>
                  <a:srgbClr val="000000"/>
                </a:solidFill>
              </a:rPr>
              <a:pPr>
                <a:defRPr/>
              </a:pPr>
              <a:t>13</a:t>
            </a:fld>
            <a:endParaRPr lang="en-US" altLang="x-none">
              <a:solidFill>
                <a:srgbClr val="000000"/>
              </a:solidFill>
            </a:endParaRPr>
          </a:p>
        </p:txBody>
      </p:sp>
    </p:spTree>
    <p:extLst>
      <p:ext uri="{BB962C8B-B14F-4D97-AF65-F5344CB8AC3E}">
        <p14:creationId xmlns:p14="http://schemas.microsoft.com/office/powerpoint/2010/main" val="1777365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0874" y="4877522"/>
            <a:ext cx="6860556" cy="4571450"/>
          </a:xfrm>
        </p:spPr>
        <p:txBody>
          <a:bodyPr/>
          <a:lstStyle/>
          <a:p>
            <a:pPr defTabSz="947593">
              <a:spcBef>
                <a:spcPts val="0"/>
              </a:spcBef>
              <a:defRPr/>
            </a:pPr>
            <a:r>
              <a:rPr lang="en-US" dirty="0">
                <a:latin typeface="+mj-lt"/>
              </a:rPr>
              <a:t>Source </a:t>
            </a:r>
            <a:r>
              <a:rPr lang="en-GB" dirty="0">
                <a:latin typeface="+mj-lt"/>
              </a:rPr>
              <a:t>|</a:t>
            </a:r>
            <a:r>
              <a:rPr lang="en-US" dirty="0">
                <a:latin typeface="+mj-lt"/>
              </a:rPr>
              <a:t> EARSC - European EO Industry (2023 study done 2024)</a:t>
            </a:r>
          </a:p>
          <a:p>
            <a:pPr>
              <a:spcBef>
                <a:spcPts val="0"/>
              </a:spcBef>
            </a:pPr>
            <a:r>
              <a:rPr lang="en-GB" dirty="0">
                <a:latin typeface="+mj-lt"/>
              </a:rPr>
              <a:t>survey on the state &amp; health of the EO services industry - Direct research on over 800 companies; survey sample of 71 EARSC members</a:t>
            </a:r>
            <a:endParaRPr lang="en-GB" i="1" dirty="0">
              <a:latin typeface="+mj-lt"/>
            </a:endParaRPr>
          </a:p>
          <a:p>
            <a:pPr marL="177674" indent="-177674">
              <a:spcBef>
                <a:spcPts val="0"/>
              </a:spcBef>
              <a:buFont typeface="Arial" panose="020B0604020202020204" pitchFamily="34" charset="0"/>
              <a:buChar char="•"/>
            </a:pPr>
            <a:r>
              <a:rPr lang="en-GB" b="1" dirty="0">
                <a:latin typeface="+mj-lt"/>
              </a:rPr>
              <a:t>796 Companies </a:t>
            </a:r>
            <a:r>
              <a:rPr lang="en-GB" dirty="0">
                <a:latin typeface="+mj-lt"/>
              </a:rPr>
              <a:t>Up from 772 (+3%*)</a:t>
            </a:r>
          </a:p>
          <a:p>
            <a:pPr marL="177674" indent="-177674">
              <a:spcBef>
                <a:spcPts val="0"/>
              </a:spcBef>
              <a:buFont typeface="Arial" panose="020B0604020202020204" pitchFamily="34" charset="0"/>
              <a:buChar char="•"/>
            </a:pPr>
            <a:r>
              <a:rPr lang="en-GB" b="1" dirty="0">
                <a:latin typeface="+mj-lt"/>
              </a:rPr>
              <a:t>1498 Employees </a:t>
            </a:r>
            <a:r>
              <a:rPr lang="en-GB" dirty="0">
                <a:latin typeface="+mj-lt"/>
              </a:rPr>
              <a:t>Up from 13796 (+8%*)</a:t>
            </a:r>
          </a:p>
          <a:p>
            <a:pPr marL="177674" indent="-177674">
              <a:spcBef>
                <a:spcPts val="0"/>
              </a:spcBef>
              <a:buFont typeface="Arial" panose="020B0604020202020204" pitchFamily="34" charset="0"/>
              <a:buChar char="•"/>
              <a:tabLst>
                <a:tab pos="375089" algn="l"/>
              </a:tabLst>
            </a:pPr>
            <a:r>
              <a:rPr lang="en-GB" b="1" dirty="0">
                <a:latin typeface="+mj-lt"/>
              </a:rPr>
              <a:t>2.27B€ Revenues  </a:t>
            </a:r>
            <a:r>
              <a:rPr lang="en-GB" dirty="0">
                <a:latin typeface="+mj-lt"/>
              </a:rPr>
              <a:t>Up from 1.79B€ (+27%*)</a:t>
            </a:r>
          </a:p>
          <a:p>
            <a:pPr marL="177674" indent="-177674">
              <a:spcBef>
                <a:spcPts val="0"/>
              </a:spcBef>
              <a:buFont typeface="Arial" panose="020B0604020202020204" pitchFamily="34" charset="0"/>
              <a:buChar char="•"/>
            </a:pPr>
            <a:r>
              <a:rPr lang="en-GB" b="1" dirty="0">
                <a:latin typeface="+mj-lt"/>
              </a:rPr>
              <a:t>10.7%** </a:t>
            </a:r>
            <a:r>
              <a:rPr lang="en-GB" dirty="0">
                <a:latin typeface="+mj-lt"/>
              </a:rPr>
              <a:t>Growth rate</a:t>
            </a:r>
          </a:p>
          <a:p>
            <a:pPr>
              <a:spcBef>
                <a:spcPts val="0"/>
              </a:spcBef>
            </a:pPr>
            <a:endParaRPr lang="en-GB" dirty="0">
              <a:latin typeface="+mj-lt"/>
            </a:endParaRPr>
          </a:p>
          <a:p>
            <a:pPr>
              <a:spcBef>
                <a:spcPts val="0"/>
              </a:spcBef>
            </a:pPr>
            <a:r>
              <a:rPr lang="en-GB" i="1" dirty="0">
                <a:latin typeface="+mj-lt"/>
              </a:rPr>
              <a:t>Source | Euroconsult 11 July 2024 (https://www.euroconsult-ec.com/press-release/)</a:t>
            </a:r>
          </a:p>
          <a:p>
            <a:pPr marL="355347" indent="-355347">
              <a:spcBef>
                <a:spcPts val="0"/>
              </a:spcBef>
              <a:buFont typeface="Aptos" panose="020B0004020202020204" pitchFamily="34" charset="0"/>
              <a:buChar char="-"/>
            </a:pPr>
            <a:r>
              <a:rPr lang="en-GB" dirty="0">
                <a:latin typeface="+mj-lt"/>
                <a:ea typeface="Times New Roman" panose="02020603050405020304" pitchFamily="18" charset="0"/>
                <a:cs typeface="Lao UI" panose="020B0502040204020203" pitchFamily="34" charset="0"/>
              </a:rPr>
              <a:t>The number of EO satellites in orbit is expected to almost triple as the manufacturing market grows by 40% and the value of the launch market increases by 55% over the coming decade.</a:t>
            </a:r>
            <a:endParaRPr lang="en-GB" dirty="0">
              <a:latin typeface="+mj-lt"/>
              <a:ea typeface="Aptos" panose="020B0004020202020204" pitchFamily="34" charset="0"/>
              <a:cs typeface="Lao UI" panose="020B0502040204020203" pitchFamily="34" charset="0"/>
            </a:endParaRPr>
          </a:p>
          <a:p>
            <a:pPr marL="355347" indent="-355347">
              <a:spcBef>
                <a:spcPts val="0"/>
              </a:spcBef>
              <a:buFont typeface="Aptos" panose="020B0004020202020204" pitchFamily="34" charset="0"/>
              <a:buChar char="-"/>
            </a:pPr>
            <a:r>
              <a:rPr lang="en-GB" dirty="0">
                <a:latin typeface="+mj-lt"/>
                <a:ea typeface="Times New Roman" panose="02020603050405020304" pitchFamily="18" charset="0"/>
                <a:cs typeface="Lao UI" panose="020B0502040204020203" pitchFamily="34" charset="0"/>
              </a:rPr>
              <a:t>Predictions indicate that 5,401 EO satellites will be launched between 2024 and 2033. This is up from 1,864 launched over the previous decade and marking a 190% increase.</a:t>
            </a:r>
            <a:endParaRPr lang="en-GB" dirty="0">
              <a:latin typeface="+mj-lt"/>
              <a:ea typeface="Aptos" panose="020B0004020202020204" pitchFamily="34" charset="0"/>
              <a:cs typeface="Lao UI" panose="020B0502040204020203" pitchFamily="34" charset="0"/>
            </a:endParaRPr>
          </a:p>
          <a:p>
            <a:pPr marL="355347" indent="-355347">
              <a:spcBef>
                <a:spcPts val="0"/>
              </a:spcBef>
              <a:buFont typeface="Aptos" panose="020B0004020202020204" pitchFamily="34" charset="0"/>
              <a:buChar char="-"/>
            </a:pPr>
            <a:r>
              <a:rPr lang="en-GB" dirty="0">
                <a:latin typeface="+mj-lt"/>
                <a:ea typeface="Times New Roman" panose="02020603050405020304" pitchFamily="18" charset="0"/>
                <a:cs typeface="Lao UI" panose="020B0502040204020203" pitchFamily="34" charset="0"/>
              </a:rPr>
              <a:t>Market growth is </a:t>
            </a:r>
            <a:endParaRPr lang="en-GB" dirty="0">
              <a:latin typeface="+mj-lt"/>
              <a:ea typeface="Aptos" panose="020B0004020202020204" pitchFamily="34" charset="0"/>
              <a:cs typeface="Lao UI" panose="020B0502040204020203" pitchFamily="34" charset="0"/>
            </a:endParaRPr>
          </a:p>
          <a:p>
            <a:pPr marL="769919" lvl="1" indent="-296123">
              <a:spcBef>
                <a:spcPts val="0"/>
              </a:spcBef>
              <a:buFont typeface="Courier New" panose="02070309020205020404" pitchFamily="49" charset="0"/>
              <a:buChar char="o"/>
            </a:pPr>
            <a:r>
              <a:rPr lang="en-GB" dirty="0">
                <a:latin typeface="+mj-lt"/>
                <a:ea typeface="Times New Roman" panose="02020603050405020304" pitchFamily="18" charset="0"/>
                <a:cs typeface="Lao UI" panose="020B0502040204020203" pitchFamily="34" charset="0"/>
              </a:rPr>
              <a:t>being driven by </a:t>
            </a:r>
            <a:r>
              <a:rPr lang="en-GB" b="1" dirty="0">
                <a:latin typeface="+mj-lt"/>
                <a:ea typeface="Times New Roman" panose="02020603050405020304" pitchFamily="18" charset="0"/>
                <a:cs typeface="Lao UI" panose="020B0502040204020203" pitchFamily="34" charset="0"/>
              </a:rPr>
              <a:t>technology miniaturization</a:t>
            </a:r>
            <a:r>
              <a:rPr lang="en-GB" dirty="0">
                <a:latin typeface="+mj-lt"/>
                <a:ea typeface="Times New Roman" panose="02020603050405020304" pitchFamily="18" charset="0"/>
                <a:cs typeface="Lao UI" panose="020B0502040204020203" pitchFamily="34" charset="0"/>
              </a:rPr>
              <a:t> allowing EO satellites to carry a diverse array of instruments and facilitating the deployment of </a:t>
            </a:r>
            <a:r>
              <a:rPr lang="en-GB" dirty="0" err="1">
                <a:latin typeface="+mj-lt"/>
                <a:ea typeface="Times New Roman" panose="02020603050405020304" pitchFamily="18" charset="0"/>
                <a:cs typeface="Lao UI" panose="020B0502040204020203" pitchFamily="34" charset="0"/>
              </a:rPr>
              <a:t>smallsat</a:t>
            </a:r>
            <a:r>
              <a:rPr lang="en-GB" dirty="0">
                <a:latin typeface="+mj-lt"/>
                <a:ea typeface="Times New Roman" panose="02020603050405020304" pitchFamily="18" charset="0"/>
                <a:cs typeface="Lao UI" panose="020B0502040204020203" pitchFamily="34" charset="0"/>
              </a:rPr>
              <a:t> constellations across a wider variety of orbits.</a:t>
            </a:r>
            <a:endParaRPr lang="en-GB" dirty="0">
              <a:latin typeface="+mj-lt"/>
              <a:ea typeface="Aptos" panose="020B0004020202020204" pitchFamily="34" charset="0"/>
              <a:cs typeface="Lao UI" panose="020B0502040204020203" pitchFamily="34" charset="0"/>
            </a:endParaRPr>
          </a:p>
          <a:p>
            <a:pPr marL="769919" lvl="1" indent="-296123">
              <a:spcBef>
                <a:spcPts val="0"/>
              </a:spcBef>
              <a:buFont typeface="Courier New" panose="02070309020205020404" pitchFamily="49" charset="0"/>
              <a:buChar char="o"/>
            </a:pPr>
            <a:r>
              <a:rPr lang="en-GB" dirty="0">
                <a:latin typeface="+mj-lt"/>
                <a:ea typeface="Times New Roman" panose="02020603050405020304" pitchFamily="18" charset="0"/>
                <a:cs typeface="Lao UI" panose="020B0502040204020203" pitchFamily="34" charset="0"/>
              </a:rPr>
              <a:t>further supported by a burgeoning ecosystem of satellite manufacturers and payload providers, along with advances in computational capacity and data analytics, leading to the creation of low-cost platforms and payloads capable of delivering high-quality operational services.</a:t>
            </a:r>
            <a:endParaRPr lang="en-GB" dirty="0">
              <a:latin typeface="+mj-lt"/>
              <a:ea typeface="Aptos" panose="020B0004020202020204" pitchFamily="34" charset="0"/>
              <a:cs typeface="Lao UI" panose="020B0502040204020203" pitchFamily="34" charset="0"/>
            </a:endParaRPr>
          </a:p>
          <a:p>
            <a:pPr>
              <a:spcBef>
                <a:spcPts val="0"/>
              </a:spcBef>
            </a:pPr>
            <a:endParaRPr lang="en-GB" dirty="0">
              <a:latin typeface="+mj-lt"/>
              <a:cs typeface="Lao UI" panose="020B0502040204020203" pitchFamily="34" charset="0"/>
            </a:endParaRPr>
          </a:p>
          <a:p>
            <a:pPr>
              <a:spcBef>
                <a:spcPts val="0"/>
              </a:spcBef>
            </a:pPr>
            <a:endParaRPr lang="en-GB" dirty="0">
              <a:latin typeface="+mj-lt"/>
              <a:cs typeface="Lao UI" panose="020B0502040204020203" pitchFamily="34" charset="0"/>
            </a:endParaRPr>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a:solidFill>
                  <a:srgbClr val="000000"/>
                </a:solidFill>
              </a:rPr>
              <a:pPr>
                <a:defRPr/>
              </a:pPr>
              <a:t>2</a:t>
            </a:fld>
            <a:endParaRPr lang="en-US" altLang="x-none">
              <a:solidFill>
                <a:srgbClr val="000000"/>
              </a:solidFill>
            </a:endParaRPr>
          </a:p>
        </p:txBody>
      </p:sp>
    </p:spTree>
    <p:extLst>
      <p:ext uri="{BB962C8B-B14F-4D97-AF65-F5344CB8AC3E}">
        <p14:creationId xmlns:p14="http://schemas.microsoft.com/office/powerpoint/2010/main" val="3875671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0874" y="4877522"/>
            <a:ext cx="6860556" cy="4571450"/>
          </a:xfrm>
        </p:spPr>
        <p:txBody>
          <a:bodyPr/>
          <a:lstStyle/>
          <a:p>
            <a:pPr marL="342900" lvl="0" indent="-342900">
              <a:buFont typeface="Symbol" panose="05050102010706020507" pitchFamily="18" charset="2"/>
              <a:buChar char=""/>
            </a:pPr>
            <a:r>
              <a:rPr lang="en-GB" sz="1200" dirty="0" err="1">
                <a:effectLst/>
                <a:latin typeface="Aptos" panose="020B0004020202020204" pitchFamily="34" charset="0"/>
                <a:ea typeface="Times New Roman" panose="02020603050405020304" pitchFamily="18" charset="0"/>
                <a:cs typeface="Aptos" panose="020B0004020202020204" pitchFamily="34" charset="0"/>
              </a:rPr>
              <a:t>Eurospace</a:t>
            </a:r>
            <a:r>
              <a:rPr lang="en-GB" sz="1200" dirty="0">
                <a:effectLst/>
                <a:latin typeface="Aptos" panose="020B0004020202020204" pitchFamily="34" charset="0"/>
                <a:ea typeface="Times New Roman" panose="02020603050405020304" pitchFamily="18" charset="0"/>
                <a:cs typeface="Aptos" panose="020B0004020202020204" pitchFamily="34" charset="0"/>
              </a:rPr>
              <a:t>: “The smaller value of sales of Earth observation and navigation systems on the commercial and exports markets is </a:t>
            </a:r>
            <a:r>
              <a:rPr lang="en-GB" sz="1200" b="1" dirty="0">
                <a:effectLst/>
                <a:latin typeface="Aptos" panose="020B0004020202020204" pitchFamily="34" charset="0"/>
                <a:ea typeface="Times New Roman" panose="02020603050405020304" pitchFamily="18" charset="0"/>
                <a:cs typeface="Aptos" panose="020B0004020202020204" pitchFamily="34" charset="0"/>
              </a:rPr>
              <a:t>due to the lower commercial maturity</a:t>
            </a:r>
            <a:r>
              <a:rPr lang="en-GB" sz="1200" dirty="0">
                <a:effectLst/>
                <a:latin typeface="Aptos" panose="020B0004020202020204" pitchFamily="34" charset="0"/>
                <a:ea typeface="Times New Roman" panose="02020603050405020304" pitchFamily="18" charset="0"/>
                <a:cs typeface="Aptos" panose="020B0004020202020204" pitchFamily="34" charset="0"/>
              </a:rPr>
              <a:t> of these market segments, compared to telecommunications.”</a:t>
            </a:r>
            <a:endParaRPr lang="en-GB" sz="12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sz="1200" dirty="0">
                <a:effectLst/>
                <a:latin typeface="Aptos" panose="020B0004020202020204" pitchFamily="34" charset="0"/>
                <a:ea typeface="Times New Roman" panose="02020603050405020304" pitchFamily="18" charset="0"/>
                <a:cs typeface="Aptos" panose="020B0004020202020204" pitchFamily="34" charset="0"/>
              </a:rPr>
              <a:t>Euroconsult presentation Feb 2024: “Governmental needs remain the main EO market driver while </a:t>
            </a:r>
            <a:r>
              <a:rPr lang="en-GB" sz="1200" b="1" dirty="0">
                <a:effectLst/>
                <a:latin typeface="Aptos" panose="020B0004020202020204" pitchFamily="34" charset="0"/>
                <a:ea typeface="Times New Roman" panose="02020603050405020304" pitchFamily="18" charset="0"/>
                <a:cs typeface="Aptos" panose="020B0004020202020204" pitchFamily="34" charset="0"/>
              </a:rPr>
              <a:t>user adoption is slower than expected </a:t>
            </a:r>
            <a:r>
              <a:rPr lang="en-GB" sz="1200" dirty="0">
                <a:effectLst/>
                <a:latin typeface="Aptos" panose="020B0004020202020204" pitchFamily="34" charset="0"/>
                <a:ea typeface="Times New Roman" panose="02020603050405020304" pitchFamily="18" charset="0"/>
                <a:cs typeface="Aptos" panose="020B0004020202020204" pitchFamily="34" charset="0"/>
              </a:rPr>
              <a:t>as the EO sector must adapt its offering to a </a:t>
            </a:r>
            <a:r>
              <a:rPr lang="en-GB" sz="1200" b="1" dirty="0">
                <a:effectLst/>
                <a:latin typeface="Aptos" panose="020B0004020202020204" pitchFamily="34" charset="0"/>
                <a:ea typeface="Times New Roman" panose="02020603050405020304" pitchFamily="18" charset="0"/>
                <a:cs typeface="Aptos" panose="020B0004020202020204" pitchFamily="34" charset="0"/>
              </a:rPr>
              <a:t>global data economy</a:t>
            </a:r>
            <a:r>
              <a:rPr lang="en-GB" sz="1200" dirty="0">
                <a:effectLst/>
                <a:latin typeface="Aptos" panose="020B0004020202020204" pitchFamily="34" charset="0"/>
                <a:ea typeface="Times New Roman" panose="02020603050405020304" pitchFamily="18" charset="0"/>
                <a:cs typeface="Aptos" panose="020B0004020202020204" pitchFamily="34" charset="0"/>
              </a:rPr>
              <a:t>.”</a:t>
            </a:r>
          </a:p>
          <a:p>
            <a:pPr marL="342900" lvl="0" indent="-342900">
              <a:buFont typeface="Symbol" panose="05050102010706020507" pitchFamily="18" charset="2"/>
              <a:buChar char=""/>
            </a:pPr>
            <a:r>
              <a:rPr lang="en-GB" sz="1200" dirty="0">
                <a:effectLst/>
                <a:latin typeface="Aptos" panose="020B0004020202020204" pitchFamily="34" charset="0"/>
                <a:ea typeface="Aptos" panose="020B0004020202020204" pitchFamily="34" charset="0"/>
                <a:cs typeface="Aptos" panose="020B0004020202020204" pitchFamily="34" charset="0"/>
              </a:rPr>
              <a:t>EARSC report 2023 (on 2022 data) surveyed companies about their </a:t>
            </a:r>
            <a:r>
              <a:rPr lang="en-GB" sz="1200" b="1" dirty="0">
                <a:effectLst/>
                <a:latin typeface="Aptos" panose="020B0004020202020204" pitchFamily="34" charset="0"/>
                <a:ea typeface="Aptos" panose="020B0004020202020204" pitchFamily="34" charset="0"/>
                <a:cs typeface="Aptos" panose="020B0004020202020204" pitchFamily="34" charset="0"/>
              </a:rPr>
              <a:t>biggest barriers to growth </a:t>
            </a:r>
            <a:r>
              <a:rPr lang="en-GB" sz="1200" dirty="0">
                <a:effectLst/>
                <a:latin typeface="Aptos" panose="020B0004020202020204" pitchFamily="34" charset="0"/>
                <a:ea typeface="Aptos" panose="020B0004020202020204" pitchFamily="34" charset="0"/>
                <a:cs typeface="Aptos" panose="020B0004020202020204" pitchFamily="34" charset="0"/>
              </a:rPr>
              <a:t>with </a:t>
            </a:r>
            <a:r>
              <a:rPr lang="en-GB" sz="1200" b="1" dirty="0">
                <a:effectLst/>
                <a:latin typeface="Aptos" panose="020B0004020202020204" pitchFamily="34" charset="0"/>
                <a:ea typeface="Aptos" panose="020B0004020202020204" pitchFamily="34" charset="0"/>
                <a:cs typeface="Aptos" panose="020B0004020202020204" pitchFamily="34" charset="0"/>
              </a:rPr>
              <a:t>market/user acceptance, lack of staff, and finding new customers </a:t>
            </a:r>
            <a:r>
              <a:rPr lang="en-GB" sz="1200" dirty="0">
                <a:effectLst/>
                <a:latin typeface="Aptos" panose="020B0004020202020204" pitchFamily="34" charset="0"/>
                <a:ea typeface="Aptos" panose="020B0004020202020204" pitchFamily="34" charset="0"/>
                <a:cs typeface="Aptos" panose="020B0004020202020204" pitchFamily="34" charset="0"/>
              </a:rPr>
              <a:t>being the top 3 most identified barriers.</a:t>
            </a:r>
          </a:p>
          <a:p>
            <a:pPr marL="342900" lvl="0" indent="-342900">
              <a:buFont typeface="Symbol" panose="05050102010706020507" pitchFamily="18" charset="2"/>
              <a:buChar char=""/>
            </a:pPr>
            <a:r>
              <a:rPr lang="en-GB" dirty="0"/>
              <a:t>The growing privatization of the EO industry has expanded capabilities and data supply, but also intensifying global competition still primarily driven by institutional demand.</a:t>
            </a:r>
            <a:endParaRPr lang="en-GB" sz="12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Font typeface="Symbol" panose="05050102010706020507" pitchFamily="18" charset="2"/>
              <a:buChar char=""/>
            </a:pPr>
            <a:r>
              <a:rPr lang="en-GB" dirty="0"/>
              <a:t>Europe is losing market share and leading positions in this domain, despite the technological excellence of its industry and ecosystem. Government expenditures in the EU, which are crucial for high-risk industries like space, are expected to remain flat and fragmented across various bodies</a:t>
            </a:r>
          </a:p>
          <a:p>
            <a:pPr marL="342900" lvl="0" indent="-342900">
              <a:buFont typeface="Symbol" panose="05050102010706020507" pitchFamily="18" charset="2"/>
              <a:buChar char=""/>
            </a:pPr>
            <a:r>
              <a:rPr lang="en-GB" dirty="0"/>
              <a:t>Downstream remains highly fragmented and dominated by public demand</a:t>
            </a:r>
            <a:endParaRPr lang="en-GB" sz="12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a:solidFill>
                  <a:srgbClr val="000000"/>
                </a:solidFill>
              </a:rPr>
              <a:pPr>
                <a:defRPr/>
              </a:pPr>
              <a:t>3</a:t>
            </a:fld>
            <a:endParaRPr lang="en-US" altLang="x-none">
              <a:solidFill>
                <a:srgbClr val="000000"/>
              </a:solidFill>
            </a:endParaRPr>
          </a:p>
        </p:txBody>
      </p:sp>
    </p:spTree>
    <p:extLst>
      <p:ext uri="{BB962C8B-B14F-4D97-AF65-F5344CB8AC3E}">
        <p14:creationId xmlns:p14="http://schemas.microsoft.com/office/powerpoint/2010/main" val="3773020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2175" y="180975"/>
            <a:ext cx="5087938" cy="2862263"/>
          </a:xfrm>
        </p:spPr>
      </p:sp>
      <p:sp>
        <p:nvSpPr>
          <p:cNvPr id="3" name="Notes Placeholder 2"/>
          <p:cNvSpPr>
            <a:spLocks noGrp="1"/>
          </p:cNvSpPr>
          <p:nvPr>
            <p:ph type="body" idx="1"/>
          </p:nvPr>
        </p:nvSpPr>
        <p:spPr>
          <a:xfrm>
            <a:off x="150874" y="3164114"/>
            <a:ext cx="6860556" cy="6889524"/>
          </a:xfrm>
        </p:spPr>
        <p:txBody>
          <a:bodyPr/>
          <a:lstStyle/>
          <a:p>
            <a:pPr algn="just">
              <a:spcBef>
                <a:spcPts val="0"/>
              </a:spcBef>
            </a:pPr>
            <a:r>
              <a:rPr lang="en-GB" b="1" dirty="0">
                <a:solidFill>
                  <a:srgbClr val="000000"/>
                </a:solidFill>
                <a:latin typeface="+mj-lt"/>
                <a:ea typeface="MS PGothic"/>
                <a:cs typeface="Calibri"/>
              </a:rPr>
              <a:t>EO commercialisation plan:</a:t>
            </a:r>
            <a:endParaRPr lang="en-GB" b="1" dirty="0">
              <a:solidFill>
                <a:srgbClr val="000000"/>
              </a:solidFill>
              <a:latin typeface="+mj-lt"/>
            </a:endParaRPr>
          </a:p>
          <a:p>
            <a:pPr algn="just">
              <a:spcBef>
                <a:spcPts val="0"/>
              </a:spcBef>
            </a:pPr>
            <a:r>
              <a:rPr lang="en-GB" b="1" dirty="0">
                <a:solidFill>
                  <a:srgbClr val="000000"/>
                </a:solidFill>
                <a:latin typeface="+mj-lt"/>
                <a:ea typeface="MS PGothic"/>
                <a:cs typeface="Calibri"/>
              </a:rPr>
              <a:t>Ambition: </a:t>
            </a:r>
            <a:r>
              <a:rPr lang="en-US" dirty="0">
                <a:solidFill>
                  <a:srgbClr val="000000"/>
                </a:solidFill>
                <a:latin typeface="+mj-lt"/>
                <a:ea typeface="MS PGothic"/>
                <a:cs typeface="Calibri"/>
              </a:rPr>
              <a:t>To support the growth of European EO companies, enable the generation and demonstration of EO applications that can lead to sustainable business cases, and engage with other institutional players to aggregate demand</a:t>
            </a:r>
            <a:endParaRPr lang="en-GB" b="1" dirty="0">
              <a:solidFill>
                <a:srgbClr val="000000"/>
              </a:solidFill>
              <a:latin typeface="+mj-lt"/>
              <a:ea typeface="MS PGothic"/>
              <a:cs typeface="Calibri"/>
            </a:endParaRPr>
          </a:p>
          <a:p>
            <a:pPr algn="just">
              <a:spcBef>
                <a:spcPts val="0"/>
              </a:spcBef>
            </a:pPr>
            <a:r>
              <a:rPr lang="en-GB" b="1" dirty="0">
                <a:solidFill>
                  <a:srgbClr val="000000"/>
                </a:solidFill>
                <a:latin typeface="+mj-lt"/>
                <a:ea typeface="MS PGothic"/>
                <a:cs typeface="Calibri"/>
              </a:rPr>
              <a:t>Built upon the following pillars:</a:t>
            </a:r>
          </a:p>
          <a:p>
            <a:pPr marL="354965" indent="-354965" algn="just">
              <a:spcBef>
                <a:spcPts val="0"/>
              </a:spcBef>
              <a:buFont typeface="Arial" panose="05050102010706020507" pitchFamily="18" charset="2"/>
              <a:buChar char="•"/>
            </a:pPr>
            <a:r>
              <a:rPr lang="en-GB" b="1" dirty="0">
                <a:solidFill>
                  <a:srgbClr val="000000"/>
                </a:solidFill>
                <a:latin typeface="+mj-lt"/>
                <a:ea typeface="MS PGothic"/>
                <a:cs typeface="Calibri"/>
              </a:rPr>
              <a:t>Drive Space Sustainability for a Green Future</a:t>
            </a:r>
          </a:p>
          <a:p>
            <a:pPr algn="just">
              <a:spcBef>
                <a:spcPts val="0"/>
              </a:spcBef>
            </a:pPr>
            <a:r>
              <a:rPr lang="en-GB" dirty="0">
                <a:solidFill>
                  <a:srgbClr val="000000"/>
                </a:solidFill>
                <a:latin typeface="+mj-lt"/>
                <a:ea typeface="MS PGothic"/>
                <a:cs typeface="Calibri"/>
              </a:rPr>
              <a:t>Through its programmes, D/EOP supports both upstream and downstream sectors, empowering businesses to leverage EO for more sustainable practices and to maximize the impact of institutional projects such as those addressing climate change and resource efficiency.</a:t>
            </a:r>
            <a:endParaRPr lang="en-GB" b="1" dirty="0">
              <a:solidFill>
                <a:srgbClr val="000000"/>
              </a:solidFill>
              <a:latin typeface="+mj-lt"/>
              <a:ea typeface="MS PGothic"/>
              <a:cs typeface="Calibri"/>
            </a:endParaRPr>
          </a:p>
          <a:p>
            <a:pPr marL="354965" indent="-354965" algn="just">
              <a:spcBef>
                <a:spcPts val="0"/>
              </a:spcBef>
              <a:buFont typeface="Arial" panose="05050102010706020507" pitchFamily="18" charset="2"/>
              <a:buChar char="•"/>
            </a:pPr>
            <a:r>
              <a:rPr lang="en-GB" b="1" dirty="0">
                <a:solidFill>
                  <a:srgbClr val="000000"/>
                </a:solidFill>
                <a:latin typeface="+mj-lt"/>
                <a:ea typeface="MS PGothic"/>
                <a:cs typeface="Calibri"/>
              </a:rPr>
              <a:t>Build a Cohesive and Vibrant European Space Ecosystem</a:t>
            </a:r>
            <a:endParaRPr lang="en-GB" dirty="0">
              <a:solidFill>
                <a:srgbClr val="000000"/>
              </a:solidFill>
              <a:latin typeface="+mj-lt"/>
              <a:ea typeface="MS PGothic"/>
              <a:cs typeface="Calibri"/>
            </a:endParaRPr>
          </a:p>
          <a:p>
            <a:pPr algn="just">
              <a:spcBef>
                <a:spcPts val="0"/>
              </a:spcBef>
            </a:pPr>
            <a:r>
              <a:rPr lang="en-GB" dirty="0">
                <a:latin typeface="+mj-lt"/>
                <a:ea typeface="MS PGothic"/>
                <a:cs typeface="Calibri"/>
              </a:rPr>
              <a:t>Programmes like </a:t>
            </a:r>
            <a:r>
              <a:rPr lang="en-GB" i="1" dirty="0" err="1">
                <a:latin typeface="+mj-lt"/>
                <a:ea typeface="MS PGothic"/>
                <a:cs typeface="Calibri"/>
              </a:rPr>
              <a:t>InCubed</a:t>
            </a:r>
            <a:r>
              <a:rPr lang="en-GB" i="1" dirty="0">
                <a:latin typeface="+mj-lt"/>
                <a:ea typeface="MS PGothic"/>
                <a:cs typeface="Calibri"/>
              </a:rPr>
              <a:t>, Third Party Missions, and a subset of the pillars of </a:t>
            </a:r>
            <a:r>
              <a:rPr lang="en-GB" i="1" dirty="0" err="1">
                <a:latin typeface="+mj-lt"/>
                <a:ea typeface="MS PGothic"/>
                <a:cs typeface="Calibri"/>
              </a:rPr>
              <a:t>FutureEO</a:t>
            </a:r>
            <a:r>
              <a:rPr lang="en-GB" dirty="0">
                <a:latin typeface="+mj-lt"/>
                <a:ea typeface="MS PGothic"/>
                <a:cs typeface="Calibri"/>
              </a:rPr>
              <a:t> will help accelerate this cooperation, while D/EOP’s unique capability to blend commercial innovation with institutional frameworks will support Europe in maintaining a globally competitive EO industry. The strategy will also prioritize attracting external capital to boost commercial viability, aiming to create a sustainable ecosystem of private investment for space-based ventures.</a:t>
            </a:r>
            <a:r>
              <a:rPr lang="en-GB" b="1" dirty="0">
                <a:latin typeface="+mj-lt"/>
                <a:ea typeface="MS PGothic"/>
                <a:cs typeface="Calibri"/>
              </a:rPr>
              <a:t> </a:t>
            </a:r>
            <a:endParaRPr lang="en-GB" dirty="0">
              <a:latin typeface="+mj-lt"/>
              <a:cs typeface="Calibri"/>
            </a:endParaRPr>
          </a:p>
          <a:p>
            <a:pPr marL="285750" indent="-285750" algn="just">
              <a:spcBef>
                <a:spcPts val="0"/>
              </a:spcBef>
              <a:buFont typeface="Arial"/>
              <a:buChar char="•"/>
            </a:pPr>
            <a:r>
              <a:rPr lang="en-GB" b="1" dirty="0">
                <a:latin typeface="+mj-lt"/>
                <a:ea typeface="MS PGothic"/>
                <a:cs typeface="Calibri"/>
              </a:rPr>
              <a:t>Enable a Strategically Autonomous and Competitive European Space Sector</a:t>
            </a:r>
            <a:endParaRPr lang="en-GB" dirty="0">
              <a:latin typeface="+mj-lt"/>
              <a:ea typeface="MS PGothic"/>
              <a:cs typeface="Calibri"/>
            </a:endParaRPr>
          </a:p>
          <a:p>
            <a:pPr algn="just">
              <a:spcBef>
                <a:spcPts val="0"/>
              </a:spcBef>
            </a:pPr>
            <a:r>
              <a:rPr lang="en-GB" dirty="0">
                <a:latin typeface="+mj-lt"/>
                <a:ea typeface="MS PGothic"/>
                <a:cs typeface="Calibri"/>
              </a:rPr>
              <a:t>To achieve this, D/EOP will fully utilize its Enabler role, supporting European economic operators through industrialization efforts and commercial ventures, and fostering home-grown innovations and supporting their path to commercialization. ESA’s Customer and Partner roles will aim to ensure that demand for EO services grows both within Europe and internationally, helping to secure Europe’s position in a global market that is increasingly dominated by competitors from the U.S. and China.</a:t>
            </a:r>
          </a:p>
          <a:p>
            <a:pPr algn="just">
              <a:spcBef>
                <a:spcPts val="0"/>
              </a:spcBef>
            </a:pPr>
            <a:r>
              <a:rPr lang="en-GB" dirty="0">
                <a:latin typeface="+mj-lt"/>
                <a:ea typeface="MS PGothic"/>
                <a:cs typeface="Calibri"/>
              </a:rPr>
              <a:t>IMPLEMENTATION of the plan via:</a:t>
            </a:r>
          </a:p>
          <a:p>
            <a:pPr marL="285750" indent="-285750" algn="just">
              <a:spcBef>
                <a:spcPts val="0"/>
              </a:spcBef>
              <a:buFont typeface="Arial,Sans-Serif"/>
              <a:buChar char="•"/>
            </a:pPr>
            <a:r>
              <a:rPr lang="en-GB" b="1" dirty="0" err="1">
                <a:latin typeface="+mj-lt"/>
                <a:ea typeface="MS PGothic"/>
                <a:cs typeface="Calibri"/>
              </a:rPr>
              <a:t>Incubed</a:t>
            </a:r>
            <a:endParaRPr lang="en-GB" dirty="0">
              <a:latin typeface="+mj-lt"/>
              <a:cs typeface="Calibri"/>
            </a:endParaRPr>
          </a:p>
          <a:p>
            <a:pPr marL="285750" indent="-285750" algn="just">
              <a:spcBef>
                <a:spcPts val="0"/>
              </a:spcBef>
              <a:buFont typeface="Arial"/>
              <a:buChar char="•"/>
            </a:pPr>
            <a:r>
              <a:rPr lang="en-GB" b="1" dirty="0">
                <a:latin typeface="+mj-lt"/>
                <a:ea typeface="MS PGothic"/>
                <a:cs typeface="Calibri"/>
              </a:rPr>
              <a:t>Third Party Missions (TPM): </a:t>
            </a:r>
            <a:r>
              <a:rPr lang="en-US" dirty="0">
                <a:latin typeface="+mj-lt"/>
                <a:ea typeface="MS PGothic"/>
                <a:cs typeface="Calibri"/>
              </a:rPr>
              <a:t>The Third Party Missions (TPM) </a:t>
            </a:r>
            <a:r>
              <a:rPr lang="en-US" dirty="0" err="1">
                <a:latin typeface="+mj-lt"/>
                <a:ea typeface="MS PGothic"/>
                <a:cs typeface="Calibri"/>
              </a:rPr>
              <a:t>programme</a:t>
            </a:r>
            <a:r>
              <a:rPr lang="en-US" dirty="0">
                <a:latin typeface="+mj-lt"/>
                <a:ea typeface="MS PGothic"/>
                <a:cs typeface="Calibri"/>
              </a:rPr>
              <a:t> has been operating for over 45 years as part of the </a:t>
            </a:r>
            <a:r>
              <a:rPr lang="en-US" dirty="0" err="1">
                <a:latin typeface="+mj-lt"/>
                <a:ea typeface="MS PGothic"/>
                <a:cs typeface="Calibri"/>
              </a:rPr>
              <a:t>Earthnet</a:t>
            </a:r>
            <a:r>
              <a:rPr lang="en-US" dirty="0">
                <a:latin typeface="+mj-lt"/>
                <a:ea typeface="MS PGothic"/>
                <a:cs typeface="Calibri"/>
              </a:rPr>
              <a:t> program within the ESA basic activities and consists of a series of satellites specifically focused on Earth Observation which are owned by commercial and public </a:t>
            </a:r>
            <a:r>
              <a:rPr lang="en-US" dirty="0" err="1">
                <a:latin typeface="+mj-lt"/>
                <a:ea typeface="MS PGothic"/>
                <a:cs typeface="Calibri"/>
              </a:rPr>
              <a:t>organisations</a:t>
            </a:r>
            <a:r>
              <a:rPr lang="en-US" dirty="0">
                <a:latin typeface="+mj-lt"/>
                <a:ea typeface="MS PGothic"/>
                <a:cs typeface="Calibri"/>
              </a:rPr>
              <a:t> worldwide.  Over the last years, the TPM offer was continuously further enhanced with EO data from commercial missions including data from emerging commercial data domains in line with evolving data needs of ESA and the users in ESA Member States. </a:t>
            </a:r>
            <a:endParaRPr lang="en-GB" b="1" dirty="0">
              <a:latin typeface="+mj-lt"/>
              <a:ea typeface="MS PGothic"/>
              <a:cs typeface="Calibri"/>
            </a:endParaRPr>
          </a:p>
          <a:p>
            <a:pPr marL="285750" indent="-285750" algn="just">
              <a:spcBef>
                <a:spcPts val="0"/>
              </a:spcBef>
              <a:buFont typeface="Arial"/>
              <a:buChar char="•"/>
            </a:pPr>
            <a:r>
              <a:rPr lang="en-GB" b="1" dirty="0">
                <a:latin typeface="+mj-lt"/>
                <a:ea typeface="MS PGothic"/>
                <a:cs typeface="Calibri"/>
              </a:rPr>
              <a:t>Copernicus Contributing Missions: </a:t>
            </a:r>
            <a:r>
              <a:rPr lang="en-GB" dirty="0">
                <a:latin typeface="+mj-lt"/>
                <a:ea typeface="MS PGothic"/>
                <a:cs typeface="Calibri"/>
              </a:rPr>
              <a:t>EU Copernicus ensures the operational access to (commercial) third party missions in the Copernicus Contributing Missions scheme.</a:t>
            </a:r>
            <a:r>
              <a:rPr lang="en-GB" i="1" dirty="0">
                <a:latin typeface="+mj-lt"/>
                <a:ea typeface="MS PGothic"/>
                <a:cs typeface="Calibri"/>
              </a:rPr>
              <a:t> </a:t>
            </a:r>
            <a:r>
              <a:rPr lang="en-GB" dirty="0">
                <a:latin typeface="+mj-lt"/>
                <a:ea typeface="MS PGothic"/>
                <a:cs typeface="Calibri"/>
              </a:rPr>
              <a:t>ESA coordinates all the </a:t>
            </a:r>
            <a:r>
              <a:rPr lang="en-GB" b="1" dirty="0">
                <a:latin typeface="+mj-lt"/>
                <a:ea typeface="MS PGothic"/>
                <a:cs typeface="Calibri"/>
              </a:rPr>
              <a:t>Copernicus Contributing Missions</a:t>
            </a:r>
            <a:r>
              <a:rPr lang="en-GB" dirty="0">
                <a:latin typeface="+mj-lt"/>
                <a:ea typeface="MS PGothic"/>
                <a:cs typeface="Calibri"/>
              </a:rPr>
              <a:t>' activities on behalf of EU as entrusted entity to ensure supply of commercial data to the Copernicus Services in complement the Sentinel observations. </a:t>
            </a:r>
            <a:endParaRPr lang="en-GB" b="1" dirty="0">
              <a:latin typeface="+mj-lt"/>
              <a:ea typeface="MS PGothic"/>
              <a:cs typeface="Calibri"/>
            </a:endParaRPr>
          </a:p>
          <a:p>
            <a:pPr marL="285750" indent="-285750" algn="just">
              <a:spcBef>
                <a:spcPts val="0"/>
              </a:spcBef>
              <a:buFont typeface="Arial"/>
              <a:buChar char="•"/>
            </a:pPr>
            <a:r>
              <a:rPr lang="en-GB" b="1" dirty="0" err="1">
                <a:latin typeface="+mj-lt"/>
                <a:ea typeface="MS PGothic"/>
                <a:cs typeface="Calibri"/>
              </a:rPr>
              <a:t>FutureEO</a:t>
            </a:r>
            <a:r>
              <a:rPr lang="en-GB" b="1" dirty="0">
                <a:latin typeface="+mj-lt"/>
                <a:ea typeface="MS PGothic"/>
                <a:cs typeface="Calibri"/>
              </a:rPr>
              <a:t>: </a:t>
            </a:r>
            <a:r>
              <a:rPr lang="en-GB" dirty="0">
                <a:latin typeface="+mj-lt"/>
                <a:ea typeface="MS PGothic"/>
                <a:cs typeface="Calibri"/>
              </a:rPr>
              <a:t>addresses three key commercialisation objectives: 1) strengthen industrial competitiveness through innovation 2) address critical technology development, 3) address Earth Action (incl. development and delivery of new types of information products and their delivery to enable improved policy elaboration, implementation and impact monitoring)</a:t>
            </a:r>
          </a:p>
          <a:p>
            <a:pPr marL="285750" indent="-285750" algn="just">
              <a:spcBef>
                <a:spcPts val="0"/>
              </a:spcBef>
              <a:buFont typeface="Arial,Sans-Serif"/>
              <a:buChar char="•"/>
            </a:pPr>
            <a:endParaRPr lang="en-GB" b="1" dirty="0">
              <a:latin typeface="+mj-lt"/>
              <a:cs typeface="Calibri"/>
            </a:endParaRPr>
          </a:p>
          <a:p>
            <a:pPr algn="just">
              <a:spcBef>
                <a:spcPts val="0"/>
              </a:spcBef>
            </a:pPr>
            <a:endParaRPr lang="en-GB" dirty="0">
              <a:latin typeface="+mj-lt"/>
              <a:cs typeface="Calibri"/>
            </a:endParaRPr>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a:solidFill>
                  <a:srgbClr val="000000"/>
                </a:solidFill>
              </a:rPr>
              <a:pPr>
                <a:defRPr/>
              </a:pPr>
              <a:t>4</a:t>
            </a:fld>
            <a:endParaRPr lang="en-US" altLang="x-none">
              <a:solidFill>
                <a:srgbClr val="000000"/>
              </a:solidFill>
            </a:endParaRPr>
          </a:p>
        </p:txBody>
      </p:sp>
    </p:spTree>
    <p:extLst>
      <p:ext uri="{BB962C8B-B14F-4D97-AF65-F5344CB8AC3E}">
        <p14:creationId xmlns:p14="http://schemas.microsoft.com/office/powerpoint/2010/main" val="1476332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4662" y="4882559"/>
            <a:ext cx="6692978" cy="5190355"/>
          </a:xfrm>
        </p:spPr>
        <p:txBody>
          <a:bodyPr/>
          <a:lstStyle/>
          <a:p>
            <a:pPr eaLnBrk="1" hangingPunct="1">
              <a:lnSpc>
                <a:spcPct val="90000"/>
              </a:lnSpc>
            </a:pPr>
            <a:r>
              <a:rPr lang="en-GB">
                <a:solidFill>
                  <a:srgbClr val="010205"/>
                </a:solidFill>
                <a:latin typeface="+mj-lt"/>
                <a:cs typeface="Arial" panose="020B0604020202020204" pitchFamily="34" charset="0"/>
              </a:rPr>
              <a:t>In addition to the science, Copernicus and Meteorological missions, ESA programmes support development of the upstream EO sector in other ways. </a:t>
            </a:r>
          </a:p>
          <a:p>
            <a:pPr marL="236898" indent="-236898" eaLnBrk="1" hangingPunct="1">
              <a:lnSpc>
                <a:spcPct val="90000"/>
              </a:lnSpc>
              <a:buFont typeface="+mj-lt"/>
              <a:buAutoNum type="arabicPeriod"/>
            </a:pPr>
            <a:r>
              <a:rPr lang="en-GB">
                <a:solidFill>
                  <a:srgbClr val="010205"/>
                </a:solidFill>
                <a:latin typeface="+mj-lt"/>
                <a:cs typeface="Arial" panose="020B0604020202020204" pitchFamily="34" charset="0"/>
              </a:rPr>
              <a:t>ENABLER of a sustainable commercial EO by closing know-how and technology gaps</a:t>
            </a:r>
          </a:p>
          <a:p>
            <a:pPr marL="236898" indent="-236898" eaLnBrk="1" hangingPunct="1">
              <a:lnSpc>
                <a:spcPct val="90000"/>
              </a:lnSpc>
              <a:buFont typeface="+mj-lt"/>
              <a:buAutoNum type="arabicPeriod"/>
            </a:pPr>
            <a:r>
              <a:rPr lang="en-GB">
                <a:solidFill>
                  <a:srgbClr val="010205"/>
                </a:solidFill>
                <a:latin typeface="+mj-lt"/>
                <a:cs typeface="Arial" panose="020B0604020202020204" pitchFamily="34" charset="0"/>
              </a:rPr>
              <a:t>PARTNER the development of innovative product/services to reduce dev and fin risks</a:t>
            </a:r>
          </a:p>
          <a:p>
            <a:pPr marL="236898" indent="-236898" eaLnBrk="1" hangingPunct="1">
              <a:lnSpc>
                <a:spcPct val="90000"/>
              </a:lnSpc>
              <a:buFont typeface="+mj-lt"/>
              <a:buAutoNum type="arabicPeriod"/>
            </a:pPr>
            <a:r>
              <a:rPr lang="en-GB">
                <a:solidFill>
                  <a:srgbClr val="010205"/>
                </a:solidFill>
                <a:latin typeface="+mj-lt"/>
                <a:cs typeface="Arial" panose="020B0604020202020204" pitchFamily="34" charset="0"/>
              </a:rPr>
              <a:t>CUSTOMER of commercial products and services to reduce market risks (e.g. anchor customer) </a:t>
            </a:r>
          </a:p>
          <a:p>
            <a:pPr eaLnBrk="1" hangingPunct="1">
              <a:lnSpc>
                <a:spcPct val="90000"/>
              </a:lnSpc>
            </a:pPr>
            <a:endParaRPr lang="en-US">
              <a:solidFill>
                <a:srgbClr val="010205"/>
              </a:solidFill>
              <a:latin typeface="+mj-lt"/>
              <a:cs typeface="Arial" panose="020B0604020202020204" pitchFamily="34" charset="0"/>
            </a:endParaRPr>
          </a:p>
          <a:p>
            <a:pPr eaLnBrk="1" hangingPunct="1">
              <a:lnSpc>
                <a:spcPct val="90000"/>
              </a:lnSpc>
            </a:pPr>
            <a:r>
              <a:rPr lang="en-US" b="1">
                <a:solidFill>
                  <a:srgbClr val="010205"/>
                </a:solidFill>
                <a:latin typeface="+mj-lt"/>
                <a:cs typeface="Arial" panose="020B0604020202020204" pitchFamily="34" charset="0"/>
              </a:rPr>
              <a:t>ESA has multiple initiatives to support New Space Companies:</a:t>
            </a:r>
            <a:endParaRPr lang="en-GB" b="1">
              <a:solidFill>
                <a:srgbClr val="010205"/>
              </a:solidFill>
              <a:latin typeface="+mj-lt"/>
              <a:cs typeface="Arial" panose="020B0604020202020204" pitchFamily="34" charset="0"/>
            </a:endParaRPr>
          </a:p>
          <a:p>
            <a:pPr eaLnBrk="1" hangingPunct="1">
              <a:lnSpc>
                <a:spcPct val="90000"/>
              </a:lnSpc>
            </a:pPr>
            <a:r>
              <a:rPr lang="en-IE" i="1" u="sng">
                <a:solidFill>
                  <a:srgbClr val="010205"/>
                </a:solidFill>
                <a:latin typeface="+mj-lt"/>
                <a:cs typeface="Arial" panose="020B0604020202020204" pitchFamily="34" charset="0"/>
              </a:rPr>
              <a:t>ESA as Enabler/Partner:</a:t>
            </a:r>
          </a:p>
          <a:p>
            <a:pPr marL="177674" indent="-177674" eaLnBrk="1" hangingPunct="1">
              <a:lnSpc>
                <a:spcPct val="90000"/>
              </a:lnSpc>
              <a:buFont typeface="Arial" panose="020B0604020202020204" pitchFamily="34" charset="0"/>
              <a:buChar char="•"/>
            </a:pPr>
            <a:r>
              <a:rPr lang="en-GB">
                <a:solidFill>
                  <a:srgbClr val="010205"/>
                </a:solidFill>
                <a:latin typeface="+mj-lt"/>
                <a:cs typeface="Arial" panose="020B0604020202020204" pitchFamily="34" charset="0"/>
              </a:rPr>
              <a:t>Through a New Space procurement approach, buying Earth Science data as a service e.g. </a:t>
            </a:r>
            <a:r>
              <a:rPr lang="en-GB">
                <a:solidFill>
                  <a:srgbClr val="010205"/>
                </a:solidFill>
                <a:latin typeface="+mj-lt"/>
                <a:cs typeface="Arial" panose="020B0604020202020204" pitchFamily="34" charset="0"/>
                <a:sym typeface="Wingdings" panose="05000000000000000000" pitchFamily="2" charset="2"/>
              </a:rPr>
              <a:t>Scouts</a:t>
            </a:r>
            <a:endParaRPr lang="en-US">
              <a:solidFill>
                <a:srgbClr val="010205"/>
              </a:solidFill>
              <a:latin typeface="+mj-lt"/>
              <a:cs typeface="Arial" panose="020B0604020202020204" pitchFamily="34" charset="0"/>
            </a:endParaRPr>
          </a:p>
          <a:p>
            <a:pPr marL="177674" indent="-177674" eaLnBrk="1" hangingPunct="1">
              <a:lnSpc>
                <a:spcPct val="90000"/>
              </a:lnSpc>
              <a:buFont typeface="Arial" panose="020B0604020202020204" pitchFamily="34" charset="0"/>
              <a:buChar char="•"/>
            </a:pPr>
            <a:r>
              <a:rPr lang="en-GB">
                <a:solidFill>
                  <a:srgbClr val="010205"/>
                </a:solidFill>
                <a:latin typeface="+mj-lt"/>
                <a:cs typeface="Arial" panose="020B0604020202020204" pitchFamily="34" charset="0"/>
              </a:rPr>
              <a:t>Through traditional Space System procurement, applying New Space industry standards e.g. AWS</a:t>
            </a:r>
          </a:p>
          <a:p>
            <a:pPr marL="177165" indent="-177165" eaLnBrk="1" hangingPunct="1">
              <a:lnSpc>
                <a:spcPct val="90000"/>
              </a:lnSpc>
              <a:buFont typeface="Arial" panose="020B0604020202020204" pitchFamily="34" charset="0"/>
              <a:buChar char="•"/>
            </a:pPr>
            <a:r>
              <a:rPr lang="en-GB">
                <a:solidFill>
                  <a:srgbClr val="010205"/>
                </a:solidFill>
                <a:latin typeface="+mj-lt"/>
                <a:ea typeface="MS PGothic"/>
                <a:cs typeface="Calibri"/>
                <a:sym typeface="Wingdings" panose="05000000000000000000" pitchFamily="2" charset="2"/>
              </a:rPr>
              <a:t>Through the development of specific small missions such as ɸ-sats (</a:t>
            </a:r>
            <a:r>
              <a:rPr lang="en-GB" err="1">
                <a:solidFill>
                  <a:srgbClr val="010205"/>
                </a:solidFill>
                <a:latin typeface="+mj-lt"/>
                <a:ea typeface="MS PGothic"/>
                <a:cs typeface="Calibri"/>
                <a:sym typeface="Wingdings" panose="05000000000000000000" pitchFamily="2" charset="2"/>
              </a:rPr>
              <a:t>FutureEO</a:t>
            </a:r>
            <a:r>
              <a:rPr lang="en-GB">
                <a:solidFill>
                  <a:srgbClr val="010205"/>
                </a:solidFill>
                <a:latin typeface="+mj-lt"/>
                <a:ea typeface="MS PGothic"/>
                <a:cs typeface="Calibri"/>
                <a:sym typeface="Wingdings" panose="05000000000000000000" pitchFamily="2" charset="2"/>
              </a:rPr>
              <a:t>), or </a:t>
            </a:r>
            <a:r>
              <a:rPr lang="en-GB" err="1">
                <a:solidFill>
                  <a:srgbClr val="010205"/>
                </a:solidFill>
                <a:latin typeface="+mj-lt"/>
                <a:ea typeface="MS PGothic"/>
                <a:cs typeface="Calibri"/>
                <a:sym typeface="Wingdings" panose="05000000000000000000" pitchFamily="2" charset="2"/>
              </a:rPr>
              <a:t>Proba</a:t>
            </a:r>
            <a:r>
              <a:rPr lang="en-GB">
                <a:solidFill>
                  <a:srgbClr val="010205"/>
                </a:solidFill>
                <a:latin typeface="+mj-lt"/>
                <a:ea typeface="MS PGothic"/>
                <a:cs typeface="Calibri"/>
                <a:sym typeface="Wingdings" panose="05000000000000000000" pitchFamily="2" charset="2"/>
              </a:rPr>
              <a:t>-V </a:t>
            </a:r>
            <a:r>
              <a:rPr lang="en-GB" err="1">
                <a:solidFill>
                  <a:srgbClr val="010205"/>
                </a:solidFill>
                <a:latin typeface="+mj-lt"/>
                <a:ea typeface="MS PGothic"/>
                <a:cs typeface="Calibri"/>
                <a:sym typeface="Wingdings" panose="05000000000000000000" pitchFamily="2" charset="2"/>
              </a:rPr>
              <a:t>Cubesat</a:t>
            </a:r>
            <a:r>
              <a:rPr lang="en-GB">
                <a:solidFill>
                  <a:srgbClr val="010205"/>
                </a:solidFill>
                <a:latin typeface="+mj-lt"/>
                <a:ea typeface="MS PGothic"/>
                <a:cs typeface="Calibri"/>
                <a:sym typeface="Wingdings" panose="05000000000000000000" pitchFamily="2" charset="2"/>
              </a:rPr>
              <a:t> Companion (ESA GSTP, ESA </a:t>
            </a:r>
            <a:r>
              <a:rPr lang="en-GB" err="1">
                <a:solidFill>
                  <a:srgbClr val="010205"/>
                </a:solidFill>
                <a:latin typeface="+mj-lt"/>
                <a:ea typeface="MS PGothic"/>
                <a:cs typeface="Calibri"/>
                <a:sym typeface="Wingdings" panose="05000000000000000000" pitchFamily="2" charset="2"/>
              </a:rPr>
              <a:t>Proba</a:t>
            </a:r>
            <a:r>
              <a:rPr lang="en-GB">
                <a:solidFill>
                  <a:srgbClr val="010205"/>
                </a:solidFill>
                <a:latin typeface="+mj-lt"/>
                <a:ea typeface="MS PGothic"/>
                <a:cs typeface="Calibri"/>
                <a:sym typeface="Wingdings" panose="05000000000000000000" pitchFamily="2" charset="2"/>
              </a:rPr>
              <a:t>-V)</a:t>
            </a:r>
            <a:endParaRPr lang="en-GB">
              <a:solidFill>
                <a:srgbClr val="010205"/>
              </a:solidFill>
              <a:latin typeface="+mj-lt"/>
              <a:ea typeface="MS PGothic"/>
              <a:cs typeface="Calibri"/>
            </a:endParaRPr>
          </a:p>
          <a:p>
            <a:pPr marL="177674" indent="-177674" eaLnBrk="1" hangingPunct="1">
              <a:lnSpc>
                <a:spcPct val="90000"/>
              </a:lnSpc>
              <a:buFont typeface="Arial" panose="020B0604020202020204" pitchFamily="34" charset="0"/>
              <a:buChar char="•"/>
            </a:pPr>
            <a:r>
              <a:rPr lang="en-GB">
                <a:solidFill>
                  <a:srgbClr val="010205"/>
                </a:solidFill>
                <a:latin typeface="+mj-lt"/>
                <a:cs typeface="Arial" panose="020B0604020202020204" pitchFamily="34" charset="0"/>
                <a:sym typeface="Wingdings" panose="05000000000000000000" pitchFamily="2" charset="2"/>
              </a:rPr>
              <a:t>Through the ESA </a:t>
            </a:r>
            <a:r>
              <a:rPr lang="en-GB" err="1">
                <a:solidFill>
                  <a:srgbClr val="010205"/>
                </a:solidFill>
                <a:latin typeface="+mj-lt"/>
                <a:cs typeface="Arial" panose="020B0604020202020204" pitchFamily="34" charset="0"/>
                <a:sym typeface="Wingdings" panose="05000000000000000000" pitchFamily="2" charset="2"/>
              </a:rPr>
              <a:t>InCubed</a:t>
            </a:r>
            <a:r>
              <a:rPr lang="en-GB">
                <a:solidFill>
                  <a:srgbClr val="010205"/>
                </a:solidFill>
                <a:latin typeface="+mj-lt"/>
                <a:cs typeface="Arial" panose="020B0604020202020204" pitchFamily="34" charset="0"/>
                <a:sym typeface="Wingdings" panose="05000000000000000000" pitchFamily="2" charset="2"/>
              </a:rPr>
              <a:t> </a:t>
            </a:r>
            <a:r>
              <a:rPr lang="en-GB">
                <a:solidFill>
                  <a:srgbClr val="010205"/>
                </a:solidFill>
                <a:latin typeface="+mj-lt"/>
                <a:cs typeface="Arial" panose="020B0604020202020204" pitchFamily="34" charset="0"/>
              </a:rPr>
              <a:t>EOP commercial co-funding programme</a:t>
            </a:r>
          </a:p>
          <a:p>
            <a:pPr marL="177674" indent="-177674" eaLnBrk="1" hangingPunct="1">
              <a:lnSpc>
                <a:spcPct val="90000"/>
              </a:lnSpc>
              <a:buFont typeface="Arial" panose="020B0604020202020204" pitchFamily="34" charset="0"/>
              <a:buChar char="•"/>
            </a:pPr>
            <a:r>
              <a:rPr lang="en-GB"/>
              <a:t>Strengthening Industrial Competitiveness: This includes initiatives to boost the European EO industry by developing innovative methods and applications, integrating EO with non-EO technologies, and expanding the customer base beyond geospatial information into decision support and predictive analytics</a:t>
            </a:r>
            <a:endParaRPr lang="en-GB">
              <a:solidFill>
                <a:srgbClr val="010205"/>
              </a:solidFill>
              <a:latin typeface="+mj-lt"/>
              <a:cs typeface="Arial" panose="020B0604020202020204" pitchFamily="34" charset="0"/>
            </a:endParaRPr>
          </a:p>
          <a:p>
            <a:pPr marL="177674" indent="-177674" eaLnBrk="1" hangingPunct="1">
              <a:lnSpc>
                <a:spcPct val="90000"/>
              </a:lnSpc>
              <a:buFont typeface="Arial" panose="020B0604020202020204" pitchFamily="34" charset="0"/>
              <a:buChar char="•"/>
            </a:pPr>
            <a:r>
              <a:rPr lang="en-GB"/>
              <a:t>Addressing Critical Technology Development: This involves advancing EO capabilities through disruptive and incremental innovations, such as new sensors and processing technologies, and fostering cooperation between institutional EO platforms and privately funded systems</a:t>
            </a:r>
          </a:p>
          <a:p>
            <a:pPr marL="177674" indent="-177674" eaLnBrk="1" hangingPunct="1">
              <a:lnSpc>
                <a:spcPct val="90000"/>
              </a:lnSpc>
              <a:buFont typeface="Arial" panose="020B0604020202020204" pitchFamily="34" charset="0"/>
              <a:buChar char="•"/>
            </a:pPr>
            <a:r>
              <a:rPr lang="en-GB"/>
              <a:t>Enabling Earth Action: This focus shifts from passively assessing the planet's state to directly supporting two key action lines </a:t>
            </a:r>
            <a:r>
              <a:rPr lang="en-GB" err="1"/>
              <a:t>i</a:t>
            </a:r>
            <a:r>
              <a:rPr lang="en-GB"/>
              <a:t>) developing new information products for improved policy-making and ii) long-term analytics tools that help stakeholders identify necessary investments for the Green Transition</a:t>
            </a:r>
          </a:p>
          <a:p>
            <a:pPr marL="177674" indent="-177674" eaLnBrk="1" hangingPunct="1">
              <a:lnSpc>
                <a:spcPct val="90000"/>
              </a:lnSpc>
              <a:buFont typeface="Arial" panose="020B0604020202020204" pitchFamily="34" charset="0"/>
              <a:buChar char="•"/>
            </a:pPr>
            <a:r>
              <a:rPr lang="en-GB"/>
              <a:t>In addition, ESA EO support Cal/Val activities to assess, improve and validate data quality, increasing the generated value from emerging suppliers typically from New Space industry</a:t>
            </a:r>
            <a:endParaRPr lang="en-GB">
              <a:solidFill>
                <a:srgbClr val="010205"/>
              </a:solidFill>
              <a:latin typeface="+mj-lt"/>
              <a:cs typeface="Arial" panose="020B0604020202020204" pitchFamily="34" charset="0"/>
            </a:endParaRPr>
          </a:p>
          <a:p>
            <a:pPr marL="177674" indent="-177674" eaLnBrk="1" hangingPunct="1">
              <a:lnSpc>
                <a:spcPct val="90000"/>
              </a:lnSpc>
              <a:buFont typeface="Arial" panose="020B0604020202020204" pitchFamily="34" charset="0"/>
              <a:buChar char="•"/>
            </a:pPr>
            <a:endParaRPr lang="en-GB">
              <a:solidFill>
                <a:srgbClr val="010205"/>
              </a:solidFill>
              <a:latin typeface="+mj-lt"/>
              <a:cs typeface="Arial" panose="020B0604020202020204" pitchFamily="34" charset="0"/>
            </a:endParaRPr>
          </a:p>
          <a:p>
            <a:pPr eaLnBrk="1" hangingPunct="1">
              <a:lnSpc>
                <a:spcPct val="90000"/>
              </a:lnSpc>
            </a:pPr>
            <a:r>
              <a:rPr lang="en-IE" i="1" u="sng">
                <a:solidFill>
                  <a:srgbClr val="010205"/>
                </a:solidFill>
                <a:latin typeface="+mj-lt"/>
                <a:cs typeface="Arial" panose="020B0604020202020204" pitchFamily="34" charset="0"/>
              </a:rPr>
              <a:t>ESA as Anchor Customer (i.e. buying the data provided by New Space companies)</a:t>
            </a:r>
            <a:endParaRPr lang="en-IE" i="1" u="sng">
              <a:solidFill>
                <a:srgbClr val="010205"/>
              </a:solidFill>
              <a:latin typeface="+mj-lt"/>
              <a:cs typeface="Calibri"/>
            </a:endParaRPr>
          </a:p>
          <a:p>
            <a:pPr algn="just"/>
            <a:r>
              <a:rPr lang="en-GB">
                <a:latin typeface="Calibri"/>
                <a:ea typeface="MS PGothic"/>
                <a:cs typeface="Calibri"/>
              </a:rPr>
              <a:t>Customer (Data Buy): ESA acts as an anchor customer by procuring data for R&amp;D purposes (TPM) and Copernicus Services (CCM with and for EC) from established and 11 emerging data suppliers.</a:t>
            </a:r>
            <a:endParaRPr lang="en-GB">
              <a:solidFill>
                <a:srgbClr val="010205"/>
              </a:solidFill>
              <a:latin typeface="Calibri"/>
              <a:ea typeface="MS PGothic"/>
              <a:cs typeface="Calibri"/>
            </a:endParaRPr>
          </a:p>
          <a:p>
            <a:pPr algn="just"/>
            <a:r>
              <a:rPr lang="en-GB">
                <a:solidFill>
                  <a:srgbClr val="010205"/>
                </a:solidFill>
                <a:latin typeface="+mj-lt"/>
                <a:ea typeface="MS PGothic"/>
                <a:cs typeface="Calibri"/>
                <a:sym typeface="Wingdings" panose="05000000000000000000" pitchFamily="2" charset="2"/>
              </a:rPr>
              <a:t>Note on CCM: In order to ensure more agility and efficiency, </a:t>
            </a:r>
            <a:r>
              <a:rPr lang="en-GB" i="0">
                <a:solidFill>
                  <a:srgbClr val="343A40"/>
                </a:solidFill>
                <a:effectLst/>
                <a:latin typeface="Lato"/>
                <a:ea typeface="MS PGothic"/>
                <a:cs typeface="Lato"/>
              </a:rPr>
              <a:t>ESA launched </a:t>
            </a:r>
            <a:r>
              <a:rPr lang="en-GB">
                <a:solidFill>
                  <a:srgbClr val="343A40"/>
                </a:solidFill>
                <a:latin typeface="Lato"/>
                <a:ea typeface="MS PGothic"/>
                <a:cs typeface="Lato"/>
              </a:rPr>
              <a:t>the DPS: </a:t>
            </a:r>
            <a:r>
              <a:rPr lang="en-GB">
                <a:solidFill>
                  <a:srgbClr val="343A40"/>
                </a:solidFill>
                <a:latin typeface="Calibri"/>
                <a:ea typeface="MS PGothic"/>
                <a:cs typeface="Calibri"/>
              </a:rPr>
              <a:t>Dynamic purchasing system (DPS): The DPS is a digital procurement process – accessible via the </a:t>
            </a:r>
            <a:r>
              <a:rPr lang="en-GB" err="1">
                <a:solidFill>
                  <a:srgbClr val="343A40"/>
                </a:solidFill>
                <a:latin typeface="Calibri"/>
                <a:ea typeface="MS PGothic"/>
                <a:cs typeface="Calibri"/>
              </a:rPr>
              <a:t>esa</a:t>
            </a:r>
            <a:r>
              <a:rPr lang="en-GB">
                <a:solidFill>
                  <a:srgbClr val="343A40"/>
                </a:solidFill>
                <a:latin typeface="Calibri"/>
                <a:ea typeface="MS PGothic"/>
                <a:cs typeface="Calibri"/>
              </a:rPr>
              <a:t>-star procurement system –  that shortens and simplifies the bidding process for commercial Earth observation data providers (Copernicus Contributing Missions) - Benefits: Proven procurement approach of European Commission, Ensuring wider uptake of strategic public procurement, Will, as a fully electronic process, serve to boost the digital transformation of public procurement, both for ESA and for Economic Operators, The use of standardised documents and procedures will shorten the time needed for procuring Copernicus Contributing Missions ‘commercial EO data’</a:t>
            </a:r>
            <a:endParaRPr lang="en-GB" i="0">
              <a:solidFill>
                <a:srgbClr val="343A40"/>
              </a:solidFill>
              <a:effectLst/>
              <a:latin typeface="Calibri"/>
              <a:ea typeface="MS PGothic"/>
              <a:cs typeface="Calibri"/>
            </a:endParaRPr>
          </a:p>
          <a:p>
            <a:pPr marL="0" indent="0" eaLnBrk="1" hangingPunct="1">
              <a:lnSpc>
                <a:spcPct val="90000"/>
              </a:lnSpc>
              <a:buFont typeface="Arial" panose="020B0604020202020204" pitchFamily="34" charset="0"/>
              <a:buNone/>
            </a:pPr>
            <a:r>
              <a:rPr lang="en-GB">
                <a:solidFill>
                  <a:srgbClr val="010205"/>
                </a:solidFill>
                <a:latin typeface="+mj-lt"/>
                <a:ea typeface="MS PGothic"/>
                <a:cs typeface="Calibri"/>
                <a:sym typeface="Wingdings" panose="05000000000000000000" pitchFamily="2" charset="2"/>
              </a:rPr>
              <a:t>Note on TPM: </a:t>
            </a:r>
            <a:r>
              <a:rPr lang="en-GB" i="0">
                <a:solidFill>
                  <a:srgbClr val="000000"/>
                </a:solidFill>
                <a:effectLst/>
                <a:latin typeface="ESA"/>
                <a:ea typeface="MS PGothic"/>
              </a:rPr>
              <a:t>The programme currently comprises over 50 missions with data sourced from more than 60 instruments which is supplied to users for research and development purposes. ESA promotes the availability of these third party datasets so that they are offered through a single programme for ease of access.</a:t>
            </a:r>
            <a:endParaRPr lang="en-GB">
              <a:solidFill>
                <a:srgbClr val="010205"/>
              </a:solidFill>
              <a:latin typeface="+mj-lt"/>
              <a:ea typeface="MS PGothic"/>
              <a:cs typeface="Calibri"/>
            </a:endParaRPr>
          </a:p>
          <a:p>
            <a:pPr eaLnBrk="1" hangingPunct="1">
              <a:lnSpc>
                <a:spcPct val="90000"/>
              </a:lnSpc>
            </a:pPr>
            <a:endParaRPr lang="en-GB">
              <a:solidFill>
                <a:srgbClr val="010205"/>
              </a:solidFill>
              <a:latin typeface="+mj-lt"/>
              <a:cs typeface="Arial" panose="020B0604020202020204" pitchFamily="34" charset="0"/>
              <a:sym typeface="Wingdings" panose="05000000000000000000" pitchFamily="2" charset="2"/>
            </a:endParaRPr>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a:solidFill>
                  <a:srgbClr val="000000"/>
                </a:solidFill>
              </a:rPr>
              <a:pPr>
                <a:defRPr/>
              </a:pPr>
              <a:t>5</a:t>
            </a:fld>
            <a:endParaRPr lang="en-US" altLang="x-none">
              <a:solidFill>
                <a:srgbClr val="000000"/>
              </a:solidFill>
            </a:endParaRPr>
          </a:p>
        </p:txBody>
      </p:sp>
    </p:spTree>
    <p:extLst>
      <p:ext uri="{BB962C8B-B14F-4D97-AF65-F5344CB8AC3E}">
        <p14:creationId xmlns:p14="http://schemas.microsoft.com/office/powerpoint/2010/main" val="280865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796925" y="434975"/>
            <a:ext cx="5761038" cy="3241675"/>
          </a:xfrm>
        </p:spPr>
      </p:sp>
      <p:sp>
        <p:nvSpPr>
          <p:cNvPr id="3" name="Plassholder for notater 2"/>
          <p:cNvSpPr>
            <a:spLocks noGrp="1"/>
          </p:cNvSpPr>
          <p:nvPr>
            <p:ph type="body" idx="1"/>
          </p:nvPr>
        </p:nvSpPr>
        <p:spPr>
          <a:xfrm>
            <a:off x="195263" y="4036423"/>
            <a:ext cx="6772275" cy="5412549"/>
          </a:xfrm>
        </p:spPr>
        <p:txBody>
          <a:bodyPr/>
          <a:lstStyle/>
          <a:p>
            <a:pPr algn="just"/>
            <a:r>
              <a:rPr lang="en-GB" dirty="0">
                <a:latin typeface="Calibri"/>
                <a:ea typeface="MS PGothic"/>
                <a:cs typeface="Calibri"/>
              </a:rPr>
              <a:t>Investment raised and expected since the start of CCM Category 1 contracts: 110M euros in 2023 and 275M euros expected in 2024Non-monetary benefits observed by industry in one year included: Strengthened credibility and trust of customers and investors, Enhanced recognition among European institutions, Increased brand awareness on social media thanks to communication efforts, Access to ESA expertise in image quality (Cal/Val activities), Strengthened company capabilities, job creations and boosted staff motivation, Access to new market Exports</a:t>
            </a:r>
          </a:p>
          <a:p>
            <a:pPr algn="just"/>
            <a:endParaRPr lang="en-GB" dirty="0">
              <a:latin typeface="Calibri"/>
              <a:ea typeface="MS PGothic"/>
              <a:cs typeface="Calibri"/>
            </a:endParaRPr>
          </a:p>
          <a:p>
            <a:pPr algn="just"/>
            <a:r>
              <a:rPr lang="en-GB" dirty="0">
                <a:latin typeface="Calibri"/>
                <a:ea typeface="MS PGothic"/>
                <a:cs typeface="Calibri"/>
              </a:rPr>
              <a:t>In order to ensure more agility and efficiency, ESA launched the DPS: Dynamic purchasing system (DPS): The DPS is a digital procurement process – accessible via the </a:t>
            </a:r>
            <a:r>
              <a:rPr lang="en-GB" dirty="0" err="1">
                <a:latin typeface="Calibri"/>
                <a:ea typeface="MS PGothic"/>
                <a:cs typeface="Calibri"/>
              </a:rPr>
              <a:t>esa</a:t>
            </a:r>
            <a:r>
              <a:rPr lang="en-GB" dirty="0">
                <a:latin typeface="Calibri"/>
                <a:ea typeface="MS PGothic"/>
                <a:cs typeface="Calibri"/>
              </a:rPr>
              <a:t>-star procurement system –  that shortens and simplifies the bidding process for commercial Earth observation data providers (Copernicus Contributing Missions) - Benefits: Proven procurement approach of European Commission, Ensuring wider uptake of strategic public procurement, Will, as a fully electronic process, serve to boost the digital transformation of public procurement, both for ESA and for Economic Operators, The use of standardised documents and procedures will shorten the time needed for procuring Copernicus Contributing Missions ‘commercial EO data’</a:t>
            </a:r>
            <a:endParaRPr lang="en-GB" dirty="0"/>
          </a:p>
          <a:p>
            <a:pPr algn="just"/>
            <a:endParaRPr lang="en-GB" dirty="0">
              <a:cs typeface="Calibri"/>
            </a:endParaRPr>
          </a:p>
          <a:p>
            <a:r>
              <a:rPr lang="en-GB" dirty="0">
                <a:latin typeface="Calibri"/>
                <a:ea typeface="MS PGothic"/>
                <a:cs typeface="Calibri"/>
              </a:rPr>
              <a:t>This DPS includes opportunities for three groups of data providers: </a:t>
            </a:r>
          </a:p>
          <a:p>
            <a:pPr algn="just"/>
            <a:r>
              <a:rPr lang="en-GB" dirty="0">
                <a:latin typeface="Calibri"/>
                <a:ea typeface="MS PGothic"/>
                <a:cs typeface="Calibri"/>
              </a:rPr>
              <a:t>CCM Category 1:  European Earth Observation Emerging Data Suppliers </a:t>
            </a:r>
            <a:endParaRPr lang="en-GB" dirty="0">
              <a:cs typeface="Calibri"/>
            </a:endParaRPr>
          </a:p>
          <a:p>
            <a:pPr algn="just"/>
            <a:r>
              <a:rPr lang="en-GB" dirty="0">
                <a:latin typeface="Calibri"/>
                <a:ea typeface="MS PGothic"/>
                <a:cs typeface="Calibri"/>
              </a:rPr>
              <a:t>State of play: Contracts signed with 9 companies in 2023. A further competition to be issued in December 2024 (up to 7 additional contracts)</a:t>
            </a:r>
          </a:p>
          <a:p>
            <a:pPr algn="just"/>
            <a:r>
              <a:rPr lang="en-GB" dirty="0">
                <a:latin typeface="Calibri"/>
                <a:ea typeface="MS PGothic"/>
                <a:cs typeface="Calibri"/>
              </a:rPr>
              <a:t>CCM Category 2: European EO established data suppliers</a:t>
            </a:r>
            <a:endParaRPr lang="en-GB" dirty="0">
              <a:cs typeface="Calibri"/>
            </a:endParaRPr>
          </a:p>
          <a:p>
            <a:pPr algn="just"/>
            <a:r>
              <a:rPr lang="en-GB" dirty="0">
                <a:latin typeface="Calibri"/>
                <a:ea typeface="MS PGothic"/>
                <a:cs typeface="Calibri"/>
              </a:rPr>
              <a:t>State of play: Two competitions were released in Q4 2023. (VHR2024 &amp; rapid on-demand), 6 contracts signed</a:t>
            </a:r>
          </a:p>
          <a:p>
            <a:pPr algn="just"/>
            <a:r>
              <a:rPr lang="en-GB" dirty="0">
                <a:latin typeface="Calibri"/>
                <a:ea typeface="MS PGothic"/>
                <a:cs typeface="Calibri"/>
              </a:rPr>
              <a:t>CCM Category 3: EO data suppliers for miscellaneous data needs</a:t>
            </a:r>
            <a:endParaRPr lang="en-GB" dirty="0">
              <a:cs typeface="Calibri"/>
            </a:endParaRPr>
          </a:p>
          <a:p>
            <a:pPr algn="just"/>
            <a:r>
              <a:rPr lang="en-GB" dirty="0">
                <a:latin typeface="Calibri"/>
                <a:ea typeface="MS PGothic"/>
                <a:cs typeface="Calibri"/>
              </a:rPr>
              <a:t>State of play: </a:t>
            </a:r>
            <a:r>
              <a:rPr lang="en-GB" i="1" dirty="0">
                <a:latin typeface="Calibri"/>
                <a:ea typeface="MS PGothic"/>
                <a:cs typeface="Calibri"/>
              </a:rPr>
              <a:t>First competition released </a:t>
            </a:r>
            <a:r>
              <a:rPr lang="en-GB" dirty="0">
                <a:latin typeface="Calibri"/>
                <a:ea typeface="MS PGothic"/>
                <a:cs typeface="Calibri"/>
              </a:rPr>
              <a:t>in</a:t>
            </a:r>
            <a:r>
              <a:rPr lang="en-GB" i="1" dirty="0">
                <a:latin typeface="Calibri"/>
                <a:ea typeface="MS PGothic"/>
                <a:cs typeface="Calibri"/>
              </a:rPr>
              <a:t> January 2024; 4 contracts signed</a:t>
            </a:r>
            <a:endParaRPr lang="en-GB" dirty="0">
              <a:latin typeface="Calibri"/>
              <a:ea typeface="MS PGothic"/>
              <a:cs typeface="Calibri"/>
            </a:endParaRPr>
          </a:p>
          <a:p>
            <a:pPr algn="just"/>
            <a:endParaRPr lang="en-GB" dirty="0">
              <a:cs typeface="Calibri"/>
            </a:endParaRPr>
          </a:p>
          <a:p>
            <a:endParaRPr lang="en-GB" dirty="0">
              <a:cs typeface="Calibri"/>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5AA54-66B2-F74C-9544-207C7B0FB01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30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2237" y="4766310"/>
            <a:ext cx="5838825" cy="3936626"/>
          </a:xfrm>
        </p:spPr>
        <p:txBody>
          <a:bodyPr/>
          <a:lstStyle/>
          <a:p>
            <a:pPr marL="0" marR="0" lvl="0" indent="0" algn="l" defTabSz="914400" rtl="0" eaLnBrk="1" fontAlgn="base" latinLnBrk="0" hangingPunct="1">
              <a:lnSpc>
                <a:spcPct val="90000"/>
              </a:lnSpc>
              <a:spcBef>
                <a:spcPts val="0"/>
              </a:spcBef>
              <a:spcAft>
                <a:spcPts val="0"/>
              </a:spcAft>
              <a:buClrTx/>
              <a:buSzTx/>
              <a:buFont typeface="Arial" panose="020B0604020202020204" pitchFamily="34" charset="0"/>
              <a:buNone/>
              <a:tabLst/>
              <a:defRPr/>
            </a:pPr>
            <a:endParaRPr lang="en-GB" sz="1100" b="0" i="0" dirty="0">
              <a:effectLst/>
              <a:latin typeface="+mj-lt"/>
            </a:endParaRPr>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7</a:t>
            </a:fld>
            <a:endParaRPr kumimoji="0" lang="en-US" altLang="x-none" sz="11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4060451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8</a:t>
            </a:fld>
            <a:endParaRPr kumimoji="0" lang="en-US" altLang="x-none" sz="11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1588772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B9988-B5EC-CBA3-0976-0ECC9B903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815D2-F133-9824-4790-22A2ADE51167}"/>
              </a:ext>
            </a:extLst>
          </p:cNvPr>
          <p:cNvSpPr>
            <a:spLocks noGrp="1" noRot="1" noChangeAspect="1"/>
          </p:cNvSpPr>
          <p:nvPr>
            <p:ph type="sldImg"/>
          </p:nvPr>
        </p:nvSpPr>
        <p:spPr>
          <a:xfrm>
            <a:off x="690563" y="236538"/>
            <a:ext cx="5718175" cy="3216275"/>
          </a:xfrm>
        </p:spPr>
      </p:sp>
      <p:sp>
        <p:nvSpPr>
          <p:cNvPr id="3" name="Notes Placeholder 2">
            <a:extLst>
              <a:ext uri="{FF2B5EF4-FFF2-40B4-BE49-F238E27FC236}">
                <a16:creationId xmlns:a16="http://schemas.microsoft.com/office/drawing/2014/main" id="{D79B6450-69CB-0CCE-5722-5543E21AB3BF}"/>
              </a:ext>
            </a:extLst>
          </p:cNvPr>
          <p:cNvSpPr>
            <a:spLocks noGrp="1"/>
          </p:cNvSpPr>
          <p:nvPr>
            <p:ph type="body" idx="1"/>
          </p:nvPr>
        </p:nvSpPr>
        <p:spPr>
          <a:xfrm>
            <a:off x="195263" y="3621386"/>
            <a:ext cx="6599237" cy="6509442"/>
          </a:xfrm>
        </p:spPr>
        <p:txBody>
          <a:bodyPr/>
          <a:lstStyle/>
          <a:p>
            <a:pPr algn="just">
              <a:spcBef>
                <a:spcPts val="0"/>
              </a:spcBef>
              <a:spcAft>
                <a:spcPts val="0"/>
              </a:spcAft>
            </a:pPr>
            <a:r>
              <a:rPr lang="en-GB" b="1" dirty="0" err="1">
                <a:effectLst/>
                <a:latin typeface="+mj-lt"/>
                <a:ea typeface="Calibri" panose="020F0502020204030204" pitchFamily="34" charset="0"/>
                <a:cs typeface="Times New Roman" panose="02020603050405020304" pitchFamily="18" charset="0"/>
              </a:rPr>
              <a:t>Incubed</a:t>
            </a:r>
            <a:r>
              <a:rPr lang="en-GB" b="1" dirty="0">
                <a:effectLst/>
                <a:latin typeface="+mj-lt"/>
                <a:ea typeface="Calibri" panose="020F0502020204030204" pitchFamily="34" charset="0"/>
                <a:cs typeface="Times New Roman" panose="02020603050405020304" pitchFamily="18" charset="0"/>
              </a:rPr>
              <a:t> allowing the development of Open Cosmos through the MANTIS project:</a:t>
            </a:r>
            <a:endParaRPr lang="en-GB" dirty="0">
              <a:effectLst/>
              <a:latin typeface="+mj-lt"/>
              <a:ea typeface="Calibri" panose="020F0502020204030204" pitchFamily="34" charset="0"/>
              <a:cs typeface="Times New Roman" panose="02020603050405020304" pitchFamily="18" charset="0"/>
            </a:endParaRPr>
          </a:p>
          <a:p>
            <a:pPr algn="just">
              <a:spcBef>
                <a:spcPts val="0"/>
              </a:spcBef>
              <a:spcAft>
                <a:spcPts val="0"/>
              </a:spcAft>
            </a:pPr>
            <a:r>
              <a:rPr lang="en-GB" dirty="0">
                <a:effectLst/>
                <a:latin typeface="+mj-lt"/>
                <a:ea typeface="Calibri" panose="020F0502020204030204" pitchFamily="34" charset="0"/>
                <a:cs typeface="Times New Roman" panose="02020603050405020304" pitchFamily="18" charset="0"/>
              </a:rPr>
              <a:t>Upstream - Capability gained: design, build, launch, commissioning of an EO satellite</a:t>
            </a:r>
          </a:p>
          <a:p>
            <a:pPr algn="just">
              <a:spcBef>
                <a:spcPts val="0"/>
              </a:spcBef>
              <a:spcAft>
                <a:spcPts val="0"/>
              </a:spcAft>
            </a:pPr>
            <a:r>
              <a:rPr lang="en-GB" dirty="0">
                <a:effectLst/>
                <a:latin typeface="+mj-lt"/>
                <a:ea typeface="Calibri" panose="020F0502020204030204" pitchFamily="34" charset="0"/>
                <a:cs typeface="Times New Roman" panose="02020603050405020304" pitchFamily="18" charset="0"/>
              </a:rPr>
              <a:t>Downstream – Capability gained: EO satellite operator, data processing and distribution</a:t>
            </a:r>
          </a:p>
          <a:p>
            <a:pPr algn="just">
              <a:spcBef>
                <a:spcPts val="0"/>
              </a:spcBef>
              <a:spcAft>
                <a:spcPts val="0"/>
              </a:spcAft>
            </a:pPr>
            <a:r>
              <a:rPr lang="en-GB" dirty="0">
                <a:effectLst/>
                <a:latin typeface="+mj-lt"/>
                <a:ea typeface="Calibri" panose="020F0502020204030204" pitchFamily="34" charset="0"/>
                <a:cs typeface="Times New Roman" panose="02020603050405020304" pitchFamily="18" charset="0"/>
              </a:rPr>
              <a:t>Potential data sales: several millions </a:t>
            </a:r>
          </a:p>
          <a:p>
            <a:pPr algn="just">
              <a:spcBef>
                <a:spcPts val="0"/>
              </a:spcBef>
              <a:spcAft>
                <a:spcPts val="0"/>
              </a:spcAft>
            </a:pPr>
            <a:r>
              <a:rPr lang="en-GB" dirty="0">
                <a:effectLst/>
                <a:latin typeface="+mj-lt"/>
                <a:ea typeface="Calibri" panose="020F0502020204030204" pitchFamily="34" charset="0"/>
                <a:cs typeface="Times New Roman" panose="02020603050405020304" pitchFamily="18" charset="0"/>
              </a:rPr>
              <a:t>Indirect: </a:t>
            </a:r>
          </a:p>
          <a:p>
            <a:pPr marL="342900" lvl="0" indent="-342900" algn="just">
              <a:spcBef>
                <a:spcPts val="0"/>
              </a:spcBef>
              <a:spcAft>
                <a:spcPts val="0"/>
              </a:spcAft>
              <a:buFont typeface="Aptos" panose="020B0004020202020204" pitchFamily="34" charset="0"/>
              <a:buChar char="-"/>
            </a:pPr>
            <a:r>
              <a:rPr lang="en-GB" dirty="0">
                <a:effectLst/>
                <a:latin typeface="+mj-lt"/>
                <a:ea typeface="Calibri" panose="020F0502020204030204" pitchFamily="34" charset="0"/>
                <a:cs typeface="Times New Roman" panose="02020603050405020304" pitchFamily="18" charset="0"/>
              </a:rPr>
              <a:t>14+ EO satellites secured (dozens of millions) </a:t>
            </a:r>
          </a:p>
          <a:p>
            <a:pPr marL="342900" lvl="0" indent="-342900" algn="just">
              <a:spcBef>
                <a:spcPts val="0"/>
              </a:spcBef>
              <a:spcAft>
                <a:spcPts val="0"/>
              </a:spcAft>
              <a:buFont typeface="Aptos" panose="020B0004020202020204" pitchFamily="34" charset="0"/>
              <a:buChar char="-"/>
            </a:pPr>
            <a:r>
              <a:rPr lang="en-GB" dirty="0">
                <a:effectLst/>
                <a:latin typeface="+mj-lt"/>
                <a:ea typeface="Calibri" panose="020F0502020204030204" pitchFamily="34" charset="0"/>
                <a:cs typeface="Times New Roman" panose="02020603050405020304" pitchFamily="18" charset="0"/>
              </a:rPr>
              <a:t>Supported $50m VC funding</a:t>
            </a:r>
          </a:p>
          <a:p>
            <a:pPr algn="just">
              <a:spcBef>
                <a:spcPts val="0"/>
              </a:spcBef>
              <a:spcAft>
                <a:spcPts val="0"/>
              </a:spcAft>
            </a:pPr>
            <a:r>
              <a:rPr lang="en-GB" dirty="0">
                <a:effectLst/>
                <a:latin typeface="+mj-lt"/>
                <a:ea typeface="Calibri" panose="020F0502020204030204" pitchFamily="34" charset="0"/>
                <a:cs typeface="Times New Roman" panose="02020603050405020304" pitchFamily="18" charset="0"/>
              </a:rPr>
              <a:t> </a:t>
            </a:r>
          </a:p>
          <a:p>
            <a:pPr algn="just">
              <a:spcBef>
                <a:spcPts val="0"/>
              </a:spcBef>
              <a:spcAft>
                <a:spcPts val="0"/>
              </a:spcAft>
            </a:pPr>
            <a:r>
              <a:rPr lang="en-GB" dirty="0">
                <a:effectLst/>
                <a:latin typeface="+mj-lt"/>
                <a:ea typeface="Calibri" panose="020F0502020204030204" pitchFamily="34" charset="0"/>
                <a:cs typeface="Times New Roman" panose="02020603050405020304" pitchFamily="18" charset="0"/>
              </a:rPr>
              <a:t>Between 2019 and 2024 (information from PB-EO 201):</a:t>
            </a:r>
          </a:p>
          <a:p>
            <a:pPr marL="342900" indent="-342900" algn="just">
              <a:spcBef>
                <a:spcPts val="0"/>
              </a:spcBef>
              <a:spcAft>
                <a:spcPts val="0"/>
              </a:spcAft>
              <a:buFontTx/>
              <a:buChar char="-"/>
            </a:pPr>
            <a:r>
              <a:rPr lang="en-GB" dirty="0">
                <a:effectLst/>
                <a:latin typeface="+mj-lt"/>
                <a:ea typeface="Calibri" panose="020F0502020204030204" pitchFamily="34" charset="0"/>
                <a:cs typeface="Times New Roman" panose="02020603050405020304" pitchFamily="18" charset="0"/>
              </a:rPr>
              <a:t>Workforce growth: the company more than doubled its number of employees (</a:t>
            </a:r>
            <a:r>
              <a:rPr lang="en-GB" dirty="0">
                <a:latin typeface="+mj-lt"/>
                <a:ea typeface="Calibri" panose="020F0502020204030204" pitchFamily="34" charset="0"/>
                <a:cs typeface="Times New Roman" panose="02020603050405020304" pitchFamily="18" charset="0"/>
              </a:rPr>
              <a:t>Workforce growth: +120%) </a:t>
            </a:r>
            <a:endParaRPr lang="en-GB" dirty="0">
              <a:effectLst/>
              <a:latin typeface="+mj-lt"/>
              <a:ea typeface="Calibri" panose="020F0502020204030204" pitchFamily="34" charset="0"/>
              <a:cs typeface="Times New Roman" panose="02020603050405020304" pitchFamily="18" charset="0"/>
            </a:endParaRPr>
          </a:p>
          <a:p>
            <a:pPr marL="342900" lvl="0" indent="-342900" algn="just">
              <a:spcBef>
                <a:spcPts val="0"/>
              </a:spcBef>
              <a:spcAft>
                <a:spcPts val="0"/>
              </a:spcAft>
              <a:buFont typeface="Aptos" panose="020B0004020202020204" pitchFamily="34" charset="0"/>
              <a:buChar char="-"/>
            </a:pPr>
            <a:r>
              <a:rPr lang="en-GB" dirty="0">
                <a:effectLst/>
                <a:latin typeface="+mj-lt"/>
                <a:ea typeface="Calibri" panose="020F0502020204030204" pitchFamily="34" charset="0"/>
                <a:cs typeface="Times New Roman" panose="02020603050405020304" pitchFamily="18" charset="0"/>
              </a:rPr>
              <a:t>Went from 4 to 51 contracts</a:t>
            </a:r>
          </a:p>
          <a:p>
            <a:pPr marL="342900" lvl="0" indent="-342900" algn="just">
              <a:spcBef>
                <a:spcPts val="0"/>
              </a:spcBef>
              <a:spcAft>
                <a:spcPts val="0"/>
              </a:spcAft>
              <a:buFont typeface="Aptos" panose="020B0004020202020204" pitchFamily="34" charset="0"/>
              <a:buChar char="-"/>
            </a:pPr>
            <a:r>
              <a:rPr lang="en-GB" dirty="0">
                <a:effectLst/>
                <a:latin typeface="+mj-lt"/>
                <a:ea typeface="Calibri" panose="020F0502020204030204" pitchFamily="34" charset="0"/>
                <a:cs typeface="Times New Roman" panose="02020603050405020304" pitchFamily="18" charset="0"/>
              </a:rPr>
              <a:t>Went from 2 to 17 satellites</a:t>
            </a:r>
          </a:p>
          <a:p>
            <a:pPr marL="342900" lvl="0" indent="-342900" algn="just">
              <a:spcBef>
                <a:spcPts val="0"/>
              </a:spcBef>
              <a:spcAft>
                <a:spcPts val="0"/>
              </a:spcAft>
              <a:buFont typeface="Aptos" panose="020B0004020202020204" pitchFamily="34" charset="0"/>
              <a:buChar char="-"/>
            </a:pPr>
            <a:endParaRPr lang="en-GB" dirty="0">
              <a:effectLst/>
              <a:latin typeface="+mj-lt"/>
              <a:ea typeface="Calibri" panose="020F0502020204030204" pitchFamily="34" charset="0"/>
              <a:cs typeface="Times New Roman" panose="02020603050405020304" pitchFamily="18" charset="0"/>
            </a:endParaRPr>
          </a:p>
          <a:p>
            <a:pPr algn="just">
              <a:spcBef>
                <a:spcPts val="0"/>
              </a:spcBef>
              <a:spcAft>
                <a:spcPts val="0"/>
              </a:spcAft>
            </a:pPr>
            <a:r>
              <a:rPr lang="en-GB" b="1" dirty="0">
                <a:effectLst/>
                <a:latin typeface="+mj-lt"/>
                <a:ea typeface="Calibri" panose="020F0502020204030204" pitchFamily="34" charset="0"/>
                <a:cs typeface="Times New Roman" panose="02020603050405020304" pitchFamily="18" charset="0"/>
              </a:rPr>
              <a:t>Background information – MANTIS (Mission and Agile Nanosatellite for Terrestrial Imagery Services):</a:t>
            </a:r>
            <a:endParaRPr lang="en-GB" dirty="0">
              <a:effectLst/>
              <a:latin typeface="+mj-lt"/>
              <a:ea typeface="Calibri" panose="020F0502020204030204" pitchFamily="34" charset="0"/>
              <a:cs typeface="Times New Roman" panose="02020603050405020304" pitchFamily="18" charset="0"/>
            </a:endParaRPr>
          </a:p>
          <a:p>
            <a:pPr algn="just">
              <a:spcBef>
                <a:spcPts val="0"/>
              </a:spcBef>
              <a:spcAft>
                <a:spcPts val="0"/>
              </a:spcAft>
            </a:pPr>
            <a:r>
              <a:rPr lang="en-GB" dirty="0">
                <a:effectLst/>
                <a:latin typeface="+mj-lt"/>
                <a:ea typeface="Calibri" panose="020F0502020204030204" pitchFamily="34" charset="0"/>
                <a:cs typeface="Times New Roman" panose="02020603050405020304" pitchFamily="18" charset="0"/>
              </a:rPr>
              <a:t>MANTIS is a demonstration mission to jointly develop, build, launch and operate an innovative nanosatellite platform that will fly a high resolution Earth Observation (EO) camera. The ESA </a:t>
            </a:r>
            <a:r>
              <a:rPr lang="en-GB" dirty="0" err="1">
                <a:effectLst/>
                <a:latin typeface="+mj-lt"/>
                <a:ea typeface="Calibri" panose="020F0502020204030204" pitchFamily="34" charset="0"/>
                <a:cs typeface="Times New Roman" panose="02020603050405020304" pitchFamily="18" charset="0"/>
              </a:rPr>
              <a:t>InCubed</a:t>
            </a:r>
            <a:r>
              <a:rPr lang="en-GB" dirty="0">
                <a:effectLst/>
                <a:latin typeface="+mj-lt"/>
                <a:ea typeface="Calibri" panose="020F0502020204030204" pitchFamily="34" charset="0"/>
                <a:cs typeface="Times New Roman" panose="02020603050405020304" pitchFamily="18" charset="0"/>
              </a:rPr>
              <a:t> programme activity is funded by the UK Space Agency and brings together expertise from three space companies. As prime contractor, Open Cosmos Ltd. is responsible for the end-to-end space mission service covering the space, launch, ground and user segments of the mission. Open Cosmos leverages its strategic partnerships with key players in the industry to enable the delivery of services across these segments.</a:t>
            </a:r>
          </a:p>
          <a:p>
            <a:pPr algn="just">
              <a:spcBef>
                <a:spcPts val="0"/>
              </a:spcBef>
              <a:spcAft>
                <a:spcPts val="0"/>
              </a:spcAft>
            </a:pPr>
            <a:r>
              <a:rPr lang="en-GB" dirty="0">
                <a:effectLst/>
                <a:latin typeface="+mj-lt"/>
                <a:ea typeface="Calibri" panose="020F0502020204030204" pitchFamily="34" charset="0"/>
                <a:cs typeface="Times New Roman" panose="02020603050405020304" pitchFamily="18" charset="0"/>
              </a:rPr>
              <a:t>Customers and their needs:</a:t>
            </a:r>
          </a:p>
          <a:p>
            <a:pPr algn="just">
              <a:spcBef>
                <a:spcPts val="0"/>
              </a:spcBef>
              <a:spcAft>
                <a:spcPts val="0"/>
              </a:spcAft>
            </a:pPr>
            <a:r>
              <a:rPr lang="en-GB" dirty="0">
                <a:effectLst/>
                <a:latin typeface="+mj-lt"/>
                <a:ea typeface="Calibri" panose="020F0502020204030204" pitchFamily="34" charset="0"/>
                <a:cs typeface="Times New Roman" panose="02020603050405020304" pitchFamily="18" charset="0"/>
              </a:rPr>
              <a:t>This MANTIS satellite is particularly suitable for energy and mining applications. 60% of resources for these companies can be found in remote and hostile regions, leading to more complex and expensive projects.</a:t>
            </a:r>
          </a:p>
          <a:p>
            <a:pPr algn="just">
              <a:spcBef>
                <a:spcPts val="0"/>
              </a:spcBef>
              <a:spcAft>
                <a:spcPts val="0"/>
              </a:spcAft>
            </a:pPr>
            <a:r>
              <a:rPr lang="en-GB" dirty="0">
                <a:effectLst/>
                <a:latin typeface="+mj-lt"/>
                <a:ea typeface="Calibri" panose="020F0502020204030204" pitchFamily="34" charset="0"/>
                <a:cs typeface="Times New Roman" panose="02020603050405020304" pitchFamily="18" charset="0"/>
              </a:rPr>
              <a:t>Two thirds of these major projects go over-budget or are delayed due to unforeseen risks and hazards. These failings are usually a result of inadequate upfront due diligence, planning and prior knowledge of the challenging operating environments. Actionable intelligence plays a vital role in improving safety, planning and mitigating the risks of these projects.</a:t>
            </a:r>
          </a:p>
          <a:p>
            <a:pPr algn="just">
              <a:spcBef>
                <a:spcPts val="0"/>
              </a:spcBef>
              <a:spcAft>
                <a:spcPts val="0"/>
              </a:spcAft>
            </a:pPr>
            <a:r>
              <a:rPr lang="en-GB" dirty="0">
                <a:effectLst/>
                <a:latin typeface="+mj-lt"/>
                <a:ea typeface="Calibri" panose="020F0502020204030204" pitchFamily="34" charset="0"/>
                <a:cs typeface="Times New Roman" panose="02020603050405020304" pitchFamily="18" charset="0"/>
              </a:rPr>
              <a:t>The MANTIS satellite addresses these challenges with periodic statistical reports on regions of interest. These reports are computed through the latest data processing and machine learning techniques as well as other data sets, such as those derived from the EC/ESA Copernicus Programme.</a:t>
            </a:r>
          </a:p>
          <a:p>
            <a:pPr algn="just">
              <a:spcBef>
                <a:spcPts val="0"/>
              </a:spcBef>
              <a:spcAft>
                <a:spcPts val="0"/>
              </a:spcAft>
            </a:pPr>
            <a:r>
              <a:rPr lang="en-GB" dirty="0">
                <a:effectLst/>
                <a:latin typeface="+mj-lt"/>
                <a:ea typeface="Calibri" panose="020F0502020204030204" pitchFamily="34" charset="0"/>
                <a:cs typeface="Times New Roman" panose="02020603050405020304" pitchFamily="18" charset="0"/>
              </a:rPr>
              <a:t> </a:t>
            </a:r>
          </a:p>
          <a:p>
            <a:pPr marL="0" lvl="0" indent="0" algn="just">
              <a:spcBef>
                <a:spcPts val="0"/>
              </a:spcBef>
              <a:spcAft>
                <a:spcPts val="0"/>
              </a:spcAft>
              <a:buFont typeface="Aptos" panose="020B0004020202020204" pitchFamily="34" charset="0"/>
              <a:buNone/>
            </a:pPr>
            <a:endParaRPr lang="en-GB" sz="1600" dirty="0">
              <a:effectLst/>
              <a:latin typeface="+mj-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5F87EDA-6D2F-6F09-1644-ED9273FA358F}"/>
              </a:ext>
            </a:extLst>
          </p:cNvPr>
          <p:cNvSpPr>
            <a:spLocks noGrp="1"/>
          </p:cNvSpPr>
          <p:nvPr>
            <p:ph type="sldNum" sz="quarter" idx="5"/>
          </p:nvPr>
        </p:nvSpPr>
        <p:spPr/>
        <p:txBody>
          <a:bodyPr/>
          <a:lstStyle/>
          <a:p>
            <a:pPr marL="0" marR="0" lvl="0" indent="0" algn="r" defTabSz="947593" rtl="0" eaLnBrk="1" fontAlgn="auto" latinLnBrk="0" hangingPunct="1">
              <a:lnSpc>
                <a:spcPct val="100000"/>
              </a:lnSpc>
              <a:spcBef>
                <a:spcPts val="0"/>
              </a:spcBef>
              <a:spcAft>
                <a:spcPts val="0"/>
              </a:spcAft>
              <a:buClrTx/>
              <a:buSzTx/>
              <a:buFontTx/>
              <a:buNone/>
              <a:tabLst/>
              <a:defRPr/>
            </a:pPr>
            <a:fld id="{5B0CA6EC-9A0F-F24D-9ED1-410151E3825B}" type="slidenum">
              <a:rPr kumimoji="0" lang="en-GB" sz="1200" b="0" i="0" u="none" strike="noStrike" kern="1200" cap="none" spc="0" normalizeH="0" baseline="0" noProof="0">
                <a:ln>
                  <a:noFill/>
                </a:ln>
                <a:solidFill>
                  <a:prstClr val="black"/>
                </a:solidFill>
                <a:effectLst/>
                <a:uLnTx/>
                <a:uFillTx/>
                <a:latin typeface="Calibri" panose="020F0502020204030204"/>
                <a:ea typeface="MS PGothic" charset="-128"/>
                <a:cs typeface="+mn-cs"/>
              </a:rPr>
              <a:pPr marL="0" marR="0" lvl="0" indent="0" algn="r" defTabSz="947593"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charset="-128"/>
              <a:cs typeface="+mn-cs"/>
            </a:endParaRPr>
          </a:p>
        </p:txBody>
      </p:sp>
    </p:spTree>
    <p:extLst>
      <p:ext uri="{BB962C8B-B14F-4D97-AF65-F5344CB8AC3E}">
        <p14:creationId xmlns:p14="http://schemas.microsoft.com/office/powerpoint/2010/main" val="42582438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29.jpe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emf"/><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50.png"/><Relationship Id="rId3" Type="http://schemas.openxmlformats.org/officeDocument/2006/relationships/image" Target="../media/image28.png"/><Relationship Id="rId21" Type="http://schemas.openxmlformats.org/officeDocument/2006/relationships/image" Target="../media/image48.png"/><Relationship Id="rId7" Type="http://schemas.openxmlformats.org/officeDocument/2006/relationships/image" Target="../media/image43.png"/><Relationship Id="rId12" Type="http://schemas.openxmlformats.org/officeDocument/2006/relationships/image" Target="../media/image45.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41.jpeg"/><Relationship Id="rId16" Type="http://schemas.openxmlformats.org/officeDocument/2006/relationships/image" Target="../media/image47.png"/><Relationship Id="rId20" Type="http://schemas.openxmlformats.org/officeDocument/2006/relationships/image" Target="../media/image17.png"/><Relationship Id="rId29"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46.png"/><Relationship Id="rId23" Type="http://schemas.openxmlformats.org/officeDocument/2006/relationships/image" Target="../media/image49.png"/><Relationship Id="rId28" Type="http://schemas.openxmlformats.org/officeDocument/2006/relationships/image" Target="../media/image25.emf"/><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42.png"/><Relationship Id="rId9" Type="http://schemas.openxmlformats.org/officeDocument/2006/relationships/image" Target="../media/image44.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52.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50.png"/><Relationship Id="rId3" Type="http://schemas.openxmlformats.org/officeDocument/2006/relationships/image" Target="../media/image28.png"/><Relationship Id="rId21" Type="http://schemas.openxmlformats.org/officeDocument/2006/relationships/image" Target="../media/image48.png"/><Relationship Id="rId7" Type="http://schemas.openxmlformats.org/officeDocument/2006/relationships/image" Target="../media/image43.png"/><Relationship Id="rId12" Type="http://schemas.openxmlformats.org/officeDocument/2006/relationships/image" Target="../media/image45.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41.jpeg"/><Relationship Id="rId16" Type="http://schemas.openxmlformats.org/officeDocument/2006/relationships/image" Target="../media/image47.png"/><Relationship Id="rId20" Type="http://schemas.openxmlformats.org/officeDocument/2006/relationships/image" Target="../media/image17.png"/><Relationship Id="rId29" Type="http://schemas.openxmlformats.org/officeDocument/2006/relationships/image" Target="../media/image51.png"/><Relationship Id="rId1" Type="http://schemas.openxmlformats.org/officeDocument/2006/relationships/slideMaster" Target="../slideMasters/slideMaster8.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46.png"/><Relationship Id="rId23" Type="http://schemas.openxmlformats.org/officeDocument/2006/relationships/image" Target="../media/image49.png"/><Relationship Id="rId28" Type="http://schemas.openxmlformats.org/officeDocument/2006/relationships/image" Target="../media/image25.emf"/><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42.png"/><Relationship Id="rId9" Type="http://schemas.openxmlformats.org/officeDocument/2006/relationships/image" Target="../media/image44.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5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50.png"/><Relationship Id="rId3" Type="http://schemas.openxmlformats.org/officeDocument/2006/relationships/image" Target="../media/image28.png"/><Relationship Id="rId21" Type="http://schemas.openxmlformats.org/officeDocument/2006/relationships/image" Target="../media/image48.png"/><Relationship Id="rId7" Type="http://schemas.openxmlformats.org/officeDocument/2006/relationships/image" Target="../media/image43.png"/><Relationship Id="rId12" Type="http://schemas.openxmlformats.org/officeDocument/2006/relationships/image" Target="../media/image45.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41.jpeg"/><Relationship Id="rId16" Type="http://schemas.openxmlformats.org/officeDocument/2006/relationships/image" Target="../media/image47.png"/><Relationship Id="rId20" Type="http://schemas.openxmlformats.org/officeDocument/2006/relationships/image" Target="../media/image17.png"/><Relationship Id="rId29"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46.png"/><Relationship Id="rId23" Type="http://schemas.openxmlformats.org/officeDocument/2006/relationships/image" Target="../media/image49.png"/><Relationship Id="rId28" Type="http://schemas.openxmlformats.org/officeDocument/2006/relationships/image" Target="../media/image25.emf"/><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42.png"/><Relationship Id="rId9" Type="http://schemas.openxmlformats.org/officeDocument/2006/relationships/image" Target="../media/image44.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52.png"/></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33.png"/><Relationship Id="rId17" Type="http://schemas.openxmlformats.org/officeDocument/2006/relationships/image" Target="../media/image17.png"/><Relationship Id="rId25" Type="http://schemas.openxmlformats.org/officeDocument/2006/relationships/image" Target="../media/image25.emf"/><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35.png"/><Relationship Id="rId29" Type="http://schemas.openxmlformats.org/officeDocument/2006/relationships/image" Target="../media/image36.png"/><Relationship Id="rId1" Type="http://schemas.openxmlformats.org/officeDocument/2006/relationships/slideMaster" Target="../slideMasters/slideMaster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33.png"/><Relationship Id="rId17" Type="http://schemas.openxmlformats.org/officeDocument/2006/relationships/image" Target="../media/image17.png"/><Relationship Id="rId25" Type="http://schemas.openxmlformats.org/officeDocument/2006/relationships/image" Target="../media/image25.emf"/><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35.png"/><Relationship Id="rId29" Type="http://schemas.openxmlformats.org/officeDocument/2006/relationships/image" Target="../media/image36.png"/><Relationship Id="rId1" Type="http://schemas.openxmlformats.org/officeDocument/2006/relationships/slideMaster" Target="../slideMasters/slideMaster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33.png"/><Relationship Id="rId17" Type="http://schemas.openxmlformats.org/officeDocument/2006/relationships/image" Target="../media/image17.png"/><Relationship Id="rId25" Type="http://schemas.openxmlformats.org/officeDocument/2006/relationships/image" Target="../media/image25.emf"/><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35.png"/><Relationship Id="rId29" Type="http://schemas.openxmlformats.org/officeDocument/2006/relationships/image" Target="../media/image36.png"/><Relationship Id="rId1" Type="http://schemas.openxmlformats.org/officeDocument/2006/relationships/slideMaster" Target="../slideMasters/slideMaster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33.png"/><Relationship Id="rId17" Type="http://schemas.openxmlformats.org/officeDocument/2006/relationships/image" Target="../media/image17.png"/><Relationship Id="rId25" Type="http://schemas.openxmlformats.org/officeDocument/2006/relationships/image" Target="../media/image25.emf"/><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35.png"/><Relationship Id="rId29" Type="http://schemas.openxmlformats.org/officeDocument/2006/relationships/image" Target="../media/image36.png"/><Relationship Id="rId1" Type="http://schemas.openxmlformats.org/officeDocument/2006/relationships/slideMaster" Target="../slideMasters/slideMaster8.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29.jpe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Master" Target="../slideMasters/slideMaster9.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emf"/><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73.png"/><Relationship Id="rId25" Type="http://schemas.openxmlformats.org/officeDocument/2006/relationships/image" Target="../media/image22.png"/><Relationship Id="rId2" Type="http://schemas.openxmlformats.org/officeDocument/2006/relationships/image" Target="../media/image29.jpeg"/><Relationship Id="rId16" Type="http://schemas.openxmlformats.org/officeDocument/2006/relationships/image" Target="../media/image13.png"/><Relationship Id="rId20" Type="http://schemas.openxmlformats.org/officeDocument/2006/relationships/image" Target="../media/image75.png"/><Relationship Id="rId29" Type="http://schemas.openxmlformats.org/officeDocument/2006/relationships/image" Target="../media/image26.png"/><Relationship Id="rId1" Type="http://schemas.openxmlformats.org/officeDocument/2006/relationships/slideMaster" Target="../slideMasters/slideMaster10.xml"/><Relationship Id="rId6" Type="http://schemas.openxmlformats.org/officeDocument/2006/relationships/image" Target="../media/image70.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emf"/><Relationship Id="rId10" Type="http://schemas.openxmlformats.org/officeDocument/2006/relationships/image" Target="../media/image7.png"/><Relationship Id="rId19" Type="http://schemas.openxmlformats.org/officeDocument/2006/relationships/image" Target="../media/image74.png"/><Relationship Id="rId4" Type="http://schemas.openxmlformats.org/officeDocument/2006/relationships/image" Target="../media/image30.png"/><Relationship Id="rId9" Type="http://schemas.openxmlformats.org/officeDocument/2006/relationships/image" Target="../media/image71.png"/><Relationship Id="rId14" Type="http://schemas.openxmlformats.org/officeDocument/2006/relationships/image" Target="../media/image72.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8.png"/><Relationship Id="rId18" Type="http://schemas.openxmlformats.org/officeDocument/2006/relationships/image" Target="../media/image88.png"/><Relationship Id="rId26"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15.png"/><Relationship Id="rId7" Type="http://schemas.openxmlformats.org/officeDocument/2006/relationships/image" Target="../media/image79.png"/><Relationship Id="rId12" Type="http://schemas.openxmlformats.org/officeDocument/2006/relationships/image" Target="../media/image83.png"/><Relationship Id="rId17" Type="http://schemas.openxmlformats.org/officeDocument/2006/relationships/image" Target="../media/image87.png"/><Relationship Id="rId25" Type="http://schemas.openxmlformats.org/officeDocument/2006/relationships/image" Target="../media/image94.png"/><Relationship Id="rId2" Type="http://schemas.openxmlformats.org/officeDocument/2006/relationships/image" Target="../media/image76.jpeg"/><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96.png"/><Relationship Id="rId1" Type="http://schemas.openxmlformats.org/officeDocument/2006/relationships/slideMaster" Target="../slideMasters/slideMaster10.xml"/><Relationship Id="rId6" Type="http://schemas.openxmlformats.org/officeDocument/2006/relationships/image" Target="../media/image78.png"/><Relationship Id="rId11" Type="http://schemas.openxmlformats.org/officeDocument/2006/relationships/image" Target="../media/image82.png"/><Relationship Id="rId24" Type="http://schemas.openxmlformats.org/officeDocument/2006/relationships/image" Target="../media/image93.png"/><Relationship Id="rId5" Type="http://schemas.openxmlformats.org/officeDocument/2006/relationships/image" Target="../media/image77.png"/><Relationship Id="rId15" Type="http://schemas.openxmlformats.org/officeDocument/2006/relationships/image" Target="../media/image85.png"/><Relationship Id="rId23" Type="http://schemas.openxmlformats.org/officeDocument/2006/relationships/image" Target="../media/image92.png"/><Relationship Id="rId28" Type="http://schemas.openxmlformats.org/officeDocument/2006/relationships/image" Target="../media/image24.png"/><Relationship Id="rId10" Type="http://schemas.openxmlformats.org/officeDocument/2006/relationships/image" Target="../media/image81.png"/><Relationship Id="rId19" Type="http://schemas.openxmlformats.org/officeDocument/2006/relationships/image" Target="../media/image89.png"/><Relationship Id="rId4" Type="http://schemas.openxmlformats.org/officeDocument/2006/relationships/image" Target="../media/image30.png"/><Relationship Id="rId9" Type="http://schemas.openxmlformats.org/officeDocument/2006/relationships/image" Target="../media/image80.png"/><Relationship Id="rId14" Type="http://schemas.openxmlformats.org/officeDocument/2006/relationships/image" Target="../media/image84.png"/><Relationship Id="rId22" Type="http://schemas.openxmlformats.org/officeDocument/2006/relationships/image" Target="../media/image91.png"/><Relationship Id="rId27" Type="http://schemas.openxmlformats.org/officeDocument/2006/relationships/image" Target="../media/image9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Master" Target="../slideMasters/slideMaster10.xml"/><Relationship Id="rId5" Type="http://schemas.openxmlformats.org/officeDocument/2006/relationships/image" Target="../media/image56.emf"/><Relationship Id="rId4" Type="http://schemas.openxmlformats.org/officeDocument/2006/relationships/image" Target="../media/image40.emf"/></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60.jpe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Master" Target="../slideMasters/slideMaster1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emf"/><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50.png"/><Relationship Id="rId3" Type="http://schemas.openxmlformats.org/officeDocument/2006/relationships/image" Target="../media/image28.png"/><Relationship Id="rId21" Type="http://schemas.openxmlformats.org/officeDocument/2006/relationships/image" Target="../media/image48.png"/><Relationship Id="rId7" Type="http://schemas.openxmlformats.org/officeDocument/2006/relationships/image" Target="../media/image43.png"/><Relationship Id="rId12" Type="http://schemas.openxmlformats.org/officeDocument/2006/relationships/image" Target="../media/image45.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41.jpeg"/><Relationship Id="rId16" Type="http://schemas.openxmlformats.org/officeDocument/2006/relationships/image" Target="../media/image47.png"/><Relationship Id="rId20" Type="http://schemas.openxmlformats.org/officeDocument/2006/relationships/image" Target="../media/image17.png"/><Relationship Id="rId29"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46.png"/><Relationship Id="rId23" Type="http://schemas.openxmlformats.org/officeDocument/2006/relationships/image" Target="../media/image49.png"/><Relationship Id="rId28" Type="http://schemas.openxmlformats.org/officeDocument/2006/relationships/image" Target="../media/image25.emf"/><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42.png"/><Relationship Id="rId9" Type="http://schemas.openxmlformats.org/officeDocument/2006/relationships/image" Target="../media/image44.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52.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emf"/><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8.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50.png"/><Relationship Id="rId3" Type="http://schemas.openxmlformats.org/officeDocument/2006/relationships/image" Target="../media/image28.png"/><Relationship Id="rId21" Type="http://schemas.openxmlformats.org/officeDocument/2006/relationships/image" Target="../media/image48.png"/><Relationship Id="rId7" Type="http://schemas.openxmlformats.org/officeDocument/2006/relationships/image" Target="../media/image43.png"/><Relationship Id="rId12" Type="http://schemas.openxmlformats.org/officeDocument/2006/relationships/image" Target="../media/image45.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41.jpeg"/><Relationship Id="rId16" Type="http://schemas.openxmlformats.org/officeDocument/2006/relationships/image" Target="../media/image47.png"/><Relationship Id="rId20" Type="http://schemas.openxmlformats.org/officeDocument/2006/relationships/image" Target="../media/image17.png"/><Relationship Id="rId29" Type="http://schemas.openxmlformats.org/officeDocument/2006/relationships/image" Target="../media/image51.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46.png"/><Relationship Id="rId23" Type="http://schemas.openxmlformats.org/officeDocument/2006/relationships/image" Target="../media/image49.png"/><Relationship Id="rId28" Type="http://schemas.openxmlformats.org/officeDocument/2006/relationships/image" Target="../media/image25.emf"/><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42.png"/><Relationship Id="rId9" Type="http://schemas.openxmlformats.org/officeDocument/2006/relationships/image" Target="../media/image44.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5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33.png"/><Relationship Id="rId17" Type="http://schemas.openxmlformats.org/officeDocument/2006/relationships/image" Target="../media/image17.png"/><Relationship Id="rId25" Type="http://schemas.openxmlformats.org/officeDocument/2006/relationships/image" Target="../media/image25.emf"/><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35.png"/><Relationship Id="rId29"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33.png"/><Relationship Id="rId17" Type="http://schemas.openxmlformats.org/officeDocument/2006/relationships/image" Target="../media/image17.png"/><Relationship Id="rId25" Type="http://schemas.openxmlformats.org/officeDocument/2006/relationships/image" Target="../media/image25.emf"/><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35.png"/><Relationship Id="rId29"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33.png"/><Relationship Id="rId17" Type="http://schemas.openxmlformats.org/officeDocument/2006/relationships/image" Target="../media/image17.png"/><Relationship Id="rId25" Type="http://schemas.openxmlformats.org/officeDocument/2006/relationships/image" Target="../media/image25.emf"/><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35.png"/><Relationship Id="rId29"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33.png"/><Relationship Id="rId17" Type="http://schemas.openxmlformats.org/officeDocument/2006/relationships/image" Target="../media/image17.png"/><Relationship Id="rId25" Type="http://schemas.openxmlformats.org/officeDocument/2006/relationships/image" Target="../media/image25.emf"/><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35.png"/><Relationship Id="rId29"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33.png"/><Relationship Id="rId17" Type="http://schemas.openxmlformats.org/officeDocument/2006/relationships/image" Target="../media/image17.png"/><Relationship Id="rId25" Type="http://schemas.openxmlformats.org/officeDocument/2006/relationships/image" Target="../media/image25.emf"/><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35.png"/><Relationship Id="rId29"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33.png"/><Relationship Id="rId17" Type="http://schemas.openxmlformats.org/officeDocument/2006/relationships/image" Target="../media/image17.png"/><Relationship Id="rId25" Type="http://schemas.openxmlformats.org/officeDocument/2006/relationships/image" Target="../media/image25.emf"/><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35.png"/><Relationship Id="rId29"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33.png"/><Relationship Id="rId17" Type="http://schemas.openxmlformats.org/officeDocument/2006/relationships/image" Target="../media/image17.png"/><Relationship Id="rId25" Type="http://schemas.openxmlformats.org/officeDocument/2006/relationships/image" Target="../media/image25.emf"/><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35.png"/><Relationship Id="rId29"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40.emf"/><Relationship Id="rId4" Type="http://schemas.openxmlformats.org/officeDocument/2006/relationships/image" Target="../media/image5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40.emf"/><Relationship Id="rId4" Type="http://schemas.openxmlformats.org/officeDocument/2006/relationships/image" Target="../media/image5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5.emf"/><Relationship Id="rId1" Type="http://schemas.openxmlformats.org/officeDocument/2006/relationships/slideMaster" Target="../slideMasters/slideMaster3.xml"/><Relationship Id="rId4" Type="http://schemas.openxmlformats.org/officeDocument/2006/relationships/image" Target="../media/image56.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emf"/><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Master" Target="../slideMasters/slideMaster4.xml"/><Relationship Id="rId6" Type="http://schemas.openxmlformats.org/officeDocument/2006/relationships/image" Target="../media/image56.emf"/><Relationship Id="rId5" Type="http://schemas.openxmlformats.org/officeDocument/2006/relationships/image" Target="../media/image40.emf"/><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Master" Target="../slideMasters/slideMaster5.xml"/><Relationship Id="rId5" Type="http://schemas.openxmlformats.org/officeDocument/2006/relationships/image" Target="../media/image40.emf"/><Relationship Id="rId4" Type="http://schemas.openxmlformats.org/officeDocument/2006/relationships/image" Target="../media/image5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5" Type="http://schemas.openxmlformats.org/officeDocument/2006/relationships/image" Target="../media/image1.png"/><Relationship Id="rId4" Type="http://schemas.openxmlformats.org/officeDocument/2006/relationships/image" Target="../media/image40.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8.png"/><Relationship Id="rId18" Type="http://schemas.openxmlformats.org/officeDocument/2006/relationships/image" Target="../media/image34.png"/><Relationship Id="rId26"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15.png"/><Relationship Id="rId7" Type="http://schemas.openxmlformats.org/officeDocument/2006/relationships/image" Target="../media/image22.png"/><Relationship Id="rId12" Type="http://schemas.openxmlformats.org/officeDocument/2006/relationships/image" Target="../media/image6.png"/><Relationship Id="rId17" Type="http://schemas.openxmlformats.org/officeDocument/2006/relationships/image" Target="../media/image33.png"/><Relationship Id="rId25" Type="http://schemas.openxmlformats.org/officeDocument/2006/relationships/image" Target="../media/image21.png"/><Relationship Id="rId2" Type="http://schemas.openxmlformats.org/officeDocument/2006/relationships/image" Target="../media/image29.jpeg"/><Relationship Id="rId16" Type="http://schemas.openxmlformats.org/officeDocument/2006/relationships/image" Target="../media/image11.png"/><Relationship Id="rId20" Type="http://schemas.openxmlformats.org/officeDocument/2006/relationships/image" Target="../media/image16.png"/><Relationship Id="rId29" Type="http://schemas.openxmlformats.org/officeDocument/2006/relationships/image" Target="../media/image59.png"/><Relationship Id="rId1" Type="http://schemas.openxmlformats.org/officeDocument/2006/relationships/slideMaster" Target="../slideMasters/slideMaster5.xml"/><Relationship Id="rId6" Type="http://schemas.openxmlformats.org/officeDocument/2006/relationships/image" Target="../media/image31.png"/><Relationship Id="rId11" Type="http://schemas.openxmlformats.org/officeDocument/2006/relationships/image" Target="../media/image7.png"/><Relationship Id="rId24" Type="http://schemas.openxmlformats.org/officeDocument/2006/relationships/image" Target="../media/image35.png"/><Relationship Id="rId5" Type="http://schemas.openxmlformats.org/officeDocument/2006/relationships/image" Target="../media/image3.png"/><Relationship Id="rId15" Type="http://schemas.openxmlformats.org/officeDocument/2006/relationships/image" Target="../media/image10.png"/><Relationship Id="rId23" Type="http://schemas.openxmlformats.org/officeDocument/2006/relationships/image" Target="../media/image58.png"/><Relationship Id="rId28" Type="http://schemas.openxmlformats.org/officeDocument/2006/relationships/image" Target="../media/image24.png"/><Relationship Id="rId10" Type="http://schemas.openxmlformats.org/officeDocument/2006/relationships/image" Target="../media/image5.png"/><Relationship Id="rId19" Type="http://schemas.openxmlformats.org/officeDocument/2006/relationships/image" Target="../media/image14.png"/><Relationship Id="rId4" Type="http://schemas.openxmlformats.org/officeDocument/2006/relationships/image" Target="../media/image36.png"/><Relationship Id="rId9" Type="http://schemas.openxmlformats.org/officeDocument/2006/relationships/image" Target="../media/image2.png"/><Relationship Id="rId14" Type="http://schemas.openxmlformats.org/officeDocument/2006/relationships/image" Target="../media/image32.png"/><Relationship Id="rId22" Type="http://schemas.openxmlformats.org/officeDocument/2006/relationships/image" Target="../media/image17.png"/><Relationship Id="rId27" Type="http://schemas.openxmlformats.org/officeDocument/2006/relationships/image" Target="../media/image2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5" Type="http://schemas.openxmlformats.org/officeDocument/2006/relationships/image" Target="../media/image1.png"/><Relationship Id="rId4" Type="http://schemas.openxmlformats.org/officeDocument/2006/relationships/image" Target="../media/image40.emf"/></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60.jpe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emf"/><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3.png"/><Relationship Id="rId1" Type="http://schemas.openxmlformats.org/officeDocument/2006/relationships/slideMaster" Target="../slideMasters/slideMaster6.xml"/><Relationship Id="rId5" Type="http://schemas.openxmlformats.org/officeDocument/2006/relationships/image" Target="../media/image56.emf"/><Relationship Id="rId4" Type="http://schemas.openxmlformats.org/officeDocument/2006/relationships/image" Target="../media/image40.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38.png"/><Relationship Id="rId21" Type="http://schemas.openxmlformats.org/officeDocument/2006/relationships/image" Target="../media/image18.png"/><Relationship Id="rId7" Type="http://schemas.openxmlformats.org/officeDocument/2006/relationships/image" Target="../media/image31.png"/><Relationship Id="rId12" Type="http://schemas.openxmlformats.org/officeDocument/2006/relationships/image" Target="../media/image32.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37.jpeg"/><Relationship Id="rId16" Type="http://schemas.openxmlformats.org/officeDocument/2006/relationships/image" Target="../media/image34.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33.png"/><Relationship Id="rId23" Type="http://schemas.openxmlformats.org/officeDocument/2006/relationships/image" Target="../media/image35.png"/><Relationship Id="rId28" Type="http://schemas.openxmlformats.org/officeDocument/2006/relationships/image" Target="../media/image25.emf"/><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36.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emf"/><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8.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60.jpe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1" Type="http://schemas.openxmlformats.org/officeDocument/2006/relationships/slideMaster" Target="../slideMasters/slideMaster6.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emf"/><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emf"/><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e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8.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Master" Target="../slideMasters/slideMaster7.xml"/><Relationship Id="rId5" Type="http://schemas.openxmlformats.org/officeDocument/2006/relationships/image" Target="../media/image40.emf"/><Relationship Id="rId4" Type="http://schemas.openxmlformats.org/officeDocument/2006/relationships/image" Target="../media/image5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8.png"/><Relationship Id="rId18" Type="http://schemas.openxmlformats.org/officeDocument/2006/relationships/image" Target="../media/image34.png"/><Relationship Id="rId26" Type="http://schemas.openxmlformats.org/officeDocument/2006/relationships/image" Target="../media/image63.png"/><Relationship Id="rId3" Type="http://schemas.openxmlformats.org/officeDocument/2006/relationships/image" Target="../media/image39.png"/><Relationship Id="rId21" Type="http://schemas.openxmlformats.org/officeDocument/2006/relationships/image" Target="../media/image15.png"/><Relationship Id="rId7" Type="http://schemas.openxmlformats.org/officeDocument/2006/relationships/image" Target="../media/image22.png"/><Relationship Id="rId12" Type="http://schemas.openxmlformats.org/officeDocument/2006/relationships/image" Target="../media/image6.png"/><Relationship Id="rId17" Type="http://schemas.openxmlformats.org/officeDocument/2006/relationships/image" Target="../media/image33.png"/><Relationship Id="rId25" Type="http://schemas.openxmlformats.org/officeDocument/2006/relationships/image" Target="../media/image21.png"/><Relationship Id="rId2" Type="http://schemas.openxmlformats.org/officeDocument/2006/relationships/image" Target="../media/image61.jpeg"/><Relationship Id="rId16" Type="http://schemas.openxmlformats.org/officeDocument/2006/relationships/image" Target="../media/image11.png"/><Relationship Id="rId20" Type="http://schemas.openxmlformats.org/officeDocument/2006/relationships/image" Target="../media/image16.png"/><Relationship Id="rId29" Type="http://schemas.microsoft.com/office/2007/relationships/hdphoto" Target="../media/hdphoto3.wdp"/><Relationship Id="rId1" Type="http://schemas.openxmlformats.org/officeDocument/2006/relationships/slideMaster" Target="../slideMasters/slideMaster7.xml"/><Relationship Id="rId6" Type="http://schemas.openxmlformats.org/officeDocument/2006/relationships/image" Target="../media/image26.png"/><Relationship Id="rId11" Type="http://schemas.openxmlformats.org/officeDocument/2006/relationships/image" Target="../media/image7.png"/><Relationship Id="rId24"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image" Target="../media/image10.png"/><Relationship Id="rId23" Type="http://schemas.openxmlformats.org/officeDocument/2006/relationships/image" Target="../media/image62.png"/><Relationship Id="rId28" Type="http://schemas.openxmlformats.org/officeDocument/2006/relationships/image" Target="../media/image65.png"/><Relationship Id="rId10" Type="http://schemas.openxmlformats.org/officeDocument/2006/relationships/image" Target="../media/image5.png"/><Relationship Id="rId19"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2.png"/><Relationship Id="rId14" Type="http://schemas.openxmlformats.org/officeDocument/2006/relationships/image" Target="../media/image32.png"/><Relationship Id="rId22" Type="http://schemas.openxmlformats.org/officeDocument/2006/relationships/image" Target="../media/image17.png"/><Relationship Id="rId27" Type="http://schemas.openxmlformats.org/officeDocument/2006/relationships/image" Target="../media/image64.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emf"/><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8.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1.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7.xml"/><Relationship Id="rId6" Type="http://schemas.openxmlformats.org/officeDocument/2006/relationships/image" Target="../media/image40.emf"/><Relationship Id="rId5" Type="http://schemas.openxmlformats.org/officeDocument/2006/relationships/image" Target="../media/image54.png"/><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jpeg"/><Relationship Id="rId1" Type="http://schemas.openxmlformats.org/officeDocument/2006/relationships/slideMaster" Target="../slideMasters/slideMaster7.xml"/><Relationship Id="rId5" Type="http://schemas.openxmlformats.org/officeDocument/2006/relationships/image" Target="../media/image40.emf"/><Relationship Id="rId4" Type="http://schemas.openxmlformats.org/officeDocument/2006/relationships/image" Target="../media/image54.pn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50.png"/><Relationship Id="rId3" Type="http://schemas.openxmlformats.org/officeDocument/2006/relationships/image" Target="../media/image28.png"/><Relationship Id="rId21" Type="http://schemas.openxmlformats.org/officeDocument/2006/relationships/image" Target="../media/image48.png"/><Relationship Id="rId7" Type="http://schemas.openxmlformats.org/officeDocument/2006/relationships/image" Target="../media/image43.png"/><Relationship Id="rId12" Type="http://schemas.openxmlformats.org/officeDocument/2006/relationships/image" Target="../media/image45.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41.jpeg"/><Relationship Id="rId16" Type="http://schemas.openxmlformats.org/officeDocument/2006/relationships/image" Target="../media/image47.png"/><Relationship Id="rId20" Type="http://schemas.openxmlformats.org/officeDocument/2006/relationships/image" Target="../media/image17.png"/><Relationship Id="rId29" Type="http://schemas.openxmlformats.org/officeDocument/2006/relationships/image" Target="../media/image51.png"/><Relationship Id="rId1" Type="http://schemas.openxmlformats.org/officeDocument/2006/relationships/slideMaster" Target="../slideMasters/slideMaster8.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46.png"/><Relationship Id="rId23" Type="http://schemas.openxmlformats.org/officeDocument/2006/relationships/image" Target="../media/image49.png"/><Relationship Id="rId28" Type="http://schemas.openxmlformats.org/officeDocument/2006/relationships/image" Target="../media/image25.emf"/><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42.png"/><Relationship Id="rId9" Type="http://schemas.openxmlformats.org/officeDocument/2006/relationships/image" Target="../media/image44.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5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0"/>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38" name="Group 37">
            <a:extLst>
              <a:ext uri="{FF2B5EF4-FFF2-40B4-BE49-F238E27FC236}">
                <a16:creationId xmlns:a16="http://schemas.microsoft.com/office/drawing/2014/main" id="{13CC6229-2043-46BB-9B16-893C40448AE2}"/>
              </a:ext>
            </a:extLst>
          </p:cNvPr>
          <p:cNvGrpSpPr>
            <a:grpSpLocks noChangeAspect="1"/>
          </p:cNvGrpSpPr>
          <p:nvPr userDrawn="1"/>
        </p:nvGrpSpPr>
        <p:grpSpPr>
          <a:xfrm>
            <a:off x="226688" y="6569736"/>
            <a:ext cx="8660215" cy="129618"/>
            <a:chOff x="1076500" y="4469696"/>
            <a:chExt cx="9628745" cy="144114"/>
          </a:xfrm>
        </p:grpSpPr>
        <p:pic>
          <p:nvPicPr>
            <p:cNvPr id="39" name="Picture 38" descr="de.png">
              <a:extLst>
                <a:ext uri="{FF2B5EF4-FFF2-40B4-BE49-F238E27FC236}">
                  <a16:creationId xmlns:a16="http://schemas.microsoft.com/office/drawing/2014/main" id="{04C2C85E-63A2-4AEA-8F7A-29DF08762C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784F9B62-B618-4123-8A1F-B8E0614912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BDB3FE3C-B931-4A2E-BC74-2CBF1EC8B2F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180B42E-75C4-4F89-AC47-B2485DDCE07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9821B464-A9D8-4CE0-B518-1EC4B138C5C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DA3AC5D-D342-4911-BEBA-3081074F54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984E047F-2DA4-41F0-BB13-619205E30AA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F698BB9B-9BFE-4066-9F52-B723E08AE1BB}"/>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63EA5330-D4B1-4101-8571-C7B829C3936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8517CF1-10A7-4808-A22E-45C9727D857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22D7740F-2179-435F-8CC5-22A25324E264}"/>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6EA6F2-9339-4469-A553-B0755B3D9D65}"/>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A4D7D54-8166-446E-9B0D-BC60DD68325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69BBFBF-EEAF-4D0C-84D5-325F4D69DBA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DD3C8A94-1496-4DF2-A226-9B69023C92F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44025A3-79A8-4A6B-8415-560728EA392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81F5683-F0E3-4FC3-8C04-17E3CA3693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0C99FA8E-73BF-4002-8AE5-5419301FB4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E101754-E87B-4C27-82D7-8759E408EA2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26F89C20-ADC0-45F6-983A-04DF36AA8BD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F29E7B51-1EF0-4718-86A6-4510DF4CDA4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7F3EAEE-8EE8-49A7-A759-B65A31D33DC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7FCA6AD9-0E32-4970-89F6-2E3551D7038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A3FD47D-CD80-4A0C-9B04-E9F17B89A4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C1E7D57D-D757-4368-8AD3-4A117B79251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AE8806E-C4BC-4158-A90F-1597F18BD2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992359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67002" y="-2667001"/>
            <a:ext cx="6858001" cy="12192001"/>
          </a:xfrm>
          <a:prstGeom prst="rect">
            <a:avLst/>
          </a:prstGeom>
        </p:spPr>
      </p:pic>
      <p:sp>
        <p:nvSpPr>
          <p:cNvPr id="37" name="TextBox 36">
            <a:extLst>
              <a:ext uri="{FF2B5EF4-FFF2-40B4-BE49-F238E27FC236}">
                <a16:creationId xmlns:a16="http://schemas.microsoft.com/office/drawing/2014/main" id="{5D065585-D214-E34D-9C40-2D63B348206A}"/>
              </a:ext>
            </a:extLst>
          </p:cNvPr>
          <p:cNvSpPr txBox="1"/>
          <p:nvPr userDrawn="1"/>
        </p:nvSpPr>
        <p:spPr>
          <a:xfrm>
            <a:off x="51408" y="6231799"/>
            <a:ext cx="4613189" cy="276999"/>
          </a:xfrm>
          <a:prstGeom prst="rect">
            <a:avLst/>
          </a:prstGeom>
          <a:noFill/>
        </p:spPr>
        <p:txBody>
          <a:bodyPr wrap="square" rtlCol="0">
            <a:spAutoFit/>
          </a:bodyPr>
          <a:lstStyle/>
          <a:p>
            <a:r>
              <a:rPr lang="en-GB" sz="1200">
                <a:solidFill>
                  <a:schemeClr val="bg1"/>
                </a:solidFill>
                <a:latin typeface="Arial" panose="020B0604020202020204" pitchFamily="34" charset="0"/>
                <a:cs typeface="Arial" panose="020B0604020202020204" pitchFamily="34" charset="0"/>
              </a:rPr>
              <a:t>ESA UNCLASSIFIED – For Official Use </a:t>
            </a:r>
          </a:p>
        </p:txBody>
      </p:sp>
      <p:pic>
        <p:nvPicPr>
          <p:cNvPr id="90" name="Picture 89">
            <a:extLst>
              <a:ext uri="{FF2B5EF4-FFF2-40B4-BE49-F238E27FC236}">
                <a16:creationId xmlns:a16="http://schemas.microsoft.com/office/drawing/2014/main" id="{1CCBFAEE-10E0-784B-9894-DEBB5F8C1C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6804" y="6556081"/>
            <a:ext cx="2182560" cy="141224"/>
          </a:xfrm>
          <a:prstGeom prst="rect">
            <a:avLst/>
          </a:prstGeom>
        </p:spPr>
      </p:pic>
      <p:pic>
        <p:nvPicPr>
          <p:cNvPr id="91" name="Picture 90">
            <a:extLst>
              <a:ext uri="{FF2B5EF4-FFF2-40B4-BE49-F238E27FC236}">
                <a16:creationId xmlns:a16="http://schemas.microsoft.com/office/drawing/2014/main" id="{0B07B572-E4F9-BF4A-80A7-44FBFF78E78C}"/>
              </a:ext>
            </a:extLst>
          </p:cNvPr>
          <p:cNvPicPr>
            <a:picLocks noChangeAspect="1"/>
          </p:cNvPicPr>
          <p:nvPr userDrawn="1"/>
        </p:nvPicPr>
        <p:blipFill rotWithShape="1">
          <a:blip r:embed="rId4">
            <a:lum bright="70000" contrast="-70000"/>
          </a:blip>
          <a:srcRect l="16733" t="28956" r="16294" b="28994"/>
          <a:stretch/>
        </p:blipFill>
        <p:spPr>
          <a:xfrm>
            <a:off x="10701868" y="121921"/>
            <a:ext cx="1409713" cy="555415"/>
          </a:xfrm>
          <a:prstGeom prst="rect">
            <a:avLst/>
          </a:prstGeom>
        </p:spPr>
      </p:pic>
      <p:grpSp>
        <p:nvGrpSpPr>
          <p:cNvPr id="32" name="Group 31">
            <a:extLst>
              <a:ext uri="{FF2B5EF4-FFF2-40B4-BE49-F238E27FC236}">
                <a16:creationId xmlns:a16="http://schemas.microsoft.com/office/drawing/2014/main" id="{4795F228-4534-4C49-B940-F286B41BC43D}"/>
              </a:ext>
            </a:extLst>
          </p:cNvPr>
          <p:cNvGrpSpPr>
            <a:grpSpLocks noChangeAspect="1"/>
          </p:cNvGrpSpPr>
          <p:nvPr userDrawn="1"/>
        </p:nvGrpSpPr>
        <p:grpSpPr>
          <a:xfrm>
            <a:off x="226690" y="6569736"/>
            <a:ext cx="8660215" cy="129619"/>
            <a:chOff x="1076500" y="4469696"/>
            <a:chExt cx="9628745" cy="144114"/>
          </a:xfrm>
        </p:grpSpPr>
        <p:pic>
          <p:nvPicPr>
            <p:cNvPr id="33" name="Picture 32" descr="de.png">
              <a:extLst>
                <a:ext uri="{FF2B5EF4-FFF2-40B4-BE49-F238E27FC236}">
                  <a16:creationId xmlns:a16="http://schemas.microsoft.com/office/drawing/2014/main" id="{8499C94D-46C6-5145-A1F2-2A45B7EC4E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4" name="Picture 33" descr="at.png">
              <a:extLst>
                <a:ext uri="{FF2B5EF4-FFF2-40B4-BE49-F238E27FC236}">
                  <a16:creationId xmlns:a16="http://schemas.microsoft.com/office/drawing/2014/main" id="{7A9BEA7A-10CD-6248-9AAB-D0A5C106DA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5" name="Picture 34" descr="be.png">
              <a:extLst>
                <a:ext uri="{FF2B5EF4-FFF2-40B4-BE49-F238E27FC236}">
                  <a16:creationId xmlns:a16="http://schemas.microsoft.com/office/drawing/2014/main" id="{1DEB47BB-AB37-FB4B-A70A-4A98F78C0B2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36" name="Picture 35" descr="dk.png">
              <a:extLst>
                <a:ext uri="{FF2B5EF4-FFF2-40B4-BE49-F238E27FC236}">
                  <a16:creationId xmlns:a16="http://schemas.microsoft.com/office/drawing/2014/main" id="{F7E8212E-CE5A-B04D-9631-C622CEEBDFB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38" name="Picture 37" descr="es.png">
              <a:extLst>
                <a:ext uri="{FF2B5EF4-FFF2-40B4-BE49-F238E27FC236}">
                  <a16:creationId xmlns:a16="http://schemas.microsoft.com/office/drawing/2014/main" id="{26C23BB9-4FBD-234B-B7AD-3B4BD68E73B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39" name="Picture 38" descr="ee.png">
              <a:extLst>
                <a:ext uri="{FF2B5EF4-FFF2-40B4-BE49-F238E27FC236}">
                  <a16:creationId xmlns:a16="http://schemas.microsoft.com/office/drawing/2014/main" id="{EAABBA7E-C587-6D46-9A7C-AE204792110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0" name="Picture 39" descr="fi.png">
              <a:extLst>
                <a:ext uri="{FF2B5EF4-FFF2-40B4-BE49-F238E27FC236}">
                  <a16:creationId xmlns:a16="http://schemas.microsoft.com/office/drawing/2014/main" id="{E6ABD270-152E-B64A-A3FD-7DA5639EFC7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1" name="Picture 40" descr="fr.png">
              <a:extLst>
                <a:ext uri="{FF2B5EF4-FFF2-40B4-BE49-F238E27FC236}">
                  <a16:creationId xmlns:a16="http://schemas.microsoft.com/office/drawing/2014/main" id="{C0EDA117-514D-B644-9C5E-329E10C3942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2" name="Picture 41" descr="gr.png">
              <a:extLst>
                <a:ext uri="{FF2B5EF4-FFF2-40B4-BE49-F238E27FC236}">
                  <a16:creationId xmlns:a16="http://schemas.microsoft.com/office/drawing/2014/main" id="{4B0AC34B-9D52-864A-B0F9-F5F7229F2A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3" name="Picture 42" descr="hu.png">
              <a:extLst>
                <a:ext uri="{FF2B5EF4-FFF2-40B4-BE49-F238E27FC236}">
                  <a16:creationId xmlns:a16="http://schemas.microsoft.com/office/drawing/2014/main" id="{473E8FE0-ECF3-AA48-96AA-11B6C109521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4" name="Picture 43" descr="ie.png">
              <a:extLst>
                <a:ext uri="{FF2B5EF4-FFF2-40B4-BE49-F238E27FC236}">
                  <a16:creationId xmlns:a16="http://schemas.microsoft.com/office/drawing/2014/main" id="{C0ED0A0F-2956-4045-98CA-8B935B3F0E8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5" name="Picture 44" descr="it.png">
              <a:extLst>
                <a:ext uri="{FF2B5EF4-FFF2-40B4-BE49-F238E27FC236}">
                  <a16:creationId xmlns:a16="http://schemas.microsoft.com/office/drawing/2014/main" id="{D85F234A-F895-9441-8211-269BF8D7580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6" name="Picture 45" descr="lu.png">
              <a:extLst>
                <a:ext uri="{FF2B5EF4-FFF2-40B4-BE49-F238E27FC236}">
                  <a16:creationId xmlns:a16="http://schemas.microsoft.com/office/drawing/2014/main" id="{F2A62EA0-6390-9E4D-A7DB-6D88CB69486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47" name="Picture 46" descr="no.png">
              <a:extLst>
                <a:ext uri="{FF2B5EF4-FFF2-40B4-BE49-F238E27FC236}">
                  <a16:creationId xmlns:a16="http://schemas.microsoft.com/office/drawing/2014/main" id="{F0782447-11F7-A34A-AD0C-CF844EC85B9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48" name="Picture 47" descr="nl.png">
              <a:extLst>
                <a:ext uri="{FF2B5EF4-FFF2-40B4-BE49-F238E27FC236}">
                  <a16:creationId xmlns:a16="http://schemas.microsoft.com/office/drawing/2014/main" id="{F80CAEC9-A1FF-AE42-9C5E-D214D93F10C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49" name="Picture 48" descr="pl.png">
              <a:extLst>
                <a:ext uri="{FF2B5EF4-FFF2-40B4-BE49-F238E27FC236}">
                  <a16:creationId xmlns:a16="http://schemas.microsoft.com/office/drawing/2014/main" id="{619BCC60-2884-874E-85FB-334FAB1D202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0" name="Picture 49" descr="pt.png">
              <a:extLst>
                <a:ext uri="{FF2B5EF4-FFF2-40B4-BE49-F238E27FC236}">
                  <a16:creationId xmlns:a16="http://schemas.microsoft.com/office/drawing/2014/main" id="{B3BC0347-BFE1-B64B-B40C-79CFC962A6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1" name="Picture 50" descr="cz.png">
              <a:extLst>
                <a:ext uri="{FF2B5EF4-FFF2-40B4-BE49-F238E27FC236}">
                  <a16:creationId xmlns:a16="http://schemas.microsoft.com/office/drawing/2014/main" id="{CCB5909D-5B71-F640-A3CF-48E79BBF661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2" name="Picture 51" descr="ro.png">
              <a:extLst>
                <a:ext uri="{FF2B5EF4-FFF2-40B4-BE49-F238E27FC236}">
                  <a16:creationId xmlns:a16="http://schemas.microsoft.com/office/drawing/2014/main" id="{CED6EFE8-605A-F542-B1D6-8056ADBBBC5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3" name="Picture 52" descr="se.png">
              <a:extLst>
                <a:ext uri="{FF2B5EF4-FFF2-40B4-BE49-F238E27FC236}">
                  <a16:creationId xmlns:a16="http://schemas.microsoft.com/office/drawing/2014/main" id="{C000DF7C-8E98-B448-827F-11756CAAD41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4" name="Picture 53" descr="ch.png">
              <a:extLst>
                <a:ext uri="{FF2B5EF4-FFF2-40B4-BE49-F238E27FC236}">
                  <a16:creationId xmlns:a16="http://schemas.microsoft.com/office/drawing/2014/main" id="{232FD42B-7A15-574B-B8BE-E2042D5EDFE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5" name="Picture 54" descr="uk.png">
              <a:extLst>
                <a:ext uri="{FF2B5EF4-FFF2-40B4-BE49-F238E27FC236}">
                  <a16:creationId xmlns:a16="http://schemas.microsoft.com/office/drawing/2014/main" id="{FD8B027B-F26D-7B49-B8DD-830C0F1ED78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6" name="Picture 55">
              <a:extLst>
                <a:ext uri="{FF2B5EF4-FFF2-40B4-BE49-F238E27FC236}">
                  <a16:creationId xmlns:a16="http://schemas.microsoft.com/office/drawing/2014/main" id="{E0D4FE79-E6AA-3B4F-8ADF-1B919952519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57" name="Picture 56">
              <a:extLst>
                <a:ext uri="{FF2B5EF4-FFF2-40B4-BE49-F238E27FC236}">
                  <a16:creationId xmlns:a16="http://schemas.microsoft.com/office/drawing/2014/main" id="{B7D53560-AF68-794E-942C-181A71074869}"/>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58" name="Picture 57" descr="ca.png">
              <a:extLst>
                <a:ext uri="{FF2B5EF4-FFF2-40B4-BE49-F238E27FC236}">
                  <a16:creationId xmlns:a16="http://schemas.microsoft.com/office/drawing/2014/main" id="{25BCE5D7-77F6-1C46-8D21-21932F49CB9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59" name="Picture 58" descr="si.png">
              <a:extLst>
                <a:ext uri="{FF2B5EF4-FFF2-40B4-BE49-F238E27FC236}">
                  <a16:creationId xmlns:a16="http://schemas.microsoft.com/office/drawing/2014/main" id="{89202708-1853-6041-80C2-6FDF3FBFFF9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393925024"/>
      </p:ext>
    </p:extLst>
  </p:cSld>
  <p:clrMapOvr>
    <a:masterClrMapping/>
  </p:clrMapOvr>
  <p:hf sldNum="0"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19148" y="3886202"/>
            <a:ext cx="10598400" cy="491994"/>
          </a:xfrm>
          <a:prstGeom prst="rect">
            <a:avLst/>
          </a:prstGeo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a:p>
        </p:txBody>
      </p:sp>
      <p:sp>
        <p:nvSpPr>
          <p:cNvPr id="56325" name="Rectangle 6"/>
          <p:cNvSpPr>
            <a:spLocks noGrp="1" noChangeArrowheads="1"/>
          </p:cNvSpPr>
          <p:nvPr>
            <p:ph type="ctrTitle"/>
          </p:nvPr>
        </p:nvSpPr>
        <p:spPr>
          <a:xfrm>
            <a:off x="783169" y="2474795"/>
            <a:ext cx="10596033" cy="779700"/>
          </a:xfrm>
          <a:prstGeom prst="rect">
            <a:avLst/>
          </a:prstGeom>
        </p:spPr>
        <p:txBody>
          <a:bodyPr/>
          <a:lstStyle>
            <a:lvl1pPr>
              <a:defRPr sz="4267">
                <a:solidFill>
                  <a:schemeClr val="accent1"/>
                </a:solidFill>
              </a:defRPr>
            </a:lvl1pPr>
          </a:lstStyle>
          <a:p>
            <a:pPr lvl="0"/>
            <a:r>
              <a:rPr lang="en-US" noProof="0"/>
              <a:t>Click to edit Master title style</a:t>
            </a:r>
            <a:endParaRPr lang="en-GB" noProof="0"/>
          </a:p>
        </p:txBody>
      </p:sp>
      <p:sp>
        <p:nvSpPr>
          <p:cNvPr id="56347" name="Text Box 27"/>
          <p:cNvSpPr txBox="1">
            <a:spLocks noChangeArrowheads="1"/>
          </p:cNvSpPr>
          <p:nvPr userDrawn="1"/>
        </p:nvSpPr>
        <p:spPr bwMode="auto">
          <a:xfrm>
            <a:off x="842433" y="5680793"/>
            <a:ext cx="6688667" cy="99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Issue/Revision: 0.0</a:t>
            </a:r>
          </a:p>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Reference: </a:t>
            </a:r>
          </a:p>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Status: </a:t>
            </a:r>
          </a:p>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ESA UNCLASSIFIED - For Official Use</a:t>
            </a:r>
            <a:endParaRPr kumimoji="0" lang="en-GB" sz="1067"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67001" y="-2667001"/>
            <a:ext cx="6858001" cy="12192001"/>
          </a:xfrm>
          <a:prstGeom prst="rect">
            <a:avLst/>
          </a:prstGeom>
        </p:spPr>
      </p:pic>
      <p:sp>
        <p:nvSpPr>
          <p:cNvPr id="121" name="TextBox 120">
            <a:extLst>
              <a:ext uri="{FF2B5EF4-FFF2-40B4-BE49-F238E27FC236}">
                <a16:creationId xmlns:a16="http://schemas.microsoft.com/office/drawing/2014/main" id="{DF3CB6A4-D412-604B-A8E4-6ECEDA4A48D0}"/>
              </a:ext>
            </a:extLst>
          </p:cNvPr>
          <p:cNvSpPr txBox="1"/>
          <p:nvPr userDrawn="1"/>
        </p:nvSpPr>
        <p:spPr>
          <a:xfrm>
            <a:off x="51408" y="6231799"/>
            <a:ext cx="4613189" cy="276999"/>
          </a:xfrm>
          <a:prstGeom prst="rect">
            <a:avLst/>
          </a:prstGeom>
          <a:noFill/>
        </p:spPr>
        <p:txBody>
          <a:bodyPr wrap="square" rtlCol="0">
            <a:spAutoFit/>
          </a:bodyPr>
          <a:lstStyle/>
          <a:p>
            <a:r>
              <a:rPr lang="en-GB" sz="1200">
                <a:solidFill>
                  <a:schemeClr val="bg1"/>
                </a:solidFill>
                <a:latin typeface="Arial" panose="020B0604020202020204" pitchFamily="34" charset="0"/>
                <a:cs typeface="Arial" panose="020B0604020202020204" pitchFamily="34" charset="0"/>
              </a:rPr>
              <a:t>ESA UNCLASSIFIED – For Official Use </a:t>
            </a:r>
          </a:p>
        </p:txBody>
      </p:sp>
      <p:pic>
        <p:nvPicPr>
          <p:cNvPr id="148" name="Picture 147">
            <a:extLst>
              <a:ext uri="{FF2B5EF4-FFF2-40B4-BE49-F238E27FC236}">
                <a16:creationId xmlns:a16="http://schemas.microsoft.com/office/drawing/2014/main" id="{246C8B3E-7EA5-254A-96D0-BDBF3EABC7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6804" y="6556081"/>
            <a:ext cx="2182560" cy="141224"/>
          </a:xfrm>
          <a:prstGeom prst="rect">
            <a:avLst/>
          </a:prstGeom>
        </p:spPr>
      </p:pic>
      <p:pic>
        <p:nvPicPr>
          <p:cNvPr id="149" name="Picture 148">
            <a:extLst>
              <a:ext uri="{FF2B5EF4-FFF2-40B4-BE49-F238E27FC236}">
                <a16:creationId xmlns:a16="http://schemas.microsoft.com/office/drawing/2014/main" id="{1283DAB2-4DFC-CF49-A082-F4810D8C5F7E}"/>
              </a:ext>
            </a:extLst>
          </p:cNvPr>
          <p:cNvPicPr>
            <a:picLocks noChangeAspect="1"/>
          </p:cNvPicPr>
          <p:nvPr userDrawn="1"/>
        </p:nvPicPr>
        <p:blipFill rotWithShape="1">
          <a:blip r:embed="rId4">
            <a:lum bright="70000" contrast="-70000"/>
          </a:blip>
          <a:srcRect l="16733" t="28956" r="16294" b="28994"/>
          <a:stretch/>
        </p:blipFill>
        <p:spPr>
          <a:xfrm>
            <a:off x="10701868" y="121921"/>
            <a:ext cx="1409713" cy="555415"/>
          </a:xfrm>
          <a:prstGeom prst="rect">
            <a:avLst/>
          </a:prstGeom>
        </p:spPr>
      </p:pic>
      <p:grpSp>
        <p:nvGrpSpPr>
          <p:cNvPr id="35" name="Group 34">
            <a:extLst>
              <a:ext uri="{FF2B5EF4-FFF2-40B4-BE49-F238E27FC236}">
                <a16:creationId xmlns:a16="http://schemas.microsoft.com/office/drawing/2014/main" id="{4795F228-4534-4C49-B940-F286B41BC43D}"/>
              </a:ext>
            </a:extLst>
          </p:cNvPr>
          <p:cNvGrpSpPr>
            <a:grpSpLocks noChangeAspect="1"/>
          </p:cNvGrpSpPr>
          <p:nvPr userDrawn="1"/>
        </p:nvGrpSpPr>
        <p:grpSpPr>
          <a:xfrm>
            <a:off x="226690" y="6569736"/>
            <a:ext cx="8660215" cy="129619"/>
            <a:chOff x="1076500" y="4469696"/>
            <a:chExt cx="9628745" cy="144114"/>
          </a:xfrm>
        </p:grpSpPr>
        <p:pic>
          <p:nvPicPr>
            <p:cNvPr id="36" name="Picture 35" descr="de.png">
              <a:extLst>
                <a:ext uri="{FF2B5EF4-FFF2-40B4-BE49-F238E27FC236}">
                  <a16:creationId xmlns:a16="http://schemas.microsoft.com/office/drawing/2014/main" id="{8499C94D-46C6-5145-A1F2-2A45B7EC4E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7" name="Picture 36" descr="at.png">
              <a:extLst>
                <a:ext uri="{FF2B5EF4-FFF2-40B4-BE49-F238E27FC236}">
                  <a16:creationId xmlns:a16="http://schemas.microsoft.com/office/drawing/2014/main" id="{7A9BEA7A-10CD-6248-9AAB-D0A5C106DA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8" name="Picture 37" descr="be.png">
              <a:extLst>
                <a:ext uri="{FF2B5EF4-FFF2-40B4-BE49-F238E27FC236}">
                  <a16:creationId xmlns:a16="http://schemas.microsoft.com/office/drawing/2014/main" id="{1DEB47BB-AB37-FB4B-A70A-4A98F78C0B2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39" name="Picture 38" descr="dk.png">
              <a:extLst>
                <a:ext uri="{FF2B5EF4-FFF2-40B4-BE49-F238E27FC236}">
                  <a16:creationId xmlns:a16="http://schemas.microsoft.com/office/drawing/2014/main" id="{F7E8212E-CE5A-B04D-9631-C622CEEBDFB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0" name="Picture 39" descr="es.png">
              <a:extLst>
                <a:ext uri="{FF2B5EF4-FFF2-40B4-BE49-F238E27FC236}">
                  <a16:creationId xmlns:a16="http://schemas.microsoft.com/office/drawing/2014/main" id="{26C23BB9-4FBD-234B-B7AD-3B4BD68E73B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1" name="Picture 40" descr="ee.png">
              <a:extLst>
                <a:ext uri="{FF2B5EF4-FFF2-40B4-BE49-F238E27FC236}">
                  <a16:creationId xmlns:a16="http://schemas.microsoft.com/office/drawing/2014/main" id="{EAABBA7E-C587-6D46-9A7C-AE204792110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2" name="Picture 41" descr="fi.png">
              <a:extLst>
                <a:ext uri="{FF2B5EF4-FFF2-40B4-BE49-F238E27FC236}">
                  <a16:creationId xmlns:a16="http://schemas.microsoft.com/office/drawing/2014/main" id="{E6ABD270-152E-B64A-A3FD-7DA5639EFC7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3" name="Picture 42" descr="fr.png">
              <a:extLst>
                <a:ext uri="{FF2B5EF4-FFF2-40B4-BE49-F238E27FC236}">
                  <a16:creationId xmlns:a16="http://schemas.microsoft.com/office/drawing/2014/main" id="{C0EDA117-514D-B644-9C5E-329E10C3942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4" name="Picture 43" descr="gr.png">
              <a:extLst>
                <a:ext uri="{FF2B5EF4-FFF2-40B4-BE49-F238E27FC236}">
                  <a16:creationId xmlns:a16="http://schemas.microsoft.com/office/drawing/2014/main" id="{4B0AC34B-9D52-864A-B0F9-F5F7229F2A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5" name="Picture 44" descr="hu.png">
              <a:extLst>
                <a:ext uri="{FF2B5EF4-FFF2-40B4-BE49-F238E27FC236}">
                  <a16:creationId xmlns:a16="http://schemas.microsoft.com/office/drawing/2014/main" id="{473E8FE0-ECF3-AA48-96AA-11B6C109521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6" name="Picture 45" descr="ie.png">
              <a:extLst>
                <a:ext uri="{FF2B5EF4-FFF2-40B4-BE49-F238E27FC236}">
                  <a16:creationId xmlns:a16="http://schemas.microsoft.com/office/drawing/2014/main" id="{C0ED0A0F-2956-4045-98CA-8B935B3F0E8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7" name="Picture 46" descr="it.png">
              <a:extLst>
                <a:ext uri="{FF2B5EF4-FFF2-40B4-BE49-F238E27FC236}">
                  <a16:creationId xmlns:a16="http://schemas.microsoft.com/office/drawing/2014/main" id="{D85F234A-F895-9441-8211-269BF8D7580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8" name="Picture 47" descr="lu.png">
              <a:extLst>
                <a:ext uri="{FF2B5EF4-FFF2-40B4-BE49-F238E27FC236}">
                  <a16:creationId xmlns:a16="http://schemas.microsoft.com/office/drawing/2014/main" id="{F2A62EA0-6390-9E4D-A7DB-6D88CB69486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49" name="Picture 48" descr="no.png">
              <a:extLst>
                <a:ext uri="{FF2B5EF4-FFF2-40B4-BE49-F238E27FC236}">
                  <a16:creationId xmlns:a16="http://schemas.microsoft.com/office/drawing/2014/main" id="{F0782447-11F7-A34A-AD0C-CF844EC85B9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0" name="Picture 49" descr="nl.png">
              <a:extLst>
                <a:ext uri="{FF2B5EF4-FFF2-40B4-BE49-F238E27FC236}">
                  <a16:creationId xmlns:a16="http://schemas.microsoft.com/office/drawing/2014/main" id="{F80CAEC9-A1FF-AE42-9C5E-D214D93F10C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1" name="Picture 50" descr="pl.png">
              <a:extLst>
                <a:ext uri="{FF2B5EF4-FFF2-40B4-BE49-F238E27FC236}">
                  <a16:creationId xmlns:a16="http://schemas.microsoft.com/office/drawing/2014/main" id="{619BCC60-2884-874E-85FB-334FAB1D202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2" name="Picture 51" descr="pt.png">
              <a:extLst>
                <a:ext uri="{FF2B5EF4-FFF2-40B4-BE49-F238E27FC236}">
                  <a16:creationId xmlns:a16="http://schemas.microsoft.com/office/drawing/2014/main" id="{B3BC0347-BFE1-B64B-B40C-79CFC962A6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3" name="Picture 52" descr="cz.png">
              <a:extLst>
                <a:ext uri="{FF2B5EF4-FFF2-40B4-BE49-F238E27FC236}">
                  <a16:creationId xmlns:a16="http://schemas.microsoft.com/office/drawing/2014/main" id="{CCB5909D-5B71-F640-A3CF-48E79BBF661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4" name="Picture 53" descr="ro.png">
              <a:extLst>
                <a:ext uri="{FF2B5EF4-FFF2-40B4-BE49-F238E27FC236}">
                  <a16:creationId xmlns:a16="http://schemas.microsoft.com/office/drawing/2014/main" id="{CED6EFE8-605A-F542-B1D6-8056ADBBBC5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5" name="Picture 54" descr="se.png">
              <a:extLst>
                <a:ext uri="{FF2B5EF4-FFF2-40B4-BE49-F238E27FC236}">
                  <a16:creationId xmlns:a16="http://schemas.microsoft.com/office/drawing/2014/main" id="{C000DF7C-8E98-B448-827F-11756CAAD41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6" name="Picture 55" descr="ch.png">
              <a:extLst>
                <a:ext uri="{FF2B5EF4-FFF2-40B4-BE49-F238E27FC236}">
                  <a16:creationId xmlns:a16="http://schemas.microsoft.com/office/drawing/2014/main" id="{232FD42B-7A15-574B-B8BE-E2042D5EDFE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7" name="Picture 56" descr="uk.png">
              <a:extLst>
                <a:ext uri="{FF2B5EF4-FFF2-40B4-BE49-F238E27FC236}">
                  <a16:creationId xmlns:a16="http://schemas.microsoft.com/office/drawing/2014/main" id="{FD8B027B-F26D-7B49-B8DD-830C0F1ED78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8" name="Picture 57">
              <a:extLst>
                <a:ext uri="{FF2B5EF4-FFF2-40B4-BE49-F238E27FC236}">
                  <a16:creationId xmlns:a16="http://schemas.microsoft.com/office/drawing/2014/main" id="{E0D4FE79-E6AA-3B4F-8ADF-1B919952519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59" name="Picture 58">
              <a:extLst>
                <a:ext uri="{FF2B5EF4-FFF2-40B4-BE49-F238E27FC236}">
                  <a16:creationId xmlns:a16="http://schemas.microsoft.com/office/drawing/2014/main" id="{B7D53560-AF68-794E-942C-181A71074869}"/>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0" name="Picture 59" descr="ca.png">
              <a:extLst>
                <a:ext uri="{FF2B5EF4-FFF2-40B4-BE49-F238E27FC236}">
                  <a16:creationId xmlns:a16="http://schemas.microsoft.com/office/drawing/2014/main" id="{25BCE5D7-77F6-1C46-8D21-21932F49CB9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1" name="Picture 60" descr="si.png">
              <a:extLst>
                <a:ext uri="{FF2B5EF4-FFF2-40B4-BE49-F238E27FC236}">
                  <a16:creationId xmlns:a16="http://schemas.microsoft.com/office/drawing/2014/main" id="{89202708-1853-6041-80C2-6FDF3FBFFF9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843081234"/>
      </p:ext>
    </p:extLst>
  </p:cSld>
  <p:clrMapOvr>
    <a:masterClrMapping/>
  </p:clrMapOvr>
  <p:hf sldNum="0" hd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502" y="144613"/>
            <a:ext cx="9567863" cy="461665"/>
          </a:xfrm>
          <a:prstGeom prst="rect">
            <a:avLst/>
          </a:prstGeom>
        </p:spPr>
        <p:txBody>
          <a:bodyPr/>
          <a:lstStyle/>
          <a:p>
            <a:r>
              <a:rPr lang="en-US" noProof="0"/>
              <a:t>Click to edit Master title style</a:t>
            </a:r>
            <a:endParaRPr lang="en-GB" noProof="0"/>
          </a:p>
        </p:txBody>
      </p:sp>
    </p:spTree>
    <p:extLst>
      <p:ext uri="{BB962C8B-B14F-4D97-AF65-F5344CB8AC3E}">
        <p14:creationId xmlns:p14="http://schemas.microsoft.com/office/powerpoint/2010/main" val="36135320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4634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64" y="1666880"/>
            <a:ext cx="6625167" cy="4324351"/>
          </a:xfrm>
          <a:prstGeom prst="rect">
            <a:avLst/>
          </a:prstGeom>
        </p:spPr>
        <p:txBody>
          <a:bodyPr/>
          <a:lstStyle>
            <a:lvl1pPr>
              <a:defRPr sz="1467"/>
            </a:lvl1pPr>
            <a:lvl2pPr>
              <a:defRPr sz="1467"/>
            </a:lvl2pPr>
            <a:lvl3pPr>
              <a:defRPr sz="1467"/>
            </a:lvl3pPr>
            <a:lvl4pPr>
              <a:defRPr sz="1467"/>
            </a:lvl4pPr>
            <a:lvl5pPr>
              <a:defRPr sz="1467"/>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Placeholder 3"/>
          <p:cNvSpPr>
            <a:spLocks noGrp="1"/>
          </p:cNvSpPr>
          <p:nvPr>
            <p:ph type="body" sz="half" idx="2"/>
          </p:nvPr>
        </p:nvSpPr>
        <p:spPr>
          <a:xfrm>
            <a:off x="825500" y="1666820"/>
            <a:ext cx="3795184" cy="4324351"/>
          </a:xfrm>
          <a:prstGeom prst="rect">
            <a:avLst/>
          </a:prstGeom>
        </p:spPr>
        <p:txBody>
          <a:bodyPr/>
          <a:lstStyle>
            <a:lvl1pPr marL="0" indent="0">
              <a:buNone/>
              <a:defRPr sz="1467"/>
            </a:lvl1pPr>
            <a:lvl2pPr marL="457083" indent="0">
              <a:buNone/>
              <a:defRPr sz="1200"/>
            </a:lvl2pPr>
            <a:lvl3pPr marL="914173" indent="0">
              <a:buNone/>
              <a:defRPr sz="1067"/>
            </a:lvl3pPr>
            <a:lvl4pPr marL="1371260" indent="0">
              <a:buNone/>
              <a:defRPr sz="933"/>
            </a:lvl4pPr>
            <a:lvl5pPr marL="1828346" indent="0">
              <a:buNone/>
              <a:defRPr sz="933"/>
            </a:lvl5pPr>
            <a:lvl6pPr marL="2285438" indent="0">
              <a:buNone/>
              <a:defRPr sz="933"/>
            </a:lvl6pPr>
            <a:lvl7pPr marL="2742518" indent="0">
              <a:buNone/>
              <a:defRPr sz="933"/>
            </a:lvl7pPr>
            <a:lvl8pPr marL="3199600" indent="0">
              <a:buNone/>
              <a:defRPr sz="933"/>
            </a:lvl8pPr>
            <a:lvl9pPr marL="3656683" indent="0">
              <a:buNone/>
              <a:defRPr sz="933"/>
            </a:lvl9pPr>
          </a:lstStyle>
          <a:p>
            <a:pPr lvl="0"/>
            <a:r>
              <a:rPr lang="en-US" noProof="0"/>
              <a:t>Click to edit Master text styles</a:t>
            </a:r>
          </a:p>
        </p:txBody>
      </p:sp>
      <p:sp>
        <p:nvSpPr>
          <p:cNvPr id="5" name="Title 1"/>
          <p:cNvSpPr>
            <a:spLocks noGrp="1"/>
          </p:cNvSpPr>
          <p:nvPr>
            <p:ph type="title"/>
          </p:nvPr>
        </p:nvSpPr>
        <p:spPr>
          <a:xfrm>
            <a:off x="190784" y="151957"/>
            <a:ext cx="9566461" cy="446275"/>
          </a:xfrm>
          <a:prstGeom prst="rect">
            <a:avLst/>
          </a:prstGeom>
        </p:spPr>
        <p:txBody>
          <a:bodyPr/>
          <a:lstStyle/>
          <a:p>
            <a:r>
              <a:rPr lang="en-US" noProof="0"/>
              <a:t>Click to edit Master title style</a:t>
            </a:r>
            <a:endParaRPr lang="en-GB" noProof="0"/>
          </a:p>
        </p:txBody>
      </p:sp>
    </p:spTree>
    <p:extLst>
      <p:ext uri="{BB962C8B-B14F-4D97-AF65-F5344CB8AC3E}">
        <p14:creationId xmlns:p14="http://schemas.microsoft.com/office/powerpoint/2010/main" val="2468865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863602"/>
            <a:ext cx="11663363" cy="5337175"/>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991776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2" y="144613"/>
            <a:ext cx="9567863" cy="461665"/>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idx="1"/>
          </p:nvPr>
        </p:nvSpPr>
        <p:spPr>
          <a:xfrm>
            <a:off x="228601" y="863602"/>
            <a:ext cx="11663363" cy="5337175"/>
          </a:xfrm>
          <a:prstGeom prst="rect">
            <a:avLst/>
          </a:prstGeom>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36124660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5740" y="996104"/>
            <a:ext cx="11664000" cy="5097600"/>
          </a:xfrm>
          <a:prstGeom prst="rect">
            <a:avLst/>
          </a:prstGeom>
        </p:spPr>
        <p:txBody>
          <a:bodyPr/>
          <a:lstStyle>
            <a:lvl1pPr marL="380990" indent="-380990">
              <a:spcBef>
                <a:spcPts val="576"/>
              </a:spcBef>
              <a:buClr>
                <a:srgbClr val="0070C0"/>
              </a:buClr>
              <a:buFont typeface="Arial" panose="020B0604020202020204" pitchFamily="34" charset="0"/>
              <a:buChar char="•"/>
              <a:defRPr baseline="0"/>
            </a:lvl1pPr>
            <a:lvl2pPr marL="1079946" marR="0" indent="0" algn="l" defTabSz="1219140" rtl="0" eaLnBrk="1" fontAlgn="base" latinLnBrk="0" hangingPunct="1">
              <a:lnSpc>
                <a:spcPct val="119000"/>
              </a:lnSpc>
              <a:spcBef>
                <a:spcPts val="576"/>
              </a:spcBef>
              <a:spcAft>
                <a:spcPct val="0"/>
              </a:spcAft>
              <a:buClr>
                <a:srgbClr val="0070C0"/>
              </a:buClr>
              <a:buSzTx/>
              <a:buFont typeface="Verdana" panose="020B0604030504040204" pitchFamily="34" charset="0"/>
              <a:buChar char="─"/>
              <a:tabLst/>
              <a:defRPr/>
            </a:lvl2pPr>
            <a:lvl3pPr marL="2257688" indent="-380981">
              <a:buFont typeface="Courier New" panose="02070309020205020404" pitchFamily="49" charset="0"/>
              <a:buChar char="o"/>
              <a:defRPr/>
            </a:lvl3pPr>
          </a:lstStyle>
          <a:p>
            <a:pPr lvl="0"/>
            <a:r>
              <a:rPr lang="en-US"/>
              <a:t>Click to edit Master text styles</a:t>
            </a:r>
          </a:p>
          <a:p>
            <a:pPr marL="285750" indent="-285750">
              <a:spcBef>
                <a:spcPts val="432"/>
              </a:spcBef>
              <a:buClr>
                <a:srgbClr val="0070C0"/>
              </a:buClr>
              <a:buFont typeface="Arial" panose="020B0604020202020204" pitchFamily="34" charset="0"/>
              <a:buChar char="•"/>
            </a:pPr>
            <a:r>
              <a:rPr lang="en-GB" sz="2400"/>
              <a:t>First level. </a:t>
            </a:r>
          </a:p>
          <a:p>
            <a:pPr marL="1079946" marR="0" lvl="1" indent="0" algn="l" defTabSz="1219140" rtl="0" eaLnBrk="1" fontAlgn="base" latinLnBrk="0" hangingPunct="1">
              <a:lnSpc>
                <a:spcPct val="119000"/>
              </a:lnSpc>
              <a:spcBef>
                <a:spcPts val="576"/>
              </a:spcBef>
              <a:spcAft>
                <a:spcPct val="0"/>
              </a:spcAft>
              <a:buClr>
                <a:srgbClr val="0070C0"/>
              </a:buClr>
              <a:buSzTx/>
              <a:buFont typeface="Verdana" panose="020B0604030504040204" pitchFamily="34" charset="0"/>
              <a:buChar char="─"/>
              <a:tabLst/>
              <a:defRPr/>
            </a:pPr>
            <a:r>
              <a:rPr lang="en-GB" sz="2400"/>
              <a:t> </a:t>
            </a:r>
            <a:r>
              <a:rPr lang="en-US" sz="2400"/>
              <a:t>Second level</a:t>
            </a:r>
          </a:p>
          <a:p>
            <a:pPr lvl="2"/>
            <a:r>
              <a:rPr lang="en-US"/>
              <a:t>Third level</a:t>
            </a:r>
          </a:p>
          <a:p>
            <a:pPr lvl="3"/>
            <a:r>
              <a:rPr lang="en-US"/>
              <a:t>Fourth level</a:t>
            </a:r>
          </a:p>
          <a:p>
            <a:pPr lvl="4"/>
            <a:r>
              <a:rPr lang="en-US"/>
              <a:t>Fifth level</a:t>
            </a:r>
            <a:endParaRPr lang="en-US" noProof="0"/>
          </a:p>
        </p:txBody>
      </p:sp>
      <p:sp>
        <p:nvSpPr>
          <p:cNvPr id="4" name="Title 3"/>
          <p:cNvSpPr>
            <a:spLocks noGrp="1"/>
          </p:cNvSpPr>
          <p:nvPr>
            <p:ph type="title"/>
          </p:nvPr>
        </p:nvSpPr>
        <p:spPr>
          <a:xfrm>
            <a:off x="190502" y="144613"/>
            <a:ext cx="9567863" cy="46166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57642901"/>
      </p:ext>
    </p:extLst>
  </p:cSld>
  <p:clrMapOvr>
    <a:masterClrMapping/>
  </p:clrMapOvr>
  <p:hf hdr="0" ftr="0"/>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5740" y="996104"/>
            <a:ext cx="11664000" cy="5097600"/>
          </a:xfrm>
          <a:prstGeom prst="rect">
            <a:avLst/>
          </a:prstGeom>
        </p:spPr>
        <p:txBody>
          <a:bodyPr/>
          <a:lstStyle>
            <a:lvl1pPr marL="380990" indent="-380990">
              <a:spcBef>
                <a:spcPts val="576"/>
              </a:spcBef>
              <a:buClr>
                <a:srgbClr val="0070C0"/>
              </a:buClr>
              <a:buFont typeface="Arial" panose="020B0604020202020204" pitchFamily="34" charset="0"/>
              <a:buChar char="•"/>
              <a:defRPr baseline="0"/>
            </a:lvl1pPr>
            <a:lvl2pPr marL="1079946" marR="0" indent="0" algn="l" defTabSz="1219140" rtl="0" eaLnBrk="1" fontAlgn="base" latinLnBrk="0" hangingPunct="1">
              <a:lnSpc>
                <a:spcPct val="119000"/>
              </a:lnSpc>
              <a:spcBef>
                <a:spcPts val="576"/>
              </a:spcBef>
              <a:spcAft>
                <a:spcPct val="0"/>
              </a:spcAft>
              <a:buClr>
                <a:srgbClr val="0070C0"/>
              </a:buClr>
              <a:buSzTx/>
              <a:buFont typeface="Verdana" panose="020B0604030504040204" pitchFamily="34" charset="0"/>
              <a:buChar char="─"/>
              <a:tabLst/>
              <a:defRPr/>
            </a:lvl2pPr>
            <a:lvl3pPr marL="2257688" indent="-380981">
              <a:buFont typeface="Courier New" panose="02070309020205020404" pitchFamily="49" charset="0"/>
              <a:buChar char="o"/>
              <a:defRPr/>
            </a:lvl3pPr>
          </a:lstStyle>
          <a:p>
            <a:pPr lvl="0"/>
            <a:r>
              <a:rPr lang="en-US"/>
              <a:t>Click to edit Master text styles</a:t>
            </a:r>
          </a:p>
          <a:p>
            <a:pPr marL="285750" indent="-285750">
              <a:spcBef>
                <a:spcPts val="432"/>
              </a:spcBef>
              <a:buClr>
                <a:srgbClr val="0070C0"/>
              </a:buClr>
              <a:buFont typeface="Arial" panose="020B0604020202020204" pitchFamily="34" charset="0"/>
              <a:buChar char="•"/>
            </a:pPr>
            <a:r>
              <a:rPr lang="en-GB" sz="2400"/>
              <a:t>First level. </a:t>
            </a:r>
          </a:p>
          <a:p>
            <a:pPr marL="1079946" marR="0" lvl="1" indent="0" algn="l" defTabSz="1219140" rtl="0" eaLnBrk="1" fontAlgn="base" latinLnBrk="0" hangingPunct="1">
              <a:lnSpc>
                <a:spcPct val="119000"/>
              </a:lnSpc>
              <a:spcBef>
                <a:spcPts val="576"/>
              </a:spcBef>
              <a:spcAft>
                <a:spcPct val="0"/>
              </a:spcAft>
              <a:buClr>
                <a:srgbClr val="0070C0"/>
              </a:buClr>
              <a:buSzTx/>
              <a:buFont typeface="Verdana" panose="020B0604030504040204" pitchFamily="34" charset="0"/>
              <a:buChar char="─"/>
              <a:tabLst/>
              <a:defRPr/>
            </a:pPr>
            <a:r>
              <a:rPr lang="en-GB" sz="2400"/>
              <a:t> </a:t>
            </a:r>
            <a:r>
              <a:rPr lang="en-US" sz="2400"/>
              <a:t>Second level</a:t>
            </a:r>
          </a:p>
          <a:p>
            <a:pPr lvl="2"/>
            <a:r>
              <a:rPr lang="en-US"/>
              <a:t>Third level</a:t>
            </a:r>
          </a:p>
          <a:p>
            <a:pPr lvl="3"/>
            <a:r>
              <a:rPr lang="en-US"/>
              <a:t>Fourth level</a:t>
            </a:r>
          </a:p>
          <a:p>
            <a:pPr lvl="4"/>
            <a:r>
              <a:rPr lang="en-US"/>
              <a:t>Fifth level</a:t>
            </a:r>
            <a:endParaRPr lang="en-US" noProof="0"/>
          </a:p>
        </p:txBody>
      </p:sp>
      <p:sp>
        <p:nvSpPr>
          <p:cNvPr id="4" name="Title 3"/>
          <p:cNvSpPr>
            <a:spLocks noGrp="1"/>
          </p:cNvSpPr>
          <p:nvPr>
            <p:ph type="title"/>
          </p:nvPr>
        </p:nvSpPr>
        <p:spPr>
          <a:xfrm>
            <a:off x="190502" y="144613"/>
            <a:ext cx="9567863" cy="46166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37674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5334900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69824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19148" y="3886202"/>
            <a:ext cx="10598400" cy="491994"/>
          </a:xfrm>
          <a:prstGeom prst="rect">
            <a:avLst/>
          </a:prstGeo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a:p>
        </p:txBody>
      </p:sp>
      <p:sp>
        <p:nvSpPr>
          <p:cNvPr id="56325" name="Rectangle 6"/>
          <p:cNvSpPr>
            <a:spLocks noGrp="1" noChangeArrowheads="1"/>
          </p:cNvSpPr>
          <p:nvPr>
            <p:ph type="ctrTitle"/>
          </p:nvPr>
        </p:nvSpPr>
        <p:spPr>
          <a:xfrm>
            <a:off x="783169" y="2474795"/>
            <a:ext cx="10596033" cy="779700"/>
          </a:xfrm>
          <a:prstGeom prst="rect">
            <a:avLst/>
          </a:prstGeom>
        </p:spPr>
        <p:txBody>
          <a:bodyPr/>
          <a:lstStyle>
            <a:lvl1pPr>
              <a:defRPr sz="4267">
                <a:solidFill>
                  <a:schemeClr val="accent1"/>
                </a:solidFill>
              </a:defRPr>
            </a:lvl1pPr>
          </a:lstStyle>
          <a:p>
            <a:pPr lvl="0"/>
            <a:r>
              <a:rPr lang="en-US" noProof="0"/>
              <a:t>Click to edit Master title style</a:t>
            </a:r>
            <a:endParaRPr lang="en-GB" noProof="0"/>
          </a:p>
        </p:txBody>
      </p:sp>
      <p:sp>
        <p:nvSpPr>
          <p:cNvPr id="56347" name="Text Box 27"/>
          <p:cNvSpPr txBox="1">
            <a:spLocks noChangeArrowheads="1"/>
          </p:cNvSpPr>
          <p:nvPr userDrawn="1"/>
        </p:nvSpPr>
        <p:spPr bwMode="auto">
          <a:xfrm>
            <a:off x="842433" y="5680793"/>
            <a:ext cx="6688667" cy="99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Issue/Revision: 0.0</a:t>
            </a:r>
          </a:p>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Reference: </a:t>
            </a:r>
          </a:p>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Status: </a:t>
            </a:r>
          </a:p>
          <a:p>
            <a:pPr marL="0" marR="0" lvl="0" indent="0" algn="l" defTabSz="914377" rtl="0" eaLnBrk="0" fontAlgn="base" latinLnBrk="0" hangingPunct="0">
              <a:lnSpc>
                <a:spcPct val="100000"/>
              </a:lnSpc>
              <a:spcBef>
                <a:spcPct val="50000"/>
              </a:spcBef>
              <a:spcAft>
                <a:spcPct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ESA UNCLASSIFIED - For Official Use</a:t>
            </a:r>
            <a:endParaRPr kumimoji="0" lang="en-GB" sz="1067"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67001" y="-2667001"/>
            <a:ext cx="6858001" cy="12192001"/>
          </a:xfrm>
          <a:prstGeom prst="rect">
            <a:avLst/>
          </a:prstGeom>
        </p:spPr>
      </p:pic>
      <p:sp>
        <p:nvSpPr>
          <p:cNvPr id="121" name="TextBox 120">
            <a:extLst>
              <a:ext uri="{FF2B5EF4-FFF2-40B4-BE49-F238E27FC236}">
                <a16:creationId xmlns:a16="http://schemas.microsoft.com/office/drawing/2014/main" id="{DF3CB6A4-D412-604B-A8E4-6ECEDA4A48D0}"/>
              </a:ext>
            </a:extLst>
          </p:cNvPr>
          <p:cNvSpPr txBox="1"/>
          <p:nvPr userDrawn="1"/>
        </p:nvSpPr>
        <p:spPr>
          <a:xfrm>
            <a:off x="51408" y="6231799"/>
            <a:ext cx="4613189" cy="276999"/>
          </a:xfrm>
          <a:prstGeom prst="rect">
            <a:avLst/>
          </a:prstGeom>
          <a:noFill/>
        </p:spPr>
        <p:txBody>
          <a:bodyPr wrap="square" rtlCol="0">
            <a:spAutoFit/>
          </a:bodyPr>
          <a:lstStyle/>
          <a:p>
            <a:r>
              <a:rPr lang="en-GB" sz="1200">
                <a:solidFill>
                  <a:schemeClr val="bg1"/>
                </a:solidFill>
                <a:latin typeface="Arial" panose="020B0604020202020204" pitchFamily="34" charset="0"/>
                <a:cs typeface="Arial" panose="020B0604020202020204" pitchFamily="34" charset="0"/>
              </a:rPr>
              <a:t>ESA UNCLASSIFIED – For Official Use </a:t>
            </a:r>
          </a:p>
        </p:txBody>
      </p:sp>
      <p:pic>
        <p:nvPicPr>
          <p:cNvPr id="148" name="Picture 147">
            <a:extLst>
              <a:ext uri="{FF2B5EF4-FFF2-40B4-BE49-F238E27FC236}">
                <a16:creationId xmlns:a16="http://schemas.microsoft.com/office/drawing/2014/main" id="{246C8B3E-7EA5-254A-96D0-BDBF3EABC7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6804" y="6556081"/>
            <a:ext cx="2182560" cy="141224"/>
          </a:xfrm>
          <a:prstGeom prst="rect">
            <a:avLst/>
          </a:prstGeom>
        </p:spPr>
      </p:pic>
      <p:pic>
        <p:nvPicPr>
          <p:cNvPr id="149" name="Picture 148">
            <a:extLst>
              <a:ext uri="{FF2B5EF4-FFF2-40B4-BE49-F238E27FC236}">
                <a16:creationId xmlns:a16="http://schemas.microsoft.com/office/drawing/2014/main" id="{1283DAB2-4DFC-CF49-A082-F4810D8C5F7E}"/>
              </a:ext>
            </a:extLst>
          </p:cNvPr>
          <p:cNvPicPr>
            <a:picLocks noChangeAspect="1"/>
          </p:cNvPicPr>
          <p:nvPr userDrawn="1"/>
        </p:nvPicPr>
        <p:blipFill rotWithShape="1">
          <a:blip r:embed="rId4">
            <a:lum bright="70000" contrast="-70000"/>
          </a:blip>
          <a:srcRect l="16733" t="28956" r="16294" b="28994"/>
          <a:stretch/>
        </p:blipFill>
        <p:spPr>
          <a:xfrm>
            <a:off x="10701868" y="121921"/>
            <a:ext cx="1409713" cy="555415"/>
          </a:xfrm>
          <a:prstGeom prst="rect">
            <a:avLst/>
          </a:prstGeom>
        </p:spPr>
      </p:pic>
      <p:grpSp>
        <p:nvGrpSpPr>
          <p:cNvPr id="35" name="Group 34">
            <a:extLst>
              <a:ext uri="{FF2B5EF4-FFF2-40B4-BE49-F238E27FC236}">
                <a16:creationId xmlns:a16="http://schemas.microsoft.com/office/drawing/2014/main" id="{4795F228-4534-4C49-B940-F286B41BC43D}"/>
              </a:ext>
            </a:extLst>
          </p:cNvPr>
          <p:cNvGrpSpPr>
            <a:grpSpLocks noChangeAspect="1"/>
          </p:cNvGrpSpPr>
          <p:nvPr userDrawn="1"/>
        </p:nvGrpSpPr>
        <p:grpSpPr>
          <a:xfrm>
            <a:off x="226690" y="6569736"/>
            <a:ext cx="8660215" cy="129619"/>
            <a:chOff x="1076500" y="4469696"/>
            <a:chExt cx="9628745" cy="144114"/>
          </a:xfrm>
        </p:grpSpPr>
        <p:pic>
          <p:nvPicPr>
            <p:cNvPr id="36" name="Picture 35" descr="de.png">
              <a:extLst>
                <a:ext uri="{FF2B5EF4-FFF2-40B4-BE49-F238E27FC236}">
                  <a16:creationId xmlns:a16="http://schemas.microsoft.com/office/drawing/2014/main" id="{8499C94D-46C6-5145-A1F2-2A45B7EC4E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7" name="Picture 36" descr="at.png">
              <a:extLst>
                <a:ext uri="{FF2B5EF4-FFF2-40B4-BE49-F238E27FC236}">
                  <a16:creationId xmlns:a16="http://schemas.microsoft.com/office/drawing/2014/main" id="{7A9BEA7A-10CD-6248-9AAB-D0A5C106DA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8" name="Picture 37" descr="be.png">
              <a:extLst>
                <a:ext uri="{FF2B5EF4-FFF2-40B4-BE49-F238E27FC236}">
                  <a16:creationId xmlns:a16="http://schemas.microsoft.com/office/drawing/2014/main" id="{1DEB47BB-AB37-FB4B-A70A-4A98F78C0B2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39" name="Picture 38" descr="dk.png">
              <a:extLst>
                <a:ext uri="{FF2B5EF4-FFF2-40B4-BE49-F238E27FC236}">
                  <a16:creationId xmlns:a16="http://schemas.microsoft.com/office/drawing/2014/main" id="{F7E8212E-CE5A-B04D-9631-C622CEEBDFB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0" name="Picture 39" descr="es.png">
              <a:extLst>
                <a:ext uri="{FF2B5EF4-FFF2-40B4-BE49-F238E27FC236}">
                  <a16:creationId xmlns:a16="http://schemas.microsoft.com/office/drawing/2014/main" id="{26C23BB9-4FBD-234B-B7AD-3B4BD68E73B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1" name="Picture 40" descr="ee.png">
              <a:extLst>
                <a:ext uri="{FF2B5EF4-FFF2-40B4-BE49-F238E27FC236}">
                  <a16:creationId xmlns:a16="http://schemas.microsoft.com/office/drawing/2014/main" id="{EAABBA7E-C587-6D46-9A7C-AE204792110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2" name="Picture 41" descr="fi.png">
              <a:extLst>
                <a:ext uri="{FF2B5EF4-FFF2-40B4-BE49-F238E27FC236}">
                  <a16:creationId xmlns:a16="http://schemas.microsoft.com/office/drawing/2014/main" id="{E6ABD270-152E-B64A-A3FD-7DA5639EFC7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3" name="Picture 42" descr="fr.png">
              <a:extLst>
                <a:ext uri="{FF2B5EF4-FFF2-40B4-BE49-F238E27FC236}">
                  <a16:creationId xmlns:a16="http://schemas.microsoft.com/office/drawing/2014/main" id="{C0EDA117-514D-B644-9C5E-329E10C3942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4" name="Picture 43" descr="gr.png">
              <a:extLst>
                <a:ext uri="{FF2B5EF4-FFF2-40B4-BE49-F238E27FC236}">
                  <a16:creationId xmlns:a16="http://schemas.microsoft.com/office/drawing/2014/main" id="{4B0AC34B-9D52-864A-B0F9-F5F7229F2A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5" name="Picture 44" descr="hu.png">
              <a:extLst>
                <a:ext uri="{FF2B5EF4-FFF2-40B4-BE49-F238E27FC236}">
                  <a16:creationId xmlns:a16="http://schemas.microsoft.com/office/drawing/2014/main" id="{473E8FE0-ECF3-AA48-96AA-11B6C109521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6" name="Picture 45" descr="ie.png">
              <a:extLst>
                <a:ext uri="{FF2B5EF4-FFF2-40B4-BE49-F238E27FC236}">
                  <a16:creationId xmlns:a16="http://schemas.microsoft.com/office/drawing/2014/main" id="{C0ED0A0F-2956-4045-98CA-8B935B3F0E8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7" name="Picture 46" descr="it.png">
              <a:extLst>
                <a:ext uri="{FF2B5EF4-FFF2-40B4-BE49-F238E27FC236}">
                  <a16:creationId xmlns:a16="http://schemas.microsoft.com/office/drawing/2014/main" id="{D85F234A-F895-9441-8211-269BF8D7580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8" name="Picture 47" descr="lu.png">
              <a:extLst>
                <a:ext uri="{FF2B5EF4-FFF2-40B4-BE49-F238E27FC236}">
                  <a16:creationId xmlns:a16="http://schemas.microsoft.com/office/drawing/2014/main" id="{F2A62EA0-6390-9E4D-A7DB-6D88CB69486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49" name="Picture 48" descr="no.png">
              <a:extLst>
                <a:ext uri="{FF2B5EF4-FFF2-40B4-BE49-F238E27FC236}">
                  <a16:creationId xmlns:a16="http://schemas.microsoft.com/office/drawing/2014/main" id="{F0782447-11F7-A34A-AD0C-CF844EC85B9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0" name="Picture 49" descr="nl.png">
              <a:extLst>
                <a:ext uri="{FF2B5EF4-FFF2-40B4-BE49-F238E27FC236}">
                  <a16:creationId xmlns:a16="http://schemas.microsoft.com/office/drawing/2014/main" id="{F80CAEC9-A1FF-AE42-9C5E-D214D93F10C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1" name="Picture 50" descr="pl.png">
              <a:extLst>
                <a:ext uri="{FF2B5EF4-FFF2-40B4-BE49-F238E27FC236}">
                  <a16:creationId xmlns:a16="http://schemas.microsoft.com/office/drawing/2014/main" id="{619BCC60-2884-874E-85FB-334FAB1D202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2" name="Picture 51" descr="pt.png">
              <a:extLst>
                <a:ext uri="{FF2B5EF4-FFF2-40B4-BE49-F238E27FC236}">
                  <a16:creationId xmlns:a16="http://schemas.microsoft.com/office/drawing/2014/main" id="{B3BC0347-BFE1-B64B-B40C-79CFC962A6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3" name="Picture 52" descr="cz.png">
              <a:extLst>
                <a:ext uri="{FF2B5EF4-FFF2-40B4-BE49-F238E27FC236}">
                  <a16:creationId xmlns:a16="http://schemas.microsoft.com/office/drawing/2014/main" id="{CCB5909D-5B71-F640-A3CF-48E79BBF661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4" name="Picture 53" descr="ro.png">
              <a:extLst>
                <a:ext uri="{FF2B5EF4-FFF2-40B4-BE49-F238E27FC236}">
                  <a16:creationId xmlns:a16="http://schemas.microsoft.com/office/drawing/2014/main" id="{CED6EFE8-605A-F542-B1D6-8056ADBBBC5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5" name="Picture 54" descr="se.png">
              <a:extLst>
                <a:ext uri="{FF2B5EF4-FFF2-40B4-BE49-F238E27FC236}">
                  <a16:creationId xmlns:a16="http://schemas.microsoft.com/office/drawing/2014/main" id="{C000DF7C-8E98-B448-827F-11756CAAD41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6" name="Picture 55" descr="ch.png">
              <a:extLst>
                <a:ext uri="{FF2B5EF4-FFF2-40B4-BE49-F238E27FC236}">
                  <a16:creationId xmlns:a16="http://schemas.microsoft.com/office/drawing/2014/main" id="{232FD42B-7A15-574B-B8BE-E2042D5EDFE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7" name="Picture 56" descr="uk.png">
              <a:extLst>
                <a:ext uri="{FF2B5EF4-FFF2-40B4-BE49-F238E27FC236}">
                  <a16:creationId xmlns:a16="http://schemas.microsoft.com/office/drawing/2014/main" id="{FD8B027B-F26D-7B49-B8DD-830C0F1ED78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8" name="Picture 57">
              <a:extLst>
                <a:ext uri="{FF2B5EF4-FFF2-40B4-BE49-F238E27FC236}">
                  <a16:creationId xmlns:a16="http://schemas.microsoft.com/office/drawing/2014/main" id="{E0D4FE79-E6AA-3B4F-8ADF-1B919952519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59" name="Picture 58">
              <a:extLst>
                <a:ext uri="{FF2B5EF4-FFF2-40B4-BE49-F238E27FC236}">
                  <a16:creationId xmlns:a16="http://schemas.microsoft.com/office/drawing/2014/main" id="{B7D53560-AF68-794E-942C-181A71074869}"/>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0" name="Picture 59" descr="ca.png">
              <a:extLst>
                <a:ext uri="{FF2B5EF4-FFF2-40B4-BE49-F238E27FC236}">
                  <a16:creationId xmlns:a16="http://schemas.microsoft.com/office/drawing/2014/main" id="{25BCE5D7-77F6-1C46-8D21-21932F49CB9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1" name="Picture 60" descr="si.png">
              <a:extLst>
                <a:ext uri="{FF2B5EF4-FFF2-40B4-BE49-F238E27FC236}">
                  <a16:creationId xmlns:a16="http://schemas.microsoft.com/office/drawing/2014/main" id="{89202708-1853-6041-80C2-6FDF3FBFFF9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073786021"/>
      </p:ext>
    </p:extLst>
  </p:cSld>
  <p:clrMapOvr>
    <a:masterClrMapping/>
  </p:clrMapOvr>
  <p:hf sldNum="0"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4" name="Rectangle 6">
            <a:extLst>
              <a:ext uri="{FF2B5EF4-FFF2-40B4-BE49-F238E27FC236}">
                <a16:creationId xmlns:a16="http://schemas.microsoft.com/office/drawing/2014/main" id="{BCF505C9-857F-4CCE-B94A-7D11A1F2970B}"/>
              </a:ext>
            </a:extLst>
          </p:cNvPr>
          <p:cNvSpPr>
            <a:spLocks noGrp="1" noChangeArrowheads="1"/>
          </p:cNvSpPr>
          <p:nvPr>
            <p:ph type="title" hasCustomPrompt="1"/>
          </p:nvPr>
        </p:nvSpPr>
        <p:spPr bwMode="auto">
          <a:xfrm>
            <a:off x="218261" y="172713"/>
            <a:ext cx="101132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sz="2800">
                <a:solidFill>
                  <a:schemeClr val="bg1"/>
                </a:solidFill>
              </a:defRPr>
            </a:lvl1pPr>
          </a:lstStyle>
          <a:p>
            <a:pPr lvl="0"/>
            <a:r>
              <a:rPr lang="en-GB" altLang="en-US" noProof="0"/>
              <a:t>CLICK TO EDIT MASTER TITLE STYLE</a:t>
            </a:r>
          </a:p>
        </p:txBody>
      </p:sp>
    </p:spTree>
    <p:extLst>
      <p:ext uri="{BB962C8B-B14F-4D97-AF65-F5344CB8AC3E}">
        <p14:creationId xmlns:p14="http://schemas.microsoft.com/office/powerpoint/2010/main" val="22629236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8157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4" name="Rectangle 6">
            <a:extLst>
              <a:ext uri="{FF2B5EF4-FFF2-40B4-BE49-F238E27FC236}">
                <a16:creationId xmlns:a16="http://schemas.microsoft.com/office/drawing/2014/main" id="{BCF505C9-857F-4CCE-B94A-7D11A1F2970B}"/>
              </a:ext>
            </a:extLst>
          </p:cNvPr>
          <p:cNvSpPr>
            <a:spLocks noGrp="1" noChangeArrowheads="1"/>
          </p:cNvSpPr>
          <p:nvPr>
            <p:ph type="title" hasCustomPrompt="1"/>
          </p:nvPr>
        </p:nvSpPr>
        <p:spPr bwMode="auto">
          <a:xfrm>
            <a:off x="218261" y="172713"/>
            <a:ext cx="101132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sz="2800">
                <a:solidFill>
                  <a:schemeClr val="bg1"/>
                </a:solidFill>
              </a:defRPr>
            </a:lvl1pPr>
          </a:lstStyle>
          <a:p>
            <a:pPr lvl="0"/>
            <a:r>
              <a:rPr lang="en-GB" altLang="en-US" noProof="0"/>
              <a:t>CLICK TO EDIT MASTER TITLE STYLE</a:t>
            </a:r>
          </a:p>
        </p:txBody>
      </p:sp>
    </p:spTree>
    <p:extLst>
      <p:ext uri="{BB962C8B-B14F-4D97-AF65-F5344CB8AC3E}">
        <p14:creationId xmlns:p14="http://schemas.microsoft.com/office/powerpoint/2010/main" val="8997960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14E7-1838-4F5A-BA32-C4AC7F0A51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Rectangle 2">
            <a:extLst>
              <a:ext uri="{FF2B5EF4-FFF2-40B4-BE49-F238E27FC236}">
                <a16:creationId xmlns:a16="http://schemas.microsoft.com/office/drawing/2014/main" id="{D69FD051-F29B-4167-91D8-F4CB2144A453}"/>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89082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4" name="Rectangle 6">
            <a:extLst>
              <a:ext uri="{FF2B5EF4-FFF2-40B4-BE49-F238E27FC236}">
                <a16:creationId xmlns:a16="http://schemas.microsoft.com/office/drawing/2014/main" id="{BCF505C9-857F-4CCE-B94A-7D11A1F2970B}"/>
              </a:ext>
            </a:extLst>
          </p:cNvPr>
          <p:cNvSpPr>
            <a:spLocks noGrp="1" noChangeArrowheads="1"/>
          </p:cNvSpPr>
          <p:nvPr>
            <p:ph type="title" hasCustomPrompt="1"/>
          </p:nvPr>
        </p:nvSpPr>
        <p:spPr bwMode="auto">
          <a:xfrm>
            <a:off x="218261" y="172713"/>
            <a:ext cx="101132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sz="2800">
                <a:solidFill>
                  <a:schemeClr val="bg1"/>
                </a:solidFill>
              </a:defRPr>
            </a:lvl1pPr>
          </a:lstStyle>
          <a:p>
            <a:pPr lvl="0"/>
            <a:r>
              <a:rPr lang="en-GB" altLang="en-US" noProof="0"/>
              <a:t>CLICK TO EDIT MASTER TITLE STYLE</a:t>
            </a:r>
          </a:p>
        </p:txBody>
      </p:sp>
    </p:spTree>
    <p:extLst>
      <p:ext uri="{BB962C8B-B14F-4D97-AF65-F5344CB8AC3E}">
        <p14:creationId xmlns:p14="http://schemas.microsoft.com/office/powerpoint/2010/main" val="1598509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val="0"/>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9999895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5" y="0"/>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88"/>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7" y="3509440"/>
            <a:ext cx="11741010" cy="563779"/>
          </a:xfrm>
        </p:spPr>
        <p:txBody>
          <a:bodyPr anchor="b" anchorCtr="0">
            <a:noAutofit/>
          </a:bodyPr>
          <a:lstStyle>
            <a:lvl1pPr>
              <a:defRPr sz="3978"/>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61"/>
            <a:ext cx="2594803" cy="1315441"/>
          </a:xfrm>
        </p:spPr>
        <p:txBody>
          <a:bodyPr lIns="0" rIns="0" anchor="ctr"/>
          <a:lstStyle>
            <a:lvl1pPr algn="r">
              <a:lnSpc>
                <a:spcPct val="150000"/>
              </a:lnSpc>
              <a:defRPr sz="1194">
                <a:solidFill>
                  <a:schemeClr val="bg1"/>
                </a:solidFill>
              </a:defRPr>
            </a:lvl1pPr>
          </a:lstStyle>
          <a:p>
            <a:pPr lvl="0"/>
            <a:r>
              <a:rPr lang="en-GB" noProof="0"/>
              <a:t>Name Surname</a:t>
            </a:r>
          </a:p>
          <a:p>
            <a:pPr lvl="0"/>
            <a:r>
              <a:rPr lang="en-GB" noProof="0"/>
              <a:t>Where are you today?</a:t>
            </a:r>
          </a:p>
          <a:p>
            <a:pPr lvl="0"/>
            <a:r>
              <a:rPr lang="en-GB" noProof="0"/>
              <a:t>DD/MM/YYYY</a:t>
            </a:r>
          </a:p>
        </p:txBody>
      </p: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6" name="TextBox 35"/>
          <p:cNvSpPr txBox="1"/>
          <p:nvPr userDrawn="1"/>
        </p:nvSpPr>
        <p:spPr>
          <a:xfrm>
            <a:off x="122385" y="6202583"/>
            <a:ext cx="2502608" cy="215444"/>
          </a:xfrm>
          <a:prstGeom prst="rect">
            <a:avLst/>
          </a:prstGeom>
          <a:noFill/>
        </p:spPr>
        <p:txBody>
          <a:bodyPr wrap="none" rtlCol="0">
            <a:spAutoFit/>
          </a:bodyPr>
          <a:lstStyle/>
          <a:p>
            <a:r>
              <a:rPr lang="en-GB" sz="796">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38" name="Group 37">
            <a:extLst>
              <a:ext uri="{FF2B5EF4-FFF2-40B4-BE49-F238E27FC236}">
                <a16:creationId xmlns:a16="http://schemas.microsoft.com/office/drawing/2014/main" id="{13CC6229-2043-46BB-9B16-893C40448AE2}"/>
              </a:ext>
            </a:extLst>
          </p:cNvPr>
          <p:cNvGrpSpPr>
            <a:grpSpLocks noChangeAspect="1"/>
          </p:cNvGrpSpPr>
          <p:nvPr userDrawn="1"/>
        </p:nvGrpSpPr>
        <p:grpSpPr>
          <a:xfrm>
            <a:off x="226688" y="6569736"/>
            <a:ext cx="8660215" cy="129618"/>
            <a:chOff x="1076500" y="4469696"/>
            <a:chExt cx="9628745" cy="144114"/>
          </a:xfrm>
        </p:grpSpPr>
        <p:pic>
          <p:nvPicPr>
            <p:cNvPr id="39" name="Picture 38" descr="de.png">
              <a:extLst>
                <a:ext uri="{FF2B5EF4-FFF2-40B4-BE49-F238E27FC236}">
                  <a16:creationId xmlns:a16="http://schemas.microsoft.com/office/drawing/2014/main" id="{04C2C85E-63A2-4AEA-8F7A-29DF08762C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784F9B62-B618-4123-8A1F-B8E0614912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BDB3FE3C-B931-4A2E-BC74-2CBF1EC8B2F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180B42E-75C4-4F89-AC47-B2485DDCE07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9821B464-A9D8-4CE0-B518-1EC4B138C5C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DA3AC5D-D342-4911-BEBA-3081074F54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984E047F-2DA4-41F0-BB13-619205E30AA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F698BB9B-9BFE-4066-9F52-B723E08AE1BB}"/>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63EA5330-D4B1-4101-8571-C7B829C3936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8517CF1-10A7-4808-A22E-45C9727D857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22D7740F-2179-435F-8CC5-22A25324E264}"/>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6EA6F2-9339-4469-A553-B0755B3D9D65}"/>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A4D7D54-8166-446E-9B0D-BC60DD68325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69BBFBF-EEAF-4D0C-84D5-325F4D69DBA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DD3C8A94-1496-4DF2-A226-9B69023C92F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44025A3-79A8-4A6B-8415-560728EA392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81F5683-F0E3-4FC3-8C04-17E3CA3693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0C99FA8E-73BF-4002-8AE5-5419301FB4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E101754-E87B-4C27-82D7-8759E408EA2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26F89C20-ADC0-45F6-983A-04DF36AA8BD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F29E7B51-1EF0-4718-86A6-4510DF4CDA4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7F3EAEE-8EE8-49A7-A759-B65A31D33DC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7FCA6AD9-0E32-4970-89F6-2E3551D7038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A3FD47D-CD80-4A0C-9B04-E9F17B89A4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C1E7D57D-D757-4368-8AD3-4A117B79251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AE8806E-C4BC-4158-A90F-1597F18BD2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0823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2938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30"/>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541214" indent="0" algn="ctr">
              <a:buNone/>
              <a:defRPr>
                <a:solidFill>
                  <a:schemeClr val="tx1">
                    <a:tint val="75000"/>
                  </a:schemeClr>
                </a:solidFill>
              </a:defRPr>
            </a:lvl2pPr>
            <a:lvl3pPr marL="1082428" indent="0" algn="ctr">
              <a:buNone/>
              <a:defRPr>
                <a:solidFill>
                  <a:schemeClr val="tx1">
                    <a:tint val="75000"/>
                  </a:schemeClr>
                </a:solidFill>
              </a:defRPr>
            </a:lvl3pPr>
            <a:lvl4pPr marL="1623641" indent="0" algn="ctr">
              <a:buNone/>
              <a:defRPr>
                <a:solidFill>
                  <a:schemeClr val="tx1">
                    <a:tint val="75000"/>
                  </a:schemeClr>
                </a:solidFill>
              </a:defRPr>
            </a:lvl4pPr>
            <a:lvl5pPr marL="2164855" indent="0" algn="ctr">
              <a:buNone/>
              <a:defRPr>
                <a:solidFill>
                  <a:schemeClr val="tx1">
                    <a:tint val="75000"/>
                  </a:schemeClr>
                </a:solidFill>
              </a:defRPr>
            </a:lvl5pPr>
            <a:lvl6pPr marL="2706069" indent="0" algn="ctr">
              <a:buNone/>
              <a:defRPr>
                <a:solidFill>
                  <a:schemeClr val="tx1">
                    <a:tint val="75000"/>
                  </a:schemeClr>
                </a:solidFill>
              </a:defRPr>
            </a:lvl6pPr>
            <a:lvl7pPr marL="3247283" indent="0" algn="ctr">
              <a:buNone/>
              <a:defRPr>
                <a:solidFill>
                  <a:schemeClr val="tx1">
                    <a:tint val="75000"/>
                  </a:schemeClr>
                </a:solidFill>
              </a:defRPr>
            </a:lvl7pPr>
            <a:lvl8pPr marL="3788497" indent="0" algn="ctr">
              <a:buNone/>
              <a:defRPr>
                <a:solidFill>
                  <a:schemeClr val="tx1">
                    <a:tint val="75000"/>
                  </a:schemeClr>
                </a:solidFill>
              </a:defRPr>
            </a:lvl8pPr>
            <a:lvl9pPr marL="432971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933BAA8-CDC3-4416-AE73-9EAD34C0BCE3}"/>
              </a:ext>
            </a:extLst>
          </p:cNvPr>
          <p:cNvSpPr>
            <a:spLocks noGrp="1"/>
          </p:cNvSpPr>
          <p:nvPr>
            <p:ph type="dt" sz="half" idx="10"/>
          </p:nvPr>
        </p:nvSpPr>
        <p:spPr/>
        <p:txBody>
          <a:bodyPr/>
          <a:lstStyle>
            <a:lvl1pPr>
              <a:defRPr/>
            </a:lvl1pPr>
          </a:lstStyle>
          <a:p>
            <a:pPr>
              <a:defRPr/>
            </a:pPr>
            <a:fld id="{04714CB2-7279-492B-882E-EF7873173CE9}" type="datetimeFigureOut">
              <a:rPr lang="en-US" altLang="en-US"/>
              <a:pPr>
                <a:defRPr/>
              </a:pPr>
              <a:t>11/26/24</a:t>
            </a:fld>
            <a:endParaRPr lang="en-US" altLang="en-US"/>
          </a:p>
        </p:txBody>
      </p:sp>
      <p:sp>
        <p:nvSpPr>
          <p:cNvPr id="5" name="Footer Placeholder 4">
            <a:extLst>
              <a:ext uri="{FF2B5EF4-FFF2-40B4-BE49-F238E27FC236}">
                <a16:creationId xmlns:a16="http://schemas.microsoft.com/office/drawing/2014/main" id="{9E249C46-CABD-4B50-94CA-0180B6CF2D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8CEB4B-2F52-49EA-8436-2791582F33CF}"/>
              </a:ext>
            </a:extLst>
          </p:cNvPr>
          <p:cNvSpPr>
            <a:spLocks noGrp="1"/>
          </p:cNvSpPr>
          <p:nvPr>
            <p:ph type="sldNum" sz="quarter" idx="12"/>
          </p:nvPr>
        </p:nvSpPr>
        <p:spPr/>
        <p:txBody>
          <a:bodyPr/>
          <a:lstStyle>
            <a:lvl1pPr>
              <a:defRPr/>
            </a:lvl1pPr>
          </a:lstStyle>
          <a:p>
            <a:pPr>
              <a:defRPr/>
            </a:pPr>
            <a:fld id="{37335235-3711-4C7D-AD90-A1DE9644F01B}" type="slidenum">
              <a:rPr lang="en-US" altLang="en-US"/>
              <a:pPr>
                <a:defRPr/>
              </a:pPr>
              <a:t>‹#›</a:t>
            </a:fld>
            <a:endParaRPr lang="en-US" altLang="en-US"/>
          </a:p>
        </p:txBody>
      </p:sp>
    </p:spTree>
    <p:extLst>
      <p:ext uri="{BB962C8B-B14F-4D97-AF65-F5344CB8AC3E}">
        <p14:creationId xmlns:p14="http://schemas.microsoft.com/office/powerpoint/2010/main" val="257658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0"/>
            </a:lvl1pPr>
            <a:lvl2pPr>
              <a:defRPr sz="1790"/>
            </a:lvl2pPr>
            <a:lvl3pPr>
              <a:defRPr sz="1790"/>
            </a:lvl3pPr>
            <a:lvl4pPr>
              <a:defRPr sz="1790"/>
            </a:lvl4pPr>
            <a:lvl5pPr>
              <a:defRPr sz="1790"/>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11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502" y="144613"/>
            <a:ext cx="9567863" cy="461665"/>
          </a:xfrm>
          <a:prstGeom prst="rect">
            <a:avLst/>
          </a:prstGeom>
        </p:spPr>
        <p:txBody>
          <a:bodyPr/>
          <a:lstStyle/>
          <a:p>
            <a:r>
              <a:rPr lang="en-US" noProof="0"/>
              <a:t>Click to edit Master title style</a:t>
            </a:r>
            <a:endParaRPr lang="en-GB" noProof="0"/>
          </a:p>
        </p:txBody>
      </p:sp>
    </p:spTree>
    <p:extLst>
      <p:ext uri="{BB962C8B-B14F-4D97-AF65-F5344CB8AC3E}">
        <p14:creationId xmlns:p14="http://schemas.microsoft.com/office/powerpoint/2010/main" val="10382432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COVER1">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6CB7FC1-74DC-9FE3-B687-0BA344C7EAB0}"/>
              </a:ext>
            </a:extLst>
          </p:cNvPr>
          <p:cNvSpPr>
            <a:spLocks noGrp="1" noChangeArrowheads="1"/>
          </p:cNvSpPr>
          <p:nvPr>
            <p:ph type="title"/>
          </p:nvPr>
        </p:nvSpPr>
        <p:spPr bwMode="auto">
          <a:xfrm>
            <a:off x="190783" y="209735"/>
            <a:ext cx="10553418" cy="55278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a:p>
        </p:txBody>
      </p:sp>
    </p:spTree>
    <p:extLst>
      <p:ext uri="{BB962C8B-B14F-4D97-AF65-F5344CB8AC3E}">
        <p14:creationId xmlns:p14="http://schemas.microsoft.com/office/powerpoint/2010/main" val="39528849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1470666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2770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20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0"/>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6" y="3509440"/>
            <a:ext cx="11741010" cy="563779"/>
          </a:xfrm>
        </p:spPr>
        <p:txBody>
          <a:bodyPr anchor="b" anchorCtr="0">
            <a:noAutofit/>
          </a:bodyPr>
          <a:lstStyle>
            <a:lvl1pPr>
              <a:defRPr sz="3989"/>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9"/>
            <a:ext cx="2594803" cy="1315441"/>
          </a:xfrm>
        </p:spPr>
        <p:txBody>
          <a:bodyPr lIns="0" rIns="0" anchor="ctr"/>
          <a:lstStyle>
            <a:lvl1pPr algn="r">
              <a:lnSpc>
                <a:spcPct val="150000"/>
              </a:lnSpc>
              <a:defRPr sz="1197">
                <a:solidFill>
                  <a:schemeClr val="bg1"/>
                </a:solidFill>
              </a:defRPr>
            </a:lvl1pPr>
          </a:lstStyle>
          <a:p>
            <a:pPr lvl="0"/>
            <a:r>
              <a:rPr lang="en-GB" noProof="0"/>
              <a:t>Name Surname</a:t>
            </a:r>
          </a:p>
          <a:p>
            <a:pPr lvl="0"/>
            <a:r>
              <a:rPr lang="en-GB" noProof="0"/>
              <a:t>Where are you today?</a:t>
            </a:r>
          </a:p>
          <a:p>
            <a:pPr lvl="0"/>
            <a:r>
              <a:rPr lang="en-GB" noProof="0"/>
              <a:t>DD/MM/YYYY</a:t>
            </a:r>
          </a:p>
        </p:txBody>
      </p: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6" name="TextBox 3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38" name="Group 37">
            <a:extLst>
              <a:ext uri="{FF2B5EF4-FFF2-40B4-BE49-F238E27FC236}">
                <a16:creationId xmlns:a16="http://schemas.microsoft.com/office/drawing/2014/main" id="{13CC6229-2043-46BB-9B16-893C40448AE2}"/>
              </a:ext>
            </a:extLst>
          </p:cNvPr>
          <p:cNvGrpSpPr>
            <a:grpSpLocks noChangeAspect="1"/>
          </p:cNvGrpSpPr>
          <p:nvPr userDrawn="1"/>
        </p:nvGrpSpPr>
        <p:grpSpPr>
          <a:xfrm>
            <a:off x="226688" y="6569736"/>
            <a:ext cx="8660215" cy="129618"/>
            <a:chOff x="1076500" y="4469696"/>
            <a:chExt cx="9628745" cy="144114"/>
          </a:xfrm>
        </p:grpSpPr>
        <p:pic>
          <p:nvPicPr>
            <p:cNvPr id="39" name="Picture 38" descr="de.png">
              <a:extLst>
                <a:ext uri="{FF2B5EF4-FFF2-40B4-BE49-F238E27FC236}">
                  <a16:creationId xmlns:a16="http://schemas.microsoft.com/office/drawing/2014/main" id="{04C2C85E-63A2-4AEA-8F7A-29DF08762C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784F9B62-B618-4123-8A1F-B8E06149120A}"/>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BDB3FE3C-B931-4A2E-BC74-2CBF1EC8B2F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180B42E-75C4-4F89-AC47-B2485DDCE07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9821B464-A9D8-4CE0-B518-1EC4B138C5CA}"/>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DA3AC5D-D342-4911-BEBA-3081074F54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984E047F-2DA4-41F0-BB13-619205E30AA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F698BB9B-9BFE-4066-9F52-B723E08AE1BB}"/>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63EA5330-D4B1-4101-8571-C7B829C3936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8517CF1-10A7-4808-A22E-45C9727D857E}"/>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22D7740F-2179-435F-8CC5-22A25324E264}"/>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6EA6F2-9339-4469-A553-B0755B3D9D65}"/>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A4D7D54-8166-446E-9B0D-BC60DD683252}"/>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69BBFBF-EEAF-4D0C-84D5-325F4D69DBA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DD3C8A94-1496-4DF2-A226-9B69023C92FB}"/>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44025A3-79A8-4A6B-8415-560728EA3924}"/>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81F5683-F0E3-4FC3-8C04-17E3CA3693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0C99FA8E-73BF-4002-8AE5-5419301FB4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E101754-E87B-4C27-82D7-8759E408EA2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26F89C20-ADC0-45F6-983A-04DF36AA8BD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F29E7B51-1EF0-4718-86A6-4510DF4CDA4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7F3EAEE-8EE8-49A7-A759-B65A31D33DC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7FCA6AD9-0E32-4970-89F6-2E3551D7038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A3FD47D-CD80-4A0C-9B04-E9F17B89A4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C1E7D57D-D757-4368-8AD3-4A117B79251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AE8806E-C4BC-4158-A90F-1597F18BD2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11156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307635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542679" indent="0" algn="ctr">
              <a:buNone/>
              <a:defRPr>
                <a:solidFill>
                  <a:schemeClr val="tx1">
                    <a:tint val="75000"/>
                  </a:schemeClr>
                </a:solidFill>
              </a:defRPr>
            </a:lvl2pPr>
            <a:lvl3pPr marL="1085358" indent="0" algn="ctr">
              <a:buNone/>
              <a:defRPr>
                <a:solidFill>
                  <a:schemeClr val="tx1">
                    <a:tint val="75000"/>
                  </a:schemeClr>
                </a:solidFill>
              </a:defRPr>
            </a:lvl3pPr>
            <a:lvl4pPr marL="1628037" indent="0" algn="ctr">
              <a:buNone/>
              <a:defRPr>
                <a:solidFill>
                  <a:schemeClr val="tx1">
                    <a:tint val="75000"/>
                  </a:schemeClr>
                </a:solidFill>
              </a:defRPr>
            </a:lvl4pPr>
            <a:lvl5pPr marL="2170716" indent="0" algn="ctr">
              <a:buNone/>
              <a:defRPr>
                <a:solidFill>
                  <a:schemeClr val="tx1">
                    <a:tint val="75000"/>
                  </a:schemeClr>
                </a:solidFill>
              </a:defRPr>
            </a:lvl5pPr>
            <a:lvl6pPr marL="2713395" indent="0" algn="ctr">
              <a:buNone/>
              <a:defRPr>
                <a:solidFill>
                  <a:schemeClr val="tx1">
                    <a:tint val="75000"/>
                  </a:schemeClr>
                </a:solidFill>
              </a:defRPr>
            </a:lvl6pPr>
            <a:lvl7pPr marL="3256074" indent="0" algn="ctr">
              <a:buNone/>
              <a:defRPr>
                <a:solidFill>
                  <a:schemeClr val="tx1">
                    <a:tint val="75000"/>
                  </a:schemeClr>
                </a:solidFill>
              </a:defRPr>
            </a:lvl7pPr>
            <a:lvl8pPr marL="3798754" indent="0" algn="ctr">
              <a:buNone/>
              <a:defRPr>
                <a:solidFill>
                  <a:schemeClr val="tx1">
                    <a:tint val="75000"/>
                  </a:schemeClr>
                </a:solidFill>
              </a:defRPr>
            </a:lvl8pPr>
            <a:lvl9pPr marL="4341432"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933BAA8-CDC3-4416-AE73-9EAD34C0BCE3}"/>
              </a:ext>
            </a:extLst>
          </p:cNvPr>
          <p:cNvSpPr>
            <a:spLocks noGrp="1"/>
          </p:cNvSpPr>
          <p:nvPr>
            <p:ph type="dt" sz="half" idx="10"/>
          </p:nvPr>
        </p:nvSpPr>
        <p:spPr/>
        <p:txBody>
          <a:bodyPr/>
          <a:lstStyle>
            <a:lvl1pPr>
              <a:defRPr/>
            </a:lvl1pPr>
          </a:lstStyle>
          <a:p>
            <a:pPr>
              <a:defRPr/>
            </a:pPr>
            <a:fld id="{04714CB2-7279-492B-882E-EF7873173CE9}" type="datetimeFigureOut">
              <a:rPr lang="en-US" altLang="en-US"/>
              <a:pPr>
                <a:defRPr/>
              </a:pPr>
              <a:t>11/26/24</a:t>
            </a:fld>
            <a:endParaRPr lang="en-US" altLang="en-US"/>
          </a:p>
        </p:txBody>
      </p:sp>
      <p:sp>
        <p:nvSpPr>
          <p:cNvPr id="5" name="Footer Placeholder 4">
            <a:extLst>
              <a:ext uri="{FF2B5EF4-FFF2-40B4-BE49-F238E27FC236}">
                <a16:creationId xmlns:a16="http://schemas.microsoft.com/office/drawing/2014/main" id="{9E249C46-CABD-4B50-94CA-0180B6CF2D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8CEB4B-2F52-49EA-8436-2791582F33CF}"/>
              </a:ext>
            </a:extLst>
          </p:cNvPr>
          <p:cNvSpPr>
            <a:spLocks noGrp="1"/>
          </p:cNvSpPr>
          <p:nvPr>
            <p:ph type="sldNum" sz="quarter" idx="12"/>
          </p:nvPr>
        </p:nvSpPr>
        <p:spPr/>
        <p:txBody>
          <a:bodyPr/>
          <a:lstStyle>
            <a:lvl1pPr>
              <a:defRPr/>
            </a:lvl1pPr>
          </a:lstStyle>
          <a:p>
            <a:pPr>
              <a:defRPr/>
            </a:pPr>
            <a:fld id="{37335235-3711-4C7D-AD90-A1DE9644F01B}" type="slidenum">
              <a:rPr lang="en-US" altLang="en-US"/>
              <a:pPr>
                <a:defRPr/>
              </a:pPr>
              <a:t>‹#›</a:t>
            </a:fld>
            <a:endParaRPr lang="en-US" altLang="en-US"/>
          </a:p>
        </p:txBody>
      </p:sp>
    </p:spTree>
    <p:extLst>
      <p:ext uri="{BB962C8B-B14F-4D97-AF65-F5344CB8AC3E}">
        <p14:creationId xmlns:p14="http://schemas.microsoft.com/office/powerpoint/2010/main" val="331627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714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CLEAR2">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ACBB34E-76E5-489E-8F85-62684E7E4868}"/>
              </a:ext>
            </a:extLst>
          </p:cNvPr>
          <p:cNvCxnSpPr>
            <a:cxnSpLocks/>
          </p:cNvCxnSpPr>
          <p:nvPr/>
        </p:nvCxnSpPr>
        <p:spPr>
          <a:xfrm>
            <a:off x="220062" y="6423025"/>
            <a:ext cx="1170438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p:txBody>
          <a:bodyPr/>
          <a:lstStyle>
            <a:lvl1pPr algn="l">
              <a:defRPr/>
            </a:lvl1pPr>
          </a:lstStyle>
          <a:p>
            <a:r>
              <a:rPr lang="en-US" noProof="0"/>
              <a:t>Click to edit Master title style</a:t>
            </a:r>
            <a:endParaRPr lang="en-GB" noProof="0"/>
          </a:p>
        </p:txBody>
      </p:sp>
      <p:sp>
        <p:nvSpPr>
          <p:cNvPr id="6" name="Rectangle 2"/>
          <p:cNvSpPr>
            <a:spLocks noGrp="1" noChangeArrowheads="1"/>
          </p:cNvSpPr>
          <p:nvPr>
            <p:ph idx="1"/>
          </p:nvPr>
        </p:nvSpPr>
        <p:spPr bwMode="auto">
          <a:xfrm>
            <a:off x="218263" y="882193"/>
            <a:ext cx="11732718" cy="5328000"/>
          </a:xfrm>
          <a:prstGeom prst="rect">
            <a:avLst/>
          </a:prstGeom>
          <a:noFill/>
          <a:ln>
            <a:noFill/>
          </a:ln>
        </p:spPr>
        <p:txBody>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Tree>
    <p:extLst>
      <p:ext uri="{BB962C8B-B14F-4D97-AF65-F5344CB8AC3E}">
        <p14:creationId xmlns:p14="http://schemas.microsoft.com/office/powerpoint/2010/main" val="2726991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3" name="Group 2">
            <a:extLst>
              <a:ext uri="{FF2B5EF4-FFF2-40B4-BE49-F238E27FC236}">
                <a16:creationId xmlns:a16="http://schemas.microsoft.com/office/drawing/2014/main" id="{02563F12-2F5E-7046-9F9E-42765CF699C5}"/>
              </a:ext>
            </a:extLst>
          </p:cNvPr>
          <p:cNvGrpSpPr/>
          <p:nvPr userDrawn="1"/>
        </p:nvGrpSpPr>
        <p:grpSpPr>
          <a:xfrm>
            <a:off x="226688" y="6572055"/>
            <a:ext cx="9280921" cy="144114"/>
            <a:chOff x="226688" y="6572055"/>
            <a:chExt cx="9280921" cy="144114"/>
          </a:xfrm>
        </p:grpSpPr>
        <p:pic>
          <p:nvPicPr>
            <p:cNvPr id="149" name="Picture 148" descr="at.png">
              <a:extLst>
                <a:ext uri="{FF2B5EF4-FFF2-40B4-BE49-F238E27FC236}">
                  <a16:creationId xmlns:a16="http://schemas.microsoft.com/office/drawing/2014/main" id="{475AACDA-4091-D443-9A82-0DF8225BAA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50" name="Picture 149" descr="be.png">
              <a:extLst>
                <a:ext uri="{FF2B5EF4-FFF2-40B4-BE49-F238E27FC236}">
                  <a16:creationId xmlns:a16="http://schemas.microsoft.com/office/drawing/2014/main" id="{58CE1AFE-ECF0-A841-A895-7868DC303AE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51" name="Picture 150" descr="ch.png">
              <a:extLst>
                <a:ext uri="{FF2B5EF4-FFF2-40B4-BE49-F238E27FC236}">
                  <a16:creationId xmlns:a16="http://schemas.microsoft.com/office/drawing/2014/main" id="{9348ECEC-29BE-4147-B5FD-462172ABBC4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52" name="Picture 151" descr="cz.png">
              <a:extLst>
                <a:ext uri="{FF2B5EF4-FFF2-40B4-BE49-F238E27FC236}">
                  <a16:creationId xmlns:a16="http://schemas.microsoft.com/office/drawing/2014/main" id="{D93E9695-3D3E-1249-A585-F64D8892F9B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53" name="Picture 152" descr="de.png">
              <a:extLst>
                <a:ext uri="{FF2B5EF4-FFF2-40B4-BE49-F238E27FC236}">
                  <a16:creationId xmlns:a16="http://schemas.microsoft.com/office/drawing/2014/main" id="{3E5D57C8-0FE0-8A43-A249-8647C91772B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54" name="Picture 153" descr="dk.png">
              <a:extLst>
                <a:ext uri="{FF2B5EF4-FFF2-40B4-BE49-F238E27FC236}">
                  <a16:creationId xmlns:a16="http://schemas.microsoft.com/office/drawing/2014/main" id="{56857FC1-B762-6241-8CCA-ACB09F9E95C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55" name="Picture 154" descr="ee.png">
              <a:extLst>
                <a:ext uri="{FF2B5EF4-FFF2-40B4-BE49-F238E27FC236}">
                  <a16:creationId xmlns:a16="http://schemas.microsoft.com/office/drawing/2014/main" id="{BE492091-9C8B-6F4A-9690-51F20A6B19A3}"/>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56" name="Picture 155" descr="es.png">
              <a:extLst>
                <a:ext uri="{FF2B5EF4-FFF2-40B4-BE49-F238E27FC236}">
                  <a16:creationId xmlns:a16="http://schemas.microsoft.com/office/drawing/2014/main" id="{C746A653-55D1-FE43-9E17-DD7C2F67A80D}"/>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57" name="Picture 156" descr="fi.png">
              <a:extLst>
                <a:ext uri="{FF2B5EF4-FFF2-40B4-BE49-F238E27FC236}">
                  <a16:creationId xmlns:a16="http://schemas.microsoft.com/office/drawing/2014/main" id="{775E2C40-17A6-5147-BEB3-C9C24532C1A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58" name="Picture 157" descr="fr.png">
              <a:extLst>
                <a:ext uri="{FF2B5EF4-FFF2-40B4-BE49-F238E27FC236}">
                  <a16:creationId xmlns:a16="http://schemas.microsoft.com/office/drawing/2014/main" id="{06D513E6-02CE-4542-80F8-CCC6EA67641B}"/>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59" name="Picture 158" descr="gr.png">
              <a:extLst>
                <a:ext uri="{FF2B5EF4-FFF2-40B4-BE49-F238E27FC236}">
                  <a16:creationId xmlns:a16="http://schemas.microsoft.com/office/drawing/2014/main" id="{1B4168F1-7DAA-0548-A29A-7B7A400F1D39}"/>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60" name="Picture 159" descr="hu.png">
              <a:extLst>
                <a:ext uri="{FF2B5EF4-FFF2-40B4-BE49-F238E27FC236}">
                  <a16:creationId xmlns:a16="http://schemas.microsoft.com/office/drawing/2014/main" id="{8B89855D-A305-7748-A5BE-23F0EB1726BD}"/>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61" name="Picture 160" descr="ie.png">
              <a:extLst>
                <a:ext uri="{FF2B5EF4-FFF2-40B4-BE49-F238E27FC236}">
                  <a16:creationId xmlns:a16="http://schemas.microsoft.com/office/drawing/2014/main" id="{AA1C0F09-E655-A44D-AD5C-3D015AFF316B}"/>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62" name="Picture 161" descr="it.png">
              <a:extLst>
                <a:ext uri="{FF2B5EF4-FFF2-40B4-BE49-F238E27FC236}">
                  <a16:creationId xmlns:a16="http://schemas.microsoft.com/office/drawing/2014/main" id="{CD561B0B-2BE7-4C4B-A014-A3F86A069154}"/>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63" name="Picture 162" descr="lu.png">
              <a:extLst>
                <a:ext uri="{FF2B5EF4-FFF2-40B4-BE49-F238E27FC236}">
                  <a16:creationId xmlns:a16="http://schemas.microsoft.com/office/drawing/2014/main" id="{B2B648C7-EC4B-0B43-87E7-380841C807EE}"/>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64" name="Picture 163" descr="nl.png">
              <a:extLst>
                <a:ext uri="{FF2B5EF4-FFF2-40B4-BE49-F238E27FC236}">
                  <a16:creationId xmlns:a16="http://schemas.microsoft.com/office/drawing/2014/main" id="{A85CB5B5-C2D9-3943-A9C3-5115E3E715B2}"/>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65" name="Picture 164" descr="no.png">
              <a:extLst>
                <a:ext uri="{FF2B5EF4-FFF2-40B4-BE49-F238E27FC236}">
                  <a16:creationId xmlns:a16="http://schemas.microsoft.com/office/drawing/2014/main" id="{E1EC717A-4D43-7443-B3F8-308E6DF8AA8D}"/>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66" name="Picture 165" descr="pl.png">
              <a:extLst>
                <a:ext uri="{FF2B5EF4-FFF2-40B4-BE49-F238E27FC236}">
                  <a16:creationId xmlns:a16="http://schemas.microsoft.com/office/drawing/2014/main" id="{99D2D7FA-45A9-AF42-AB26-7191B27FADF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67" name="Picture 166" descr="pt.png">
              <a:extLst>
                <a:ext uri="{FF2B5EF4-FFF2-40B4-BE49-F238E27FC236}">
                  <a16:creationId xmlns:a16="http://schemas.microsoft.com/office/drawing/2014/main" id="{D38C14A7-8727-2743-B27E-700DEBA53AB3}"/>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68" name="Picture 167" descr="ro.png">
              <a:extLst>
                <a:ext uri="{FF2B5EF4-FFF2-40B4-BE49-F238E27FC236}">
                  <a16:creationId xmlns:a16="http://schemas.microsoft.com/office/drawing/2014/main" id="{7AD4FD9D-0779-D841-8AB9-C824BCE65813}"/>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69" name="Picture 168" descr="se.png">
              <a:extLst>
                <a:ext uri="{FF2B5EF4-FFF2-40B4-BE49-F238E27FC236}">
                  <a16:creationId xmlns:a16="http://schemas.microsoft.com/office/drawing/2014/main" id="{BAD9684F-C9D4-A54B-BAB0-B9693E395D03}"/>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70" name="Picture 169" descr="uk.png">
              <a:extLst>
                <a:ext uri="{FF2B5EF4-FFF2-40B4-BE49-F238E27FC236}">
                  <a16:creationId xmlns:a16="http://schemas.microsoft.com/office/drawing/2014/main" id="{9159BC15-0B9C-5D4D-93EE-68BA40B59220}"/>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77" name="Picture 176" descr="ca.png">
              <a:extLst>
                <a:ext uri="{FF2B5EF4-FFF2-40B4-BE49-F238E27FC236}">
                  <a16:creationId xmlns:a16="http://schemas.microsoft.com/office/drawing/2014/main" id="{862DD1FB-7B84-A746-8020-BD5E994D490F}"/>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78" name="Picture 177">
              <a:extLst>
                <a:ext uri="{FF2B5EF4-FFF2-40B4-BE49-F238E27FC236}">
                  <a16:creationId xmlns:a16="http://schemas.microsoft.com/office/drawing/2014/main" id="{07CB715E-0C93-924E-87D2-11A0D9EF471E}"/>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79" name="Picture 178" descr="si.png">
              <a:extLst>
                <a:ext uri="{FF2B5EF4-FFF2-40B4-BE49-F238E27FC236}">
                  <a16:creationId xmlns:a16="http://schemas.microsoft.com/office/drawing/2014/main" id="{577A9278-19F0-404F-A20C-94A8A01A37B0}"/>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3882066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64" y="1666880"/>
            <a:ext cx="6625167" cy="4324351"/>
          </a:xfrm>
          <a:prstGeom prst="rect">
            <a:avLst/>
          </a:prstGeom>
        </p:spPr>
        <p:txBody>
          <a:bodyPr/>
          <a:lstStyle>
            <a:lvl1pPr>
              <a:defRPr sz="1467"/>
            </a:lvl1pPr>
            <a:lvl2pPr>
              <a:defRPr sz="1467"/>
            </a:lvl2pPr>
            <a:lvl3pPr>
              <a:defRPr sz="1467"/>
            </a:lvl3pPr>
            <a:lvl4pPr>
              <a:defRPr sz="1467"/>
            </a:lvl4pPr>
            <a:lvl5pPr>
              <a:defRPr sz="1467"/>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Placeholder 3"/>
          <p:cNvSpPr>
            <a:spLocks noGrp="1"/>
          </p:cNvSpPr>
          <p:nvPr>
            <p:ph type="body" sz="half" idx="2"/>
          </p:nvPr>
        </p:nvSpPr>
        <p:spPr>
          <a:xfrm>
            <a:off x="825500" y="1666820"/>
            <a:ext cx="3795184" cy="4324351"/>
          </a:xfrm>
          <a:prstGeom prst="rect">
            <a:avLst/>
          </a:prstGeom>
        </p:spPr>
        <p:txBody>
          <a:bodyPr/>
          <a:lstStyle>
            <a:lvl1pPr marL="0" indent="0">
              <a:buNone/>
              <a:defRPr sz="1467"/>
            </a:lvl1pPr>
            <a:lvl2pPr marL="457083" indent="0">
              <a:buNone/>
              <a:defRPr sz="1200"/>
            </a:lvl2pPr>
            <a:lvl3pPr marL="914173" indent="0">
              <a:buNone/>
              <a:defRPr sz="1067"/>
            </a:lvl3pPr>
            <a:lvl4pPr marL="1371260" indent="0">
              <a:buNone/>
              <a:defRPr sz="933"/>
            </a:lvl4pPr>
            <a:lvl5pPr marL="1828346" indent="0">
              <a:buNone/>
              <a:defRPr sz="933"/>
            </a:lvl5pPr>
            <a:lvl6pPr marL="2285438" indent="0">
              <a:buNone/>
              <a:defRPr sz="933"/>
            </a:lvl6pPr>
            <a:lvl7pPr marL="2742518" indent="0">
              <a:buNone/>
              <a:defRPr sz="933"/>
            </a:lvl7pPr>
            <a:lvl8pPr marL="3199600" indent="0">
              <a:buNone/>
              <a:defRPr sz="933"/>
            </a:lvl8pPr>
            <a:lvl9pPr marL="3656683" indent="0">
              <a:buNone/>
              <a:defRPr sz="933"/>
            </a:lvl9pPr>
          </a:lstStyle>
          <a:p>
            <a:pPr lvl="0"/>
            <a:r>
              <a:rPr lang="en-US" noProof="0"/>
              <a:t>Click to edit Master text styles</a:t>
            </a:r>
          </a:p>
        </p:txBody>
      </p:sp>
      <p:sp>
        <p:nvSpPr>
          <p:cNvPr id="5" name="Title 1"/>
          <p:cNvSpPr>
            <a:spLocks noGrp="1"/>
          </p:cNvSpPr>
          <p:nvPr>
            <p:ph type="title"/>
          </p:nvPr>
        </p:nvSpPr>
        <p:spPr>
          <a:xfrm>
            <a:off x="190784" y="151957"/>
            <a:ext cx="9566461" cy="446275"/>
          </a:xfrm>
          <a:prstGeom prst="rect">
            <a:avLst/>
          </a:prstGeom>
        </p:spPr>
        <p:txBody>
          <a:bodyPr/>
          <a:lstStyle/>
          <a:p>
            <a:r>
              <a:rPr lang="en-US" noProof="0"/>
              <a:t>Click to edit Master title style</a:t>
            </a:r>
            <a:endParaRPr lang="en-GB" noProof="0"/>
          </a:p>
        </p:txBody>
      </p:sp>
    </p:spTree>
    <p:extLst>
      <p:ext uri="{BB962C8B-B14F-4D97-AF65-F5344CB8AC3E}">
        <p14:creationId xmlns:p14="http://schemas.microsoft.com/office/powerpoint/2010/main" val="10237883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EAC790A-7B04-0356-D58F-DFE910B6209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448" y="-25002"/>
            <a:ext cx="12326759" cy="6933802"/>
          </a:xfrm>
          <a:prstGeom prst="rect">
            <a:avLst/>
          </a:prstGeom>
        </p:spPr>
      </p:pic>
      <p:pic>
        <p:nvPicPr>
          <p:cNvPr id="2" name="Picture 1">
            <a:extLst>
              <a:ext uri="{FF2B5EF4-FFF2-40B4-BE49-F238E27FC236}">
                <a16:creationId xmlns:a16="http://schemas.microsoft.com/office/drawing/2014/main" id="{B808C183-7AB9-80D3-4C2F-1754DAFD0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 name="Picture 2">
            <a:extLst>
              <a:ext uri="{FF2B5EF4-FFF2-40B4-BE49-F238E27FC236}">
                <a16:creationId xmlns:a16="http://schemas.microsoft.com/office/drawing/2014/main" id="{26679B63-E41B-842E-1AAA-744CCCB71AE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4" name="Picture 3">
            <a:extLst>
              <a:ext uri="{FF2B5EF4-FFF2-40B4-BE49-F238E27FC236}">
                <a16:creationId xmlns:a16="http://schemas.microsoft.com/office/drawing/2014/main" id="{537698DB-8E4B-F8DE-F593-94DB99E7729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spTree>
    <p:extLst>
      <p:ext uri="{BB962C8B-B14F-4D97-AF65-F5344CB8AC3E}">
        <p14:creationId xmlns:p14="http://schemas.microsoft.com/office/powerpoint/2010/main" val="206785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53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DDA93A-6241-AFD7-3733-9CD8ABDBB32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0503FA-D40F-1E6B-4652-F6A479707D2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2F65245-7A4E-B17B-38A2-326F2B9B94A4}"/>
              </a:ext>
            </a:extLst>
          </p:cNvPr>
          <p:cNvSpPr>
            <a:spLocks noGrp="1"/>
          </p:cNvSpPr>
          <p:nvPr>
            <p:ph type="dt" sz="half" idx="10"/>
          </p:nvPr>
        </p:nvSpPr>
        <p:spPr/>
        <p:txBody>
          <a:bodyPr/>
          <a:lstStyle/>
          <a:p>
            <a:r>
              <a:rPr lang="en-US"/>
              <a:t>ESA | Way forward for Strategy 2040  |  APRIL 2024</a:t>
            </a:r>
            <a:endParaRPr lang="fr-FR"/>
          </a:p>
        </p:txBody>
      </p:sp>
      <p:sp>
        <p:nvSpPr>
          <p:cNvPr id="5" name="Espace réservé du pied de page 4">
            <a:extLst>
              <a:ext uri="{FF2B5EF4-FFF2-40B4-BE49-F238E27FC236}">
                <a16:creationId xmlns:a16="http://schemas.microsoft.com/office/drawing/2014/main" id="{8DF25774-2923-12DE-DFE4-FB1DD786C01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B8EECDB-2269-143B-C52F-B7BE76140D02}"/>
              </a:ext>
            </a:extLst>
          </p:cNvPr>
          <p:cNvSpPr>
            <a:spLocks noGrp="1"/>
          </p:cNvSpPr>
          <p:nvPr>
            <p:ph type="sldNum" sz="quarter" idx="12"/>
          </p:nvPr>
        </p:nvSpPr>
        <p:spPr/>
        <p:txBody>
          <a:bodyPr/>
          <a:lstStyle/>
          <a:p>
            <a:fld id="{66157E93-6571-4903-8C30-BAF1F371AD77}" type="slidenum">
              <a:rPr lang="fr-FR" smtClean="0"/>
              <a:t>‹#›</a:t>
            </a:fld>
            <a:endParaRPr lang="fr-FR"/>
          </a:p>
        </p:txBody>
      </p:sp>
    </p:spTree>
    <p:extLst>
      <p:ext uri="{BB962C8B-B14F-4D97-AF65-F5344CB8AC3E}">
        <p14:creationId xmlns:p14="http://schemas.microsoft.com/office/powerpoint/2010/main" val="15029238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lide Contenu">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048820-966B-69EC-FAF2-75870936F6D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3" name="Title 12">
            <a:extLst>
              <a:ext uri="{FF2B5EF4-FFF2-40B4-BE49-F238E27FC236}">
                <a16:creationId xmlns:a16="http://schemas.microsoft.com/office/drawing/2014/main" id="{336A8825-35EE-71CD-15FA-9DA3734272C0}"/>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3379951331"/>
      </p:ext>
    </p:extLst>
  </p:cSld>
  <p:clrMapOvr>
    <a:masterClrMapping/>
  </p:clrMapOvr>
  <p:transition>
    <p:push/>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15411" y="154800"/>
            <a:ext cx="10081234" cy="565200"/>
          </a:xfrm>
        </p:spPr>
        <p:txBody>
          <a:bodyPr/>
          <a:lstStyle>
            <a:lvl1pPr algn="l">
              <a:defRPr sz="2992"/>
            </a:lvl1pPr>
          </a:lstStyle>
          <a:p>
            <a:r>
              <a:rPr lang="en-US" altLang="en-US" noProof="0"/>
              <a:t>Click to edit Master title style</a:t>
            </a:r>
            <a:endParaRPr lang="en-GB" noProof="0"/>
          </a:p>
        </p:txBody>
      </p:sp>
    </p:spTree>
    <p:extLst>
      <p:ext uri="{BB962C8B-B14F-4D97-AF65-F5344CB8AC3E}">
        <p14:creationId xmlns:p14="http://schemas.microsoft.com/office/powerpoint/2010/main" val="237954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93240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39513-3397-7655-B2BD-1D4FAB1411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7309"/>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38" name="Group 37">
            <a:extLst>
              <a:ext uri="{FF2B5EF4-FFF2-40B4-BE49-F238E27FC236}">
                <a16:creationId xmlns:a16="http://schemas.microsoft.com/office/drawing/2014/main" id="{13CC6229-2043-46BB-9B16-893C40448AE2}"/>
              </a:ext>
            </a:extLst>
          </p:cNvPr>
          <p:cNvGrpSpPr>
            <a:grpSpLocks noChangeAspect="1"/>
          </p:cNvGrpSpPr>
          <p:nvPr userDrawn="1"/>
        </p:nvGrpSpPr>
        <p:grpSpPr>
          <a:xfrm>
            <a:off x="226688" y="6569736"/>
            <a:ext cx="8660215" cy="129618"/>
            <a:chOff x="1076500" y="4469696"/>
            <a:chExt cx="9628745" cy="144114"/>
          </a:xfrm>
        </p:grpSpPr>
        <p:pic>
          <p:nvPicPr>
            <p:cNvPr id="39" name="Picture 38" descr="de.png">
              <a:extLst>
                <a:ext uri="{FF2B5EF4-FFF2-40B4-BE49-F238E27FC236}">
                  <a16:creationId xmlns:a16="http://schemas.microsoft.com/office/drawing/2014/main" id="{04C2C85E-63A2-4AEA-8F7A-29DF08762C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784F9B62-B618-4123-8A1F-B8E0614912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BDB3FE3C-B931-4A2E-BC74-2CBF1EC8B2F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180B42E-75C4-4F89-AC47-B2485DDCE07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9821B464-A9D8-4CE0-B518-1EC4B138C5C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DA3AC5D-D342-4911-BEBA-3081074F54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984E047F-2DA4-41F0-BB13-619205E30AA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F698BB9B-9BFE-4066-9F52-B723E08AE1BB}"/>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63EA5330-D4B1-4101-8571-C7B829C3936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8517CF1-10A7-4808-A22E-45C9727D857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22D7740F-2179-435F-8CC5-22A25324E264}"/>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6EA6F2-9339-4469-A553-B0755B3D9D65}"/>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A4D7D54-8166-446E-9B0D-BC60DD68325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69BBFBF-EEAF-4D0C-84D5-325F4D69DBA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DD3C8A94-1496-4DF2-A226-9B69023C92F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44025A3-79A8-4A6B-8415-560728EA392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81F5683-F0E3-4FC3-8C04-17E3CA3693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0C99FA8E-73BF-4002-8AE5-5419301FB4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E101754-E87B-4C27-82D7-8759E408EA2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26F89C20-ADC0-45F6-983A-04DF36AA8BD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F29E7B51-1EF0-4718-86A6-4510DF4CDA4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7F3EAEE-8EE8-49A7-A759-B65A31D33DC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7FCA6AD9-0E32-4970-89F6-2E3551D7038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A3FD47D-CD80-4A0C-9B04-E9F17B89A4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C1E7D57D-D757-4368-8AD3-4A117B79251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AE8806E-C4BC-4158-A90F-1597F18BD2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57688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247512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31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hasCustomPrompt="1"/>
          </p:nvPr>
        </p:nvSpPr>
        <p:spPr>
          <a:xfrm>
            <a:off x="218263" y="882194"/>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256624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863602"/>
            <a:ext cx="11663363" cy="5337175"/>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8445771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LEAR_COLOUR_BG5">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C21EEB4-36F1-4FF2-A848-487C2BDB8A96}"/>
              </a:ext>
            </a:extLst>
          </p:cNvPr>
          <p:cNvCxnSpPr>
            <a:cxnSpLocks/>
          </p:cNvCxnSpPr>
          <p:nvPr/>
        </p:nvCxnSpPr>
        <p:spPr>
          <a:xfrm>
            <a:off x="220062" y="6423025"/>
            <a:ext cx="11704382"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pic>
        <p:nvPicPr>
          <p:cNvPr id="7" name="Picture 2" descr="Image result for copernicus 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523" y="57875"/>
            <a:ext cx="1514380" cy="55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0630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15411" y="154800"/>
            <a:ext cx="10081234" cy="565200"/>
          </a:xfrm>
        </p:spPr>
        <p:txBody>
          <a:bodyPr/>
          <a:lstStyle>
            <a:lvl1pPr algn="l">
              <a:defRPr sz="2992"/>
            </a:lvl1pPr>
          </a:lstStyle>
          <a:p>
            <a:r>
              <a:rPr lang="en-US" altLang="en-US" noProof="0"/>
              <a:t>Click to edit Master title style</a:t>
            </a:r>
            <a:endParaRPr lang="en-GB" noProof="0"/>
          </a:p>
        </p:txBody>
      </p:sp>
    </p:spTree>
    <p:extLst>
      <p:ext uri="{BB962C8B-B14F-4D97-AF65-F5344CB8AC3E}">
        <p14:creationId xmlns:p14="http://schemas.microsoft.com/office/powerpoint/2010/main" val="265883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Slide Contenu">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048820-966B-69EC-FAF2-75870936F6D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3" name="Title 12">
            <a:extLst>
              <a:ext uri="{FF2B5EF4-FFF2-40B4-BE49-F238E27FC236}">
                <a16:creationId xmlns:a16="http://schemas.microsoft.com/office/drawing/2014/main" id="{336A8825-35EE-71CD-15FA-9DA3734272C0}"/>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148181953"/>
      </p:ext>
    </p:extLst>
  </p:cSld>
  <p:clrMapOvr>
    <a:masterClrMapping/>
  </p:clrMapOvr>
  <p:transition>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2" y="144613"/>
            <a:ext cx="9567863" cy="461665"/>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idx="1"/>
          </p:nvPr>
        </p:nvSpPr>
        <p:spPr>
          <a:xfrm>
            <a:off x="228601" y="863602"/>
            <a:ext cx="11663363" cy="5337175"/>
          </a:xfrm>
          <a:prstGeom prst="rect">
            <a:avLst/>
          </a:prstGeom>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2961278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5740" y="996104"/>
            <a:ext cx="11664000" cy="5097600"/>
          </a:xfrm>
          <a:prstGeom prst="rect">
            <a:avLst/>
          </a:prstGeom>
        </p:spPr>
        <p:txBody>
          <a:bodyPr/>
          <a:lstStyle>
            <a:lvl1pPr marL="380990" indent="-380990">
              <a:spcBef>
                <a:spcPts val="576"/>
              </a:spcBef>
              <a:buClr>
                <a:srgbClr val="0070C0"/>
              </a:buClr>
              <a:buFont typeface="Arial" panose="020B0604020202020204" pitchFamily="34" charset="0"/>
              <a:buChar char="•"/>
              <a:defRPr baseline="0"/>
            </a:lvl1pPr>
            <a:lvl2pPr marL="1079946" marR="0" indent="0" algn="l" defTabSz="1219140" rtl="0" eaLnBrk="1" fontAlgn="base" latinLnBrk="0" hangingPunct="1">
              <a:lnSpc>
                <a:spcPct val="119000"/>
              </a:lnSpc>
              <a:spcBef>
                <a:spcPts val="576"/>
              </a:spcBef>
              <a:spcAft>
                <a:spcPct val="0"/>
              </a:spcAft>
              <a:buClr>
                <a:srgbClr val="0070C0"/>
              </a:buClr>
              <a:buSzTx/>
              <a:buFont typeface="Verdana" panose="020B0604030504040204" pitchFamily="34" charset="0"/>
              <a:buChar char="─"/>
              <a:tabLst/>
              <a:defRPr/>
            </a:lvl2pPr>
            <a:lvl3pPr marL="2257688" indent="-380981">
              <a:buFont typeface="Courier New" panose="02070309020205020404" pitchFamily="49" charset="0"/>
              <a:buChar char="o"/>
              <a:defRPr/>
            </a:lvl3pPr>
          </a:lstStyle>
          <a:p>
            <a:pPr lvl="0"/>
            <a:r>
              <a:rPr lang="en-US"/>
              <a:t>Click to edit Master text styles</a:t>
            </a:r>
          </a:p>
          <a:p>
            <a:pPr marL="285750" indent="-285750">
              <a:spcBef>
                <a:spcPts val="432"/>
              </a:spcBef>
              <a:buClr>
                <a:srgbClr val="0070C0"/>
              </a:buClr>
              <a:buFont typeface="Arial" panose="020B0604020202020204" pitchFamily="34" charset="0"/>
              <a:buChar char="•"/>
            </a:pPr>
            <a:r>
              <a:rPr lang="en-GB" sz="2400"/>
              <a:t>First level. </a:t>
            </a:r>
          </a:p>
          <a:p>
            <a:pPr marL="1079946" marR="0" lvl="1" indent="0" algn="l" defTabSz="1219140" rtl="0" eaLnBrk="1" fontAlgn="base" latinLnBrk="0" hangingPunct="1">
              <a:lnSpc>
                <a:spcPct val="119000"/>
              </a:lnSpc>
              <a:spcBef>
                <a:spcPts val="576"/>
              </a:spcBef>
              <a:spcAft>
                <a:spcPct val="0"/>
              </a:spcAft>
              <a:buClr>
                <a:srgbClr val="0070C0"/>
              </a:buClr>
              <a:buSzTx/>
              <a:buFont typeface="Verdana" panose="020B0604030504040204" pitchFamily="34" charset="0"/>
              <a:buChar char="─"/>
              <a:tabLst/>
              <a:defRPr/>
            </a:pPr>
            <a:r>
              <a:rPr lang="en-GB" sz="2400"/>
              <a:t> </a:t>
            </a:r>
            <a:r>
              <a:rPr lang="en-US" sz="2400"/>
              <a:t>Second level</a:t>
            </a:r>
          </a:p>
          <a:p>
            <a:pPr lvl="2"/>
            <a:r>
              <a:rPr lang="en-US"/>
              <a:t>Third level</a:t>
            </a:r>
          </a:p>
          <a:p>
            <a:pPr lvl="3"/>
            <a:r>
              <a:rPr lang="en-US"/>
              <a:t>Fourth level</a:t>
            </a:r>
          </a:p>
          <a:p>
            <a:pPr lvl="4"/>
            <a:r>
              <a:rPr lang="en-US"/>
              <a:t>Fifth level</a:t>
            </a:r>
            <a:endParaRPr lang="en-US" noProof="0"/>
          </a:p>
        </p:txBody>
      </p:sp>
      <p:sp>
        <p:nvSpPr>
          <p:cNvPr id="4" name="Title 3"/>
          <p:cNvSpPr>
            <a:spLocks noGrp="1"/>
          </p:cNvSpPr>
          <p:nvPr>
            <p:ph type="title"/>
          </p:nvPr>
        </p:nvSpPr>
        <p:spPr>
          <a:xfrm>
            <a:off x="190502" y="144613"/>
            <a:ext cx="9567863" cy="46166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657727181"/>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5740" y="996104"/>
            <a:ext cx="11664000" cy="5097600"/>
          </a:xfrm>
          <a:prstGeom prst="rect">
            <a:avLst/>
          </a:prstGeom>
        </p:spPr>
        <p:txBody>
          <a:bodyPr/>
          <a:lstStyle>
            <a:lvl1pPr marL="380990" indent="-380990">
              <a:spcBef>
                <a:spcPts val="576"/>
              </a:spcBef>
              <a:buClr>
                <a:srgbClr val="0070C0"/>
              </a:buClr>
              <a:buFont typeface="Arial" panose="020B0604020202020204" pitchFamily="34" charset="0"/>
              <a:buChar char="•"/>
              <a:defRPr baseline="0"/>
            </a:lvl1pPr>
            <a:lvl2pPr marL="1079946" marR="0" indent="0" algn="l" defTabSz="1219140" rtl="0" eaLnBrk="1" fontAlgn="base" latinLnBrk="0" hangingPunct="1">
              <a:lnSpc>
                <a:spcPct val="119000"/>
              </a:lnSpc>
              <a:spcBef>
                <a:spcPts val="576"/>
              </a:spcBef>
              <a:spcAft>
                <a:spcPct val="0"/>
              </a:spcAft>
              <a:buClr>
                <a:srgbClr val="0070C0"/>
              </a:buClr>
              <a:buSzTx/>
              <a:buFont typeface="Verdana" panose="020B0604030504040204" pitchFamily="34" charset="0"/>
              <a:buChar char="─"/>
              <a:tabLst/>
              <a:defRPr/>
            </a:lvl2pPr>
            <a:lvl3pPr marL="2257688" indent="-380981">
              <a:buFont typeface="Courier New" panose="02070309020205020404" pitchFamily="49" charset="0"/>
              <a:buChar char="o"/>
              <a:defRPr/>
            </a:lvl3pPr>
          </a:lstStyle>
          <a:p>
            <a:pPr lvl="0"/>
            <a:r>
              <a:rPr lang="en-US"/>
              <a:t>Click to edit Master text styles</a:t>
            </a:r>
          </a:p>
          <a:p>
            <a:pPr marL="285750" indent="-285750">
              <a:spcBef>
                <a:spcPts val="432"/>
              </a:spcBef>
              <a:buClr>
                <a:srgbClr val="0070C0"/>
              </a:buClr>
              <a:buFont typeface="Arial" panose="020B0604020202020204" pitchFamily="34" charset="0"/>
              <a:buChar char="•"/>
            </a:pPr>
            <a:r>
              <a:rPr lang="en-GB" sz="2400"/>
              <a:t>First level. </a:t>
            </a:r>
          </a:p>
          <a:p>
            <a:pPr marL="1079946" marR="0" lvl="1" indent="0" algn="l" defTabSz="1219140" rtl="0" eaLnBrk="1" fontAlgn="base" latinLnBrk="0" hangingPunct="1">
              <a:lnSpc>
                <a:spcPct val="119000"/>
              </a:lnSpc>
              <a:spcBef>
                <a:spcPts val="576"/>
              </a:spcBef>
              <a:spcAft>
                <a:spcPct val="0"/>
              </a:spcAft>
              <a:buClr>
                <a:srgbClr val="0070C0"/>
              </a:buClr>
              <a:buSzTx/>
              <a:buFont typeface="Verdana" panose="020B0604030504040204" pitchFamily="34" charset="0"/>
              <a:buChar char="─"/>
              <a:tabLst/>
              <a:defRPr/>
            </a:pPr>
            <a:r>
              <a:rPr lang="en-GB" sz="2400"/>
              <a:t> </a:t>
            </a:r>
            <a:r>
              <a:rPr lang="en-US" sz="2400"/>
              <a:t>Second level</a:t>
            </a:r>
          </a:p>
          <a:p>
            <a:pPr lvl="2"/>
            <a:r>
              <a:rPr lang="en-US"/>
              <a:t>Third level</a:t>
            </a:r>
          </a:p>
          <a:p>
            <a:pPr lvl="3"/>
            <a:r>
              <a:rPr lang="en-US"/>
              <a:t>Fourth level</a:t>
            </a:r>
          </a:p>
          <a:p>
            <a:pPr lvl="4"/>
            <a:r>
              <a:rPr lang="en-US"/>
              <a:t>Fifth level</a:t>
            </a:r>
            <a:endParaRPr lang="en-US" noProof="0"/>
          </a:p>
        </p:txBody>
      </p:sp>
      <p:sp>
        <p:nvSpPr>
          <p:cNvPr id="4" name="Title 3"/>
          <p:cNvSpPr>
            <a:spLocks noGrp="1"/>
          </p:cNvSpPr>
          <p:nvPr>
            <p:ph type="title"/>
          </p:nvPr>
        </p:nvSpPr>
        <p:spPr>
          <a:xfrm>
            <a:off x="190502" y="144613"/>
            <a:ext cx="9567863" cy="46166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46436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585395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67003" y="-2667001"/>
            <a:ext cx="6858001" cy="12192001"/>
          </a:xfrm>
          <a:prstGeom prst="rect">
            <a:avLst/>
          </a:prstGeom>
        </p:spPr>
      </p:pic>
      <p:sp>
        <p:nvSpPr>
          <p:cNvPr id="37" name="TextBox 36">
            <a:extLst>
              <a:ext uri="{FF2B5EF4-FFF2-40B4-BE49-F238E27FC236}">
                <a16:creationId xmlns:a16="http://schemas.microsoft.com/office/drawing/2014/main" id="{5D065585-D214-E34D-9C40-2D63B348206A}"/>
              </a:ext>
            </a:extLst>
          </p:cNvPr>
          <p:cNvSpPr txBox="1"/>
          <p:nvPr userDrawn="1"/>
        </p:nvSpPr>
        <p:spPr>
          <a:xfrm>
            <a:off x="51409" y="6231801"/>
            <a:ext cx="4613189" cy="276999"/>
          </a:xfrm>
          <a:prstGeom prst="rect">
            <a:avLst/>
          </a:prstGeom>
          <a:noFill/>
        </p:spPr>
        <p:txBody>
          <a:bodyPr wrap="square" rtlCol="0">
            <a:spAutoFit/>
          </a:bodyPr>
          <a:lstStyle/>
          <a:p>
            <a:r>
              <a:rPr lang="en-GB" sz="1197">
                <a:solidFill>
                  <a:schemeClr val="bg1"/>
                </a:solidFill>
                <a:latin typeface="Arial" panose="020B0604020202020204" pitchFamily="34" charset="0"/>
                <a:cs typeface="Arial" panose="020B0604020202020204" pitchFamily="34" charset="0"/>
              </a:rPr>
              <a:t>ESA UNCLASSIFIED – For Official Use </a:t>
            </a:r>
          </a:p>
        </p:txBody>
      </p:sp>
      <p:pic>
        <p:nvPicPr>
          <p:cNvPr id="90" name="Picture 89">
            <a:extLst>
              <a:ext uri="{FF2B5EF4-FFF2-40B4-BE49-F238E27FC236}">
                <a16:creationId xmlns:a16="http://schemas.microsoft.com/office/drawing/2014/main" id="{1CCBFAEE-10E0-784B-9894-DEBB5F8C1C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6804" y="6556081"/>
            <a:ext cx="2182560" cy="141224"/>
          </a:xfrm>
          <a:prstGeom prst="rect">
            <a:avLst/>
          </a:prstGeom>
        </p:spPr>
      </p:pic>
      <p:pic>
        <p:nvPicPr>
          <p:cNvPr id="91" name="Picture 90">
            <a:extLst>
              <a:ext uri="{FF2B5EF4-FFF2-40B4-BE49-F238E27FC236}">
                <a16:creationId xmlns:a16="http://schemas.microsoft.com/office/drawing/2014/main" id="{0B07B572-E4F9-BF4A-80A7-44FBFF78E78C}"/>
              </a:ext>
            </a:extLst>
          </p:cNvPr>
          <p:cNvPicPr>
            <a:picLocks noChangeAspect="1"/>
          </p:cNvPicPr>
          <p:nvPr userDrawn="1"/>
        </p:nvPicPr>
        <p:blipFill rotWithShape="1">
          <a:blip r:embed="rId4">
            <a:lum bright="70000" contrast="-70000"/>
          </a:blip>
          <a:srcRect l="16733" t="28956" r="16294" b="28994"/>
          <a:stretch/>
        </p:blipFill>
        <p:spPr>
          <a:xfrm>
            <a:off x="10701869" y="121923"/>
            <a:ext cx="1409713" cy="555415"/>
          </a:xfrm>
          <a:prstGeom prst="rect">
            <a:avLst/>
          </a:prstGeom>
        </p:spPr>
      </p:pic>
      <p:grpSp>
        <p:nvGrpSpPr>
          <p:cNvPr id="32" name="Group 31">
            <a:extLst>
              <a:ext uri="{FF2B5EF4-FFF2-40B4-BE49-F238E27FC236}">
                <a16:creationId xmlns:a16="http://schemas.microsoft.com/office/drawing/2014/main" id="{4795F228-4534-4C49-B940-F286B41BC43D}"/>
              </a:ext>
            </a:extLst>
          </p:cNvPr>
          <p:cNvGrpSpPr>
            <a:grpSpLocks noChangeAspect="1"/>
          </p:cNvGrpSpPr>
          <p:nvPr userDrawn="1"/>
        </p:nvGrpSpPr>
        <p:grpSpPr>
          <a:xfrm>
            <a:off x="226690" y="6569738"/>
            <a:ext cx="8660215" cy="129619"/>
            <a:chOff x="1076500" y="4469696"/>
            <a:chExt cx="9628745" cy="144114"/>
          </a:xfrm>
        </p:grpSpPr>
        <p:pic>
          <p:nvPicPr>
            <p:cNvPr id="33" name="Picture 32" descr="de.png">
              <a:extLst>
                <a:ext uri="{FF2B5EF4-FFF2-40B4-BE49-F238E27FC236}">
                  <a16:creationId xmlns:a16="http://schemas.microsoft.com/office/drawing/2014/main" id="{8499C94D-46C6-5145-A1F2-2A45B7EC4E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4" name="Picture 33" descr="at.png">
              <a:extLst>
                <a:ext uri="{FF2B5EF4-FFF2-40B4-BE49-F238E27FC236}">
                  <a16:creationId xmlns:a16="http://schemas.microsoft.com/office/drawing/2014/main" id="{7A9BEA7A-10CD-6248-9AAB-D0A5C106DA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5" name="Picture 34" descr="be.png">
              <a:extLst>
                <a:ext uri="{FF2B5EF4-FFF2-40B4-BE49-F238E27FC236}">
                  <a16:creationId xmlns:a16="http://schemas.microsoft.com/office/drawing/2014/main" id="{1DEB47BB-AB37-FB4B-A70A-4A98F78C0B2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36" name="Picture 35" descr="dk.png">
              <a:extLst>
                <a:ext uri="{FF2B5EF4-FFF2-40B4-BE49-F238E27FC236}">
                  <a16:creationId xmlns:a16="http://schemas.microsoft.com/office/drawing/2014/main" id="{F7E8212E-CE5A-B04D-9631-C622CEEBDFB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38" name="Picture 37" descr="es.png">
              <a:extLst>
                <a:ext uri="{FF2B5EF4-FFF2-40B4-BE49-F238E27FC236}">
                  <a16:creationId xmlns:a16="http://schemas.microsoft.com/office/drawing/2014/main" id="{26C23BB9-4FBD-234B-B7AD-3B4BD68E73B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39" name="Picture 38" descr="ee.png">
              <a:extLst>
                <a:ext uri="{FF2B5EF4-FFF2-40B4-BE49-F238E27FC236}">
                  <a16:creationId xmlns:a16="http://schemas.microsoft.com/office/drawing/2014/main" id="{EAABBA7E-C587-6D46-9A7C-AE204792110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0" name="Picture 39" descr="fi.png">
              <a:extLst>
                <a:ext uri="{FF2B5EF4-FFF2-40B4-BE49-F238E27FC236}">
                  <a16:creationId xmlns:a16="http://schemas.microsoft.com/office/drawing/2014/main" id="{E6ABD270-152E-B64A-A3FD-7DA5639EFC7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1" name="Picture 40" descr="fr.png">
              <a:extLst>
                <a:ext uri="{FF2B5EF4-FFF2-40B4-BE49-F238E27FC236}">
                  <a16:creationId xmlns:a16="http://schemas.microsoft.com/office/drawing/2014/main" id="{C0EDA117-514D-B644-9C5E-329E10C3942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2" name="Picture 41" descr="gr.png">
              <a:extLst>
                <a:ext uri="{FF2B5EF4-FFF2-40B4-BE49-F238E27FC236}">
                  <a16:creationId xmlns:a16="http://schemas.microsoft.com/office/drawing/2014/main" id="{4B0AC34B-9D52-864A-B0F9-F5F7229F2A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3" name="Picture 42" descr="hu.png">
              <a:extLst>
                <a:ext uri="{FF2B5EF4-FFF2-40B4-BE49-F238E27FC236}">
                  <a16:creationId xmlns:a16="http://schemas.microsoft.com/office/drawing/2014/main" id="{473E8FE0-ECF3-AA48-96AA-11B6C109521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4" name="Picture 43" descr="ie.png">
              <a:extLst>
                <a:ext uri="{FF2B5EF4-FFF2-40B4-BE49-F238E27FC236}">
                  <a16:creationId xmlns:a16="http://schemas.microsoft.com/office/drawing/2014/main" id="{C0ED0A0F-2956-4045-98CA-8B935B3F0E8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5" name="Picture 44" descr="it.png">
              <a:extLst>
                <a:ext uri="{FF2B5EF4-FFF2-40B4-BE49-F238E27FC236}">
                  <a16:creationId xmlns:a16="http://schemas.microsoft.com/office/drawing/2014/main" id="{D85F234A-F895-9441-8211-269BF8D7580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6" name="Picture 45" descr="lu.png">
              <a:extLst>
                <a:ext uri="{FF2B5EF4-FFF2-40B4-BE49-F238E27FC236}">
                  <a16:creationId xmlns:a16="http://schemas.microsoft.com/office/drawing/2014/main" id="{F2A62EA0-6390-9E4D-A7DB-6D88CB69486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47" name="Picture 46" descr="no.png">
              <a:extLst>
                <a:ext uri="{FF2B5EF4-FFF2-40B4-BE49-F238E27FC236}">
                  <a16:creationId xmlns:a16="http://schemas.microsoft.com/office/drawing/2014/main" id="{F0782447-11F7-A34A-AD0C-CF844EC85B9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48" name="Picture 47" descr="nl.png">
              <a:extLst>
                <a:ext uri="{FF2B5EF4-FFF2-40B4-BE49-F238E27FC236}">
                  <a16:creationId xmlns:a16="http://schemas.microsoft.com/office/drawing/2014/main" id="{F80CAEC9-A1FF-AE42-9C5E-D214D93F10C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49" name="Picture 48" descr="pl.png">
              <a:extLst>
                <a:ext uri="{FF2B5EF4-FFF2-40B4-BE49-F238E27FC236}">
                  <a16:creationId xmlns:a16="http://schemas.microsoft.com/office/drawing/2014/main" id="{619BCC60-2884-874E-85FB-334FAB1D202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0" name="Picture 49" descr="pt.png">
              <a:extLst>
                <a:ext uri="{FF2B5EF4-FFF2-40B4-BE49-F238E27FC236}">
                  <a16:creationId xmlns:a16="http://schemas.microsoft.com/office/drawing/2014/main" id="{B3BC0347-BFE1-B64B-B40C-79CFC962A6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1" name="Picture 50" descr="cz.png">
              <a:extLst>
                <a:ext uri="{FF2B5EF4-FFF2-40B4-BE49-F238E27FC236}">
                  <a16:creationId xmlns:a16="http://schemas.microsoft.com/office/drawing/2014/main" id="{CCB5909D-5B71-F640-A3CF-48E79BBF661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2" name="Picture 51" descr="ro.png">
              <a:extLst>
                <a:ext uri="{FF2B5EF4-FFF2-40B4-BE49-F238E27FC236}">
                  <a16:creationId xmlns:a16="http://schemas.microsoft.com/office/drawing/2014/main" id="{CED6EFE8-605A-F542-B1D6-8056ADBBBC5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3" name="Picture 52" descr="se.png">
              <a:extLst>
                <a:ext uri="{FF2B5EF4-FFF2-40B4-BE49-F238E27FC236}">
                  <a16:creationId xmlns:a16="http://schemas.microsoft.com/office/drawing/2014/main" id="{C000DF7C-8E98-B448-827F-11756CAAD41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4" name="Picture 53" descr="ch.png">
              <a:extLst>
                <a:ext uri="{FF2B5EF4-FFF2-40B4-BE49-F238E27FC236}">
                  <a16:creationId xmlns:a16="http://schemas.microsoft.com/office/drawing/2014/main" id="{232FD42B-7A15-574B-B8BE-E2042D5EDFE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5" name="Picture 54" descr="uk.png">
              <a:extLst>
                <a:ext uri="{FF2B5EF4-FFF2-40B4-BE49-F238E27FC236}">
                  <a16:creationId xmlns:a16="http://schemas.microsoft.com/office/drawing/2014/main" id="{FD8B027B-F26D-7B49-B8DD-830C0F1ED78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6" name="Picture 55">
              <a:extLst>
                <a:ext uri="{FF2B5EF4-FFF2-40B4-BE49-F238E27FC236}">
                  <a16:creationId xmlns:a16="http://schemas.microsoft.com/office/drawing/2014/main" id="{E0D4FE79-E6AA-3B4F-8ADF-1B919952519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57" name="Picture 56">
              <a:extLst>
                <a:ext uri="{FF2B5EF4-FFF2-40B4-BE49-F238E27FC236}">
                  <a16:creationId xmlns:a16="http://schemas.microsoft.com/office/drawing/2014/main" id="{B7D53560-AF68-794E-942C-181A71074869}"/>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58" name="Picture 57" descr="ca.png">
              <a:extLst>
                <a:ext uri="{FF2B5EF4-FFF2-40B4-BE49-F238E27FC236}">
                  <a16:creationId xmlns:a16="http://schemas.microsoft.com/office/drawing/2014/main" id="{25BCE5D7-77F6-1C46-8D21-21932F49CB9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59" name="Picture 58" descr="si.png">
              <a:extLst>
                <a:ext uri="{FF2B5EF4-FFF2-40B4-BE49-F238E27FC236}">
                  <a16:creationId xmlns:a16="http://schemas.microsoft.com/office/drawing/2014/main" id="{89202708-1853-6041-80C2-6FDF3FBFFF9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641194085"/>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0" fontAlgn="base" latinLnBrk="0" hangingPunct="0">
              <a:lnSpc>
                <a:spcPct val="100000"/>
              </a:lnSpc>
              <a:spcBef>
                <a:spcPct val="0"/>
              </a:spcBef>
              <a:spcAft>
                <a:spcPct val="0"/>
              </a:spcAft>
              <a:buClrTx/>
              <a:buSzTx/>
              <a:buFontTx/>
              <a:buNone/>
              <a:tabLst/>
              <a:defRPr/>
            </a:pPr>
            <a:endParaRPr kumimoji="0" lang="en-GB" sz="2394" b="0" i="0" u="none" strike="noStrike" kern="1200" cap="none" spc="0" normalizeH="0" baseline="0" noProof="0">
              <a:ln>
                <a:noFill/>
              </a:ln>
              <a:solidFill>
                <a:srgbClr val="FFFFFF"/>
              </a:solidFill>
              <a:effectLst/>
              <a:uLnTx/>
              <a:uFillTx/>
              <a:latin typeface="Verdana"/>
              <a:ea typeface="+mn-ea"/>
              <a:cs typeface="+mn-cs"/>
            </a:endParaRPr>
          </a:p>
        </p:txBody>
      </p:sp>
      <p:pic>
        <p:nvPicPr>
          <p:cNvPr id="34" name="Picture 33">
            <a:extLst>
              <a:ext uri="{FF2B5EF4-FFF2-40B4-BE49-F238E27FC236}">
                <a16:creationId xmlns:a16="http://schemas.microsoft.com/office/drawing/2014/main" id="{4CEC27F6-6F52-4581-82C7-07D5604998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5" name="Rectangle 34">
            <a:extLst>
              <a:ext uri="{FF2B5EF4-FFF2-40B4-BE49-F238E27FC236}">
                <a16:creationId xmlns:a16="http://schemas.microsoft.com/office/drawing/2014/main" id="{712C3B81-F956-4EF3-86FE-D36BD5A0DE5F}"/>
              </a:ext>
            </a:extLst>
          </p:cNvPr>
          <p:cNvSpPr/>
          <p:nvPr userDrawn="1"/>
        </p:nvSpPr>
        <p:spPr>
          <a:xfrm>
            <a:off x="0" y="0"/>
            <a:ext cx="12202362" cy="6858002"/>
          </a:xfrm>
          <a:prstGeom prst="rect">
            <a:avLst/>
          </a:prstGeom>
          <a:solidFill>
            <a:srgbClr val="001B3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2835460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19148" y="3886202"/>
            <a:ext cx="10598400" cy="491994"/>
          </a:xfrm>
          <a:prstGeom prst="rect">
            <a:avLst/>
          </a:prstGeom>
        </p:spPr>
        <p:txBody>
          <a:bodyPr wrap="square">
            <a:spAutoFit/>
          </a:bodyPr>
          <a:lstStyle>
            <a:lvl1pPr marL="0" indent="0">
              <a:buFont typeface="Verdana" pitchFamily="34" charset="0"/>
              <a:buNone/>
              <a:defRPr sz="2394"/>
            </a:lvl1pPr>
          </a:lstStyle>
          <a:p>
            <a:pPr lvl="0"/>
            <a:r>
              <a:rPr lang="en-US" noProof="0"/>
              <a:t>Click to edit Master subtitle style</a:t>
            </a:r>
            <a:endParaRPr lang="en-GB" noProof="0"/>
          </a:p>
        </p:txBody>
      </p:sp>
      <p:sp>
        <p:nvSpPr>
          <p:cNvPr id="56325" name="Rectangle 6"/>
          <p:cNvSpPr>
            <a:spLocks noGrp="1" noChangeArrowheads="1"/>
          </p:cNvSpPr>
          <p:nvPr>
            <p:ph type="ctrTitle"/>
          </p:nvPr>
        </p:nvSpPr>
        <p:spPr>
          <a:xfrm>
            <a:off x="783170" y="2474795"/>
            <a:ext cx="10596033" cy="779700"/>
          </a:xfrm>
          <a:prstGeom prst="rect">
            <a:avLst/>
          </a:prstGeom>
        </p:spPr>
        <p:txBody>
          <a:bodyPr/>
          <a:lstStyle>
            <a:lvl1pPr>
              <a:defRPr sz="4255">
                <a:solidFill>
                  <a:schemeClr val="accent1"/>
                </a:solidFill>
              </a:defRPr>
            </a:lvl1pPr>
          </a:lstStyle>
          <a:p>
            <a:pPr lvl="0"/>
            <a:r>
              <a:rPr lang="en-US" noProof="0"/>
              <a:t>Click to edit Master title style</a:t>
            </a:r>
            <a:endParaRPr lang="en-GB" noProof="0"/>
          </a:p>
        </p:txBody>
      </p:sp>
      <p:sp>
        <p:nvSpPr>
          <p:cNvPr id="56347" name="Text Box 27"/>
          <p:cNvSpPr txBox="1">
            <a:spLocks noChangeArrowheads="1"/>
          </p:cNvSpPr>
          <p:nvPr userDrawn="1"/>
        </p:nvSpPr>
        <p:spPr bwMode="auto">
          <a:xfrm>
            <a:off x="842434" y="5680793"/>
            <a:ext cx="6688667" cy="99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marL="0" marR="0" lvl="0" indent="0" algn="l" defTabSz="911908" rtl="0" eaLnBrk="0" fontAlgn="base" latinLnBrk="0" hangingPunct="0">
              <a:lnSpc>
                <a:spcPct val="100000"/>
              </a:lnSpc>
              <a:spcBef>
                <a:spcPct val="50000"/>
              </a:spcBef>
              <a:spcAft>
                <a:spcPct val="0"/>
              </a:spcAft>
              <a:buClrTx/>
              <a:buSzTx/>
              <a:buFontTx/>
              <a:buNone/>
              <a:tabLst/>
              <a:defRPr/>
            </a:pPr>
            <a:r>
              <a:rPr kumimoji="0" lang="en-US" sz="1064"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Issue/Revision: 0.0</a:t>
            </a:r>
          </a:p>
          <a:p>
            <a:pPr marL="0" marR="0" lvl="0" indent="0" algn="l" defTabSz="911908" rtl="0" eaLnBrk="0" fontAlgn="base" latinLnBrk="0" hangingPunct="0">
              <a:lnSpc>
                <a:spcPct val="100000"/>
              </a:lnSpc>
              <a:spcBef>
                <a:spcPct val="50000"/>
              </a:spcBef>
              <a:spcAft>
                <a:spcPct val="0"/>
              </a:spcAft>
              <a:buClrTx/>
              <a:buSzTx/>
              <a:buFontTx/>
              <a:buNone/>
              <a:tabLst/>
              <a:defRPr/>
            </a:pPr>
            <a:r>
              <a:rPr kumimoji="0" lang="en-US" sz="1064"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Reference: </a:t>
            </a:r>
          </a:p>
          <a:p>
            <a:pPr marL="0" marR="0" lvl="0" indent="0" algn="l" defTabSz="911908" rtl="0" eaLnBrk="0" fontAlgn="base" latinLnBrk="0" hangingPunct="0">
              <a:lnSpc>
                <a:spcPct val="100000"/>
              </a:lnSpc>
              <a:spcBef>
                <a:spcPct val="50000"/>
              </a:spcBef>
              <a:spcAft>
                <a:spcPct val="0"/>
              </a:spcAft>
              <a:buClrTx/>
              <a:buSzTx/>
              <a:buFontTx/>
              <a:buNone/>
              <a:tabLst/>
              <a:defRPr/>
            </a:pPr>
            <a:r>
              <a:rPr kumimoji="0" lang="en-US" sz="1064"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Status: </a:t>
            </a:r>
          </a:p>
          <a:p>
            <a:pPr marL="0" marR="0" lvl="0" indent="0" algn="l" defTabSz="911908" rtl="0" eaLnBrk="0" fontAlgn="base" latinLnBrk="0" hangingPunct="0">
              <a:lnSpc>
                <a:spcPct val="100000"/>
              </a:lnSpc>
              <a:spcBef>
                <a:spcPct val="50000"/>
              </a:spcBef>
              <a:spcAft>
                <a:spcPct val="0"/>
              </a:spcAft>
              <a:buClrTx/>
              <a:buSzTx/>
              <a:buFontTx/>
              <a:buNone/>
              <a:tabLst/>
              <a:defRPr/>
            </a:pPr>
            <a:r>
              <a:rPr kumimoji="0" lang="en-US" sz="1064" b="0" i="0" u="none" strike="noStrike" kern="1200" cap="none" spc="0" normalizeH="0" baseline="0" noProof="0">
                <a:ln>
                  <a:noFill/>
                </a:ln>
                <a:solidFill>
                  <a:srgbClr val="000000"/>
                </a:solidFill>
                <a:effectLst/>
                <a:uLnTx/>
                <a:uFillTx/>
                <a:latin typeface="Verdana" pitchFamily="34" charset="0"/>
                <a:ea typeface="MS PGothic" pitchFamily="34" charset="-128"/>
                <a:cs typeface="+mn-cs"/>
              </a:rPr>
              <a:t>ESA UNCLASSIFIED - For Official Use</a:t>
            </a:r>
            <a:endParaRPr kumimoji="0" lang="en-GB" sz="1064" b="0" i="0" u="none" strike="noStrike" kern="1200" cap="none" spc="0" normalizeH="0" baseline="0" noProof="0">
              <a:ln>
                <a:noFill/>
              </a:ln>
              <a:solidFill>
                <a:srgbClr val="000000"/>
              </a:solidFill>
              <a:effectLst/>
              <a:uLnTx/>
              <a:uFillTx/>
              <a:latin typeface="Verdana" pitchFamily="34" charset="0"/>
              <a:ea typeface="MS PGothic" pitchFamily="34" charset="-128"/>
              <a:cs typeface="+mn-cs"/>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67002" y="-2667001"/>
            <a:ext cx="6858001" cy="12192001"/>
          </a:xfrm>
          <a:prstGeom prst="rect">
            <a:avLst/>
          </a:prstGeom>
        </p:spPr>
      </p:pic>
      <p:sp>
        <p:nvSpPr>
          <p:cNvPr id="121" name="TextBox 120">
            <a:extLst>
              <a:ext uri="{FF2B5EF4-FFF2-40B4-BE49-F238E27FC236}">
                <a16:creationId xmlns:a16="http://schemas.microsoft.com/office/drawing/2014/main" id="{DF3CB6A4-D412-604B-A8E4-6ECEDA4A48D0}"/>
              </a:ext>
            </a:extLst>
          </p:cNvPr>
          <p:cNvSpPr txBox="1"/>
          <p:nvPr userDrawn="1"/>
        </p:nvSpPr>
        <p:spPr>
          <a:xfrm>
            <a:off x="51409" y="6231801"/>
            <a:ext cx="4613189" cy="276999"/>
          </a:xfrm>
          <a:prstGeom prst="rect">
            <a:avLst/>
          </a:prstGeom>
          <a:noFill/>
        </p:spPr>
        <p:txBody>
          <a:bodyPr wrap="square" rtlCol="0">
            <a:spAutoFit/>
          </a:bodyPr>
          <a:lstStyle/>
          <a:p>
            <a:r>
              <a:rPr lang="en-GB" sz="1197">
                <a:solidFill>
                  <a:schemeClr val="bg1"/>
                </a:solidFill>
                <a:latin typeface="Arial" panose="020B0604020202020204" pitchFamily="34" charset="0"/>
                <a:cs typeface="Arial" panose="020B0604020202020204" pitchFamily="34" charset="0"/>
              </a:rPr>
              <a:t>ESA UNCLASSIFIED – For Official Use </a:t>
            </a:r>
          </a:p>
        </p:txBody>
      </p:sp>
      <p:pic>
        <p:nvPicPr>
          <p:cNvPr id="148" name="Picture 147">
            <a:extLst>
              <a:ext uri="{FF2B5EF4-FFF2-40B4-BE49-F238E27FC236}">
                <a16:creationId xmlns:a16="http://schemas.microsoft.com/office/drawing/2014/main" id="{246C8B3E-7EA5-254A-96D0-BDBF3EABC7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6804" y="6556081"/>
            <a:ext cx="2182560" cy="141224"/>
          </a:xfrm>
          <a:prstGeom prst="rect">
            <a:avLst/>
          </a:prstGeom>
        </p:spPr>
      </p:pic>
      <p:pic>
        <p:nvPicPr>
          <p:cNvPr id="149" name="Picture 148">
            <a:extLst>
              <a:ext uri="{FF2B5EF4-FFF2-40B4-BE49-F238E27FC236}">
                <a16:creationId xmlns:a16="http://schemas.microsoft.com/office/drawing/2014/main" id="{1283DAB2-4DFC-CF49-A082-F4810D8C5F7E}"/>
              </a:ext>
            </a:extLst>
          </p:cNvPr>
          <p:cNvPicPr>
            <a:picLocks noChangeAspect="1"/>
          </p:cNvPicPr>
          <p:nvPr userDrawn="1"/>
        </p:nvPicPr>
        <p:blipFill rotWithShape="1">
          <a:blip r:embed="rId4">
            <a:lum bright="70000" contrast="-70000"/>
          </a:blip>
          <a:srcRect l="16733" t="28956" r="16294" b="28994"/>
          <a:stretch/>
        </p:blipFill>
        <p:spPr>
          <a:xfrm>
            <a:off x="10701869" y="121923"/>
            <a:ext cx="1409713" cy="555415"/>
          </a:xfrm>
          <a:prstGeom prst="rect">
            <a:avLst/>
          </a:prstGeom>
        </p:spPr>
      </p:pic>
      <p:grpSp>
        <p:nvGrpSpPr>
          <p:cNvPr id="35" name="Group 34">
            <a:extLst>
              <a:ext uri="{FF2B5EF4-FFF2-40B4-BE49-F238E27FC236}">
                <a16:creationId xmlns:a16="http://schemas.microsoft.com/office/drawing/2014/main" id="{4795F228-4534-4C49-B940-F286B41BC43D}"/>
              </a:ext>
            </a:extLst>
          </p:cNvPr>
          <p:cNvGrpSpPr>
            <a:grpSpLocks noChangeAspect="1"/>
          </p:cNvGrpSpPr>
          <p:nvPr userDrawn="1"/>
        </p:nvGrpSpPr>
        <p:grpSpPr>
          <a:xfrm>
            <a:off x="226690" y="6569738"/>
            <a:ext cx="8660215" cy="129619"/>
            <a:chOff x="1076500" y="4469696"/>
            <a:chExt cx="9628745" cy="144114"/>
          </a:xfrm>
        </p:grpSpPr>
        <p:pic>
          <p:nvPicPr>
            <p:cNvPr id="36" name="Picture 35" descr="de.png">
              <a:extLst>
                <a:ext uri="{FF2B5EF4-FFF2-40B4-BE49-F238E27FC236}">
                  <a16:creationId xmlns:a16="http://schemas.microsoft.com/office/drawing/2014/main" id="{8499C94D-46C6-5145-A1F2-2A45B7EC4E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7" name="Picture 36" descr="at.png">
              <a:extLst>
                <a:ext uri="{FF2B5EF4-FFF2-40B4-BE49-F238E27FC236}">
                  <a16:creationId xmlns:a16="http://schemas.microsoft.com/office/drawing/2014/main" id="{7A9BEA7A-10CD-6248-9AAB-D0A5C106DA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8" name="Picture 37" descr="be.png">
              <a:extLst>
                <a:ext uri="{FF2B5EF4-FFF2-40B4-BE49-F238E27FC236}">
                  <a16:creationId xmlns:a16="http://schemas.microsoft.com/office/drawing/2014/main" id="{1DEB47BB-AB37-FB4B-A70A-4A98F78C0B2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39" name="Picture 38" descr="dk.png">
              <a:extLst>
                <a:ext uri="{FF2B5EF4-FFF2-40B4-BE49-F238E27FC236}">
                  <a16:creationId xmlns:a16="http://schemas.microsoft.com/office/drawing/2014/main" id="{F7E8212E-CE5A-B04D-9631-C622CEEBDFB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0" name="Picture 39" descr="es.png">
              <a:extLst>
                <a:ext uri="{FF2B5EF4-FFF2-40B4-BE49-F238E27FC236}">
                  <a16:creationId xmlns:a16="http://schemas.microsoft.com/office/drawing/2014/main" id="{26C23BB9-4FBD-234B-B7AD-3B4BD68E73B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1" name="Picture 40" descr="ee.png">
              <a:extLst>
                <a:ext uri="{FF2B5EF4-FFF2-40B4-BE49-F238E27FC236}">
                  <a16:creationId xmlns:a16="http://schemas.microsoft.com/office/drawing/2014/main" id="{EAABBA7E-C587-6D46-9A7C-AE204792110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2" name="Picture 41" descr="fi.png">
              <a:extLst>
                <a:ext uri="{FF2B5EF4-FFF2-40B4-BE49-F238E27FC236}">
                  <a16:creationId xmlns:a16="http://schemas.microsoft.com/office/drawing/2014/main" id="{E6ABD270-152E-B64A-A3FD-7DA5639EFC7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3" name="Picture 42" descr="fr.png">
              <a:extLst>
                <a:ext uri="{FF2B5EF4-FFF2-40B4-BE49-F238E27FC236}">
                  <a16:creationId xmlns:a16="http://schemas.microsoft.com/office/drawing/2014/main" id="{C0EDA117-514D-B644-9C5E-329E10C3942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4" name="Picture 43" descr="gr.png">
              <a:extLst>
                <a:ext uri="{FF2B5EF4-FFF2-40B4-BE49-F238E27FC236}">
                  <a16:creationId xmlns:a16="http://schemas.microsoft.com/office/drawing/2014/main" id="{4B0AC34B-9D52-864A-B0F9-F5F7229F2A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5" name="Picture 44" descr="hu.png">
              <a:extLst>
                <a:ext uri="{FF2B5EF4-FFF2-40B4-BE49-F238E27FC236}">
                  <a16:creationId xmlns:a16="http://schemas.microsoft.com/office/drawing/2014/main" id="{473E8FE0-ECF3-AA48-96AA-11B6C109521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6" name="Picture 45" descr="ie.png">
              <a:extLst>
                <a:ext uri="{FF2B5EF4-FFF2-40B4-BE49-F238E27FC236}">
                  <a16:creationId xmlns:a16="http://schemas.microsoft.com/office/drawing/2014/main" id="{C0ED0A0F-2956-4045-98CA-8B935B3F0E8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7" name="Picture 46" descr="it.png">
              <a:extLst>
                <a:ext uri="{FF2B5EF4-FFF2-40B4-BE49-F238E27FC236}">
                  <a16:creationId xmlns:a16="http://schemas.microsoft.com/office/drawing/2014/main" id="{D85F234A-F895-9441-8211-269BF8D7580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8" name="Picture 47" descr="lu.png">
              <a:extLst>
                <a:ext uri="{FF2B5EF4-FFF2-40B4-BE49-F238E27FC236}">
                  <a16:creationId xmlns:a16="http://schemas.microsoft.com/office/drawing/2014/main" id="{F2A62EA0-6390-9E4D-A7DB-6D88CB69486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49" name="Picture 48" descr="no.png">
              <a:extLst>
                <a:ext uri="{FF2B5EF4-FFF2-40B4-BE49-F238E27FC236}">
                  <a16:creationId xmlns:a16="http://schemas.microsoft.com/office/drawing/2014/main" id="{F0782447-11F7-A34A-AD0C-CF844EC85B9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0" name="Picture 49" descr="nl.png">
              <a:extLst>
                <a:ext uri="{FF2B5EF4-FFF2-40B4-BE49-F238E27FC236}">
                  <a16:creationId xmlns:a16="http://schemas.microsoft.com/office/drawing/2014/main" id="{F80CAEC9-A1FF-AE42-9C5E-D214D93F10C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1" name="Picture 50" descr="pl.png">
              <a:extLst>
                <a:ext uri="{FF2B5EF4-FFF2-40B4-BE49-F238E27FC236}">
                  <a16:creationId xmlns:a16="http://schemas.microsoft.com/office/drawing/2014/main" id="{619BCC60-2884-874E-85FB-334FAB1D202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2" name="Picture 51" descr="pt.png">
              <a:extLst>
                <a:ext uri="{FF2B5EF4-FFF2-40B4-BE49-F238E27FC236}">
                  <a16:creationId xmlns:a16="http://schemas.microsoft.com/office/drawing/2014/main" id="{B3BC0347-BFE1-B64B-B40C-79CFC962A6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3" name="Picture 52" descr="cz.png">
              <a:extLst>
                <a:ext uri="{FF2B5EF4-FFF2-40B4-BE49-F238E27FC236}">
                  <a16:creationId xmlns:a16="http://schemas.microsoft.com/office/drawing/2014/main" id="{CCB5909D-5B71-F640-A3CF-48E79BBF661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4" name="Picture 53" descr="ro.png">
              <a:extLst>
                <a:ext uri="{FF2B5EF4-FFF2-40B4-BE49-F238E27FC236}">
                  <a16:creationId xmlns:a16="http://schemas.microsoft.com/office/drawing/2014/main" id="{CED6EFE8-605A-F542-B1D6-8056ADBBBC5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5" name="Picture 54" descr="se.png">
              <a:extLst>
                <a:ext uri="{FF2B5EF4-FFF2-40B4-BE49-F238E27FC236}">
                  <a16:creationId xmlns:a16="http://schemas.microsoft.com/office/drawing/2014/main" id="{C000DF7C-8E98-B448-827F-11756CAAD41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6" name="Picture 55" descr="ch.png">
              <a:extLst>
                <a:ext uri="{FF2B5EF4-FFF2-40B4-BE49-F238E27FC236}">
                  <a16:creationId xmlns:a16="http://schemas.microsoft.com/office/drawing/2014/main" id="{232FD42B-7A15-574B-B8BE-E2042D5EDFE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7" name="Picture 56" descr="uk.png">
              <a:extLst>
                <a:ext uri="{FF2B5EF4-FFF2-40B4-BE49-F238E27FC236}">
                  <a16:creationId xmlns:a16="http://schemas.microsoft.com/office/drawing/2014/main" id="{FD8B027B-F26D-7B49-B8DD-830C0F1ED78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8" name="Picture 57">
              <a:extLst>
                <a:ext uri="{FF2B5EF4-FFF2-40B4-BE49-F238E27FC236}">
                  <a16:creationId xmlns:a16="http://schemas.microsoft.com/office/drawing/2014/main" id="{E0D4FE79-E6AA-3B4F-8ADF-1B919952519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59" name="Picture 58">
              <a:extLst>
                <a:ext uri="{FF2B5EF4-FFF2-40B4-BE49-F238E27FC236}">
                  <a16:creationId xmlns:a16="http://schemas.microsoft.com/office/drawing/2014/main" id="{B7D53560-AF68-794E-942C-181A71074869}"/>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0" name="Picture 59" descr="ca.png">
              <a:extLst>
                <a:ext uri="{FF2B5EF4-FFF2-40B4-BE49-F238E27FC236}">
                  <a16:creationId xmlns:a16="http://schemas.microsoft.com/office/drawing/2014/main" id="{25BCE5D7-77F6-1C46-8D21-21932F49CB9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1" name="Picture 60" descr="si.png">
              <a:extLst>
                <a:ext uri="{FF2B5EF4-FFF2-40B4-BE49-F238E27FC236}">
                  <a16:creationId xmlns:a16="http://schemas.microsoft.com/office/drawing/2014/main" id="{89202708-1853-6041-80C2-6FDF3FBFFF9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289894833"/>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65" y="1666880"/>
            <a:ext cx="6625167" cy="4324351"/>
          </a:xfrm>
          <a:prstGeom prst="rect">
            <a:avLst/>
          </a:prstGeom>
        </p:spPr>
        <p:txBody>
          <a:bodyPr/>
          <a:lstStyle>
            <a:lvl1pPr>
              <a:defRPr sz="1463"/>
            </a:lvl1pPr>
            <a:lvl2pPr>
              <a:defRPr sz="1463"/>
            </a:lvl2pPr>
            <a:lvl3pPr>
              <a:defRPr sz="1463"/>
            </a:lvl3pPr>
            <a:lvl4pPr>
              <a:defRPr sz="1463"/>
            </a:lvl4pPr>
            <a:lvl5pPr>
              <a:defRPr sz="1463"/>
            </a:lvl5pPr>
            <a:lvl6pPr>
              <a:defRPr sz="1995"/>
            </a:lvl6pPr>
            <a:lvl7pPr>
              <a:defRPr sz="1995"/>
            </a:lvl7pPr>
            <a:lvl8pPr>
              <a:defRPr sz="1995"/>
            </a:lvl8pPr>
            <a:lvl9pPr>
              <a:defRPr sz="1995"/>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Text Placeholder 3"/>
          <p:cNvSpPr>
            <a:spLocks noGrp="1"/>
          </p:cNvSpPr>
          <p:nvPr>
            <p:ph type="body" sz="half" idx="2"/>
          </p:nvPr>
        </p:nvSpPr>
        <p:spPr>
          <a:xfrm>
            <a:off x="825500" y="1666820"/>
            <a:ext cx="3795184" cy="4324351"/>
          </a:xfrm>
          <a:prstGeom prst="rect">
            <a:avLst/>
          </a:prstGeom>
        </p:spPr>
        <p:txBody>
          <a:bodyPr/>
          <a:lstStyle>
            <a:lvl1pPr marL="0" indent="0">
              <a:buNone/>
              <a:defRPr sz="1463"/>
            </a:lvl1pPr>
            <a:lvl2pPr marL="455849" indent="0">
              <a:buNone/>
              <a:defRPr sz="1197"/>
            </a:lvl2pPr>
            <a:lvl3pPr marL="911705" indent="0">
              <a:buNone/>
              <a:defRPr sz="1064"/>
            </a:lvl3pPr>
            <a:lvl4pPr marL="1367558" indent="0">
              <a:buNone/>
              <a:defRPr sz="930"/>
            </a:lvl4pPr>
            <a:lvl5pPr marL="1823409" indent="0">
              <a:buNone/>
              <a:defRPr sz="930"/>
            </a:lvl5pPr>
            <a:lvl6pPr marL="2279267" indent="0">
              <a:buNone/>
              <a:defRPr sz="930"/>
            </a:lvl6pPr>
            <a:lvl7pPr marL="2735113" indent="0">
              <a:buNone/>
              <a:defRPr sz="930"/>
            </a:lvl7pPr>
            <a:lvl8pPr marL="3190961" indent="0">
              <a:buNone/>
              <a:defRPr sz="930"/>
            </a:lvl8pPr>
            <a:lvl9pPr marL="3646810" indent="0">
              <a:buNone/>
              <a:defRPr sz="930"/>
            </a:lvl9pPr>
          </a:lstStyle>
          <a:p>
            <a:pPr lvl="0"/>
            <a:r>
              <a:rPr lang="en-US" noProof="0"/>
              <a:t>Click to edit Master text styles</a:t>
            </a:r>
          </a:p>
        </p:txBody>
      </p:sp>
      <p:sp>
        <p:nvSpPr>
          <p:cNvPr id="5" name="Title 1"/>
          <p:cNvSpPr>
            <a:spLocks noGrp="1"/>
          </p:cNvSpPr>
          <p:nvPr>
            <p:ph type="title"/>
          </p:nvPr>
        </p:nvSpPr>
        <p:spPr>
          <a:xfrm>
            <a:off x="190784" y="151959"/>
            <a:ext cx="9566461" cy="446275"/>
          </a:xfrm>
          <a:prstGeom prst="rect">
            <a:avLst/>
          </a:prstGeom>
        </p:spPr>
        <p:txBody>
          <a:bodyPr/>
          <a:lstStyle/>
          <a:p>
            <a:r>
              <a:rPr lang="en-US" noProof="0"/>
              <a:t>Click to edit Master title style</a:t>
            </a:r>
            <a:endParaRPr lang="en-GB" noProof="0"/>
          </a:p>
        </p:txBody>
      </p:sp>
    </p:spTree>
    <p:extLst>
      <p:ext uri="{BB962C8B-B14F-4D97-AF65-F5344CB8AC3E}">
        <p14:creationId xmlns:p14="http://schemas.microsoft.com/office/powerpoint/2010/main" val="3185774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5740" y="996104"/>
            <a:ext cx="11664000" cy="5097600"/>
          </a:xfrm>
          <a:prstGeom prst="rect">
            <a:avLst/>
          </a:prstGeom>
        </p:spPr>
        <p:txBody>
          <a:bodyPr/>
          <a:lstStyle>
            <a:lvl1pPr marL="284978" indent="-284978">
              <a:spcBef>
                <a:spcPts val="431"/>
              </a:spcBef>
              <a:buClr>
                <a:srgbClr val="0070C0"/>
              </a:buClr>
              <a:buFont typeface="Arial" panose="020B0604020202020204" pitchFamily="34" charset="0"/>
              <a:buChar char="•"/>
              <a:defRPr baseline="0"/>
            </a:lvl1pPr>
            <a:lvl2pPr marL="1077030" marR="0" indent="0" algn="l" defTabSz="1215848" rtl="0" eaLnBrk="1" fontAlgn="base" latinLnBrk="0" hangingPunct="1">
              <a:lnSpc>
                <a:spcPct val="119000"/>
              </a:lnSpc>
              <a:spcBef>
                <a:spcPts val="574"/>
              </a:spcBef>
              <a:spcAft>
                <a:spcPct val="0"/>
              </a:spcAft>
              <a:buClr>
                <a:srgbClr val="0070C0"/>
              </a:buClr>
              <a:buSzTx/>
              <a:buFont typeface="Verdana" panose="020B0604030504040204" pitchFamily="34" charset="0"/>
              <a:buChar char="─"/>
              <a:tabLst/>
              <a:defRPr/>
            </a:lvl2pPr>
            <a:lvl3pPr marL="2251592" indent="-379952">
              <a:buFont typeface="Courier New" panose="02070309020205020404" pitchFamily="49" charset="0"/>
              <a:buChar char="o"/>
              <a:defRPr/>
            </a:lvl3pPr>
          </a:lstStyle>
          <a:p>
            <a:pPr lvl="0"/>
            <a:r>
              <a:rPr lang="en-US"/>
              <a:t>Click to edit Master text styles</a:t>
            </a:r>
          </a:p>
          <a:p>
            <a:pPr marL="285750" indent="-285750">
              <a:spcBef>
                <a:spcPts val="432"/>
              </a:spcBef>
              <a:buClr>
                <a:srgbClr val="0070C0"/>
              </a:buClr>
              <a:buFont typeface="Arial" panose="020B0604020202020204" pitchFamily="34" charset="0"/>
              <a:buChar char="•"/>
            </a:pPr>
            <a:r>
              <a:rPr lang="en-GB" sz="2394"/>
              <a:t>First level. </a:t>
            </a:r>
          </a:p>
          <a:p>
            <a:pPr marL="1077030" marR="0" lvl="1" indent="0" algn="l" defTabSz="1215848" rtl="0" eaLnBrk="1" fontAlgn="base" latinLnBrk="0" hangingPunct="1">
              <a:lnSpc>
                <a:spcPct val="119000"/>
              </a:lnSpc>
              <a:spcBef>
                <a:spcPts val="574"/>
              </a:spcBef>
              <a:spcAft>
                <a:spcPct val="0"/>
              </a:spcAft>
              <a:buClr>
                <a:srgbClr val="0070C0"/>
              </a:buClr>
              <a:buSzTx/>
              <a:buFont typeface="Verdana" panose="020B0604030504040204" pitchFamily="34" charset="0"/>
              <a:buChar char="─"/>
              <a:tabLst/>
              <a:defRPr/>
            </a:pPr>
            <a:r>
              <a:rPr lang="en-GB" sz="2394"/>
              <a:t> </a:t>
            </a:r>
            <a:r>
              <a:rPr lang="en-US" sz="2394"/>
              <a:t>Second level</a:t>
            </a:r>
          </a:p>
          <a:p>
            <a:pPr lvl="2"/>
            <a:r>
              <a:rPr lang="en-US"/>
              <a:t>Third level</a:t>
            </a:r>
          </a:p>
          <a:p>
            <a:pPr lvl="3"/>
            <a:r>
              <a:rPr lang="en-US"/>
              <a:t>Fourth level</a:t>
            </a:r>
          </a:p>
          <a:p>
            <a:pPr lvl="4"/>
            <a:r>
              <a:rPr lang="en-US"/>
              <a:t>Fifth level</a:t>
            </a:r>
            <a:endParaRPr lang="en-US" noProof="0"/>
          </a:p>
        </p:txBody>
      </p:sp>
      <p:sp>
        <p:nvSpPr>
          <p:cNvPr id="4" name="Title 3"/>
          <p:cNvSpPr>
            <a:spLocks noGrp="1"/>
          </p:cNvSpPr>
          <p:nvPr>
            <p:ph type="title"/>
          </p:nvPr>
        </p:nvSpPr>
        <p:spPr>
          <a:xfrm>
            <a:off x="190502" y="144615"/>
            <a:ext cx="9567863" cy="46166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080129003"/>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5740" y="996104"/>
            <a:ext cx="11664000" cy="5097600"/>
          </a:xfrm>
          <a:prstGeom prst="rect">
            <a:avLst/>
          </a:prstGeom>
        </p:spPr>
        <p:txBody>
          <a:bodyPr/>
          <a:lstStyle>
            <a:lvl1pPr marL="284978" indent="-284978">
              <a:spcBef>
                <a:spcPts val="431"/>
              </a:spcBef>
              <a:buClr>
                <a:srgbClr val="0070C0"/>
              </a:buClr>
              <a:buFont typeface="Arial" panose="020B0604020202020204" pitchFamily="34" charset="0"/>
              <a:buChar char="•"/>
              <a:defRPr baseline="0"/>
            </a:lvl1pPr>
            <a:lvl2pPr marL="1077030" marR="0" indent="0" algn="l" defTabSz="1215848" rtl="0" eaLnBrk="1" fontAlgn="base" latinLnBrk="0" hangingPunct="1">
              <a:lnSpc>
                <a:spcPct val="119000"/>
              </a:lnSpc>
              <a:spcBef>
                <a:spcPts val="574"/>
              </a:spcBef>
              <a:spcAft>
                <a:spcPct val="0"/>
              </a:spcAft>
              <a:buClr>
                <a:srgbClr val="0070C0"/>
              </a:buClr>
              <a:buSzTx/>
              <a:buFont typeface="Verdana" panose="020B0604030504040204" pitchFamily="34" charset="0"/>
              <a:buChar char="─"/>
              <a:tabLst/>
              <a:defRPr/>
            </a:lvl2pPr>
            <a:lvl3pPr marL="2251592" indent="-379952">
              <a:buFont typeface="Courier New" panose="02070309020205020404" pitchFamily="49" charset="0"/>
              <a:buChar char="o"/>
              <a:defRPr/>
            </a:lvl3pPr>
          </a:lstStyle>
          <a:p>
            <a:pPr lvl="0"/>
            <a:r>
              <a:rPr lang="en-US"/>
              <a:t>Click to edit Master text styles</a:t>
            </a:r>
          </a:p>
          <a:p>
            <a:pPr marL="285750" indent="-285750">
              <a:spcBef>
                <a:spcPts val="432"/>
              </a:spcBef>
              <a:buClr>
                <a:srgbClr val="0070C0"/>
              </a:buClr>
              <a:buFont typeface="Arial" panose="020B0604020202020204" pitchFamily="34" charset="0"/>
              <a:buChar char="•"/>
            </a:pPr>
            <a:r>
              <a:rPr lang="en-GB" sz="2394"/>
              <a:t>First level. </a:t>
            </a:r>
          </a:p>
          <a:p>
            <a:pPr marL="1077030" marR="0" lvl="1" indent="0" algn="l" defTabSz="1215848" rtl="0" eaLnBrk="1" fontAlgn="base" latinLnBrk="0" hangingPunct="1">
              <a:lnSpc>
                <a:spcPct val="119000"/>
              </a:lnSpc>
              <a:spcBef>
                <a:spcPts val="574"/>
              </a:spcBef>
              <a:spcAft>
                <a:spcPct val="0"/>
              </a:spcAft>
              <a:buClr>
                <a:srgbClr val="0070C0"/>
              </a:buClr>
              <a:buSzTx/>
              <a:buFont typeface="Verdana" panose="020B0604030504040204" pitchFamily="34" charset="0"/>
              <a:buChar char="─"/>
              <a:tabLst/>
              <a:defRPr/>
            </a:pPr>
            <a:r>
              <a:rPr lang="en-GB" sz="2394"/>
              <a:t> </a:t>
            </a:r>
            <a:r>
              <a:rPr lang="en-US" sz="2394"/>
              <a:t>Second level</a:t>
            </a:r>
          </a:p>
          <a:p>
            <a:pPr lvl="2"/>
            <a:r>
              <a:rPr lang="en-US"/>
              <a:t>Third level</a:t>
            </a:r>
          </a:p>
          <a:p>
            <a:pPr lvl="3"/>
            <a:r>
              <a:rPr lang="en-US"/>
              <a:t>Fourth level</a:t>
            </a:r>
          </a:p>
          <a:p>
            <a:pPr lvl="4"/>
            <a:r>
              <a:rPr lang="en-US"/>
              <a:t>Fifth level</a:t>
            </a:r>
            <a:endParaRPr lang="en-US" noProof="0"/>
          </a:p>
        </p:txBody>
      </p:sp>
      <p:sp>
        <p:nvSpPr>
          <p:cNvPr id="4" name="Title 3"/>
          <p:cNvSpPr>
            <a:spLocks noGrp="1"/>
          </p:cNvSpPr>
          <p:nvPr>
            <p:ph type="title"/>
          </p:nvPr>
        </p:nvSpPr>
        <p:spPr>
          <a:xfrm>
            <a:off x="190502" y="144615"/>
            <a:ext cx="9567863" cy="46166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66119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2337350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0" fontAlgn="base" latinLnBrk="0" hangingPunct="0">
              <a:lnSpc>
                <a:spcPct val="100000"/>
              </a:lnSpc>
              <a:spcBef>
                <a:spcPct val="0"/>
              </a:spcBef>
              <a:spcAft>
                <a:spcPct val="0"/>
              </a:spcAft>
              <a:buClrTx/>
              <a:buSzTx/>
              <a:buFontTx/>
              <a:buNone/>
              <a:tabLst/>
              <a:defRPr/>
            </a:pPr>
            <a:endParaRPr kumimoji="0" lang="en-GB" sz="2394"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4" name="Rectangle 6">
            <a:extLst>
              <a:ext uri="{FF2B5EF4-FFF2-40B4-BE49-F238E27FC236}">
                <a16:creationId xmlns:a16="http://schemas.microsoft.com/office/drawing/2014/main" id="{BCF505C9-857F-4CCE-B94A-7D11A1F2970B}"/>
              </a:ext>
            </a:extLst>
          </p:cNvPr>
          <p:cNvSpPr>
            <a:spLocks noGrp="1" noChangeArrowheads="1"/>
          </p:cNvSpPr>
          <p:nvPr>
            <p:ph type="title" hasCustomPrompt="1"/>
          </p:nvPr>
        </p:nvSpPr>
        <p:spPr bwMode="auto">
          <a:xfrm>
            <a:off x="218261" y="172713"/>
            <a:ext cx="101132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sz="2792">
                <a:solidFill>
                  <a:schemeClr val="bg1"/>
                </a:solidFill>
              </a:defRPr>
            </a:lvl1pPr>
          </a:lstStyle>
          <a:p>
            <a:pPr lvl="0"/>
            <a:r>
              <a:rPr lang="en-GB" altLang="en-US" noProof="0"/>
              <a:t>CLICK TO EDIT MASTER TITLE STYLE</a:t>
            </a:r>
          </a:p>
        </p:txBody>
      </p:sp>
    </p:spTree>
    <p:extLst>
      <p:ext uri="{BB962C8B-B14F-4D97-AF65-F5344CB8AC3E}">
        <p14:creationId xmlns:p14="http://schemas.microsoft.com/office/powerpoint/2010/main" val="3215426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14E7-1838-4F5A-BA32-C4AC7F0A5103}"/>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GB"/>
          </a:p>
        </p:txBody>
      </p:sp>
      <p:sp>
        <p:nvSpPr>
          <p:cNvPr id="3" name="Rectangle 2">
            <a:extLst>
              <a:ext uri="{FF2B5EF4-FFF2-40B4-BE49-F238E27FC236}">
                <a16:creationId xmlns:a16="http://schemas.microsoft.com/office/drawing/2014/main" id="{D69FD051-F29B-4167-91D8-F4CB2144A453}"/>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a:p>
        </p:txBody>
      </p:sp>
    </p:spTree>
    <p:extLst>
      <p:ext uri="{BB962C8B-B14F-4D97-AF65-F5344CB8AC3E}">
        <p14:creationId xmlns:p14="http://schemas.microsoft.com/office/powerpoint/2010/main" val="1219560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0" fontAlgn="base" latinLnBrk="0" hangingPunct="0">
              <a:lnSpc>
                <a:spcPct val="100000"/>
              </a:lnSpc>
              <a:spcBef>
                <a:spcPct val="0"/>
              </a:spcBef>
              <a:spcAft>
                <a:spcPct val="0"/>
              </a:spcAft>
              <a:buClrTx/>
              <a:buSzTx/>
              <a:buFontTx/>
              <a:buNone/>
              <a:tabLst/>
              <a:defRPr/>
            </a:pPr>
            <a:endParaRPr kumimoji="0" lang="en-GB" sz="2394"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4" name="Rectangle 6">
            <a:extLst>
              <a:ext uri="{FF2B5EF4-FFF2-40B4-BE49-F238E27FC236}">
                <a16:creationId xmlns:a16="http://schemas.microsoft.com/office/drawing/2014/main" id="{BCF505C9-857F-4CCE-B94A-7D11A1F2970B}"/>
              </a:ext>
            </a:extLst>
          </p:cNvPr>
          <p:cNvSpPr>
            <a:spLocks noGrp="1" noChangeArrowheads="1"/>
          </p:cNvSpPr>
          <p:nvPr>
            <p:ph type="title" hasCustomPrompt="1"/>
          </p:nvPr>
        </p:nvSpPr>
        <p:spPr bwMode="auto">
          <a:xfrm>
            <a:off x="218261" y="172713"/>
            <a:ext cx="101132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sz="2792">
                <a:solidFill>
                  <a:schemeClr val="bg1"/>
                </a:solidFill>
              </a:defRPr>
            </a:lvl1pPr>
          </a:lstStyle>
          <a:p>
            <a:pPr lvl="0"/>
            <a:r>
              <a:rPr lang="en-GB" altLang="en-US" noProof="0"/>
              <a:t>CLICK TO EDIT MASTER TITLE STYLE</a:t>
            </a:r>
          </a:p>
        </p:txBody>
      </p:sp>
    </p:spTree>
    <p:extLst>
      <p:ext uri="{BB962C8B-B14F-4D97-AF65-F5344CB8AC3E}">
        <p14:creationId xmlns:p14="http://schemas.microsoft.com/office/powerpoint/2010/main" val="1860299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73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0" fontAlgn="base" latinLnBrk="0" hangingPunct="0">
              <a:lnSpc>
                <a:spcPct val="100000"/>
              </a:lnSpc>
              <a:spcBef>
                <a:spcPct val="0"/>
              </a:spcBef>
              <a:spcAft>
                <a:spcPct val="0"/>
              </a:spcAft>
              <a:buClrTx/>
              <a:buSzTx/>
              <a:buFontTx/>
              <a:buNone/>
              <a:tabLst/>
              <a:defRPr/>
            </a:pPr>
            <a:endParaRPr kumimoji="0" lang="en-GB" sz="2394"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val="0"/>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2561033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2616328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0" fontAlgn="base" latinLnBrk="0" hangingPunct="0">
              <a:lnSpc>
                <a:spcPct val="100000"/>
              </a:lnSpc>
              <a:spcBef>
                <a:spcPct val="0"/>
              </a:spcBef>
              <a:spcAft>
                <a:spcPct val="0"/>
              </a:spcAft>
              <a:buClrTx/>
              <a:buSzTx/>
              <a:buFontTx/>
              <a:buNone/>
              <a:tabLst/>
              <a:defRPr/>
            </a:pPr>
            <a:endParaRPr kumimoji="0" lang="en-GB" sz="2394"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4" name="Rectangle 6">
            <a:extLst>
              <a:ext uri="{FF2B5EF4-FFF2-40B4-BE49-F238E27FC236}">
                <a16:creationId xmlns:a16="http://schemas.microsoft.com/office/drawing/2014/main" id="{BCF505C9-857F-4CCE-B94A-7D11A1F2970B}"/>
              </a:ext>
            </a:extLst>
          </p:cNvPr>
          <p:cNvSpPr>
            <a:spLocks noGrp="1" noChangeArrowheads="1"/>
          </p:cNvSpPr>
          <p:nvPr>
            <p:ph type="title" hasCustomPrompt="1"/>
          </p:nvPr>
        </p:nvSpPr>
        <p:spPr bwMode="auto">
          <a:xfrm>
            <a:off x="218261" y="172713"/>
            <a:ext cx="101132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sz="2792">
                <a:solidFill>
                  <a:schemeClr val="bg1"/>
                </a:solidFill>
              </a:defRPr>
            </a:lvl1pPr>
          </a:lstStyle>
          <a:p>
            <a:pPr lvl="0"/>
            <a:r>
              <a:rPr lang="en-GB" altLang="en-US" noProof="0"/>
              <a:t>CLICK TO EDIT MASTER TITLE STYLE</a:t>
            </a:r>
          </a:p>
        </p:txBody>
      </p:sp>
    </p:spTree>
    <p:extLst>
      <p:ext uri="{BB962C8B-B14F-4D97-AF65-F5344CB8AC3E}">
        <p14:creationId xmlns:p14="http://schemas.microsoft.com/office/powerpoint/2010/main" val="988245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0" fontAlgn="base" latinLnBrk="0" hangingPunct="0">
              <a:lnSpc>
                <a:spcPct val="100000"/>
              </a:lnSpc>
              <a:spcBef>
                <a:spcPct val="0"/>
              </a:spcBef>
              <a:spcAft>
                <a:spcPct val="0"/>
              </a:spcAft>
              <a:buClrTx/>
              <a:buSzTx/>
              <a:buFontTx/>
              <a:buNone/>
              <a:tabLst/>
              <a:defRPr/>
            </a:pPr>
            <a:endParaRPr kumimoji="0" lang="en-GB" sz="2394"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4" name="Rectangle 6">
            <a:extLst>
              <a:ext uri="{FF2B5EF4-FFF2-40B4-BE49-F238E27FC236}">
                <a16:creationId xmlns:a16="http://schemas.microsoft.com/office/drawing/2014/main" id="{BCF505C9-857F-4CCE-B94A-7D11A1F2970B}"/>
              </a:ext>
            </a:extLst>
          </p:cNvPr>
          <p:cNvSpPr>
            <a:spLocks noGrp="1" noChangeArrowheads="1"/>
          </p:cNvSpPr>
          <p:nvPr>
            <p:ph type="title" hasCustomPrompt="1"/>
          </p:nvPr>
        </p:nvSpPr>
        <p:spPr bwMode="auto">
          <a:xfrm>
            <a:off x="218261" y="172713"/>
            <a:ext cx="101132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sz="2792">
                <a:solidFill>
                  <a:schemeClr val="bg1"/>
                </a:solidFill>
              </a:defRPr>
            </a:lvl1pPr>
          </a:lstStyle>
          <a:p>
            <a:pPr lvl="0"/>
            <a:r>
              <a:rPr lang="en-GB" altLang="en-US" noProof="0"/>
              <a:t>CLICK TO EDIT MASTER TITLE STYLE</a:t>
            </a:r>
          </a:p>
        </p:txBody>
      </p:sp>
    </p:spTree>
    <p:extLst>
      <p:ext uri="{BB962C8B-B14F-4D97-AF65-F5344CB8AC3E}">
        <p14:creationId xmlns:p14="http://schemas.microsoft.com/office/powerpoint/2010/main" val="1692198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0" fontAlgn="base" latinLnBrk="0" hangingPunct="0">
              <a:lnSpc>
                <a:spcPct val="100000"/>
              </a:lnSpc>
              <a:spcBef>
                <a:spcPct val="0"/>
              </a:spcBef>
              <a:spcAft>
                <a:spcPct val="0"/>
              </a:spcAft>
              <a:buClrTx/>
              <a:buSzTx/>
              <a:buFontTx/>
              <a:buNone/>
              <a:tabLst/>
              <a:defRPr/>
            </a:pPr>
            <a:endParaRPr kumimoji="0" lang="en-GB" sz="2394"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4" name="Rectangle 6">
            <a:extLst>
              <a:ext uri="{FF2B5EF4-FFF2-40B4-BE49-F238E27FC236}">
                <a16:creationId xmlns:a16="http://schemas.microsoft.com/office/drawing/2014/main" id="{BCF505C9-857F-4CCE-B94A-7D11A1F2970B}"/>
              </a:ext>
            </a:extLst>
          </p:cNvPr>
          <p:cNvSpPr>
            <a:spLocks noGrp="1" noChangeArrowheads="1"/>
          </p:cNvSpPr>
          <p:nvPr>
            <p:ph type="title" hasCustomPrompt="1"/>
          </p:nvPr>
        </p:nvSpPr>
        <p:spPr bwMode="auto">
          <a:xfrm>
            <a:off x="218261" y="172713"/>
            <a:ext cx="101132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sz="2792">
                <a:solidFill>
                  <a:schemeClr val="bg1"/>
                </a:solidFill>
              </a:defRPr>
            </a:lvl1pPr>
          </a:lstStyle>
          <a:p>
            <a:pPr lvl="0"/>
            <a:r>
              <a:rPr lang="en-GB" altLang="en-US" noProof="0"/>
              <a:t>CLICK TO EDIT MASTER TITLE STYLE</a:t>
            </a:r>
          </a:p>
        </p:txBody>
      </p:sp>
    </p:spTree>
    <p:extLst>
      <p:ext uri="{BB962C8B-B14F-4D97-AF65-F5344CB8AC3E}">
        <p14:creationId xmlns:p14="http://schemas.microsoft.com/office/powerpoint/2010/main" val="578802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Tree>
    <p:extLst>
      <p:ext uri="{BB962C8B-B14F-4D97-AF65-F5344CB8AC3E}">
        <p14:creationId xmlns:p14="http://schemas.microsoft.com/office/powerpoint/2010/main" val="36435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15411" y="154800"/>
            <a:ext cx="10081234" cy="565200"/>
          </a:xfrm>
        </p:spPr>
        <p:txBody>
          <a:bodyPr/>
          <a:lstStyle>
            <a:lvl1pPr algn="l">
              <a:defRPr sz="2984"/>
            </a:lvl1pPr>
          </a:lstStyle>
          <a:p>
            <a:r>
              <a:rPr lang="en-US" altLang="en-US" noProof="0"/>
              <a:t>Click to edit Master title style</a:t>
            </a:r>
            <a:endParaRPr lang="en-GB" noProof="0"/>
          </a:p>
        </p:txBody>
      </p:sp>
    </p:spTree>
    <p:extLst>
      <p:ext uri="{BB962C8B-B14F-4D97-AF65-F5344CB8AC3E}">
        <p14:creationId xmlns:p14="http://schemas.microsoft.com/office/powerpoint/2010/main" val="377498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0"/>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6" y="3509440"/>
            <a:ext cx="11741010" cy="563779"/>
          </a:xfrm>
        </p:spPr>
        <p:txBody>
          <a:bodyPr anchor="b" anchorCtr="0">
            <a:noAutofit/>
          </a:bodyPr>
          <a:lstStyle>
            <a:lvl1pPr>
              <a:defRPr sz="3989"/>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9"/>
            <a:ext cx="2594803" cy="1315441"/>
          </a:xfrm>
        </p:spPr>
        <p:txBody>
          <a:bodyPr lIns="0" rIns="0" anchor="ctr"/>
          <a:lstStyle>
            <a:lvl1pPr algn="r">
              <a:lnSpc>
                <a:spcPct val="150000"/>
              </a:lnSpc>
              <a:defRPr sz="1197">
                <a:solidFill>
                  <a:schemeClr val="bg1"/>
                </a:solidFill>
              </a:defRPr>
            </a:lvl1pPr>
          </a:lstStyle>
          <a:p>
            <a:pPr lvl="0"/>
            <a:r>
              <a:rPr lang="en-GB" noProof="0"/>
              <a:t>Name Surname</a:t>
            </a:r>
          </a:p>
          <a:p>
            <a:pPr lvl="0"/>
            <a:r>
              <a:rPr lang="en-GB" noProof="0"/>
              <a:t>Where are you today?</a:t>
            </a:r>
          </a:p>
          <a:p>
            <a:pPr lvl="0"/>
            <a:r>
              <a:rPr lang="en-GB" noProof="0"/>
              <a:t>DD/MM/YYYY</a:t>
            </a:r>
          </a:p>
        </p:txBody>
      </p:sp>
      <p:sp>
        <p:nvSpPr>
          <p:cNvPr id="2" name="Text Box 34">
            <a:extLst>
              <a:ext uri="{FF2B5EF4-FFF2-40B4-BE49-F238E27FC236}">
                <a16:creationId xmlns:a16="http://schemas.microsoft.com/office/drawing/2014/main" id="{A35BC0AB-6379-CAEE-A8C0-7DEE814B91CA}"/>
              </a:ext>
            </a:extLst>
          </p:cNvPr>
          <p:cNvSpPr txBox="1">
            <a:spLocks noChangeAspect="1" noChangeArrowheads="1"/>
          </p:cNvSpPr>
          <p:nvPr userDrawn="1"/>
        </p:nvSpPr>
        <p:spPr bwMode="auto">
          <a:xfrm>
            <a:off x="11713029" y="6250107"/>
            <a:ext cx="288056" cy="287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1064"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1064"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ED1D520-2E84-3588-84F2-35190CEEB4D2}"/>
              </a:ext>
            </a:extLst>
          </p:cNvPr>
          <p:cNvSpPr txBox="1"/>
          <p:nvPr userDrawn="1"/>
        </p:nvSpPr>
        <p:spPr>
          <a:xfrm>
            <a:off x="122659" y="6291176"/>
            <a:ext cx="4613189" cy="246221"/>
          </a:xfrm>
          <a:prstGeom prst="rect">
            <a:avLst/>
          </a:prstGeom>
          <a:noFill/>
        </p:spPr>
        <p:txBody>
          <a:bodyPr wrap="square" rtlCol="0">
            <a:spAutoFit/>
          </a:bodyPr>
          <a:lstStyle/>
          <a:p>
            <a:r>
              <a:rPr lang="en-GB" sz="997">
                <a:solidFill>
                  <a:schemeClr val="bg1"/>
                </a:solidFill>
                <a:latin typeface="Arial" panose="020B0604020202020204" pitchFamily="34" charset="0"/>
                <a:cs typeface="Arial" panose="020B0604020202020204" pitchFamily="34" charset="0"/>
              </a:rPr>
              <a:t>ESA UNCLASSIFIED – For Official Use </a:t>
            </a:r>
          </a:p>
        </p:txBody>
      </p:sp>
      <p:pic>
        <p:nvPicPr>
          <p:cNvPr id="4" name="Picture 5">
            <a:extLst>
              <a:ext uri="{FF2B5EF4-FFF2-40B4-BE49-F238E27FC236}">
                <a16:creationId xmlns:a16="http://schemas.microsoft.com/office/drawing/2014/main" id="{778C2B70-CC5D-F8A3-0B81-80BC59C4267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7" name="Picture 6">
            <a:extLst>
              <a:ext uri="{FF2B5EF4-FFF2-40B4-BE49-F238E27FC236}">
                <a16:creationId xmlns:a16="http://schemas.microsoft.com/office/drawing/2014/main" id="{BA04D15E-BBC2-6384-799C-F76532D67A4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0420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0"/>
            </a:lvl1pPr>
            <a:lvl2pPr>
              <a:defRPr sz="1790"/>
            </a:lvl2pPr>
            <a:lvl3pPr>
              <a:defRPr sz="1790"/>
            </a:lvl3pPr>
            <a:lvl4pPr>
              <a:defRPr sz="1790"/>
            </a:lvl4pPr>
            <a:lvl5pPr>
              <a:defRPr sz="179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489157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FBA3-FAA7-A87F-2B14-262A37B202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9E1861-C6CE-BCDE-FBB7-3A5EA689B7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7BC649-7CDF-AF46-EDF0-29836E319AAA}"/>
              </a:ext>
            </a:extLst>
          </p:cNvPr>
          <p:cNvSpPr>
            <a:spLocks noGrp="1"/>
          </p:cNvSpPr>
          <p:nvPr>
            <p:ph type="dt" sz="half" idx="10"/>
          </p:nvPr>
        </p:nvSpPr>
        <p:spPr/>
        <p:txBody>
          <a:bodyPr/>
          <a:lstStyle/>
          <a:p>
            <a:fld id="{990EC5D3-AB5E-4ABA-B5C5-3C7F7BF81A1B}" type="datetimeFigureOut">
              <a:rPr lang="en-GB" smtClean="0"/>
              <a:t>26/11/2024</a:t>
            </a:fld>
            <a:endParaRPr lang="en-GB"/>
          </a:p>
        </p:txBody>
      </p:sp>
      <p:sp>
        <p:nvSpPr>
          <p:cNvPr id="5" name="Footer Placeholder 4">
            <a:extLst>
              <a:ext uri="{FF2B5EF4-FFF2-40B4-BE49-F238E27FC236}">
                <a16:creationId xmlns:a16="http://schemas.microsoft.com/office/drawing/2014/main" id="{B02D0CB7-B262-BE7B-3EAE-7C692E8E7D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38EBE7-D1F3-4321-7092-2F1A4BA456EC}"/>
              </a:ext>
            </a:extLst>
          </p:cNvPr>
          <p:cNvSpPr>
            <a:spLocks noGrp="1"/>
          </p:cNvSpPr>
          <p:nvPr>
            <p:ph type="sldNum" sz="quarter" idx="12"/>
          </p:nvPr>
        </p:nvSpPr>
        <p:spPr/>
        <p:txBody>
          <a:bodyPr/>
          <a:lstStyle/>
          <a:p>
            <a:fld id="{F12E2E8A-ACD6-426D-A3C3-ED2B26AC8C4E}" type="slidenum">
              <a:rPr lang="en-GB" smtClean="0"/>
              <a:t>‹#›</a:t>
            </a:fld>
            <a:endParaRPr lang="en-GB"/>
          </a:p>
        </p:txBody>
      </p:sp>
    </p:spTree>
    <p:extLst>
      <p:ext uri="{BB962C8B-B14F-4D97-AF65-F5344CB8AC3E}">
        <p14:creationId xmlns:p14="http://schemas.microsoft.com/office/powerpoint/2010/main" val="4277563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1B10AFE6-136D-45A7-8EB1-AC90B1D73099}"/>
              </a:ext>
            </a:extLst>
          </p:cNvPr>
          <p:cNvGrpSpPr>
            <a:grpSpLocks/>
          </p:cNvGrpSpPr>
          <p:nvPr/>
        </p:nvGrpSpPr>
        <p:grpSpPr bwMode="auto">
          <a:xfrm>
            <a:off x="-6331" y="0"/>
            <a:ext cx="12269575" cy="6858000"/>
            <a:chOff x="-6566" y="-2"/>
            <a:chExt cx="12269309" cy="6858002"/>
          </a:xfrm>
        </p:grpSpPr>
        <p:sp>
          <p:nvSpPr>
            <p:cNvPr id="5" name="Rectangle 36" hidden="1">
              <a:extLst>
                <a:ext uri="{FF2B5EF4-FFF2-40B4-BE49-F238E27FC236}">
                  <a16:creationId xmlns:a16="http://schemas.microsoft.com/office/drawing/2014/main" id="{68B126E9-FDE0-4654-B93B-2832D5E7AB15}"/>
                </a:ext>
              </a:extLst>
            </p:cNvPr>
            <p:cNvSpPr/>
            <p:nvPr/>
          </p:nvSpPr>
          <p:spPr>
            <a:xfrm>
              <a:off x="-6566" y="-2"/>
              <a:ext cx="12198068"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sz="1294"/>
            </a:p>
          </p:txBody>
        </p:sp>
        <p:grpSp>
          <p:nvGrpSpPr>
            <p:cNvPr id="6" name="Group 37" hidden="1">
              <a:extLst>
                <a:ext uri="{FF2B5EF4-FFF2-40B4-BE49-F238E27FC236}">
                  <a16:creationId xmlns:a16="http://schemas.microsoft.com/office/drawing/2014/main" id="{6C735663-0F6C-4A2B-8A37-EB3DDF349137}"/>
                </a:ext>
              </a:extLst>
            </p:cNvPr>
            <p:cNvGrpSpPr>
              <a:grpSpLocks/>
            </p:cNvGrpSpPr>
            <p:nvPr/>
          </p:nvGrpSpPr>
          <p:grpSpPr bwMode="auto">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3B2A7718-AF43-43CB-955E-6FA587260753}"/>
                  </a:ext>
                </a:extLst>
              </p:cNvPr>
              <p:cNvCxnSpPr/>
              <p:nvPr/>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C7358D08-E562-493B-AB0F-19F6E76B2477}"/>
                  </a:ext>
                </a:extLst>
              </p:cNvPr>
              <p:cNvCxnSpPr/>
              <p:nvPr/>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300CD71E-B857-4B88-979A-D4868AE3D965}"/>
                  </a:ext>
                </a:extLst>
              </p:cNvPr>
              <p:cNvCxnSpPr/>
              <p:nvPr/>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1387DD68-A1BF-4928-93AF-651AF692CBE1}"/>
                  </a:ext>
                </a:extLst>
              </p:cNvPr>
              <p:cNvCxnSpPr/>
              <p:nvPr/>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FF8D7A31-D28C-4525-B31D-FCE99047367F}"/>
                  </a:ext>
                </a:extLst>
              </p:cNvPr>
              <p:cNvCxnSpPr/>
              <p:nvPr/>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1F3F134C-C3B1-4BDA-B4EF-CB6C80090E2C}"/>
                  </a:ext>
                </a:extLst>
              </p:cNvPr>
              <p:cNvCxnSpPr/>
              <p:nvPr/>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E2E6B563-6A2C-4665-AF45-F098767B8136}"/>
                  </a:ext>
                </a:extLst>
              </p:cNvPr>
              <p:cNvCxnSpPr/>
              <p:nvPr/>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0A1EB68B-2642-45DE-96C5-B8EB228FBD69}"/>
                  </a:ext>
                </a:extLst>
              </p:cNvPr>
              <p:cNvCxnSpPr/>
              <p:nvPr/>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198A90DD-001C-4399-A533-B34BBD656BC8}"/>
                  </a:ext>
                </a:extLst>
              </p:cNvPr>
              <p:cNvCxnSpPr/>
              <p:nvPr/>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6E106458-D291-44C7-B050-2F1A21F6493A}"/>
                  </a:ext>
                </a:extLst>
              </p:cNvPr>
              <p:cNvCxnSpPr/>
              <p:nvPr/>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4D3BE273-FE23-4C5B-ACBA-7F96707EDC84}"/>
                  </a:ext>
                </a:extLst>
              </p:cNvPr>
              <p:cNvCxnSpPr/>
              <p:nvPr/>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D982B3DD-B44B-4193-A2B6-62B244B6F10D}"/>
                  </a:ext>
                </a:extLst>
              </p:cNvPr>
              <p:cNvCxnSpPr/>
              <p:nvPr/>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48C59610-6B24-4EC3-980C-834782F8B2BE}"/>
                  </a:ext>
                </a:extLst>
              </p:cNvPr>
              <p:cNvCxnSpPr/>
              <p:nvPr/>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EFCA82C3-7310-4CE4-B5F6-ADF55948E4A0}"/>
                  </a:ext>
                </a:extLst>
              </p:cNvPr>
              <p:cNvCxnSpPr/>
              <p:nvPr/>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C8FF6AEE-F961-468A-8FDC-E45969821977}"/>
                  </a:ext>
                </a:extLst>
              </p:cNvPr>
              <p:cNvCxnSpPr/>
              <p:nvPr/>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08A862EB-E11F-4BA4-9F5C-9031F8BDA724}"/>
                  </a:ext>
                </a:extLst>
              </p:cNvPr>
              <p:cNvCxnSpPr/>
              <p:nvPr/>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B56F3322-8F87-4E51-AFA6-E95162B3EECC}"/>
                  </a:ext>
                </a:extLst>
              </p:cNvPr>
              <p:cNvCxnSpPr/>
              <p:nvPr/>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35291A4C-4AA1-4E46-A842-620718B3AF20}"/>
                  </a:ext>
                </a:extLst>
              </p:cNvPr>
              <p:cNvCxnSpPr/>
              <p:nvPr/>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7D5C5E71-DD08-4D7E-BE62-BEDA47C43767}"/>
                  </a:ext>
                </a:extLst>
              </p:cNvPr>
              <p:cNvCxnSpPr/>
              <p:nvPr/>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A641331A-6FC7-46B6-9244-A6241C31EFF2}"/>
                  </a:ext>
                </a:extLst>
              </p:cNvPr>
              <p:cNvCxnSpPr/>
              <p:nvPr/>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1085A27A-A159-4488-B875-313FE007CD92}"/>
                  </a:ext>
                </a:extLst>
              </p:cNvPr>
              <p:cNvCxnSpPr/>
              <p:nvPr/>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AB19CCC7-FC4D-4641-98B7-4EFAB36B5AAB}"/>
                  </a:ext>
                </a:extLst>
              </p:cNvPr>
              <p:cNvCxnSpPr/>
              <p:nvPr/>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DDC7B5D6-C14E-4426-940F-6AA7028BE203}"/>
                  </a:ext>
                </a:extLst>
              </p:cNvPr>
              <p:cNvCxnSpPr/>
              <p:nvPr/>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CE938BD2-E138-405E-ABB7-5C50339F5752}"/>
                  </a:ext>
                </a:extLst>
              </p:cNvPr>
              <p:cNvCxnSpPr/>
              <p:nvPr/>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p:cNvSpPr>
            <a:spLocks noGrp="1"/>
          </p:cNvSpPr>
          <p:nvPr>
            <p:ph type="title"/>
          </p:nvPr>
        </p:nvSpPr>
        <p:spPr/>
        <p:txBody>
          <a:bodyPr/>
          <a:lstStyle/>
          <a:p>
            <a:r>
              <a:rPr lang="en-GB" altLang="en-US" noProof="0"/>
              <a:t>Click to edit Master title style</a:t>
            </a:r>
            <a:endParaRPr lang="en-GB" noProof="0"/>
          </a:p>
        </p:txBody>
      </p:sp>
      <p:sp>
        <p:nvSpPr>
          <p:cNvPr id="3" name="Content Placeholder 2"/>
          <p:cNvSpPr>
            <a:spLocks noGrp="1"/>
          </p:cNvSpPr>
          <p:nvPr>
            <p:ph idx="1"/>
          </p:nvPr>
        </p:nvSpPr>
        <p:spPr>
          <a:xfrm>
            <a:off x="218263" y="882000"/>
            <a:ext cx="11732718" cy="5328000"/>
          </a:xfrm>
        </p:spPr>
        <p:txBody>
          <a:bodyPr/>
          <a:lstStyle>
            <a:lvl1pPr>
              <a:defRPr sz="1790"/>
            </a:lvl1pPr>
            <a:lvl2pPr>
              <a:defRPr sz="1790"/>
            </a:lvl2pPr>
            <a:lvl3pPr>
              <a:defRPr sz="1790"/>
            </a:lvl3pPr>
            <a:lvl4pPr>
              <a:defRPr sz="1790"/>
            </a:lvl4pPr>
            <a:lvl5pPr>
              <a:defRPr sz="179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932280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ustom Layout">
    <p:bg>
      <p:bgPr>
        <a:solidFill>
          <a:srgbClr val="003249"/>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15411" y="154800"/>
            <a:ext cx="10081234" cy="565200"/>
          </a:xfrm>
        </p:spPr>
        <p:txBody>
          <a:bodyPr/>
          <a:lstStyle>
            <a:lvl1pPr algn="l">
              <a:defRPr sz="2992"/>
            </a:lvl1pPr>
          </a:lstStyle>
          <a:p>
            <a:r>
              <a:rPr lang="en-US" altLang="en-US" noProof="0"/>
              <a:t>Click to edit Master title style</a:t>
            </a:r>
            <a:endParaRPr lang="en-GB" noProof="0"/>
          </a:p>
        </p:txBody>
      </p:sp>
    </p:spTree>
    <p:extLst>
      <p:ext uri="{BB962C8B-B14F-4D97-AF65-F5344CB8AC3E}">
        <p14:creationId xmlns:p14="http://schemas.microsoft.com/office/powerpoint/2010/main" val="106561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4019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0"/>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sp>
        <p:nvSpPr>
          <p:cNvPr id="2" name="Text Box 34">
            <a:extLst>
              <a:ext uri="{FF2B5EF4-FFF2-40B4-BE49-F238E27FC236}">
                <a16:creationId xmlns:a16="http://schemas.microsoft.com/office/drawing/2014/main" id="{A35BC0AB-6379-CAEE-A8C0-7DEE814B91CA}"/>
              </a:ext>
            </a:extLst>
          </p:cNvPr>
          <p:cNvSpPr txBox="1">
            <a:spLocks noChangeAspect="1" noChangeArrowheads="1"/>
          </p:cNvSpPr>
          <p:nvPr userDrawn="1"/>
        </p:nvSpPr>
        <p:spPr bwMode="auto">
          <a:xfrm>
            <a:off x="11713029" y="6250107"/>
            <a:ext cx="288056" cy="287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1067"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1067"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ED1D520-2E84-3588-84F2-35190CEEB4D2}"/>
              </a:ext>
            </a:extLst>
          </p:cNvPr>
          <p:cNvSpPr txBox="1"/>
          <p:nvPr userDrawn="1"/>
        </p:nvSpPr>
        <p:spPr>
          <a:xfrm>
            <a:off x="122658" y="6291174"/>
            <a:ext cx="4613189" cy="246221"/>
          </a:xfrm>
          <a:prstGeom prst="rect">
            <a:avLst/>
          </a:prstGeom>
          <a:noFill/>
        </p:spPr>
        <p:txBody>
          <a:bodyPr wrap="square" rtlCol="0">
            <a:spAutoFit/>
          </a:bodyPr>
          <a:lstStyle/>
          <a:p>
            <a:r>
              <a:rPr lang="en-GB" sz="1000">
                <a:solidFill>
                  <a:schemeClr val="bg1"/>
                </a:solidFill>
                <a:latin typeface="Arial" panose="020B0604020202020204" pitchFamily="34" charset="0"/>
                <a:cs typeface="Arial" panose="020B0604020202020204" pitchFamily="34" charset="0"/>
              </a:rPr>
              <a:t>ESA UNCLASSIFIED – For Official Use </a:t>
            </a:r>
          </a:p>
        </p:txBody>
      </p:sp>
      <p:pic>
        <p:nvPicPr>
          <p:cNvPr id="4" name="Picture 5">
            <a:extLst>
              <a:ext uri="{FF2B5EF4-FFF2-40B4-BE49-F238E27FC236}">
                <a16:creationId xmlns:a16="http://schemas.microsoft.com/office/drawing/2014/main" id="{778C2B70-CC5D-F8A3-0B81-80BC59C4267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7" name="Picture 6">
            <a:extLst>
              <a:ext uri="{FF2B5EF4-FFF2-40B4-BE49-F238E27FC236}">
                <a16:creationId xmlns:a16="http://schemas.microsoft.com/office/drawing/2014/main" id="{BA04D15E-BBC2-6384-799C-F76532D67A4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33912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477063" indent="-363075">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86129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lide Contenu">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048820-966B-69EC-FAF2-75870936F6D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7" name="Connecteur droit 4">
            <a:extLst>
              <a:ext uri="{FF2B5EF4-FFF2-40B4-BE49-F238E27FC236}">
                <a16:creationId xmlns:a16="http://schemas.microsoft.com/office/drawing/2014/main" id="{40051F01-120F-122C-666F-0CA07361E222}"/>
              </a:ext>
            </a:extLst>
          </p:cNvPr>
          <p:cNvCxnSpPr>
            <a:cxnSpLocks/>
          </p:cNvCxnSpPr>
          <p:nvPr userDrawn="1"/>
        </p:nvCxnSpPr>
        <p:spPr>
          <a:xfrm>
            <a:off x="457648" y="871508"/>
            <a:ext cx="4325531"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13835438-75CC-DBD8-D03A-5C66D3808FE5}"/>
              </a:ext>
            </a:extLst>
          </p:cNvPr>
          <p:cNvSpPr>
            <a:spLocks noGrp="1"/>
          </p:cNvSpPr>
          <p:nvPr>
            <p:ph type="sldNum" sz="quarter" idx="11"/>
          </p:nvPr>
        </p:nvSpPr>
        <p:spPr/>
        <p:txBody>
          <a:bodyPr/>
          <a:lstStyle/>
          <a:p>
            <a:pPr marL="34549">
              <a:lnSpc>
                <a:spcPts val="1292"/>
              </a:lnSpc>
            </a:pPr>
            <a:fld id="{81D60167-4931-47E6-BA6A-407CBD079E47}" type="slidenum">
              <a:rPr lang="fr-FR" spc="-23" smtClean="0"/>
              <a:pPr marL="34549">
                <a:lnSpc>
                  <a:spcPts val="1292"/>
                </a:lnSpc>
              </a:pPr>
              <a:t>‹#›</a:t>
            </a:fld>
            <a:endParaRPr lang="fr-FR" spc="-23"/>
          </a:p>
        </p:txBody>
      </p:sp>
      <p:sp>
        <p:nvSpPr>
          <p:cNvPr id="11" name="Date Placeholder 10">
            <a:extLst>
              <a:ext uri="{FF2B5EF4-FFF2-40B4-BE49-F238E27FC236}">
                <a16:creationId xmlns:a16="http://schemas.microsoft.com/office/drawing/2014/main" id="{5AE82A6A-C4CF-BE7E-B260-8E3E58AA5956}"/>
              </a:ext>
            </a:extLst>
          </p:cNvPr>
          <p:cNvSpPr>
            <a:spLocks noGrp="1"/>
          </p:cNvSpPr>
          <p:nvPr>
            <p:ph type="dt" sz="half" idx="12"/>
          </p:nvPr>
        </p:nvSpPr>
        <p:spPr/>
        <p:txBody>
          <a:bodyPr/>
          <a:lstStyle/>
          <a:p>
            <a:pPr marL="34549">
              <a:lnSpc>
                <a:spcPts val="1292"/>
              </a:lnSpc>
            </a:pPr>
            <a:r>
              <a:rPr lang="en-US"/>
              <a:t>ESA | Way forward CM25|  MAY 2024</a:t>
            </a:r>
          </a:p>
        </p:txBody>
      </p:sp>
      <p:sp>
        <p:nvSpPr>
          <p:cNvPr id="13" name="Title 12">
            <a:extLst>
              <a:ext uri="{FF2B5EF4-FFF2-40B4-BE49-F238E27FC236}">
                <a16:creationId xmlns:a16="http://schemas.microsoft.com/office/drawing/2014/main" id="{336A8825-35EE-71CD-15FA-9DA3734272C0}"/>
              </a:ext>
            </a:extLst>
          </p:cNvPr>
          <p:cNvSpPr>
            <a:spLocks noGrp="1"/>
          </p:cNvSpPr>
          <p:nvPr>
            <p:ph type="title" hasCustomPrompt="1"/>
          </p:nvPr>
        </p:nvSpPr>
        <p:spPr/>
        <p:txBody>
          <a:bodyPr/>
          <a:lstStyle/>
          <a:p>
            <a:r>
              <a:rPr lang="en-US"/>
              <a:t>CLICK TO EDIT MASTER TITLE STYLE</a:t>
            </a:r>
          </a:p>
        </p:txBody>
      </p:sp>
      <p:sp>
        <p:nvSpPr>
          <p:cNvPr id="12" name="Picture Placeholder 11">
            <a:extLst>
              <a:ext uri="{FF2B5EF4-FFF2-40B4-BE49-F238E27FC236}">
                <a16:creationId xmlns:a16="http://schemas.microsoft.com/office/drawing/2014/main" id="{86D25DD2-B0D3-E177-0B79-11BB33B61308}"/>
              </a:ext>
            </a:extLst>
          </p:cNvPr>
          <p:cNvSpPr>
            <a:spLocks noGrp="1"/>
          </p:cNvSpPr>
          <p:nvPr>
            <p:ph type="pic" sz="quarter" idx="13"/>
          </p:nvPr>
        </p:nvSpPr>
        <p:spPr>
          <a:xfrm>
            <a:off x="9540875" y="373063"/>
            <a:ext cx="1868488" cy="312737"/>
          </a:xfrm>
        </p:spPr>
        <p:txBody>
          <a:bodyPr/>
          <a:lstStyle>
            <a:lvl1pPr marL="0" indent="0">
              <a:buNone/>
              <a:defRPr/>
            </a:lvl1pPr>
          </a:lstStyle>
          <a:p>
            <a:r>
              <a:rPr lang="fr-FR"/>
              <a:t>Cliquez sur l'icône pour ajouter une image</a:t>
            </a:r>
            <a:endParaRPr lang="en-US"/>
          </a:p>
        </p:txBody>
      </p:sp>
    </p:spTree>
    <p:extLst>
      <p:ext uri="{BB962C8B-B14F-4D97-AF65-F5344CB8AC3E}">
        <p14:creationId xmlns:p14="http://schemas.microsoft.com/office/powerpoint/2010/main" val="1622739087"/>
      </p:ext>
    </p:extLst>
  </p:cSld>
  <p:clrMapOvr>
    <a:masterClrMapping/>
  </p:clrMapOvr>
  <p:transition>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1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976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LEAR1">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001" y="882196"/>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161442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0" fontAlgn="base" latinLnBrk="0" hangingPunct="0">
              <a:lnSpc>
                <a:spcPct val="100000"/>
              </a:lnSpc>
              <a:spcBef>
                <a:spcPct val="0"/>
              </a:spcBef>
              <a:spcAft>
                <a:spcPct val="0"/>
              </a:spcAft>
              <a:buClrTx/>
              <a:buSzTx/>
              <a:buFontTx/>
              <a:buNone/>
              <a:tabLst/>
              <a:defRPr/>
            </a:pPr>
            <a:endParaRPr kumimoji="0" lang="en-GB" sz="2394"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pic>
        <p:nvPicPr>
          <p:cNvPr id="34" name="Picture 33">
            <a:extLst>
              <a:ext uri="{FF2B5EF4-FFF2-40B4-BE49-F238E27FC236}">
                <a16:creationId xmlns:a16="http://schemas.microsoft.com/office/drawing/2014/main" id="{532E4774-CB32-4CEB-B657-A9E422AF84D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02900" y="-2"/>
            <a:ext cx="1689100" cy="876300"/>
          </a:xfrm>
          <a:prstGeom prst="rect">
            <a:avLst/>
          </a:prstGeom>
        </p:spPr>
      </p:pic>
      <p:pic>
        <p:nvPicPr>
          <p:cNvPr id="35" name="Picture 34">
            <a:extLst>
              <a:ext uri="{FF2B5EF4-FFF2-40B4-BE49-F238E27FC236}">
                <a16:creationId xmlns:a16="http://schemas.microsoft.com/office/drawing/2014/main" id="{DEC0ACDF-30F6-42D1-8368-21BC02797B2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36" name="Picture 35">
            <a:extLst>
              <a:ext uri="{FF2B5EF4-FFF2-40B4-BE49-F238E27FC236}">
                <a16:creationId xmlns:a16="http://schemas.microsoft.com/office/drawing/2014/main" id="{1337C2AB-4F6D-4412-97AE-5DB5F99ECFC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spTree>
    <p:extLst>
      <p:ext uri="{BB962C8B-B14F-4D97-AF65-F5344CB8AC3E}">
        <p14:creationId xmlns:p14="http://schemas.microsoft.com/office/powerpoint/2010/main" val="39278618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67F8-DFEF-316B-B7ED-D26A5B6B36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BE8A2B7-1BFA-D99F-7A1A-97EE449FCB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F6437B8-8D7F-C48D-2C38-CC9DEDF0C4F5}"/>
              </a:ext>
            </a:extLst>
          </p:cNvPr>
          <p:cNvSpPr>
            <a:spLocks noGrp="1"/>
          </p:cNvSpPr>
          <p:nvPr>
            <p:ph type="dt" sz="half" idx="10"/>
          </p:nvPr>
        </p:nvSpPr>
        <p:spPr/>
        <p:txBody>
          <a:bodyPr/>
          <a:lstStyle/>
          <a:p>
            <a:fld id="{B7748D98-81BE-4CED-BE0D-3C7D0D668763}" type="datetimeFigureOut">
              <a:rPr lang="en-GB" smtClean="0"/>
              <a:t>26/11/2024</a:t>
            </a:fld>
            <a:endParaRPr lang="en-GB"/>
          </a:p>
        </p:txBody>
      </p:sp>
      <p:sp>
        <p:nvSpPr>
          <p:cNvPr id="5" name="Footer Placeholder 4">
            <a:extLst>
              <a:ext uri="{FF2B5EF4-FFF2-40B4-BE49-F238E27FC236}">
                <a16:creationId xmlns:a16="http://schemas.microsoft.com/office/drawing/2014/main" id="{2937EE6A-A2F5-D14C-7D01-0984DDEA3D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C7F016-FBD7-9085-E0E4-87ECBBD100D6}"/>
              </a:ext>
            </a:extLst>
          </p:cNvPr>
          <p:cNvSpPr>
            <a:spLocks noGrp="1"/>
          </p:cNvSpPr>
          <p:nvPr>
            <p:ph type="sldNum" sz="quarter" idx="12"/>
          </p:nvPr>
        </p:nvSpPr>
        <p:spPr/>
        <p:txBody>
          <a:bodyPr/>
          <a:lstStyle/>
          <a:p>
            <a:fld id="{DAD7D0AA-EB8E-4724-9244-55C967DE11C3}" type="slidenum">
              <a:rPr lang="en-GB" smtClean="0"/>
              <a:t>‹#›</a:t>
            </a:fld>
            <a:endParaRPr lang="en-GB"/>
          </a:p>
        </p:txBody>
      </p:sp>
    </p:spTree>
    <p:extLst>
      <p:ext uri="{BB962C8B-B14F-4D97-AF65-F5344CB8AC3E}">
        <p14:creationId xmlns:p14="http://schemas.microsoft.com/office/powerpoint/2010/main" val="1817819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975FB-877D-54F5-CF50-CCFB048B4A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CF9B66-5503-EB80-75B8-39A7C74B7B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303646-5299-B263-6E15-155E2C4BCFDA}"/>
              </a:ext>
            </a:extLst>
          </p:cNvPr>
          <p:cNvSpPr>
            <a:spLocks noGrp="1"/>
          </p:cNvSpPr>
          <p:nvPr>
            <p:ph type="dt" sz="half" idx="10"/>
          </p:nvPr>
        </p:nvSpPr>
        <p:spPr/>
        <p:txBody>
          <a:bodyPr/>
          <a:lstStyle/>
          <a:p>
            <a:fld id="{B7748D98-81BE-4CED-BE0D-3C7D0D668763}" type="datetimeFigureOut">
              <a:rPr lang="en-GB" smtClean="0"/>
              <a:t>26/11/2024</a:t>
            </a:fld>
            <a:endParaRPr lang="en-GB"/>
          </a:p>
        </p:txBody>
      </p:sp>
      <p:sp>
        <p:nvSpPr>
          <p:cNvPr id="5" name="Footer Placeholder 4">
            <a:extLst>
              <a:ext uri="{FF2B5EF4-FFF2-40B4-BE49-F238E27FC236}">
                <a16:creationId xmlns:a16="http://schemas.microsoft.com/office/drawing/2014/main" id="{11C2DD1F-5D52-9525-F5AC-5ABC30806F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CB4703-FD00-FF0F-EC37-0DA1236164C5}"/>
              </a:ext>
            </a:extLst>
          </p:cNvPr>
          <p:cNvSpPr>
            <a:spLocks noGrp="1"/>
          </p:cNvSpPr>
          <p:nvPr>
            <p:ph type="sldNum" sz="quarter" idx="12"/>
          </p:nvPr>
        </p:nvSpPr>
        <p:spPr/>
        <p:txBody>
          <a:bodyPr/>
          <a:lstStyle/>
          <a:p>
            <a:fld id="{DAD7D0AA-EB8E-4724-9244-55C967DE11C3}" type="slidenum">
              <a:rPr lang="en-GB" smtClean="0"/>
              <a:t>‹#›</a:t>
            </a:fld>
            <a:endParaRPr lang="en-GB"/>
          </a:p>
        </p:txBody>
      </p:sp>
    </p:spTree>
    <p:extLst>
      <p:ext uri="{BB962C8B-B14F-4D97-AF65-F5344CB8AC3E}">
        <p14:creationId xmlns:p14="http://schemas.microsoft.com/office/powerpoint/2010/main" val="3041670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E5338-49F6-14FF-BA92-C567874D6C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BBF666B-DB7C-0F70-9996-C02A34A698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BA748A-F1B2-5F6D-DB03-071CFE99ABB5}"/>
              </a:ext>
            </a:extLst>
          </p:cNvPr>
          <p:cNvSpPr>
            <a:spLocks noGrp="1"/>
          </p:cNvSpPr>
          <p:nvPr>
            <p:ph type="dt" sz="half" idx="10"/>
          </p:nvPr>
        </p:nvSpPr>
        <p:spPr/>
        <p:txBody>
          <a:bodyPr/>
          <a:lstStyle/>
          <a:p>
            <a:fld id="{B7748D98-81BE-4CED-BE0D-3C7D0D668763}" type="datetimeFigureOut">
              <a:rPr lang="en-GB" smtClean="0"/>
              <a:t>26/11/2024</a:t>
            </a:fld>
            <a:endParaRPr lang="en-GB"/>
          </a:p>
        </p:txBody>
      </p:sp>
      <p:sp>
        <p:nvSpPr>
          <p:cNvPr id="5" name="Footer Placeholder 4">
            <a:extLst>
              <a:ext uri="{FF2B5EF4-FFF2-40B4-BE49-F238E27FC236}">
                <a16:creationId xmlns:a16="http://schemas.microsoft.com/office/drawing/2014/main" id="{AA8CAAFF-FA7A-611B-9A29-CBA025EF18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C454EF-A868-802F-A471-6BB2BCCEE245}"/>
              </a:ext>
            </a:extLst>
          </p:cNvPr>
          <p:cNvSpPr>
            <a:spLocks noGrp="1"/>
          </p:cNvSpPr>
          <p:nvPr>
            <p:ph type="sldNum" sz="quarter" idx="12"/>
          </p:nvPr>
        </p:nvSpPr>
        <p:spPr/>
        <p:txBody>
          <a:bodyPr/>
          <a:lstStyle/>
          <a:p>
            <a:fld id="{DAD7D0AA-EB8E-4724-9244-55C967DE11C3}" type="slidenum">
              <a:rPr lang="en-GB" smtClean="0"/>
              <a:t>‹#›</a:t>
            </a:fld>
            <a:endParaRPr lang="en-GB"/>
          </a:p>
        </p:txBody>
      </p:sp>
    </p:spTree>
    <p:extLst>
      <p:ext uri="{BB962C8B-B14F-4D97-AF65-F5344CB8AC3E}">
        <p14:creationId xmlns:p14="http://schemas.microsoft.com/office/powerpoint/2010/main" val="342477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263" y="882000"/>
            <a:ext cx="11732718" cy="5328000"/>
          </a:xfrm>
        </p:spPr>
        <p:txBody>
          <a:bodyPr/>
          <a:lstStyle>
            <a:lvl1pPr>
              <a:defRPr sz="1795">
                <a:solidFill>
                  <a:srgbClr val="009BDB"/>
                </a:solidFill>
              </a:defRPr>
            </a:lvl1pPr>
            <a:lvl2pPr>
              <a:defRPr sz="1795">
                <a:solidFill>
                  <a:srgbClr val="009BDB"/>
                </a:solidFill>
              </a:defRPr>
            </a:lvl2pPr>
            <a:lvl3pPr>
              <a:defRPr sz="1795">
                <a:solidFill>
                  <a:srgbClr val="009BDB"/>
                </a:solidFill>
              </a:defRPr>
            </a:lvl3pPr>
            <a:lvl4pPr>
              <a:defRPr sz="1795">
                <a:solidFill>
                  <a:srgbClr val="009BDB"/>
                </a:solidFill>
              </a:defRPr>
            </a:lvl4pPr>
            <a:lvl5pPr>
              <a:defRPr sz="1795">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0048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BBAF9-F53B-23F1-E6E9-C8CD5067E8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DE7624-CF21-1DF0-9814-BD4993A02B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4C4575-360D-C95D-DB01-2F64B96704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CA4B8B-3A05-3D1A-C687-DF44CCDF74D6}"/>
              </a:ext>
            </a:extLst>
          </p:cNvPr>
          <p:cNvSpPr>
            <a:spLocks noGrp="1"/>
          </p:cNvSpPr>
          <p:nvPr>
            <p:ph type="dt" sz="half" idx="10"/>
          </p:nvPr>
        </p:nvSpPr>
        <p:spPr/>
        <p:txBody>
          <a:bodyPr/>
          <a:lstStyle/>
          <a:p>
            <a:fld id="{B7748D98-81BE-4CED-BE0D-3C7D0D668763}" type="datetimeFigureOut">
              <a:rPr lang="en-GB" smtClean="0"/>
              <a:t>26/11/2024</a:t>
            </a:fld>
            <a:endParaRPr lang="en-GB"/>
          </a:p>
        </p:txBody>
      </p:sp>
      <p:sp>
        <p:nvSpPr>
          <p:cNvPr id="6" name="Footer Placeholder 5">
            <a:extLst>
              <a:ext uri="{FF2B5EF4-FFF2-40B4-BE49-F238E27FC236}">
                <a16:creationId xmlns:a16="http://schemas.microsoft.com/office/drawing/2014/main" id="{7110AEC5-06D0-6798-8D01-8307EB2541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C3828E-8501-BF1A-4350-C616841ED349}"/>
              </a:ext>
            </a:extLst>
          </p:cNvPr>
          <p:cNvSpPr>
            <a:spLocks noGrp="1"/>
          </p:cNvSpPr>
          <p:nvPr>
            <p:ph type="sldNum" sz="quarter" idx="12"/>
          </p:nvPr>
        </p:nvSpPr>
        <p:spPr/>
        <p:txBody>
          <a:bodyPr/>
          <a:lstStyle/>
          <a:p>
            <a:fld id="{DAD7D0AA-EB8E-4724-9244-55C967DE11C3}" type="slidenum">
              <a:rPr lang="en-GB" smtClean="0"/>
              <a:t>‹#›</a:t>
            </a:fld>
            <a:endParaRPr lang="en-GB"/>
          </a:p>
        </p:txBody>
      </p:sp>
    </p:spTree>
    <p:extLst>
      <p:ext uri="{BB962C8B-B14F-4D97-AF65-F5344CB8AC3E}">
        <p14:creationId xmlns:p14="http://schemas.microsoft.com/office/powerpoint/2010/main" val="42848582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3D5E2-20CA-619C-6FBF-7A28EE18C32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53D5C7-4D5D-1E09-A78E-2B97E2BF0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708F1-28E1-C583-5ED0-21E624D1B4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A0D32EF-667F-D995-3F46-353FF7467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1F80E-892A-03B3-A929-03CA2A7A43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11262A9-CFAA-0D07-C7F9-0FE53FE66B3C}"/>
              </a:ext>
            </a:extLst>
          </p:cNvPr>
          <p:cNvSpPr>
            <a:spLocks noGrp="1"/>
          </p:cNvSpPr>
          <p:nvPr>
            <p:ph type="dt" sz="half" idx="10"/>
          </p:nvPr>
        </p:nvSpPr>
        <p:spPr/>
        <p:txBody>
          <a:bodyPr/>
          <a:lstStyle/>
          <a:p>
            <a:fld id="{B7748D98-81BE-4CED-BE0D-3C7D0D668763}" type="datetimeFigureOut">
              <a:rPr lang="en-GB" smtClean="0"/>
              <a:t>26/11/2024</a:t>
            </a:fld>
            <a:endParaRPr lang="en-GB"/>
          </a:p>
        </p:txBody>
      </p:sp>
      <p:sp>
        <p:nvSpPr>
          <p:cNvPr id="8" name="Footer Placeholder 7">
            <a:extLst>
              <a:ext uri="{FF2B5EF4-FFF2-40B4-BE49-F238E27FC236}">
                <a16:creationId xmlns:a16="http://schemas.microsoft.com/office/drawing/2014/main" id="{A5875741-B519-7909-BAE6-68E5BA91F1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8A39062-F9E6-0BA8-56EA-78C4E0F7801E}"/>
              </a:ext>
            </a:extLst>
          </p:cNvPr>
          <p:cNvSpPr>
            <a:spLocks noGrp="1"/>
          </p:cNvSpPr>
          <p:nvPr>
            <p:ph type="sldNum" sz="quarter" idx="12"/>
          </p:nvPr>
        </p:nvSpPr>
        <p:spPr/>
        <p:txBody>
          <a:bodyPr/>
          <a:lstStyle/>
          <a:p>
            <a:fld id="{DAD7D0AA-EB8E-4724-9244-55C967DE11C3}" type="slidenum">
              <a:rPr lang="en-GB" smtClean="0"/>
              <a:t>‹#›</a:t>
            </a:fld>
            <a:endParaRPr lang="en-GB"/>
          </a:p>
        </p:txBody>
      </p:sp>
    </p:spTree>
    <p:extLst>
      <p:ext uri="{BB962C8B-B14F-4D97-AF65-F5344CB8AC3E}">
        <p14:creationId xmlns:p14="http://schemas.microsoft.com/office/powerpoint/2010/main" val="3422259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2C744-A67A-1103-5F91-E1F100D938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C799192-55AF-AD30-2810-042BC15FC8EC}"/>
              </a:ext>
            </a:extLst>
          </p:cNvPr>
          <p:cNvSpPr>
            <a:spLocks noGrp="1"/>
          </p:cNvSpPr>
          <p:nvPr>
            <p:ph type="dt" sz="half" idx="10"/>
          </p:nvPr>
        </p:nvSpPr>
        <p:spPr/>
        <p:txBody>
          <a:bodyPr/>
          <a:lstStyle/>
          <a:p>
            <a:fld id="{B7748D98-81BE-4CED-BE0D-3C7D0D668763}" type="datetimeFigureOut">
              <a:rPr lang="en-GB" smtClean="0"/>
              <a:t>26/11/2024</a:t>
            </a:fld>
            <a:endParaRPr lang="en-GB"/>
          </a:p>
        </p:txBody>
      </p:sp>
      <p:sp>
        <p:nvSpPr>
          <p:cNvPr id="4" name="Footer Placeholder 3">
            <a:extLst>
              <a:ext uri="{FF2B5EF4-FFF2-40B4-BE49-F238E27FC236}">
                <a16:creationId xmlns:a16="http://schemas.microsoft.com/office/drawing/2014/main" id="{141C78D1-7DBC-269F-21CC-014B3335B6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8CE077-3D12-8FD7-3B6E-CBAFFC25EAD2}"/>
              </a:ext>
            </a:extLst>
          </p:cNvPr>
          <p:cNvSpPr>
            <a:spLocks noGrp="1"/>
          </p:cNvSpPr>
          <p:nvPr>
            <p:ph type="sldNum" sz="quarter" idx="12"/>
          </p:nvPr>
        </p:nvSpPr>
        <p:spPr/>
        <p:txBody>
          <a:bodyPr/>
          <a:lstStyle/>
          <a:p>
            <a:fld id="{DAD7D0AA-EB8E-4724-9244-55C967DE11C3}" type="slidenum">
              <a:rPr lang="en-GB" smtClean="0"/>
              <a:t>‹#›</a:t>
            </a:fld>
            <a:endParaRPr lang="en-GB"/>
          </a:p>
        </p:txBody>
      </p:sp>
    </p:spTree>
    <p:extLst>
      <p:ext uri="{BB962C8B-B14F-4D97-AF65-F5344CB8AC3E}">
        <p14:creationId xmlns:p14="http://schemas.microsoft.com/office/powerpoint/2010/main" val="3892025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E3A6D5-7A74-F9A8-DEFA-BCCE9B86556E}"/>
              </a:ext>
            </a:extLst>
          </p:cNvPr>
          <p:cNvSpPr>
            <a:spLocks noGrp="1"/>
          </p:cNvSpPr>
          <p:nvPr>
            <p:ph type="dt" sz="half" idx="10"/>
          </p:nvPr>
        </p:nvSpPr>
        <p:spPr/>
        <p:txBody>
          <a:bodyPr/>
          <a:lstStyle/>
          <a:p>
            <a:fld id="{B7748D98-81BE-4CED-BE0D-3C7D0D668763}" type="datetimeFigureOut">
              <a:rPr lang="en-GB" smtClean="0"/>
              <a:t>26/11/2024</a:t>
            </a:fld>
            <a:endParaRPr lang="en-GB"/>
          </a:p>
        </p:txBody>
      </p:sp>
      <p:sp>
        <p:nvSpPr>
          <p:cNvPr id="3" name="Footer Placeholder 2">
            <a:extLst>
              <a:ext uri="{FF2B5EF4-FFF2-40B4-BE49-F238E27FC236}">
                <a16:creationId xmlns:a16="http://schemas.microsoft.com/office/drawing/2014/main" id="{74A5F25A-E870-1FD9-DB71-9C81CC88A1A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1E55FD6-54B8-D4BE-0461-34D15290F18C}"/>
              </a:ext>
            </a:extLst>
          </p:cNvPr>
          <p:cNvSpPr>
            <a:spLocks noGrp="1"/>
          </p:cNvSpPr>
          <p:nvPr>
            <p:ph type="sldNum" sz="quarter" idx="12"/>
          </p:nvPr>
        </p:nvSpPr>
        <p:spPr/>
        <p:txBody>
          <a:bodyPr/>
          <a:lstStyle/>
          <a:p>
            <a:fld id="{DAD7D0AA-EB8E-4724-9244-55C967DE11C3}" type="slidenum">
              <a:rPr lang="en-GB" smtClean="0"/>
              <a:t>‹#›</a:t>
            </a:fld>
            <a:endParaRPr lang="en-GB"/>
          </a:p>
        </p:txBody>
      </p:sp>
    </p:spTree>
    <p:extLst>
      <p:ext uri="{BB962C8B-B14F-4D97-AF65-F5344CB8AC3E}">
        <p14:creationId xmlns:p14="http://schemas.microsoft.com/office/powerpoint/2010/main" val="3339472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B4CB8-63EF-806A-329E-B6C851DD80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821EA3D-22B6-4EE0-838F-D33D936A6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205AA73-D8D4-3F07-A170-0D2DD8EA27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E46F8F-944A-A05C-EC9E-60EFD8138C27}"/>
              </a:ext>
            </a:extLst>
          </p:cNvPr>
          <p:cNvSpPr>
            <a:spLocks noGrp="1"/>
          </p:cNvSpPr>
          <p:nvPr>
            <p:ph type="dt" sz="half" idx="10"/>
          </p:nvPr>
        </p:nvSpPr>
        <p:spPr/>
        <p:txBody>
          <a:bodyPr/>
          <a:lstStyle/>
          <a:p>
            <a:fld id="{B7748D98-81BE-4CED-BE0D-3C7D0D668763}" type="datetimeFigureOut">
              <a:rPr lang="en-GB" smtClean="0"/>
              <a:t>26/11/2024</a:t>
            </a:fld>
            <a:endParaRPr lang="en-GB"/>
          </a:p>
        </p:txBody>
      </p:sp>
      <p:sp>
        <p:nvSpPr>
          <p:cNvPr id="6" name="Footer Placeholder 5">
            <a:extLst>
              <a:ext uri="{FF2B5EF4-FFF2-40B4-BE49-F238E27FC236}">
                <a16:creationId xmlns:a16="http://schemas.microsoft.com/office/drawing/2014/main" id="{CF1FA8C9-469B-8D57-F045-1FDD66FB39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74AD42-2899-0EF0-E68B-0C2B1D116C0D}"/>
              </a:ext>
            </a:extLst>
          </p:cNvPr>
          <p:cNvSpPr>
            <a:spLocks noGrp="1"/>
          </p:cNvSpPr>
          <p:nvPr>
            <p:ph type="sldNum" sz="quarter" idx="12"/>
          </p:nvPr>
        </p:nvSpPr>
        <p:spPr/>
        <p:txBody>
          <a:bodyPr/>
          <a:lstStyle/>
          <a:p>
            <a:fld id="{DAD7D0AA-EB8E-4724-9244-55C967DE11C3}" type="slidenum">
              <a:rPr lang="en-GB" smtClean="0"/>
              <a:t>‹#›</a:t>
            </a:fld>
            <a:endParaRPr lang="en-GB"/>
          </a:p>
        </p:txBody>
      </p:sp>
    </p:spTree>
    <p:extLst>
      <p:ext uri="{BB962C8B-B14F-4D97-AF65-F5344CB8AC3E}">
        <p14:creationId xmlns:p14="http://schemas.microsoft.com/office/powerpoint/2010/main" val="1912492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97298-E9F5-9943-C959-9F00568056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049527F-979A-5E21-484E-C4E22475C2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D1A7934-22B7-858C-A899-D6980872B2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F06BAF-40CC-B54C-577A-7F87195CE4EE}"/>
              </a:ext>
            </a:extLst>
          </p:cNvPr>
          <p:cNvSpPr>
            <a:spLocks noGrp="1"/>
          </p:cNvSpPr>
          <p:nvPr>
            <p:ph type="dt" sz="half" idx="10"/>
          </p:nvPr>
        </p:nvSpPr>
        <p:spPr/>
        <p:txBody>
          <a:bodyPr/>
          <a:lstStyle/>
          <a:p>
            <a:fld id="{B7748D98-81BE-4CED-BE0D-3C7D0D668763}" type="datetimeFigureOut">
              <a:rPr lang="en-GB" smtClean="0"/>
              <a:t>26/11/2024</a:t>
            </a:fld>
            <a:endParaRPr lang="en-GB"/>
          </a:p>
        </p:txBody>
      </p:sp>
      <p:sp>
        <p:nvSpPr>
          <p:cNvPr id="6" name="Footer Placeholder 5">
            <a:extLst>
              <a:ext uri="{FF2B5EF4-FFF2-40B4-BE49-F238E27FC236}">
                <a16:creationId xmlns:a16="http://schemas.microsoft.com/office/drawing/2014/main" id="{81D50C5F-C954-DA3F-8AC5-7C8DBDCE5E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CA8D25-5412-683B-9E70-BA37BF29EA22}"/>
              </a:ext>
            </a:extLst>
          </p:cNvPr>
          <p:cNvSpPr>
            <a:spLocks noGrp="1"/>
          </p:cNvSpPr>
          <p:nvPr>
            <p:ph type="sldNum" sz="quarter" idx="12"/>
          </p:nvPr>
        </p:nvSpPr>
        <p:spPr/>
        <p:txBody>
          <a:bodyPr/>
          <a:lstStyle/>
          <a:p>
            <a:fld id="{DAD7D0AA-EB8E-4724-9244-55C967DE11C3}" type="slidenum">
              <a:rPr lang="en-GB" smtClean="0"/>
              <a:t>‹#›</a:t>
            </a:fld>
            <a:endParaRPr lang="en-GB"/>
          </a:p>
        </p:txBody>
      </p:sp>
    </p:spTree>
    <p:extLst>
      <p:ext uri="{BB962C8B-B14F-4D97-AF65-F5344CB8AC3E}">
        <p14:creationId xmlns:p14="http://schemas.microsoft.com/office/powerpoint/2010/main" val="1613829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DF82B-D561-772C-455F-BEBCFDC677B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31A476A-8A3F-1CE2-6EDA-AC532A8F79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C6ECB3-92A4-2B63-2EBE-C2D5BC5BE967}"/>
              </a:ext>
            </a:extLst>
          </p:cNvPr>
          <p:cNvSpPr>
            <a:spLocks noGrp="1"/>
          </p:cNvSpPr>
          <p:nvPr>
            <p:ph type="dt" sz="half" idx="10"/>
          </p:nvPr>
        </p:nvSpPr>
        <p:spPr/>
        <p:txBody>
          <a:bodyPr/>
          <a:lstStyle/>
          <a:p>
            <a:fld id="{B7748D98-81BE-4CED-BE0D-3C7D0D668763}" type="datetimeFigureOut">
              <a:rPr lang="en-GB" smtClean="0"/>
              <a:t>26/11/2024</a:t>
            </a:fld>
            <a:endParaRPr lang="en-GB"/>
          </a:p>
        </p:txBody>
      </p:sp>
      <p:sp>
        <p:nvSpPr>
          <p:cNvPr id="5" name="Footer Placeholder 4">
            <a:extLst>
              <a:ext uri="{FF2B5EF4-FFF2-40B4-BE49-F238E27FC236}">
                <a16:creationId xmlns:a16="http://schemas.microsoft.com/office/drawing/2014/main" id="{A044CFA6-22A9-D7AE-51F9-1C54F61A20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7487AE-0273-CD1B-24C0-9FF24E4E5286}"/>
              </a:ext>
            </a:extLst>
          </p:cNvPr>
          <p:cNvSpPr>
            <a:spLocks noGrp="1"/>
          </p:cNvSpPr>
          <p:nvPr>
            <p:ph type="sldNum" sz="quarter" idx="12"/>
          </p:nvPr>
        </p:nvSpPr>
        <p:spPr/>
        <p:txBody>
          <a:bodyPr/>
          <a:lstStyle/>
          <a:p>
            <a:fld id="{DAD7D0AA-EB8E-4724-9244-55C967DE11C3}" type="slidenum">
              <a:rPr lang="en-GB" smtClean="0"/>
              <a:t>‹#›</a:t>
            </a:fld>
            <a:endParaRPr lang="en-GB"/>
          </a:p>
        </p:txBody>
      </p:sp>
    </p:spTree>
    <p:extLst>
      <p:ext uri="{BB962C8B-B14F-4D97-AF65-F5344CB8AC3E}">
        <p14:creationId xmlns:p14="http://schemas.microsoft.com/office/powerpoint/2010/main" val="38729261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CAA9C-42E0-4D76-3030-51187C60EA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7A2645-8ABA-2E38-A784-B10CE9E31C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239346-06E8-FDFD-1114-9E975799ADAB}"/>
              </a:ext>
            </a:extLst>
          </p:cNvPr>
          <p:cNvSpPr>
            <a:spLocks noGrp="1"/>
          </p:cNvSpPr>
          <p:nvPr>
            <p:ph type="dt" sz="half" idx="10"/>
          </p:nvPr>
        </p:nvSpPr>
        <p:spPr/>
        <p:txBody>
          <a:bodyPr/>
          <a:lstStyle/>
          <a:p>
            <a:fld id="{B7748D98-81BE-4CED-BE0D-3C7D0D668763}" type="datetimeFigureOut">
              <a:rPr lang="en-GB" smtClean="0"/>
              <a:t>26/11/2024</a:t>
            </a:fld>
            <a:endParaRPr lang="en-GB"/>
          </a:p>
        </p:txBody>
      </p:sp>
      <p:sp>
        <p:nvSpPr>
          <p:cNvPr id="5" name="Footer Placeholder 4">
            <a:extLst>
              <a:ext uri="{FF2B5EF4-FFF2-40B4-BE49-F238E27FC236}">
                <a16:creationId xmlns:a16="http://schemas.microsoft.com/office/drawing/2014/main" id="{5E1CBB7B-F760-E999-C8A5-2BAA9BD09C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D59DD3-797D-6E7A-3131-5D410ADF0235}"/>
              </a:ext>
            </a:extLst>
          </p:cNvPr>
          <p:cNvSpPr>
            <a:spLocks noGrp="1"/>
          </p:cNvSpPr>
          <p:nvPr>
            <p:ph type="sldNum" sz="quarter" idx="12"/>
          </p:nvPr>
        </p:nvSpPr>
        <p:spPr/>
        <p:txBody>
          <a:bodyPr/>
          <a:lstStyle/>
          <a:p>
            <a:fld id="{DAD7D0AA-EB8E-4724-9244-55C967DE11C3}" type="slidenum">
              <a:rPr lang="en-GB" smtClean="0"/>
              <a:t>‹#›</a:t>
            </a:fld>
            <a:endParaRPr lang="en-GB"/>
          </a:p>
        </p:txBody>
      </p:sp>
    </p:spTree>
    <p:extLst>
      <p:ext uri="{BB962C8B-B14F-4D97-AF65-F5344CB8AC3E}">
        <p14:creationId xmlns:p14="http://schemas.microsoft.com/office/powerpoint/2010/main" val="1729425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9469" rtl="0" eaLnBrk="0" fontAlgn="base" latinLnBrk="0" hangingPunct="0">
              <a:lnSpc>
                <a:spcPct val="100000"/>
              </a:lnSpc>
              <a:spcBef>
                <a:spcPct val="0"/>
              </a:spcBef>
              <a:spcAft>
                <a:spcPct val="0"/>
              </a:spcAft>
              <a:buClrTx/>
              <a:buSzTx/>
              <a:buFontTx/>
              <a:buNone/>
              <a:tabLst/>
              <a:defRPr/>
            </a:pPr>
            <a:endParaRPr kumimoji="0" lang="en-GB" sz="2388" b="0" i="0" u="none" strike="noStrike" kern="1200" cap="none" spc="0" normalizeH="0" baseline="0" noProof="0">
              <a:ln>
                <a:noFill/>
              </a:ln>
              <a:solidFill>
                <a:srgbClr val="FFFFFF"/>
              </a:solidFill>
              <a:effectLst/>
              <a:uLnTx/>
              <a:uFillTx/>
              <a:latin typeface="Verdana"/>
              <a:ea typeface="+mn-ea"/>
              <a:cs typeface="+mn-cs"/>
            </a:endParaRPr>
          </a:p>
        </p:txBody>
      </p:sp>
      <p:pic>
        <p:nvPicPr>
          <p:cNvPr id="34" name="Picture 33">
            <a:extLst>
              <a:ext uri="{FF2B5EF4-FFF2-40B4-BE49-F238E27FC236}">
                <a16:creationId xmlns:a16="http://schemas.microsoft.com/office/drawing/2014/main" id="{4CEC27F6-6F52-4581-82C7-07D5604998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5" name="Rectangle 34">
            <a:extLst>
              <a:ext uri="{FF2B5EF4-FFF2-40B4-BE49-F238E27FC236}">
                <a16:creationId xmlns:a16="http://schemas.microsoft.com/office/drawing/2014/main" id="{712C3B81-F956-4EF3-86FE-D36BD5A0DE5F}"/>
              </a:ext>
            </a:extLst>
          </p:cNvPr>
          <p:cNvSpPr/>
          <p:nvPr userDrawn="1"/>
        </p:nvSpPr>
        <p:spPr>
          <a:xfrm>
            <a:off x="0" y="0"/>
            <a:ext cx="12202362" cy="6858002"/>
          </a:xfrm>
          <a:prstGeom prst="rect">
            <a:avLst/>
          </a:prstGeom>
          <a:solidFill>
            <a:srgbClr val="001B3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0" fontAlgn="base" latinLnBrk="0" hangingPunct="0">
              <a:lnSpc>
                <a:spcPct val="100000"/>
              </a:lnSpc>
              <a:spcBef>
                <a:spcPct val="0"/>
              </a:spcBef>
              <a:spcAft>
                <a:spcPct val="0"/>
              </a:spcAft>
              <a:buClrTx/>
              <a:buSzTx/>
              <a:buFontTx/>
              <a:buNone/>
              <a:tabLst/>
              <a:defRPr/>
            </a:pPr>
            <a:endParaRPr kumimoji="0" lang="it-IT" sz="2394"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41588513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C4E2E13E-DB76-29BF-73A0-91FA02E11F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12" r="116" b="357"/>
          <a:stretch/>
        </p:blipFill>
        <p:spPr>
          <a:xfrm>
            <a:off x="-32920" y="0"/>
            <a:ext cx="12224920" cy="6857999"/>
          </a:xfrm>
          <a:prstGeom prst="rect">
            <a:avLst/>
          </a:prstGeom>
        </p:spPr>
      </p:pic>
      <p:pic>
        <p:nvPicPr>
          <p:cNvPr id="91" name="Picture 90">
            <a:extLst>
              <a:ext uri="{FF2B5EF4-FFF2-40B4-BE49-F238E27FC236}">
                <a16:creationId xmlns:a16="http://schemas.microsoft.com/office/drawing/2014/main" id="{0B07B572-E4F9-BF4A-80A7-44FBFF78E78C}"/>
              </a:ext>
            </a:extLst>
          </p:cNvPr>
          <p:cNvPicPr>
            <a:picLocks noChangeAspect="1"/>
          </p:cNvPicPr>
          <p:nvPr userDrawn="1"/>
        </p:nvPicPr>
        <p:blipFill rotWithShape="1">
          <a:blip r:embed="rId3" cstate="screen">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p:blipFill>
        <p:spPr>
          <a:xfrm>
            <a:off x="10701869" y="121923"/>
            <a:ext cx="1409713" cy="555415"/>
          </a:xfrm>
          <a:prstGeom prst="rect">
            <a:avLst/>
          </a:prstGeom>
        </p:spPr>
      </p:pic>
      <p:pic>
        <p:nvPicPr>
          <p:cNvPr id="3" name="Picture 2">
            <a:extLst>
              <a:ext uri="{FF2B5EF4-FFF2-40B4-BE49-F238E27FC236}">
                <a16:creationId xmlns:a16="http://schemas.microsoft.com/office/drawing/2014/main" id="{BD0E3567-6E46-096B-629E-C17ACD784B2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4" name="Picture 3">
            <a:extLst>
              <a:ext uri="{FF2B5EF4-FFF2-40B4-BE49-F238E27FC236}">
                <a16:creationId xmlns:a16="http://schemas.microsoft.com/office/drawing/2014/main" id="{E9F584CD-055B-01AD-1881-B60DA470CD80}"/>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spTree>
    <p:extLst>
      <p:ext uri="{BB962C8B-B14F-4D97-AF65-F5344CB8AC3E}">
        <p14:creationId xmlns:p14="http://schemas.microsoft.com/office/powerpoint/2010/main" val="227346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263" y="882000"/>
            <a:ext cx="11732718" cy="5328000"/>
          </a:xfrm>
        </p:spPr>
        <p:txBody>
          <a:bodyPr/>
          <a:lstStyle>
            <a:lvl1pPr>
              <a:defRPr sz="1795">
                <a:solidFill>
                  <a:srgbClr val="76C8AE"/>
                </a:solidFill>
              </a:defRPr>
            </a:lvl1pPr>
            <a:lvl2pPr>
              <a:defRPr sz="1795">
                <a:solidFill>
                  <a:srgbClr val="76C8AE"/>
                </a:solidFill>
              </a:defRPr>
            </a:lvl2pPr>
            <a:lvl3pPr>
              <a:defRPr sz="1795">
                <a:solidFill>
                  <a:srgbClr val="76C8AE"/>
                </a:solidFill>
              </a:defRPr>
            </a:lvl3pPr>
            <a:lvl4pPr>
              <a:defRPr sz="1795">
                <a:solidFill>
                  <a:srgbClr val="76C8AE"/>
                </a:solidFill>
              </a:defRPr>
            </a:lvl4pPr>
            <a:lvl5pPr>
              <a:defRPr sz="1795">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2604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2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Tree>
    <p:extLst>
      <p:ext uri="{BB962C8B-B14F-4D97-AF65-F5344CB8AC3E}">
        <p14:creationId xmlns:p14="http://schemas.microsoft.com/office/powerpoint/2010/main" val="105862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0"/>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sp>
        <p:nvSpPr>
          <p:cNvPr id="2" name="Text Box 34">
            <a:extLst>
              <a:ext uri="{FF2B5EF4-FFF2-40B4-BE49-F238E27FC236}">
                <a16:creationId xmlns:a16="http://schemas.microsoft.com/office/drawing/2014/main" id="{A35BC0AB-6379-CAEE-A8C0-7DEE814B91CA}"/>
              </a:ext>
            </a:extLst>
          </p:cNvPr>
          <p:cNvSpPr txBox="1">
            <a:spLocks noChangeAspect="1" noChangeArrowheads="1"/>
          </p:cNvSpPr>
          <p:nvPr userDrawn="1"/>
        </p:nvSpPr>
        <p:spPr bwMode="auto">
          <a:xfrm>
            <a:off x="11713029" y="6250107"/>
            <a:ext cx="288056" cy="287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1067"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1067"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ED1D520-2E84-3588-84F2-35190CEEB4D2}"/>
              </a:ext>
            </a:extLst>
          </p:cNvPr>
          <p:cNvSpPr txBox="1"/>
          <p:nvPr userDrawn="1"/>
        </p:nvSpPr>
        <p:spPr>
          <a:xfrm>
            <a:off x="122658" y="6291174"/>
            <a:ext cx="4613189" cy="246221"/>
          </a:xfrm>
          <a:prstGeom prst="rect">
            <a:avLst/>
          </a:prstGeom>
          <a:noFill/>
        </p:spPr>
        <p:txBody>
          <a:bodyPr wrap="square" rtlCol="0">
            <a:spAutoFit/>
          </a:bodyPr>
          <a:lstStyle/>
          <a:p>
            <a:r>
              <a:rPr lang="en-GB" sz="1000">
                <a:solidFill>
                  <a:schemeClr val="bg1"/>
                </a:solidFill>
                <a:latin typeface="Arial" panose="020B0604020202020204" pitchFamily="34" charset="0"/>
                <a:cs typeface="Arial" panose="020B0604020202020204" pitchFamily="34" charset="0"/>
              </a:rPr>
              <a:t>ESA UNCLASSIFIED – For Official Use </a:t>
            </a:r>
          </a:p>
        </p:txBody>
      </p:sp>
      <p:pic>
        <p:nvPicPr>
          <p:cNvPr id="4" name="Picture 5">
            <a:extLst>
              <a:ext uri="{FF2B5EF4-FFF2-40B4-BE49-F238E27FC236}">
                <a16:creationId xmlns:a16="http://schemas.microsoft.com/office/drawing/2014/main" id="{778C2B70-CC5D-F8A3-0B81-80BC59C4267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7" name="Picture 6">
            <a:extLst>
              <a:ext uri="{FF2B5EF4-FFF2-40B4-BE49-F238E27FC236}">
                <a16:creationId xmlns:a16="http://schemas.microsoft.com/office/drawing/2014/main" id="{BA04D15E-BBC2-6384-799C-F76532D67A4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62204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67495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57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15411" y="154800"/>
            <a:ext cx="10081234" cy="565200"/>
          </a:xfrm>
        </p:spPr>
        <p:txBody>
          <a:bodyPr/>
          <a:lstStyle>
            <a:lvl1pPr algn="l">
              <a:defRPr sz="2992"/>
            </a:lvl1pPr>
          </a:lstStyle>
          <a:p>
            <a:r>
              <a:rPr lang="en-US" altLang="en-US" noProof="0"/>
              <a:t>Click to edit Master title style</a:t>
            </a:r>
            <a:endParaRPr lang="en-GB" noProof="0"/>
          </a:p>
        </p:txBody>
      </p:sp>
    </p:spTree>
    <p:extLst>
      <p:ext uri="{BB962C8B-B14F-4D97-AF65-F5344CB8AC3E}">
        <p14:creationId xmlns:p14="http://schemas.microsoft.com/office/powerpoint/2010/main" val="25668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7_DARK1">
    <p:bg>
      <p:bgPr>
        <a:solidFill>
          <a:srgbClr val="000000"/>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EA875B3D-BD9D-41FC-F177-25B2B8FF9C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CA79882-4353-2A18-B98A-08215055C7BE}"/>
              </a:ext>
            </a:extLst>
          </p:cNvPr>
          <p:cNvSpPr>
            <a:spLocks noGrp="1" noChangeArrowheads="1"/>
          </p:cNvSpPr>
          <p:nvPr>
            <p:ph idx="1"/>
          </p:nvPr>
        </p:nvSpPr>
        <p:spPr bwMode="auto">
          <a:xfrm>
            <a:off x="190782" y="969600"/>
            <a:ext cx="11703618" cy="532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vl2pPr>
              <a:defRPr>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2pPr>
            <a:lvl3pPr>
              <a:defRPr>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3pPr>
            <a:lvl4pPr>
              <a:defRPr>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4pPr>
            <a:lvl5pPr>
              <a:defRPr>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Box DG">
            <a:extLst>
              <a:ext uri="{FF2B5EF4-FFF2-40B4-BE49-F238E27FC236}">
                <a16:creationId xmlns:a16="http://schemas.microsoft.com/office/drawing/2014/main" id="{3660167A-2BEA-DF2C-75B0-4A03FF83BD4E}"/>
              </a:ext>
            </a:extLst>
          </p:cNvPr>
          <p:cNvSpPr txBox="1">
            <a:spLocks noChangeArrowheads="1"/>
          </p:cNvSpPr>
          <p:nvPr userDrawn="1"/>
        </p:nvSpPr>
        <p:spPr bwMode="auto">
          <a:xfrm>
            <a:off x="770886" y="447365"/>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4" noProof="0"/>
          </a:p>
        </p:txBody>
      </p:sp>
      <p:sp>
        <p:nvSpPr>
          <p:cNvPr id="5" name="Rectangle 6">
            <a:extLst>
              <a:ext uri="{FF2B5EF4-FFF2-40B4-BE49-F238E27FC236}">
                <a16:creationId xmlns:a16="http://schemas.microsoft.com/office/drawing/2014/main" id="{208AFA99-DE8A-65FD-3500-B9E96D9FBA1D}"/>
              </a:ext>
            </a:extLst>
          </p:cNvPr>
          <p:cNvSpPr>
            <a:spLocks noGrp="1" noChangeArrowheads="1"/>
          </p:cNvSpPr>
          <p:nvPr>
            <p:ph type="title"/>
          </p:nvPr>
        </p:nvSpPr>
        <p:spPr bwMode="auto">
          <a:xfrm>
            <a:off x="190783" y="209126"/>
            <a:ext cx="10553418" cy="553998"/>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a:p>
        </p:txBody>
      </p:sp>
      <p:sp>
        <p:nvSpPr>
          <p:cNvPr id="6" name="Text Box 34">
            <a:extLst>
              <a:ext uri="{FF2B5EF4-FFF2-40B4-BE49-F238E27FC236}">
                <a16:creationId xmlns:a16="http://schemas.microsoft.com/office/drawing/2014/main" id="{4417C273-0F21-D3ED-4F0C-D5A3ED94EF52}"/>
              </a:ext>
            </a:extLst>
          </p:cNvPr>
          <p:cNvSpPr txBox="1">
            <a:spLocks noChangeAspect="1" noChangeArrowheads="1"/>
          </p:cNvSpPr>
          <p:nvPr userDrawn="1"/>
        </p:nvSpPr>
        <p:spPr bwMode="auto">
          <a:xfrm>
            <a:off x="11713029" y="6250107"/>
            <a:ext cx="288056" cy="287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1064"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1064"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1A68A8D-1842-25E4-DA50-AA50F46EAA5E}"/>
              </a:ext>
            </a:extLst>
          </p:cNvPr>
          <p:cNvSpPr txBox="1"/>
          <p:nvPr userDrawn="1"/>
        </p:nvSpPr>
        <p:spPr>
          <a:xfrm>
            <a:off x="122659" y="6291176"/>
            <a:ext cx="4613189" cy="246221"/>
          </a:xfrm>
          <a:prstGeom prst="rect">
            <a:avLst/>
          </a:prstGeom>
          <a:noFill/>
        </p:spPr>
        <p:txBody>
          <a:bodyPr wrap="square" rtlCol="0">
            <a:spAutoFit/>
          </a:bodyPr>
          <a:lstStyle/>
          <a:p>
            <a:r>
              <a:rPr lang="en-GB" sz="997">
                <a:solidFill>
                  <a:schemeClr val="bg1"/>
                </a:solidFill>
                <a:latin typeface="Arial" panose="020B0604020202020204" pitchFamily="34" charset="0"/>
                <a:cs typeface="Arial" panose="020B0604020202020204" pitchFamily="34" charset="0"/>
              </a:rPr>
              <a:t>ESA UNCLASSIFIED – For Official Use </a:t>
            </a:r>
          </a:p>
        </p:txBody>
      </p:sp>
      <p:pic>
        <p:nvPicPr>
          <p:cNvPr id="8" name="Picture 5">
            <a:extLst>
              <a:ext uri="{FF2B5EF4-FFF2-40B4-BE49-F238E27FC236}">
                <a16:creationId xmlns:a16="http://schemas.microsoft.com/office/drawing/2014/main" id="{68FED239-3C43-F1DE-9865-588C111DD804}"/>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9" name="Picture 8">
            <a:extLst>
              <a:ext uri="{FF2B5EF4-FFF2-40B4-BE49-F238E27FC236}">
                <a16:creationId xmlns:a16="http://schemas.microsoft.com/office/drawing/2014/main" id="{EF409DED-BAF1-8106-0593-7F0098174A4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10" name="Picture 9">
            <a:extLst>
              <a:ext uri="{FF2B5EF4-FFF2-40B4-BE49-F238E27FC236}">
                <a16:creationId xmlns:a16="http://schemas.microsoft.com/office/drawing/2014/main" id="{74E1AF0E-A3F0-8F60-B866-0EE8C343A17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14454" t="23169" r="11146" b="29986"/>
          <a:stretch/>
        </p:blipFill>
        <p:spPr>
          <a:xfrm>
            <a:off x="10634134" y="88357"/>
            <a:ext cx="1557867" cy="615553"/>
          </a:xfrm>
          <a:prstGeom prst="rect">
            <a:avLst/>
          </a:prstGeom>
        </p:spPr>
      </p:pic>
    </p:spTree>
    <p:extLst>
      <p:ext uri="{BB962C8B-B14F-4D97-AF65-F5344CB8AC3E}">
        <p14:creationId xmlns:p14="http://schemas.microsoft.com/office/powerpoint/2010/main" val="20285373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Really empty">
    <p:bg>
      <p:bgPr>
        <a:gradFill flip="none" rotWithShape="1">
          <a:gsLst>
            <a:gs pos="0">
              <a:srgbClr val="011279">
                <a:alpha val="0"/>
              </a:srgbClr>
            </a:gs>
            <a:gs pos="100000">
              <a:srgbClr val="929292">
                <a:alpha val="0"/>
              </a:srgbClr>
            </a:gs>
          </a:gsLst>
          <a:lin ang="5400000" scaled="0"/>
        </a:gra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xfrm>
            <a:off x="10458849" y="6652617"/>
            <a:ext cx="177200" cy="176768"/>
          </a:xfrm>
          <a:prstGeom prst="rect">
            <a:avLst/>
          </a:prstGeom>
        </p:spPr>
        <p:txBody>
          <a:bodyPr lIns="53578" tIns="53578" rIns="53578" bIns="53578"/>
          <a:lstStyle>
            <a:lvl1pPr algn="ctr" defTabSz="228589">
              <a:lnSpc>
                <a:spcPts val="1051"/>
              </a:lnSpc>
              <a:tabLst>
                <a:tab pos="177792" algn="l"/>
                <a:tab pos="355582" algn="l"/>
                <a:tab pos="533373" algn="l"/>
                <a:tab pos="711165" algn="l"/>
                <a:tab pos="888956" algn="l"/>
                <a:tab pos="1066747" algn="l"/>
                <a:tab pos="1244538" algn="l"/>
                <a:tab pos="1422328" algn="l"/>
                <a:tab pos="1600120" algn="l"/>
                <a:tab pos="1777912" algn="l"/>
                <a:tab pos="1955702" algn="l"/>
                <a:tab pos="2133493" algn="l"/>
              </a:tabLst>
              <a:defRPr sz="900">
                <a:solidFill>
                  <a:srgbClr val="FFFFFF"/>
                </a:solidFill>
                <a:latin typeface="Myriad Pro"/>
                <a:ea typeface="Myriad Pro"/>
                <a:cs typeface="Myriad Pro"/>
                <a:sym typeface="Myriad Pro"/>
              </a:defRPr>
            </a:lvl1pPr>
          </a:lstStyle>
          <a:p>
            <a:fld id="{86CB4B4D-7CA3-9044-876B-883B54F8677D}" type="slidenum">
              <a:t>‹#›</a:t>
            </a:fld>
            <a:endParaRPr/>
          </a:p>
        </p:txBody>
      </p:sp>
    </p:spTree>
    <p:extLst>
      <p:ext uri="{BB962C8B-B14F-4D97-AF65-F5344CB8AC3E}">
        <p14:creationId xmlns:p14="http://schemas.microsoft.com/office/powerpoint/2010/main" val="126589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2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478355" indent="-364058">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349364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001" y="882193"/>
            <a:ext cx="11732718"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7667" y="882193"/>
            <a:ext cx="11736308"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0892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200" name="Group 199">
            <a:extLst>
              <a:ext uri="{FF2B5EF4-FFF2-40B4-BE49-F238E27FC236}">
                <a16:creationId xmlns:a16="http://schemas.microsoft.com/office/drawing/2014/main" id="{276D1F80-7654-0E47-8F32-B1E8C6340E74}"/>
              </a:ext>
            </a:extLst>
          </p:cNvPr>
          <p:cNvGrpSpPr/>
          <p:nvPr userDrawn="1"/>
        </p:nvGrpSpPr>
        <p:grpSpPr>
          <a:xfrm>
            <a:off x="226688" y="6572055"/>
            <a:ext cx="9280921" cy="144114"/>
            <a:chOff x="226688" y="6572055"/>
            <a:chExt cx="9280921" cy="144114"/>
          </a:xfrm>
        </p:grpSpPr>
        <p:pic>
          <p:nvPicPr>
            <p:cNvPr id="201" name="Picture 200" descr="at.png">
              <a:extLst>
                <a:ext uri="{FF2B5EF4-FFF2-40B4-BE49-F238E27FC236}">
                  <a16:creationId xmlns:a16="http://schemas.microsoft.com/office/drawing/2014/main" id="{5E461615-D7E0-AE4E-9FA9-C43A9099CD5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202" name="Picture 201" descr="be.png">
              <a:extLst>
                <a:ext uri="{FF2B5EF4-FFF2-40B4-BE49-F238E27FC236}">
                  <a16:creationId xmlns:a16="http://schemas.microsoft.com/office/drawing/2014/main" id="{0DAF65D3-4826-8A4B-97FA-344AFBA12B7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203" name="Picture 202" descr="ch.png">
              <a:extLst>
                <a:ext uri="{FF2B5EF4-FFF2-40B4-BE49-F238E27FC236}">
                  <a16:creationId xmlns:a16="http://schemas.microsoft.com/office/drawing/2014/main" id="{8FBB5003-EEA5-A04B-8BA3-4D19A2036783}"/>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204" name="Picture 203" descr="cz.png">
              <a:extLst>
                <a:ext uri="{FF2B5EF4-FFF2-40B4-BE49-F238E27FC236}">
                  <a16:creationId xmlns:a16="http://schemas.microsoft.com/office/drawing/2014/main" id="{BD9B7C97-04C1-0E45-9D1B-2CA73EE03DB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205" name="Picture 204" descr="de.png">
              <a:extLst>
                <a:ext uri="{FF2B5EF4-FFF2-40B4-BE49-F238E27FC236}">
                  <a16:creationId xmlns:a16="http://schemas.microsoft.com/office/drawing/2014/main" id="{9F66DB14-8526-414A-96E9-9361C750EA69}"/>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206" name="Picture 205" descr="dk.png">
              <a:extLst>
                <a:ext uri="{FF2B5EF4-FFF2-40B4-BE49-F238E27FC236}">
                  <a16:creationId xmlns:a16="http://schemas.microsoft.com/office/drawing/2014/main" id="{2E1AD40D-06D5-0942-AA71-43BA27B5C590}"/>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207" name="Picture 206" descr="ee.png">
              <a:extLst>
                <a:ext uri="{FF2B5EF4-FFF2-40B4-BE49-F238E27FC236}">
                  <a16:creationId xmlns:a16="http://schemas.microsoft.com/office/drawing/2014/main" id="{75D2729B-4306-3D4F-AA2D-367EA68EA98E}"/>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208" name="Picture 207" descr="es.png">
              <a:extLst>
                <a:ext uri="{FF2B5EF4-FFF2-40B4-BE49-F238E27FC236}">
                  <a16:creationId xmlns:a16="http://schemas.microsoft.com/office/drawing/2014/main" id="{E1843977-92E8-DA4A-B3DB-93D08AE32992}"/>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209" name="Picture 208" descr="fi.png">
              <a:extLst>
                <a:ext uri="{FF2B5EF4-FFF2-40B4-BE49-F238E27FC236}">
                  <a16:creationId xmlns:a16="http://schemas.microsoft.com/office/drawing/2014/main" id="{C2C0EE73-92F6-D841-83F1-E72ACFBEFF51}"/>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210" name="Picture 209" descr="fr.png">
              <a:extLst>
                <a:ext uri="{FF2B5EF4-FFF2-40B4-BE49-F238E27FC236}">
                  <a16:creationId xmlns:a16="http://schemas.microsoft.com/office/drawing/2014/main" id="{BD2DB7D8-71F8-4C44-AE21-7AEE277D5067}"/>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211" name="Picture 210" descr="gr.png">
              <a:extLst>
                <a:ext uri="{FF2B5EF4-FFF2-40B4-BE49-F238E27FC236}">
                  <a16:creationId xmlns:a16="http://schemas.microsoft.com/office/drawing/2014/main" id="{87F8565D-C719-CB48-89A8-94EA45640B0A}"/>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212" name="Picture 211" descr="hu.png">
              <a:extLst>
                <a:ext uri="{FF2B5EF4-FFF2-40B4-BE49-F238E27FC236}">
                  <a16:creationId xmlns:a16="http://schemas.microsoft.com/office/drawing/2014/main" id="{CE45FD53-B4E4-A041-A7FF-E886F1FD83D7}"/>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213" name="Picture 212" descr="ie.png">
              <a:extLst>
                <a:ext uri="{FF2B5EF4-FFF2-40B4-BE49-F238E27FC236}">
                  <a16:creationId xmlns:a16="http://schemas.microsoft.com/office/drawing/2014/main" id="{CBB6CC6A-E766-8B41-BD74-ABB12A6929FB}"/>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214" name="Picture 213" descr="it.png">
              <a:extLst>
                <a:ext uri="{FF2B5EF4-FFF2-40B4-BE49-F238E27FC236}">
                  <a16:creationId xmlns:a16="http://schemas.microsoft.com/office/drawing/2014/main" id="{E4E96C20-A8CB-674A-A1E8-10C9AF163699}"/>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215" name="Picture 214" descr="lu.png">
              <a:extLst>
                <a:ext uri="{FF2B5EF4-FFF2-40B4-BE49-F238E27FC236}">
                  <a16:creationId xmlns:a16="http://schemas.microsoft.com/office/drawing/2014/main" id="{92831380-A10D-884E-9BED-97F9BDEEBA25}"/>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216" name="Picture 215" descr="nl.png">
              <a:extLst>
                <a:ext uri="{FF2B5EF4-FFF2-40B4-BE49-F238E27FC236}">
                  <a16:creationId xmlns:a16="http://schemas.microsoft.com/office/drawing/2014/main" id="{FCD38D3F-E9F0-D84D-A774-4970ED3EC4C7}"/>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217" name="Picture 216" descr="no.png">
              <a:extLst>
                <a:ext uri="{FF2B5EF4-FFF2-40B4-BE49-F238E27FC236}">
                  <a16:creationId xmlns:a16="http://schemas.microsoft.com/office/drawing/2014/main" id="{5BF59EF4-4008-2B41-BF02-E51C759F387C}"/>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218" name="Picture 217" descr="pl.png">
              <a:extLst>
                <a:ext uri="{FF2B5EF4-FFF2-40B4-BE49-F238E27FC236}">
                  <a16:creationId xmlns:a16="http://schemas.microsoft.com/office/drawing/2014/main" id="{623FA197-1EC1-A44A-8E9A-AC99119A0D35}"/>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219" name="Picture 218" descr="pt.png">
              <a:extLst>
                <a:ext uri="{FF2B5EF4-FFF2-40B4-BE49-F238E27FC236}">
                  <a16:creationId xmlns:a16="http://schemas.microsoft.com/office/drawing/2014/main" id="{1A72D0C1-2EC4-1645-949D-877949C011E8}"/>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220" name="Picture 219" descr="ro.png">
              <a:extLst>
                <a:ext uri="{FF2B5EF4-FFF2-40B4-BE49-F238E27FC236}">
                  <a16:creationId xmlns:a16="http://schemas.microsoft.com/office/drawing/2014/main" id="{6D6E7A0C-7415-3A40-83CF-F06468DE13D9}"/>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221" name="Picture 220" descr="se.png">
              <a:extLst>
                <a:ext uri="{FF2B5EF4-FFF2-40B4-BE49-F238E27FC236}">
                  <a16:creationId xmlns:a16="http://schemas.microsoft.com/office/drawing/2014/main" id="{AE061E90-4225-134F-89B1-811436143A4F}"/>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222" name="Picture 221" descr="uk.png">
              <a:extLst>
                <a:ext uri="{FF2B5EF4-FFF2-40B4-BE49-F238E27FC236}">
                  <a16:creationId xmlns:a16="http://schemas.microsoft.com/office/drawing/2014/main" id="{BEEF7B18-7E4B-0E49-8C10-CD484B9A75B2}"/>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223" name="Picture 222" descr="ca.png">
              <a:extLst>
                <a:ext uri="{FF2B5EF4-FFF2-40B4-BE49-F238E27FC236}">
                  <a16:creationId xmlns:a16="http://schemas.microsoft.com/office/drawing/2014/main" id="{E8751E0A-41E6-6D43-980E-BF830F9DB0A4}"/>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224" name="Picture 223">
              <a:extLst>
                <a:ext uri="{FF2B5EF4-FFF2-40B4-BE49-F238E27FC236}">
                  <a16:creationId xmlns:a16="http://schemas.microsoft.com/office/drawing/2014/main" id="{10BBD7D6-2EAA-2B40-ABBB-33405E2CFB2F}"/>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225" name="Picture 224" descr="si.png">
              <a:extLst>
                <a:ext uri="{FF2B5EF4-FFF2-40B4-BE49-F238E27FC236}">
                  <a16:creationId xmlns:a16="http://schemas.microsoft.com/office/drawing/2014/main" id="{E7981EC3-C022-5E4D-9082-1C236E03302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4791663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863602"/>
            <a:ext cx="11663363" cy="5337175"/>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4975071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5740" y="996104"/>
            <a:ext cx="11664000" cy="5097600"/>
          </a:xfrm>
          <a:prstGeom prst="rect">
            <a:avLst/>
          </a:prstGeom>
        </p:spPr>
        <p:txBody>
          <a:bodyPr/>
          <a:lstStyle>
            <a:lvl1pPr marL="380990" indent="-380990">
              <a:spcBef>
                <a:spcPts val="576"/>
              </a:spcBef>
              <a:buClr>
                <a:srgbClr val="0070C0"/>
              </a:buClr>
              <a:buFont typeface="Arial" panose="020B0604020202020204" pitchFamily="34" charset="0"/>
              <a:buChar char="•"/>
              <a:defRPr baseline="0"/>
            </a:lvl1pPr>
            <a:lvl2pPr marL="1079946" marR="0" indent="0" algn="l" defTabSz="1219140" rtl="0" eaLnBrk="1" fontAlgn="base" latinLnBrk="0" hangingPunct="1">
              <a:lnSpc>
                <a:spcPct val="119000"/>
              </a:lnSpc>
              <a:spcBef>
                <a:spcPts val="576"/>
              </a:spcBef>
              <a:spcAft>
                <a:spcPct val="0"/>
              </a:spcAft>
              <a:buClr>
                <a:srgbClr val="0070C0"/>
              </a:buClr>
              <a:buSzTx/>
              <a:buFont typeface="Verdana" panose="020B0604030504040204" pitchFamily="34" charset="0"/>
              <a:buChar char="─"/>
              <a:tabLst/>
              <a:defRPr/>
            </a:lvl2pPr>
            <a:lvl3pPr marL="2257688" indent="-380981">
              <a:buFont typeface="Courier New" panose="02070309020205020404" pitchFamily="49" charset="0"/>
              <a:buChar char="o"/>
              <a:defRPr/>
            </a:lvl3pPr>
          </a:lstStyle>
          <a:p>
            <a:pPr lvl="0"/>
            <a:r>
              <a:rPr lang="en-US"/>
              <a:t>Click to edit Master text styles</a:t>
            </a:r>
          </a:p>
          <a:p>
            <a:pPr marL="285750" indent="-285750">
              <a:spcBef>
                <a:spcPts val="432"/>
              </a:spcBef>
              <a:buClr>
                <a:srgbClr val="0070C0"/>
              </a:buClr>
              <a:buFont typeface="Arial" panose="020B0604020202020204" pitchFamily="34" charset="0"/>
              <a:buChar char="•"/>
            </a:pPr>
            <a:r>
              <a:rPr lang="en-GB" sz="2400"/>
              <a:t>First level. </a:t>
            </a:r>
          </a:p>
          <a:p>
            <a:pPr marL="1079946" marR="0" lvl="1" indent="0" algn="l" defTabSz="1219140" rtl="0" eaLnBrk="1" fontAlgn="base" latinLnBrk="0" hangingPunct="1">
              <a:lnSpc>
                <a:spcPct val="119000"/>
              </a:lnSpc>
              <a:spcBef>
                <a:spcPts val="576"/>
              </a:spcBef>
              <a:spcAft>
                <a:spcPct val="0"/>
              </a:spcAft>
              <a:buClr>
                <a:srgbClr val="0070C0"/>
              </a:buClr>
              <a:buSzTx/>
              <a:buFont typeface="Verdana" panose="020B0604030504040204" pitchFamily="34" charset="0"/>
              <a:buChar char="─"/>
              <a:tabLst/>
              <a:defRPr/>
            </a:pPr>
            <a:r>
              <a:rPr lang="en-GB" sz="2400"/>
              <a:t> </a:t>
            </a:r>
            <a:r>
              <a:rPr lang="en-US" sz="2400"/>
              <a:t>Second level</a:t>
            </a:r>
          </a:p>
          <a:p>
            <a:pPr lvl="2"/>
            <a:r>
              <a:rPr lang="en-US"/>
              <a:t>Third level</a:t>
            </a:r>
          </a:p>
          <a:p>
            <a:pPr lvl="3"/>
            <a:r>
              <a:rPr lang="en-US"/>
              <a:t>Fourth level</a:t>
            </a:r>
          </a:p>
          <a:p>
            <a:pPr lvl="4"/>
            <a:r>
              <a:rPr lang="en-US"/>
              <a:t>Fifth level</a:t>
            </a:r>
            <a:endParaRPr lang="en-US" noProof="0"/>
          </a:p>
        </p:txBody>
      </p:sp>
      <p:sp>
        <p:nvSpPr>
          <p:cNvPr id="4" name="Title 3"/>
          <p:cNvSpPr>
            <a:spLocks noGrp="1"/>
          </p:cNvSpPr>
          <p:nvPr>
            <p:ph type="title"/>
          </p:nvPr>
        </p:nvSpPr>
        <p:spPr>
          <a:xfrm>
            <a:off x="190502" y="166382"/>
            <a:ext cx="9567863" cy="418126"/>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689801033"/>
      </p:ext>
    </p:extLst>
  </p:cSld>
  <p:clrMapOvr>
    <a:masterClrMapping/>
  </p:clrMapOvr>
  <p:hf hdr="0" ftr="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48" indent="0" algn="ctr">
              <a:buNone/>
              <a:defRPr>
                <a:solidFill>
                  <a:schemeClr val="tx1">
                    <a:tint val="75000"/>
                  </a:schemeClr>
                </a:solidFill>
              </a:defRPr>
            </a:lvl2pPr>
            <a:lvl3pPr marL="1088296" indent="0" algn="ctr">
              <a:buNone/>
              <a:defRPr>
                <a:solidFill>
                  <a:schemeClr val="tx1">
                    <a:tint val="75000"/>
                  </a:schemeClr>
                </a:solidFill>
              </a:defRPr>
            </a:lvl3pPr>
            <a:lvl4pPr marL="1632445" indent="0" algn="ctr">
              <a:buNone/>
              <a:defRPr>
                <a:solidFill>
                  <a:schemeClr val="tx1">
                    <a:tint val="75000"/>
                  </a:schemeClr>
                </a:solidFill>
              </a:defRPr>
            </a:lvl4pPr>
            <a:lvl5pPr marL="2176593" indent="0" algn="ctr">
              <a:buNone/>
              <a:defRPr>
                <a:solidFill>
                  <a:schemeClr val="tx1">
                    <a:tint val="75000"/>
                  </a:schemeClr>
                </a:solidFill>
              </a:defRPr>
            </a:lvl5pPr>
            <a:lvl6pPr marL="2720741" indent="0" algn="ctr">
              <a:buNone/>
              <a:defRPr>
                <a:solidFill>
                  <a:schemeClr val="tx1">
                    <a:tint val="75000"/>
                  </a:schemeClr>
                </a:solidFill>
              </a:defRPr>
            </a:lvl6pPr>
            <a:lvl7pPr marL="3264889" indent="0" algn="ctr">
              <a:buNone/>
              <a:defRPr>
                <a:solidFill>
                  <a:schemeClr val="tx1">
                    <a:tint val="75000"/>
                  </a:schemeClr>
                </a:solidFill>
              </a:defRPr>
            </a:lvl7pPr>
            <a:lvl8pPr marL="3809038" indent="0" algn="ctr">
              <a:buNone/>
              <a:defRPr>
                <a:solidFill>
                  <a:schemeClr val="tx1">
                    <a:tint val="75000"/>
                  </a:schemeClr>
                </a:solidFill>
              </a:defRPr>
            </a:lvl8pPr>
            <a:lvl9pPr marL="4353186"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5012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COVER1">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1640A68-9A20-2F37-5E89-603C0B406EDA}"/>
              </a:ext>
            </a:extLst>
          </p:cNvPr>
          <p:cNvSpPr>
            <a:spLocks noGrp="1" noChangeArrowheads="1"/>
          </p:cNvSpPr>
          <p:nvPr>
            <p:ph type="title"/>
          </p:nvPr>
        </p:nvSpPr>
        <p:spPr bwMode="auto">
          <a:xfrm>
            <a:off x="190782" y="178348"/>
            <a:ext cx="10553418" cy="615553"/>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a:p>
        </p:txBody>
      </p:sp>
      <p:sp>
        <p:nvSpPr>
          <p:cNvPr id="3" name="Text Box 34">
            <a:extLst>
              <a:ext uri="{FF2B5EF4-FFF2-40B4-BE49-F238E27FC236}">
                <a16:creationId xmlns:a16="http://schemas.microsoft.com/office/drawing/2014/main" id="{588E346A-1B4A-0276-0616-C8CB7E5FFE2C}"/>
              </a:ext>
            </a:extLst>
          </p:cNvPr>
          <p:cNvSpPr txBox="1">
            <a:spLocks noChangeAspect="1" noChangeArrowheads="1"/>
          </p:cNvSpPr>
          <p:nvPr userDrawn="1"/>
        </p:nvSpPr>
        <p:spPr bwMode="auto">
          <a:xfrm>
            <a:off x="11713029" y="6250107"/>
            <a:ext cx="288056" cy="287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1067"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1067"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38441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8_DARK1">
    <p:bg>
      <p:bgPr>
        <a:solidFill>
          <a:srgbClr val="000000"/>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EA875B3D-BD9D-41FC-F177-25B2B8FF9C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CA79882-4353-2A18-B98A-08215055C7BE}"/>
              </a:ext>
            </a:extLst>
          </p:cNvPr>
          <p:cNvSpPr>
            <a:spLocks noGrp="1" noChangeArrowheads="1"/>
          </p:cNvSpPr>
          <p:nvPr>
            <p:ph idx="1"/>
          </p:nvPr>
        </p:nvSpPr>
        <p:spPr bwMode="auto">
          <a:xfrm>
            <a:off x="190782" y="969600"/>
            <a:ext cx="11703618" cy="532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vl2pPr>
              <a:defRPr>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2pPr>
            <a:lvl3pPr>
              <a:defRPr>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3pPr>
            <a:lvl4pPr>
              <a:defRPr>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4pPr>
            <a:lvl5pPr>
              <a:defRPr>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Box DG">
            <a:extLst>
              <a:ext uri="{FF2B5EF4-FFF2-40B4-BE49-F238E27FC236}">
                <a16:creationId xmlns:a16="http://schemas.microsoft.com/office/drawing/2014/main" id="{3660167A-2BEA-DF2C-75B0-4A03FF83BD4E}"/>
              </a:ext>
            </a:extLst>
          </p:cNvPr>
          <p:cNvSpPr txBox="1">
            <a:spLocks noChangeArrowheads="1"/>
          </p:cNvSpPr>
          <p:nvPr userDrawn="1"/>
        </p:nvSpPr>
        <p:spPr bwMode="auto">
          <a:xfrm>
            <a:off x="770885" y="447363"/>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a:p>
        </p:txBody>
      </p:sp>
      <p:sp>
        <p:nvSpPr>
          <p:cNvPr id="5" name="Rectangle 6">
            <a:extLst>
              <a:ext uri="{FF2B5EF4-FFF2-40B4-BE49-F238E27FC236}">
                <a16:creationId xmlns:a16="http://schemas.microsoft.com/office/drawing/2014/main" id="{208AFA99-DE8A-65FD-3500-B9E96D9FBA1D}"/>
              </a:ext>
            </a:extLst>
          </p:cNvPr>
          <p:cNvSpPr>
            <a:spLocks noGrp="1" noChangeArrowheads="1"/>
          </p:cNvSpPr>
          <p:nvPr>
            <p:ph type="title"/>
          </p:nvPr>
        </p:nvSpPr>
        <p:spPr bwMode="auto">
          <a:xfrm>
            <a:off x="190782" y="178348"/>
            <a:ext cx="10553418" cy="615553"/>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a:p>
        </p:txBody>
      </p:sp>
      <p:sp>
        <p:nvSpPr>
          <p:cNvPr id="6" name="Text Box 34">
            <a:extLst>
              <a:ext uri="{FF2B5EF4-FFF2-40B4-BE49-F238E27FC236}">
                <a16:creationId xmlns:a16="http://schemas.microsoft.com/office/drawing/2014/main" id="{4417C273-0F21-D3ED-4F0C-D5A3ED94EF52}"/>
              </a:ext>
            </a:extLst>
          </p:cNvPr>
          <p:cNvSpPr txBox="1">
            <a:spLocks noChangeAspect="1" noChangeArrowheads="1"/>
          </p:cNvSpPr>
          <p:nvPr userDrawn="1"/>
        </p:nvSpPr>
        <p:spPr bwMode="auto">
          <a:xfrm>
            <a:off x="11713029" y="6250107"/>
            <a:ext cx="288056" cy="287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1067"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1067"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1A68A8D-1842-25E4-DA50-AA50F46EAA5E}"/>
              </a:ext>
            </a:extLst>
          </p:cNvPr>
          <p:cNvSpPr txBox="1"/>
          <p:nvPr userDrawn="1"/>
        </p:nvSpPr>
        <p:spPr>
          <a:xfrm>
            <a:off x="122658" y="6291174"/>
            <a:ext cx="4613189" cy="246221"/>
          </a:xfrm>
          <a:prstGeom prst="rect">
            <a:avLst/>
          </a:prstGeom>
          <a:noFill/>
        </p:spPr>
        <p:txBody>
          <a:bodyPr wrap="square" rtlCol="0">
            <a:spAutoFit/>
          </a:bodyPr>
          <a:lstStyle/>
          <a:p>
            <a:r>
              <a:rPr lang="en-GB" sz="1000">
                <a:solidFill>
                  <a:schemeClr val="bg1"/>
                </a:solidFill>
                <a:latin typeface="Arial" panose="020B0604020202020204" pitchFamily="34" charset="0"/>
                <a:cs typeface="Arial" panose="020B0604020202020204" pitchFamily="34" charset="0"/>
              </a:rPr>
              <a:t>ESA UNCLASSIFIED – For Official Use </a:t>
            </a:r>
          </a:p>
        </p:txBody>
      </p:sp>
      <p:pic>
        <p:nvPicPr>
          <p:cNvPr id="8" name="Picture 5">
            <a:extLst>
              <a:ext uri="{FF2B5EF4-FFF2-40B4-BE49-F238E27FC236}">
                <a16:creationId xmlns:a16="http://schemas.microsoft.com/office/drawing/2014/main" id="{68FED239-3C43-F1DE-9865-588C111DD804}"/>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9" name="Picture 8">
            <a:extLst>
              <a:ext uri="{FF2B5EF4-FFF2-40B4-BE49-F238E27FC236}">
                <a16:creationId xmlns:a16="http://schemas.microsoft.com/office/drawing/2014/main" id="{EF409DED-BAF1-8106-0593-7F0098174A4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10" name="Picture 9">
            <a:extLst>
              <a:ext uri="{FF2B5EF4-FFF2-40B4-BE49-F238E27FC236}">
                <a16:creationId xmlns:a16="http://schemas.microsoft.com/office/drawing/2014/main" id="{74E1AF0E-A3F0-8F60-B866-0EE8C343A17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14454" t="23169" r="11146" b="29986"/>
          <a:stretch/>
        </p:blipFill>
        <p:spPr>
          <a:xfrm>
            <a:off x="10634133" y="88355"/>
            <a:ext cx="1557867" cy="615553"/>
          </a:xfrm>
          <a:prstGeom prst="rect">
            <a:avLst/>
          </a:prstGeom>
        </p:spPr>
      </p:pic>
    </p:spTree>
    <p:extLst>
      <p:ext uri="{BB962C8B-B14F-4D97-AF65-F5344CB8AC3E}">
        <p14:creationId xmlns:p14="http://schemas.microsoft.com/office/powerpoint/2010/main" val="71385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39513-3397-7655-B2BD-1D4FAB1411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2"/>
            <a:ext cx="12192000" cy="6857309"/>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6" name="TextBox 3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38" name="Group 37">
            <a:extLst>
              <a:ext uri="{FF2B5EF4-FFF2-40B4-BE49-F238E27FC236}">
                <a16:creationId xmlns:a16="http://schemas.microsoft.com/office/drawing/2014/main" id="{13CC6229-2043-46BB-9B16-893C40448AE2}"/>
              </a:ext>
            </a:extLst>
          </p:cNvPr>
          <p:cNvGrpSpPr>
            <a:grpSpLocks noChangeAspect="1"/>
          </p:cNvGrpSpPr>
          <p:nvPr userDrawn="1"/>
        </p:nvGrpSpPr>
        <p:grpSpPr>
          <a:xfrm>
            <a:off x="226688" y="6569736"/>
            <a:ext cx="8660215" cy="129618"/>
            <a:chOff x="1076500" y="4469696"/>
            <a:chExt cx="9628745" cy="144114"/>
          </a:xfrm>
        </p:grpSpPr>
        <p:pic>
          <p:nvPicPr>
            <p:cNvPr id="39" name="Picture 38" descr="de.png">
              <a:extLst>
                <a:ext uri="{FF2B5EF4-FFF2-40B4-BE49-F238E27FC236}">
                  <a16:creationId xmlns:a16="http://schemas.microsoft.com/office/drawing/2014/main" id="{04C2C85E-63A2-4AEA-8F7A-29DF08762C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784F9B62-B618-4123-8A1F-B8E0614912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BDB3FE3C-B931-4A2E-BC74-2CBF1EC8B2F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180B42E-75C4-4F89-AC47-B2485DDCE07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9821B464-A9D8-4CE0-B518-1EC4B138C5C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DA3AC5D-D342-4911-BEBA-3081074F54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984E047F-2DA4-41F0-BB13-619205E30AA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F698BB9B-9BFE-4066-9F52-B723E08AE1BB}"/>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63EA5330-D4B1-4101-8571-C7B829C3936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8517CF1-10A7-4808-A22E-45C9727D857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22D7740F-2179-435F-8CC5-22A25324E264}"/>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6EA6F2-9339-4469-A553-B0755B3D9D65}"/>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A4D7D54-8166-446E-9B0D-BC60DD68325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69BBFBF-EEAF-4D0C-84D5-325F4D69DBA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DD3C8A94-1496-4DF2-A226-9B69023C92F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44025A3-79A8-4A6B-8415-560728EA392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81F5683-F0E3-4FC3-8C04-17E3CA3693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0C99FA8E-73BF-4002-8AE5-5419301FB4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E101754-E87B-4C27-82D7-8759E408EA2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26F89C20-ADC0-45F6-983A-04DF36AA8BD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F29E7B51-1EF0-4718-86A6-4510DF4CDA4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7F3EAEE-8EE8-49A7-A759-B65A31D33DC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7FCA6AD9-0E32-4970-89F6-2E3551D7038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A3FD47D-CD80-4A0C-9B04-E9F17B89A4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C1E7D57D-D757-4368-8AD3-4A117B79251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AE8806E-C4BC-4158-A90F-1597F18BD2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20189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218647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37" name="Picture 36" descr="Background pattern&#10;&#10;Description automatically generated">
            <a:extLst>
              <a:ext uri="{FF2B5EF4-FFF2-40B4-BE49-F238E27FC236}">
                <a16:creationId xmlns:a16="http://schemas.microsoft.com/office/drawing/2014/main" id="{3340BD7C-EF85-78BF-A91B-1785DA1AC2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1" name="Picture 60">
            <a:extLst>
              <a:ext uri="{FF2B5EF4-FFF2-40B4-BE49-F238E27FC236}">
                <a16:creationId xmlns:a16="http://schemas.microsoft.com/office/drawing/2014/main" id="{A9FCBA71-7A81-44F8-9D81-1417DDB9BFE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02900" y="-2"/>
            <a:ext cx="1689100" cy="876300"/>
          </a:xfrm>
          <a:prstGeom prst="rect">
            <a:avLst/>
          </a:prstGeom>
        </p:spPr>
      </p:pic>
      <p:pic>
        <p:nvPicPr>
          <p:cNvPr id="62" name="Picture 61">
            <a:extLst>
              <a:ext uri="{FF2B5EF4-FFF2-40B4-BE49-F238E27FC236}">
                <a16:creationId xmlns:a16="http://schemas.microsoft.com/office/drawing/2014/main" id="{2DC08EBA-E746-4153-801C-66D89C38A619}"/>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63" name="Picture 62">
            <a:extLst>
              <a:ext uri="{FF2B5EF4-FFF2-40B4-BE49-F238E27FC236}">
                <a16:creationId xmlns:a16="http://schemas.microsoft.com/office/drawing/2014/main" id="{26655623-1E09-413F-AF3E-D0F1D2CBC66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spTree>
    <p:extLst>
      <p:ext uri="{BB962C8B-B14F-4D97-AF65-F5344CB8AC3E}">
        <p14:creationId xmlns:p14="http://schemas.microsoft.com/office/powerpoint/2010/main" val="262734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69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a:off x="2667002" y="-2667001"/>
            <a:ext cx="6858001" cy="12192001"/>
          </a:xfrm>
          <a:prstGeom prst="rect">
            <a:avLst/>
          </a:prstGeom>
        </p:spPr>
      </p:pic>
      <p:pic>
        <p:nvPicPr>
          <p:cNvPr id="91" name="Picture 90">
            <a:extLst>
              <a:ext uri="{FF2B5EF4-FFF2-40B4-BE49-F238E27FC236}">
                <a16:creationId xmlns:a16="http://schemas.microsoft.com/office/drawing/2014/main" id="{0B07B572-E4F9-BF4A-80A7-44FBFF78E78C}"/>
              </a:ext>
            </a:extLst>
          </p:cNvPr>
          <p:cNvPicPr>
            <a:picLocks noChangeAspect="1"/>
          </p:cNvPicPr>
          <p:nvPr userDrawn="1"/>
        </p:nvPicPr>
        <p:blipFill rotWithShape="1">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p:blipFill>
        <p:spPr>
          <a:xfrm>
            <a:off x="10701868" y="121921"/>
            <a:ext cx="1409713" cy="555415"/>
          </a:xfrm>
          <a:prstGeom prst="rect">
            <a:avLst/>
          </a:prstGeom>
        </p:spPr>
      </p:pic>
      <p:grpSp>
        <p:nvGrpSpPr>
          <p:cNvPr id="32" name="Group 31">
            <a:extLst>
              <a:ext uri="{FF2B5EF4-FFF2-40B4-BE49-F238E27FC236}">
                <a16:creationId xmlns:a16="http://schemas.microsoft.com/office/drawing/2014/main" id="{D2A85F3B-04A4-ED4D-9F60-656485452FB6}"/>
              </a:ext>
            </a:extLst>
          </p:cNvPr>
          <p:cNvGrpSpPr>
            <a:grpSpLocks noChangeAspect="1"/>
          </p:cNvGrpSpPr>
          <p:nvPr userDrawn="1"/>
        </p:nvGrpSpPr>
        <p:grpSpPr>
          <a:xfrm>
            <a:off x="226688" y="6569736"/>
            <a:ext cx="8660215" cy="129618"/>
            <a:chOff x="1076500" y="4469696"/>
            <a:chExt cx="9628745" cy="144114"/>
          </a:xfrm>
        </p:grpSpPr>
        <p:pic>
          <p:nvPicPr>
            <p:cNvPr id="33" name="Picture 32" descr="de.png">
              <a:extLst>
                <a:ext uri="{FF2B5EF4-FFF2-40B4-BE49-F238E27FC236}">
                  <a16:creationId xmlns:a16="http://schemas.microsoft.com/office/drawing/2014/main" id="{647346AB-839C-2044-94D2-FCE033A8D09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34" name="Picture 33" descr="at.png">
              <a:extLst>
                <a:ext uri="{FF2B5EF4-FFF2-40B4-BE49-F238E27FC236}">
                  <a16:creationId xmlns:a16="http://schemas.microsoft.com/office/drawing/2014/main" id="{68EAA428-C85E-D546-87F4-53B2EA861F3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35" name="Picture 34" descr="be.png">
              <a:extLst>
                <a:ext uri="{FF2B5EF4-FFF2-40B4-BE49-F238E27FC236}">
                  <a16:creationId xmlns:a16="http://schemas.microsoft.com/office/drawing/2014/main" id="{E4342ABE-BAAB-9446-B3C0-EABCCC6C228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36" name="Picture 35" descr="dk.png">
              <a:extLst>
                <a:ext uri="{FF2B5EF4-FFF2-40B4-BE49-F238E27FC236}">
                  <a16:creationId xmlns:a16="http://schemas.microsoft.com/office/drawing/2014/main" id="{A18E1F47-FC8D-A349-A564-7DE89440708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38" name="Picture 37" descr="es.png">
              <a:extLst>
                <a:ext uri="{FF2B5EF4-FFF2-40B4-BE49-F238E27FC236}">
                  <a16:creationId xmlns:a16="http://schemas.microsoft.com/office/drawing/2014/main" id="{96B1B13D-433A-0047-B6BA-B329CBFA5E1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39" name="Picture 38" descr="ee.png">
              <a:extLst>
                <a:ext uri="{FF2B5EF4-FFF2-40B4-BE49-F238E27FC236}">
                  <a16:creationId xmlns:a16="http://schemas.microsoft.com/office/drawing/2014/main" id="{8787A988-4E33-1F4D-BE5A-4D944293D2B8}"/>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40" name="Picture 39" descr="fi.png">
              <a:extLst>
                <a:ext uri="{FF2B5EF4-FFF2-40B4-BE49-F238E27FC236}">
                  <a16:creationId xmlns:a16="http://schemas.microsoft.com/office/drawing/2014/main" id="{5AC3BA16-1352-B44D-9DF4-1303404FAEE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41" name="Picture 40" descr="fr.png">
              <a:extLst>
                <a:ext uri="{FF2B5EF4-FFF2-40B4-BE49-F238E27FC236}">
                  <a16:creationId xmlns:a16="http://schemas.microsoft.com/office/drawing/2014/main" id="{C84E8795-4C7B-CF4F-9F2F-911579DF3D4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42" name="Picture 41" descr="gr.png">
              <a:extLst>
                <a:ext uri="{FF2B5EF4-FFF2-40B4-BE49-F238E27FC236}">
                  <a16:creationId xmlns:a16="http://schemas.microsoft.com/office/drawing/2014/main" id="{7B010CEF-E211-3046-AFB7-B98D5B7754A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43" name="Picture 42" descr="hu.png">
              <a:extLst>
                <a:ext uri="{FF2B5EF4-FFF2-40B4-BE49-F238E27FC236}">
                  <a16:creationId xmlns:a16="http://schemas.microsoft.com/office/drawing/2014/main" id="{8177F5C8-2CBB-444C-A602-415057241587}"/>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44" name="Picture 43" descr="ie.png">
              <a:extLst>
                <a:ext uri="{FF2B5EF4-FFF2-40B4-BE49-F238E27FC236}">
                  <a16:creationId xmlns:a16="http://schemas.microsoft.com/office/drawing/2014/main" id="{497BF08D-6C8F-D640-A1B4-A3F18923EECD}"/>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45" name="Picture 44" descr="it.png">
              <a:extLst>
                <a:ext uri="{FF2B5EF4-FFF2-40B4-BE49-F238E27FC236}">
                  <a16:creationId xmlns:a16="http://schemas.microsoft.com/office/drawing/2014/main" id="{A10C6520-3A64-C24B-ACD1-547727458E59}"/>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46" name="Picture 45" descr="lu.png">
              <a:extLst>
                <a:ext uri="{FF2B5EF4-FFF2-40B4-BE49-F238E27FC236}">
                  <a16:creationId xmlns:a16="http://schemas.microsoft.com/office/drawing/2014/main" id="{A812387B-37A1-6145-B6B6-AEAF01362F13}"/>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47" name="Picture 46" descr="no.png">
              <a:extLst>
                <a:ext uri="{FF2B5EF4-FFF2-40B4-BE49-F238E27FC236}">
                  <a16:creationId xmlns:a16="http://schemas.microsoft.com/office/drawing/2014/main" id="{2CB9774A-2C71-014E-8E93-7F97C6DED71F}"/>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48" name="Picture 47" descr="nl.png">
              <a:extLst>
                <a:ext uri="{FF2B5EF4-FFF2-40B4-BE49-F238E27FC236}">
                  <a16:creationId xmlns:a16="http://schemas.microsoft.com/office/drawing/2014/main" id="{EB1B6EA6-AB99-1B43-9830-7EAAC4AF19AE}"/>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49" name="Picture 48" descr="pl.png">
              <a:extLst>
                <a:ext uri="{FF2B5EF4-FFF2-40B4-BE49-F238E27FC236}">
                  <a16:creationId xmlns:a16="http://schemas.microsoft.com/office/drawing/2014/main" id="{34B2B3DC-60F5-1349-922A-C1E6579267A3}"/>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50" name="Picture 49" descr="pt.png">
              <a:extLst>
                <a:ext uri="{FF2B5EF4-FFF2-40B4-BE49-F238E27FC236}">
                  <a16:creationId xmlns:a16="http://schemas.microsoft.com/office/drawing/2014/main" id="{0920502E-BB75-2341-B005-DC2D1F970B0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51" name="Picture 50" descr="cz.png">
              <a:extLst>
                <a:ext uri="{FF2B5EF4-FFF2-40B4-BE49-F238E27FC236}">
                  <a16:creationId xmlns:a16="http://schemas.microsoft.com/office/drawing/2014/main" id="{DC206472-BC5E-5645-9B72-A5FF678F635A}"/>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52" name="Picture 51" descr="ro.png">
              <a:extLst>
                <a:ext uri="{FF2B5EF4-FFF2-40B4-BE49-F238E27FC236}">
                  <a16:creationId xmlns:a16="http://schemas.microsoft.com/office/drawing/2014/main" id="{CE03F357-3AE4-4E40-84D0-4BB6B4714E4A}"/>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53" name="Picture 52" descr="se.png">
              <a:extLst>
                <a:ext uri="{FF2B5EF4-FFF2-40B4-BE49-F238E27FC236}">
                  <a16:creationId xmlns:a16="http://schemas.microsoft.com/office/drawing/2014/main" id="{97D69829-B85D-6245-94CF-F87FBEFC81DA}"/>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54" name="Picture 53" descr="ch.png">
              <a:extLst>
                <a:ext uri="{FF2B5EF4-FFF2-40B4-BE49-F238E27FC236}">
                  <a16:creationId xmlns:a16="http://schemas.microsoft.com/office/drawing/2014/main" id="{CF0F69BB-FBD0-3841-A210-DD000878D2D0}"/>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55" name="Picture 54" descr="uk.png">
              <a:extLst>
                <a:ext uri="{FF2B5EF4-FFF2-40B4-BE49-F238E27FC236}">
                  <a16:creationId xmlns:a16="http://schemas.microsoft.com/office/drawing/2014/main" id="{FD0C1C07-F913-864A-9D25-C6B424CA6EAB}"/>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56" name="Picture 55">
              <a:extLst>
                <a:ext uri="{FF2B5EF4-FFF2-40B4-BE49-F238E27FC236}">
                  <a16:creationId xmlns:a16="http://schemas.microsoft.com/office/drawing/2014/main" id="{43D08201-F389-054B-9D9A-51C9A7693E43}"/>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57" name="Picture 56">
              <a:extLst>
                <a:ext uri="{FF2B5EF4-FFF2-40B4-BE49-F238E27FC236}">
                  <a16:creationId xmlns:a16="http://schemas.microsoft.com/office/drawing/2014/main" id="{148BF944-B9FB-A946-A561-119483D35D0A}"/>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58" name="Picture 57" descr="ca.png">
              <a:extLst>
                <a:ext uri="{FF2B5EF4-FFF2-40B4-BE49-F238E27FC236}">
                  <a16:creationId xmlns:a16="http://schemas.microsoft.com/office/drawing/2014/main" id="{9A6661A6-05B4-E84C-B1AE-7878C23CBA66}"/>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59" name="Picture 58" descr="si.png">
              <a:extLst>
                <a:ext uri="{FF2B5EF4-FFF2-40B4-BE49-F238E27FC236}">
                  <a16:creationId xmlns:a16="http://schemas.microsoft.com/office/drawing/2014/main" id="{7F91CE6E-7B48-7847-BD60-E08F10EC8F3F}"/>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60" name="Picture 59">
            <a:extLst>
              <a:ext uri="{FF2B5EF4-FFF2-40B4-BE49-F238E27FC236}">
                <a16:creationId xmlns:a16="http://schemas.microsoft.com/office/drawing/2014/main" id="{A1E07712-E33D-D744-A2AF-A23A4ACBCC29}"/>
              </a:ext>
            </a:extLst>
          </p:cNvPr>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52752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LEAR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lgn="l">
              <a:defRPr/>
            </a:lvl1pPr>
          </a:lstStyle>
          <a:p>
            <a:r>
              <a:rPr lang="en-US" noProof="0"/>
              <a:t>Click to edit Master title style</a:t>
            </a:r>
            <a:endParaRPr lang="en-GB" noProof="0"/>
          </a:p>
        </p:txBody>
      </p:sp>
      <p:sp>
        <p:nvSpPr>
          <p:cNvPr id="6" name="Rectangle 2"/>
          <p:cNvSpPr>
            <a:spLocks noGrp="1" noChangeArrowheads="1"/>
          </p:cNvSpPr>
          <p:nvPr>
            <p:ph idx="1"/>
          </p:nvPr>
        </p:nvSpPr>
        <p:spPr bwMode="auto">
          <a:xfrm>
            <a:off x="218263" y="882193"/>
            <a:ext cx="11732718" cy="5328000"/>
          </a:xfrm>
          <a:prstGeom prst="rect">
            <a:avLst/>
          </a:prstGeom>
          <a:noFill/>
          <a:ln>
            <a:noFill/>
          </a:ln>
        </p:spPr>
        <p:txBody>
          <a:bodyPr/>
          <a:lstStyle>
            <a:lvl1pPr>
              <a:defRPr sz="1795"/>
            </a:lvl1pPr>
            <a:lvl2pPr>
              <a:defRPr sz="1795"/>
            </a:lvl2pPr>
            <a:lvl3pPr>
              <a:defRPr sz="1795"/>
            </a:lvl3pPr>
            <a:lvl4pPr>
              <a:defRPr sz="1795"/>
            </a:lvl4pPr>
            <a:lvl5pPr>
              <a:defRPr sz="1795"/>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Tree>
    <p:extLst>
      <p:ext uri="{BB962C8B-B14F-4D97-AF65-F5344CB8AC3E}">
        <p14:creationId xmlns:p14="http://schemas.microsoft.com/office/powerpoint/2010/main" val="19140253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9469" rtl="0" eaLnBrk="0" fontAlgn="base" latinLnBrk="0" hangingPunct="0">
              <a:lnSpc>
                <a:spcPct val="100000"/>
              </a:lnSpc>
              <a:spcBef>
                <a:spcPct val="0"/>
              </a:spcBef>
              <a:spcAft>
                <a:spcPct val="0"/>
              </a:spcAft>
              <a:buClrTx/>
              <a:buSzTx/>
              <a:buFontTx/>
              <a:buNone/>
              <a:tabLst/>
              <a:defRPr/>
            </a:pPr>
            <a:endParaRPr kumimoji="0" lang="en-GB" sz="2388" b="0" i="0" u="none" strike="noStrike" kern="1200" cap="none" spc="0" normalizeH="0" baseline="0" noProof="0">
              <a:ln>
                <a:noFill/>
              </a:ln>
              <a:solidFill>
                <a:srgbClr val="FFFFFF"/>
              </a:solidFill>
              <a:effectLst/>
              <a:uLnTx/>
              <a:uFillTx/>
              <a:latin typeface="Verdana"/>
              <a:ea typeface="+mn-ea"/>
              <a:cs typeface="+mn-cs"/>
            </a:endParaRPr>
          </a:p>
        </p:txBody>
      </p:sp>
      <p:pic>
        <p:nvPicPr>
          <p:cNvPr id="34" name="Picture 33">
            <a:extLst>
              <a:ext uri="{FF2B5EF4-FFF2-40B4-BE49-F238E27FC236}">
                <a16:creationId xmlns:a16="http://schemas.microsoft.com/office/drawing/2014/main" id="{4CEC27F6-6F52-4581-82C7-07D5604998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5" name="Rectangle 34">
            <a:extLst>
              <a:ext uri="{FF2B5EF4-FFF2-40B4-BE49-F238E27FC236}">
                <a16:creationId xmlns:a16="http://schemas.microsoft.com/office/drawing/2014/main" id="{712C3B81-F956-4EF3-86FE-D36BD5A0DE5F}"/>
              </a:ext>
            </a:extLst>
          </p:cNvPr>
          <p:cNvSpPr/>
          <p:nvPr userDrawn="1"/>
        </p:nvSpPr>
        <p:spPr>
          <a:xfrm>
            <a:off x="0" y="0"/>
            <a:ext cx="12202362" cy="6858002"/>
          </a:xfrm>
          <a:prstGeom prst="rect">
            <a:avLst/>
          </a:prstGeom>
          <a:solidFill>
            <a:srgbClr val="001B3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0" fontAlgn="base" latinLnBrk="0" hangingPunct="0">
              <a:lnSpc>
                <a:spcPct val="100000"/>
              </a:lnSpc>
              <a:spcBef>
                <a:spcPct val="0"/>
              </a:spcBef>
              <a:spcAft>
                <a:spcPct val="0"/>
              </a:spcAft>
              <a:buClrTx/>
              <a:buSzTx/>
              <a:buFontTx/>
              <a:buNone/>
              <a:tabLst/>
              <a:defRPr/>
            </a:pPr>
            <a:endParaRPr kumimoji="0" lang="it-IT" sz="2394"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38406278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VER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F39513-3397-7655-B2BD-1D4FAB1411F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
            <a:ext cx="12192000" cy="6857309"/>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6" name="TextBox 35"/>
          <p:cNvSpPr txBox="1"/>
          <p:nvPr userDrawn="1"/>
        </p:nvSpPr>
        <p:spPr>
          <a:xfrm>
            <a:off x="122385" y="6202583"/>
            <a:ext cx="2502608" cy="215444"/>
          </a:xfrm>
          <a:prstGeom prst="rect">
            <a:avLst/>
          </a:prstGeom>
          <a:noFill/>
        </p:spPr>
        <p:txBody>
          <a:bodyPr wrap="none" rtlCol="0">
            <a:spAutoFit/>
          </a:bodyPr>
          <a:lstStyle/>
          <a:p>
            <a:r>
              <a:rPr lang="en-GB" sz="796">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38" name="Group 37">
            <a:extLst>
              <a:ext uri="{FF2B5EF4-FFF2-40B4-BE49-F238E27FC236}">
                <a16:creationId xmlns:a16="http://schemas.microsoft.com/office/drawing/2014/main" id="{13CC6229-2043-46BB-9B16-893C40448AE2}"/>
              </a:ext>
            </a:extLst>
          </p:cNvPr>
          <p:cNvGrpSpPr>
            <a:grpSpLocks noChangeAspect="1"/>
          </p:cNvGrpSpPr>
          <p:nvPr userDrawn="1"/>
        </p:nvGrpSpPr>
        <p:grpSpPr>
          <a:xfrm>
            <a:off x="226688" y="6569736"/>
            <a:ext cx="8660215" cy="129618"/>
            <a:chOff x="1076500" y="4469696"/>
            <a:chExt cx="9628745" cy="144114"/>
          </a:xfrm>
        </p:grpSpPr>
        <p:pic>
          <p:nvPicPr>
            <p:cNvPr id="39" name="Picture 38" descr="de.png">
              <a:extLst>
                <a:ext uri="{FF2B5EF4-FFF2-40B4-BE49-F238E27FC236}">
                  <a16:creationId xmlns:a16="http://schemas.microsoft.com/office/drawing/2014/main" id="{04C2C85E-63A2-4AEA-8F7A-29DF08762C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784F9B62-B618-4123-8A1F-B8E0614912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BDB3FE3C-B931-4A2E-BC74-2CBF1EC8B2F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180B42E-75C4-4F89-AC47-B2485DDCE07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9821B464-A9D8-4CE0-B518-1EC4B138C5C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DA3AC5D-D342-4911-BEBA-3081074F54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984E047F-2DA4-41F0-BB13-619205E30AA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F698BB9B-9BFE-4066-9F52-B723E08AE1BB}"/>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63EA5330-D4B1-4101-8571-C7B829C3936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8517CF1-10A7-4808-A22E-45C9727D857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22D7740F-2179-435F-8CC5-22A25324E264}"/>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6EA6F2-9339-4469-A553-B0755B3D9D65}"/>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A4D7D54-8166-446E-9B0D-BC60DD68325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69BBFBF-EEAF-4D0C-84D5-325F4D69DBA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DD3C8A94-1496-4DF2-A226-9B69023C92F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44025A3-79A8-4A6B-8415-560728EA392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81F5683-F0E3-4FC3-8C04-17E3CA3693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0C99FA8E-73BF-4002-8AE5-5419301FB4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E101754-E87B-4C27-82D7-8759E408EA2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26F89C20-ADC0-45F6-983A-04DF36AA8BD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F29E7B51-1EF0-4718-86A6-4510DF4CDA4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7F3EAEE-8EE8-49A7-A759-B65A31D33DC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7FCA6AD9-0E32-4970-89F6-2E3551D7038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A3FD47D-CD80-4A0C-9B04-E9F17B89A4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C1E7D57D-D757-4368-8AD3-4A117B79251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AE8806E-C4BC-4158-A90F-1597F18BD2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02888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656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14E7-1838-4F5A-BA32-C4AC7F0A51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Rectangle 2">
            <a:extLst>
              <a:ext uri="{FF2B5EF4-FFF2-40B4-BE49-F238E27FC236}">
                <a16:creationId xmlns:a16="http://schemas.microsoft.com/office/drawing/2014/main" id="{D69FD051-F29B-4167-91D8-F4CB2144A453}"/>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61670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7013" rtl="0" eaLnBrk="0" fontAlgn="base" latinLnBrk="0" hangingPunct="0">
              <a:lnSpc>
                <a:spcPct val="100000"/>
              </a:lnSpc>
              <a:spcBef>
                <a:spcPct val="0"/>
              </a:spcBef>
              <a:spcAft>
                <a:spcPct val="0"/>
              </a:spcAft>
              <a:buClrTx/>
              <a:buSzTx/>
              <a:buFontTx/>
              <a:buNone/>
              <a:tabLst/>
              <a:defRPr/>
            </a:pPr>
            <a:endParaRPr kumimoji="0" lang="en-GB" sz="2382" b="0" i="0" u="none" strike="noStrike" kern="1200" cap="none" spc="0" normalizeH="0" baseline="0" noProof="0">
              <a:ln>
                <a:noFill/>
              </a:ln>
              <a:solidFill>
                <a:srgbClr val="FFFFFF"/>
              </a:solidFill>
              <a:effectLst/>
              <a:uLnTx/>
              <a:uFillTx/>
              <a:latin typeface="Verdana"/>
              <a:ea typeface="+mn-ea"/>
              <a:cs typeface="+mn-cs"/>
            </a:endParaRPr>
          </a:p>
        </p:txBody>
      </p:sp>
      <p:pic>
        <p:nvPicPr>
          <p:cNvPr id="34" name="Picture 33">
            <a:extLst>
              <a:ext uri="{FF2B5EF4-FFF2-40B4-BE49-F238E27FC236}">
                <a16:creationId xmlns:a16="http://schemas.microsoft.com/office/drawing/2014/main" id="{4CEC27F6-6F52-4581-82C7-07D5604998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5" name="Rectangle 34">
            <a:extLst>
              <a:ext uri="{FF2B5EF4-FFF2-40B4-BE49-F238E27FC236}">
                <a16:creationId xmlns:a16="http://schemas.microsoft.com/office/drawing/2014/main" id="{712C3B81-F956-4EF3-86FE-D36BD5A0DE5F}"/>
              </a:ext>
            </a:extLst>
          </p:cNvPr>
          <p:cNvSpPr/>
          <p:nvPr userDrawn="1"/>
        </p:nvSpPr>
        <p:spPr>
          <a:xfrm>
            <a:off x="0" y="0"/>
            <a:ext cx="12202362" cy="6858002"/>
          </a:xfrm>
          <a:prstGeom prst="rect">
            <a:avLst/>
          </a:prstGeom>
          <a:solidFill>
            <a:srgbClr val="001B3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9469" rtl="0" eaLnBrk="0" fontAlgn="base" latinLnBrk="0" hangingPunct="0">
              <a:lnSpc>
                <a:spcPct val="100000"/>
              </a:lnSpc>
              <a:spcBef>
                <a:spcPct val="0"/>
              </a:spcBef>
              <a:spcAft>
                <a:spcPct val="0"/>
              </a:spcAft>
              <a:buClrTx/>
              <a:buSzTx/>
              <a:buFontTx/>
              <a:buNone/>
              <a:tabLst/>
              <a:defRPr/>
            </a:pPr>
            <a:endParaRPr kumimoji="0" lang="it-IT" sz="2388"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23178618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32157142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Tree>
    <p:extLst>
      <p:ext uri="{BB962C8B-B14F-4D97-AF65-F5344CB8AC3E}">
        <p14:creationId xmlns:p14="http://schemas.microsoft.com/office/powerpoint/2010/main" val="13890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39623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0"/>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sp>
        <p:nvSpPr>
          <p:cNvPr id="2" name="Text Box 34">
            <a:extLst>
              <a:ext uri="{FF2B5EF4-FFF2-40B4-BE49-F238E27FC236}">
                <a16:creationId xmlns:a16="http://schemas.microsoft.com/office/drawing/2014/main" id="{A35BC0AB-6379-CAEE-A8C0-7DEE814B91CA}"/>
              </a:ext>
            </a:extLst>
          </p:cNvPr>
          <p:cNvSpPr txBox="1">
            <a:spLocks noChangeAspect="1" noChangeArrowheads="1"/>
          </p:cNvSpPr>
          <p:nvPr userDrawn="1"/>
        </p:nvSpPr>
        <p:spPr bwMode="auto">
          <a:xfrm>
            <a:off x="11713029" y="6250107"/>
            <a:ext cx="288056" cy="287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1067"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1067"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ED1D520-2E84-3588-84F2-35190CEEB4D2}"/>
              </a:ext>
            </a:extLst>
          </p:cNvPr>
          <p:cNvSpPr txBox="1"/>
          <p:nvPr userDrawn="1"/>
        </p:nvSpPr>
        <p:spPr>
          <a:xfrm>
            <a:off x="122658" y="6291174"/>
            <a:ext cx="4613189" cy="246221"/>
          </a:xfrm>
          <a:prstGeom prst="rect">
            <a:avLst/>
          </a:prstGeom>
          <a:noFill/>
        </p:spPr>
        <p:txBody>
          <a:bodyPr wrap="square" rtlCol="0">
            <a:spAutoFit/>
          </a:bodyPr>
          <a:lstStyle/>
          <a:p>
            <a:r>
              <a:rPr lang="en-GB" sz="1000">
                <a:solidFill>
                  <a:schemeClr val="bg1"/>
                </a:solidFill>
                <a:latin typeface="Arial" panose="020B0604020202020204" pitchFamily="34" charset="0"/>
                <a:cs typeface="Arial" panose="020B0604020202020204" pitchFamily="34" charset="0"/>
              </a:rPr>
              <a:t>ESA UNCLASSIFIED – For Official Use </a:t>
            </a:r>
          </a:p>
        </p:txBody>
      </p:sp>
      <p:pic>
        <p:nvPicPr>
          <p:cNvPr id="4" name="Picture 5">
            <a:extLst>
              <a:ext uri="{FF2B5EF4-FFF2-40B4-BE49-F238E27FC236}">
                <a16:creationId xmlns:a16="http://schemas.microsoft.com/office/drawing/2014/main" id="{778C2B70-CC5D-F8A3-0B81-80BC59C4267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7" name="Picture 6">
            <a:extLst>
              <a:ext uri="{FF2B5EF4-FFF2-40B4-BE49-F238E27FC236}">
                <a16:creationId xmlns:a16="http://schemas.microsoft.com/office/drawing/2014/main" id="{BA04D15E-BBC2-6384-799C-F76532D67A47}"/>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715801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298"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263"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278008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CLEAR1">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a:t>CLICK TO EDIT MASTER TITLE STYLE</a:t>
            </a:r>
            <a:endParaRPr lang="en-GB" noProof="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001" y="882196"/>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9430611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0" y="12"/>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userDrawn="1"/>
        </p:nvSpPr>
        <p:spPr>
          <a:xfrm>
            <a:off x="51408" y="6231799"/>
            <a:ext cx="4613189" cy="276999"/>
          </a:xfrm>
          <a:prstGeom prst="rect">
            <a:avLst/>
          </a:prstGeom>
          <a:noFill/>
        </p:spPr>
        <p:txBody>
          <a:bodyPr wrap="square" rtlCol="0">
            <a:spAutoFit/>
          </a:bodyPr>
          <a:lstStyle/>
          <a:p>
            <a:r>
              <a:rPr lang="en-GB" sz="12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37" name="TextBox 13"/>
          <p:cNvSpPr txBox="1"/>
          <p:nvPr userDrawn="1"/>
        </p:nvSpPr>
        <p:spPr>
          <a:xfrm>
            <a:off x="9813504" y="6433602"/>
            <a:ext cx="2224889" cy="276999"/>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1200" b="1">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grpSp>
        <p:nvGrpSpPr>
          <p:cNvPr id="38" name="Group 37"/>
          <p:cNvGrpSpPr/>
          <p:nvPr userDrawn="1"/>
        </p:nvGrpSpPr>
        <p:grpSpPr>
          <a:xfrm>
            <a:off x="196366" y="6539575"/>
            <a:ext cx="8892844" cy="146715"/>
            <a:chOff x="172269" y="6621494"/>
            <a:chExt cx="6826666" cy="111519"/>
          </a:xfrm>
        </p:grpSpPr>
        <p:pic>
          <p:nvPicPr>
            <p:cNvPr id="39" name="Picture 38" descr="at.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40" name="Picture 39" descr="be.png"/>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41" name="Picture 40" descr="ca.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42" name="Picture 41" descr="ch.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43" name="Picture 42" descr="cz.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44" name="Picture 43" descr="de.pn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45" name="Picture 44" descr="dk.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46" name="Picture 45" descr="ee.pn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47" name="Picture 46" descr="es.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48" name="Picture 47" descr="fi.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49" name="Picture 48" descr="fr.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50" name="Picture 49" descr="gr.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51" name="Picture 50" descr="hu.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52" name="Picture 51" descr="ie.png"/>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53" name="Picture 52" descr="it.png"/>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54" name="Picture 53" descr="lu.png"/>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55" name="Picture 54" descr="nl.png"/>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56" name="Picture 55" descr="no.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57" name="Picture 56" descr="pl.png"/>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58" name="Picture 57" descr="pt.png"/>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59" name="Picture 58" descr="ro.png"/>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60" name="Picture 59" descr="se.png"/>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61" name="Picture 60" descr="uk.png"/>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62" name="Picture 61" descr="si.png"/>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pic>
        <p:nvPicPr>
          <p:cNvPr id="32" name="Picture 31">
            <a:extLst>
              <a:ext uri="{FF2B5EF4-FFF2-40B4-BE49-F238E27FC236}">
                <a16:creationId xmlns:a16="http://schemas.microsoft.com/office/drawing/2014/main" id="{B45B182C-4FBB-6B4A-B097-A54C904EE61F}"/>
              </a:ext>
            </a:extLst>
          </p:cNvPr>
          <p:cNvPicPr>
            <a:picLocks noChangeAspect="1"/>
          </p:cNvPicPr>
          <p:nvPr userDrawn="1"/>
        </p:nvPicPr>
        <p:blipFill rotWithShape="1">
          <a:blip r:embed="rId28" cstate="hqprint">
            <a:lum bright="70000" contrast="-70000"/>
            <a:extLst>
              <a:ext uri="{BEBA8EAE-BF5A-486C-A8C5-ECC9F3942E4B}">
                <a14:imgProps xmlns:a14="http://schemas.microsoft.com/office/drawing/2010/main">
                  <a14:imgLayer r:embed="rId29">
                    <a14:imgEffect>
                      <a14:artisticPhotocopy/>
                    </a14:imgEffect>
                  </a14:imgLayer>
                </a14:imgProps>
              </a:ext>
              <a:ext uri="{28A0092B-C50C-407E-A947-70E740481C1C}">
                <a14:useLocalDpi xmlns:a14="http://schemas.microsoft.com/office/drawing/2010/main"/>
              </a:ext>
            </a:extLst>
          </a:blip>
          <a:srcRect/>
          <a:stretch/>
        </p:blipFill>
        <p:spPr>
          <a:xfrm>
            <a:off x="10701866" y="121919"/>
            <a:ext cx="1409713" cy="555415"/>
          </a:xfrm>
          <a:prstGeom prst="rect">
            <a:avLst/>
          </a:prstGeom>
        </p:spPr>
      </p:pic>
    </p:spTree>
    <p:extLst>
      <p:ext uri="{BB962C8B-B14F-4D97-AF65-F5344CB8AC3E}">
        <p14:creationId xmlns:p14="http://schemas.microsoft.com/office/powerpoint/2010/main" val="337789160"/>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0" fontAlgn="base" latinLnBrk="0" hangingPunct="0">
              <a:lnSpc>
                <a:spcPct val="100000"/>
              </a:lnSpc>
              <a:spcBef>
                <a:spcPct val="0"/>
              </a:spcBef>
              <a:spcAft>
                <a:spcPct val="0"/>
              </a:spcAft>
              <a:buClrTx/>
              <a:buSzTx/>
              <a:buFontTx/>
              <a:buNone/>
              <a:tabLst/>
              <a:defRPr/>
            </a:pPr>
            <a:endParaRPr kumimoji="0" lang="en-GB" sz="2394"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31567474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5411" y="154800"/>
            <a:ext cx="10081234" cy="565200"/>
          </a:xfrm>
        </p:spPr>
        <p:txBody>
          <a:bodyPr/>
          <a:lstStyle>
            <a:lvl1pPr>
              <a:defRPr sz="2992"/>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001" y="882000"/>
            <a:ext cx="11732718" cy="5328000"/>
          </a:xfrm>
        </p:spPr>
        <p:txBody>
          <a:bodyPr/>
          <a:lstStyle>
            <a:lvl1pPr>
              <a:defRPr sz="1795">
                <a:solidFill>
                  <a:srgbClr val="335E6F"/>
                </a:solidFill>
              </a:defRPr>
            </a:lvl1pPr>
            <a:lvl2pPr>
              <a:defRPr sz="1795">
                <a:solidFill>
                  <a:srgbClr val="335E6F"/>
                </a:solidFill>
              </a:defRPr>
            </a:lvl2pPr>
            <a:lvl3pPr>
              <a:defRPr sz="1795">
                <a:solidFill>
                  <a:srgbClr val="335E6F"/>
                </a:solidFill>
              </a:defRPr>
            </a:lvl3pPr>
            <a:lvl4pPr>
              <a:defRPr sz="1795">
                <a:solidFill>
                  <a:srgbClr val="335E6F"/>
                </a:solidFill>
              </a:defRPr>
            </a:lvl4pPr>
            <a:lvl5pPr>
              <a:defRPr sz="1795">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772957" y="6202800"/>
            <a:ext cx="150041" cy="2151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798" noProof="1">
                <a:solidFill>
                  <a:schemeClr val="bg1"/>
                </a:solidFill>
                <a:latin typeface="Arial" panose="020B0604020202020204" pitchFamily="34" charset="0"/>
                <a:cs typeface="Arial" panose="020B0604020202020204" pitchFamily="34" charset="0"/>
              </a:rPr>
              <a:t>  </a:t>
            </a:r>
            <a:endParaRPr lang="en-GB" sz="798"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23594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58753"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192261"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4" noProof="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94" name="Picture 93">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0106" y="6454648"/>
            <a:ext cx="9929648" cy="405130"/>
          </a:xfrm>
          <a:prstGeom prst="rect">
            <a:avLst/>
          </a:prstGeom>
        </p:spPr>
      </p:pic>
    </p:spTree>
    <p:extLst>
      <p:ext uri="{BB962C8B-B14F-4D97-AF65-F5344CB8AC3E}">
        <p14:creationId xmlns:p14="http://schemas.microsoft.com/office/powerpoint/2010/main" val="25971447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COVER1">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A6CB7FC1-74DC-9FE3-B687-0BA344C7EAB0}"/>
              </a:ext>
            </a:extLst>
          </p:cNvPr>
          <p:cNvSpPr>
            <a:spLocks noGrp="1" noChangeArrowheads="1"/>
          </p:cNvSpPr>
          <p:nvPr>
            <p:ph type="title"/>
          </p:nvPr>
        </p:nvSpPr>
        <p:spPr bwMode="auto">
          <a:xfrm>
            <a:off x="190784" y="209126"/>
            <a:ext cx="10553418" cy="553998"/>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a:p>
        </p:txBody>
      </p:sp>
    </p:spTree>
    <p:extLst>
      <p:ext uri="{BB962C8B-B14F-4D97-AF65-F5344CB8AC3E}">
        <p14:creationId xmlns:p14="http://schemas.microsoft.com/office/powerpoint/2010/main" val="4123477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9853861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65" y="-3"/>
            <a:ext cx="12269310"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a:t>CLICK TO EDIT MASTER TITLE STYLE</a:t>
            </a:r>
            <a:endParaRPr lang="en-GB" noProof="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262" y="1674000"/>
            <a:ext cx="577301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185885" y="1674000"/>
            <a:ext cx="5762244" cy="4316400"/>
          </a:xfrm>
        </p:spPr>
        <p:txBody>
          <a:bodyPr/>
          <a:lstStyle>
            <a:lvl1pPr>
              <a:defRPr sz="1795"/>
            </a:lvl1pPr>
            <a:lvl2pPr>
              <a:defRPr sz="1795"/>
            </a:lvl2pPr>
            <a:lvl3pPr>
              <a:defRPr sz="1795"/>
            </a:lvl3pPr>
            <a:lvl4pPr>
              <a:defRPr sz="1795"/>
            </a:lvl4pPr>
            <a:lvl5pPr>
              <a:defRPr sz="1795"/>
            </a:lvl5pPr>
            <a:lvl6pPr>
              <a:defRPr sz="1298"/>
            </a:lvl6pPr>
            <a:lvl7pPr>
              <a:defRPr sz="1298"/>
            </a:lvl7pPr>
            <a:lvl8pPr>
              <a:defRPr sz="1298"/>
            </a:lvl8pPr>
            <a:lvl9pPr>
              <a:defRPr sz="1298"/>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3816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2_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192000"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394"/>
          </a:p>
        </p:txBody>
      </p:sp>
      <p:sp>
        <p:nvSpPr>
          <p:cNvPr id="56323" name="Rectangle 2"/>
          <p:cNvSpPr>
            <a:spLocks noGrp="1" noChangeArrowheads="1"/>
          </p:cNvSpPr>
          <p:nvPr>
            <p:ph type="subTitle" idx="1" hasCustomPrompt="1"/>
          </p:nvPr>
        </p:nvSpPr>
        <p:spPr>
          <a:xfrm>
            <a:off x="113309" y="5258118"/>
            <a:ext cx="10598400" cy="381451"/>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25" name="Rectangle 6"/>
          <p:cNvSpPr>
            <a:spLocks noGrp="1" noChangeArrowheads="1"/>
          </p:cNvSpPr>
          <p:nvPr>
            <p:ph type="ctrTitle" hasCustomPrompt="1"/>
          </p:nvPr>
        </p:nvSpPr>
        <p:spPr>
          <a:xfrm>
            <a:off x="147302" y="3351588"/>
            <a:ext cx="11777526" cy="707886"/>
          </a:xfrm>
          <a:prstGeom prst="rect">
            <a:avLst/>
          </a:prstGeom>
        </p:spPr>
        <p:txBody>
          <a:bodyPr/>
          <a:lstStyle>
            <a:lvl1pPr>
              <a:defRPr sz="3989">
                <a:solidFill>
                  <a:schemeClr val="bg1"/>
                </a:solidFill>
              </a:defRPr>
            </a:lvl1pPr>
          </a:lstStyle>
          <a:p>
            <a:pPr lvl="0"/>
            <a:r>
              <a:rPr lang="en-GB" noProof="0"/>
              <a:t>NAME YOUR PRESENTATION</a:t>
            </a:r>
          </a:p>
        </p:txBody>
      </p:sp>
      <p:sp>
        <p:nvSpPr>
          <p:cNvPr id="56347" name="Text Box 27"/>
          <p:cNvSpPr txBox="1">
            <a:spLocks noChangeArrowheads="1"/>
          </p:cNvSpPr>
          <p:nvPr userDrawn="1"/>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sp>
        <p:nvSpPr>
          <p:cNvPr id="10" name="Text Box 58"/>
          <p:cNvSpPr txBox="1">
            <a:spLocks noChangeArrowheads="1"/>
          </p:cNvSpPr>
          <p:nvPr userDrawn="1"/>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2592"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679" y="6454954"/>
            <a:ext cx="9929648" cy="405130"/>
          </a:xfrm>
          <a:prstGeom prst="rect">
            <a:avLst/>
          </a:prstGeom>
        </p:spPr>
      </p:pic>
    </p:spTree>
    <p:extLst>
      <p:ext uri="{BB962C8B-B14F-4D97-AF65-F5344CB8AC3E}">
        <p14:creationId xmlns:p14="http://schemas.microsoft.com/office/powerpoint/2010/main" val="373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667002" y="-2667001"/>
            <a:ext cx="6858001" cy="12192001"/>
          </a:xfrm>
          <a:prstGeom prst="rect">
            <a:avLst/>
          </a:prstGeom>
        </p:spPr>
      </p:pic>
      <p:sp>
        <p:nvSpPr>
          <p:cNvPr id="37" name="TextBox 36">
            <a:extLst>
              <a:ext uri="{FF2B5EF4-FFF2-40B4-BE49-F238E27FC236}">
                <a16:creationId xmlns:a16="http://schemas.microsoft.com/office/drawing/2014/main" id="{5D065585-D214-E34D-9C40-2D63B348206A}"/>
              </a:ext>
            </a:extLst>
          </p:cNvPr>
          <p:cNvSpPr txBox="1"/>
          <p:nvPr userDrawn="1"/>
        </p:nvSpPr>
        <p:spPr>
          <a:xfrm>
            <a:off x="51408" y="6231799"/>
            <a:ext cx="4613189" cy="276999"/>
          </a:xfrm>
          <a:prstGeom prst="rect">
            <a:avLst/>
          </a:prstGeom>
          <a:noFill/>
        </p:spPr>
        <p:txBody>
          <a:bodyPr wrap="square" rtlCol="0">
            <a:spAutoFit/>
          </a:bodyPr>
          <a:lstStyle/>
          <a:p>
            <a:r>
              <a:rPr lang="en-GB" sz="1200">
                <a:solidFill>
                  <a:schemeClr val="bg1"/>
                </a:solidFill>
                <a:latin typeface="Arial" panose="020B0604020202020204" pitchFamily="34" charset="0"/>
                <a:cs typeface="Arial" panose="020B0604020202020204" pitchFamily="34" charset="0"/>
              </a:rPr>
              <a:t>ESA UNCLASSIFIED – For Official Use </a:t>
            </a:r>
          </a:p>
        </p:txBody>
      </p:sp>
      <p:pic>
        <p:nvPicPr>
          <p:cNvPr id="90" name="Picture 89">
            <a:extLst>
              <a:ext uri="{FF2B5EF4-FFF2-40B4-BE49-F238E27FC236}">
                <a16:creationId xmlns:a16="http://schemas.microsoft.com/office/drawing/2014/main" id="{1CCBFAEE-10E0-784B-9894-DEBB5F8C1C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6804" y="6556081"/>
            <a:ext cx="2182560" cy="141224"/>
          </a:xfrm>
          <a:prstGeom prst="rect">
            <a:avLst/>
          </a:prstGeom>
        </p:spPr>
      </p:pic>
      <p:pic>
        <p:nvPicPr>
          <p:cNvPr id="91" name="Picture 90">
            <a:extLst>
              <a:ext uri="{FF2B5EF4-FFF2-40B4-BE49-F238E27FC236}">
                <a16:creationId xmlns:a16="http://schemas.microsoft.com/office/drawing/2014/main" id="{0B07B572-E4F9-BF4A-80A7-44FBFF78E78C}"/>
              </a:ext>
            </a:extLst>
          </p:cNvPr>
          <p:cNvPicPr>
            <a:picLocks noChangeAspect="1"/>
          </p:cNvPicPr>
          <p:nvPr userDrawn="1"/>
        </p:nvPicPr>
        <p:blipFill rotWithShape="1">
          <a:blip r:embed="rId4">
            <a:lum bright="70000" contrast="-70000"/>
          </a:blip>
          <a:srcRect l="16733" t="28956" r="16294" b="28994"/>
          <a:stretch/>
        </p:blipFill>
        <p:spPr>
          <a:xfrm>
            <a:off x="10701868" y="121921"/>
            <a:ext cx="1409713" cy="555415"/>
          </a:xfrm>
          <a:prstGeom prst="rect">
            <a:avLst/>
          </a:prstGeom>
        </p:spPr>
      </p:pic>
      <p:grpSp>
        <p:nvGrpSpPr>
          <p:cNvPr id="32" name="Group 31">
            <a:extLst>
              <a:ext uri="{FF2B5EF4-FFF2-40B4-BE49-F238E27FC236}">
                <a16:creationId xmlns:a16="http://schemas.microsoft.com/office/drawing/2014/main" id="{4795F228-4534-4C49-B940-F286B41BC43D}"/>
              </a:ext>
            </a:extLst>
          </p:cNvPr>
          <p:cNvGrpSpPr>
            <a:grpSpLocks noChangeAspect="1"/>
          </p:cNvGrpSpPr>
          <p:nvPr userDrawn="1"/>
        </p:nvGrpSpPr>
        <p:grpSpPr>
          <a:xfrm>
            <a:off x="226690" y="6569736"/>
            <a:ext cx="8660215" cy="129619"/>
            <a:chOff x="1076500" y="4469696"/>
            <a:chExt cx="9628745" cy="144114"/>
          </a:xfrm>
        </p:grpSpPr>
        <p:pic>
          <p:nvPicPr>
            <p:cNvPr id="33" name="Picture 32" descr="de.png">
              <a:extLst>
                <a:ext uri="{FF2B5EF4-FFF2-40B4-BE49-F238E27FC236}">
                  <a16:creationId xmlns:a16="http://schemas.microsoft.com/office/drawing/2014/main" id="{8499C94D-46C6-5145-A1F2-2A45B7EC4E8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4" name="Picture 33" descr="at.png">
              <a:extLst>
                <a:ext uri="{FF2B5EF4-FFF2-40B4-BE49-F238E27FC236}">
                  <a16:creationId xmlns:a16="http://schemas.microsoft.com/office/drawing/2014/main" id="{7A9BEA7A-10CD-6248-9AAB-D0A5C106DA9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5" name="Picture 34" descr="be.png">
              <a:extLst>
                <a:ext uri="{FF2B5EF4-FFF2-40B4-BE49-F238E27FC236}">
                  <a16:creationId xmlns:a16="http://schemas.microsoft.com/office/drawing/2014/main" id="{1DEB47BB-AB37-FB4B-A70A-4A98F78C0B2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36" name="Picture 35" descr="dk.png">
              <a:extLst>
                <a:ext uri="{FF2B5EF4-FFF2-40B4-BE49-F238E27FC236}">
                  <a16:creationId xmlns:a16="http://schemas.microsoft.com/office/drawing/2014/main" id="{F7E8212E-CE5A-B04D-9631-C622CEEBDFB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38" name="Picture 37" descr="es.png">
              <a:extLst>
                <a:ext uri="{FF2B5EF4-FFF2-40B4-BE49-F238E27FC236}">
                  <a16:creationId xmlns:a16="http://schemas.microsoft.com/office/drawing/2014/main" id="{26C23BB9-4FBD-234B-B7AD-3B4BD68E73B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39" name="Picture 38" descr="ee.png">
              <a:extLst>
                <a:ext uri="{FF2B5EF4-FFF2-40B4-BE49-F238E27FC236}">
                  <a16:creationId xmlns:a16="http://schemas.microsoft.com/office/drawing/2014/main" id="{EAABBA7E-C587-6D46-9A7C-AE204792110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0" name="Picture 39" descr="fi.png">
              <a:extLst>
                <a:ext uri="{FF2B5EF4-FFF2-40B4-BE49-F238E27FC236}">
                  <a16:creationId xmlns:a16="http://schemas.microsoft.com/office/drawing/2014/main" id="{E6ABD270-152E-B64A-A3FD-7DA5639EFC7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1" name="Picture 40" descr="fr.png">
              <a:extLst>
                <a:ext uri="{FF2B5EF4-FFF2-40B4-BE49-F238E27FC236}">
                  <a16:creationId xmlns:a16="http://schemas.microsoft.com/office/drawing/2014/main" id="{C0EDA117-514D-B644-9C5E-329E10C3942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2" name="Picture 41" descr="gr.png">
              <a:extLst>
                <a:ext uri="{FF2B5EF4-FFF2-40B4-BE49-F238E27FC236}">
                  <a16:creationId xmlns:a16="http://schemas.microsoft.com/office/drawing/2014/main" id="{4B0AC34B-9D52-864A-B0F9-F5F7229F2A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3" name="Picture 42" descr="hu.png">
              <a:extLst>
                <a:ext uri="{FF2B5EF4-FFF2-40B4-BE49-F238E27FC236}">
                  <a16:creationId xmlns:a16="http://schemas.microsoft.com/office/drawing/2014/main" id="{473E8FE0-ECF3-AA48-96AA-11B6C109521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4" name="Picture 43" descr="ie.png">
              <a:extLst>
                <a:ext uri="{FF2B5EF4-FFF2-40B4-BE49-F238E27FC236}">
                  <a16:creationId xmlns:a16="http://schemas.microsoft.com/office/drawing/2014/main" id="{C0ED0A0F-2956-4045-98CA-8B935B3F0E8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5" name="Picture 44" descr="it.png">
              <a:extLst>
                <a:ext uri="{FF2B5EF4-FFF2-40B4-BE49-F238E27FC236}">
                  <a16:creationId xmlns:a16="http://schemas.microsoft.com/office/drawing/2014/main" id="{D85F234A-F895-9441-8211-269BF8D7580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6" name="Picture 45" descr="lu.png">
              <a:extLst>
                <a:ext uri="{FF2B5EF4-FFF2-40B4-BE49-F238E27FC236}">
                  <a16:creationId xmlns:a16="http://schemas.microsoft.com/office/drawing/2014/main" id="{F2A62EA0-6390-9E4D-A7DB-6D88CB69486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47" name="Picture 46" descr="no.png">
              <a:extLst>
                <a:ext uri="{FF2B5EF4-FFF2-40B4-BE49-F238E27FC236}">
                  <a16:creationId xmlns:a16="http://schemas.microsoft.com/office/drawing/2014/main" id="{F0782447-11F7-A34A-AD0C-CF844EC85B9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48" name="Picture 47" descr="nl.png">
              <a:extLst>
                <a:ext uri="{FF2B5EF4-FFF2-40B4-BE49-F238E27FC236}">
                  <a16:creationId xmlns:a16="http://schemas.microsoft.com/office/drawing/2014/main" id="{F80CAEC9-A1FF-AE42-9C5E-D214D93F10C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49" name="Picture 48" descr="pl.png">
              <a:extLst>
                <a:ext uri="{FF2B5EF4-FFF2-40B4-BE49-F238E27FC236}">
                  <a16:creationId xmlns:a16="http://schemas.microsoft.com/office/drawing/2014/main" id="{619BCC60-2884-874E-85FB-334FAB1D202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0" name="Picture 49" descr="pt.png">
              <a:extLst>
                <a:ext uri="{FF2B5EF4-FFF2-40B4-BE49-F238E27FC236}">
                  <a16:creationId xmlns:a16="http://schemas.microsoft.com/office/drawing/2014/main" id="{B3BC0347-BFE1-B64B-B40C-79CFC962A63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1" name="Picture 50" descr="cz.png">
              <a:extLst>
                <a:ext uri="{FF2B5EF4-FFF2-40B4-BE49-F238E27FC236}">
                  <a16:creationId xmlns:a16="http://schemas.microsoft.com/office/drawing/2014/main" id="{CCB5909D-5B71-F640-A3CF-48E79BBF661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2" name="Picture 51" descr="ro.png">
              <a:extLst>
                <a:ext uri="{FF2B5EF4-FFF2-40B4-BE49-F238E27FC236}">
                  <a16:creationId xmlns:a16="http://schemas.microsoft.com/office/drawing/2014/main" id="{CED6EFE8-605A-F542-B1D6-8056ADBBBC5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3" name="Picture 52" descr="se.png">
              <a:extLst>
                <a:ext uri="{FF2B5EF4-FFF2-40B4-BE49-F238E27FC236}">
                  <a16:creationId xmlns:a16="http://schemas.microsoft.com/office/drawing/2014/main" id="{C000DF7C-8E98-B448-827F-11756CAAD41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4" name="Picture 53" descr="ch.png">
              <a:extLst>
                <a:ext uri="{FF2B5EF4-FFF2-40B4-BE49-F238E27FC236}">
                  <a16:creationId xmlns:a16="http://schemas.microsoft.com/office/drawing/2014/main" id="{232FD42B-7A15-574B-B8BE-E2042D5EDFE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5" name="Picture 54" descr="uk.png">
              <a:extLst>
                <a:ext uri="{FF2B5EF4-FFF2-40B4-BE49-F238E27FC236}">
                  <a16:creationId xmlns:a16="http://schemas.microsoft.com/office/drawing/2014/main" id="{FD8B027B-F26D-7B49-B8DD-830C0F1ED78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6" name="Picture 55">
              <a:extLst>
                <a:ext uri="{FF2B5EF4-FFF2-40B4-BE49-F238E27FC236}">
                  <a16:creationId xmlns:a16="http://schemas.microsoft.com/office/drawing/2014/main" id="{E0D4FE79-E6AA-3B4F-8ADF-1B919952519E}"/>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57" name="Picture 56">
              <a:extLst>
                <a:ext uri="{FF2B5EF4-FFF2-40B4-BE49-F238E27FC236}">
                  <a16:creationId xmlns:a16="http://schemas.microsoft.com/office/drawing/2014/main" id="{B7D53560-AF68-794E-942C-181A71074869}"/>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58" name="Picture 57" descr="ca.png">
              <a:extLst>
                <a:ext uri="{FF2B5EF4-FFF2-40B4-BE49-F238E27FC236}">
                  <a16:creationId xmlns:a16="http://schemas.microsoft.com/office/drawing/2014/main" id="{25BCE5D7-77F6-1C46-8D21-21932F49CB9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59" name="Picture 58" descr="si.png">
              <a:extLst>
                <a:ext uri="{FF2B5EF4-FFF2-40B4-BE49-F238E27FC236}">
                  <a16:creationId xmlns:a16="http://schemas.microsoft.com/office/drawing/2014/main" id="{89202708-1853-6041-80C2-6FDF3FBFFF9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945026393"/>
      </p:ext>
    </p:extLst>
  </p:cSld>
  <p:clrMapOvr>
    <a:masterClrMapping/>
  </p:clrMapOvr>
  <p:hf sldNum="0" hdr="0" dt="0"/>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7.xml"/><Relationship Id="rId12" Type="http://schemas.openxmlformats.org/officeDocument/2006/relationships/image" Target="../media/image2.pn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38" Type="http://schemas.openxmlformats.org/officeDocument/2006/relationships/image" Target="../media/image28.png"/><Relationship Id="rId2" Type="http://schemas.openxmlformats.org/officeDocument/2006/relationships/slideLayout" Target="../slideLayouts/slideLayout2.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5" Type="http://schemas.openxmlformats.org/officeDocument/2006/relationships/slideLayout" Target="../slideLayouts/slideLayout5.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1.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emf"/><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0.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image" Target="../media/image56.emf"/><Relationship Id="rId2" Type="http://schemas.openxmlformats.org/officeDocument/2006/relationships/slideLayout" Target="../slideLayouts/slideLayout125.xml"/><Relationship Id="rId16" Type="http://schemas.openxmlformats.org/officeDocument/2006/relationships/image" Target="../media/image40.emf"/><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image" Target="../media/image1.png"/><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53.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image" Target="../media/image56.emf"/><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image" Target="../media/image40.emf"/><Relationship Id="rId5" Type="http://schemas.openxmlformats.org/officeDocument/2006/relationships/slideLayout" Target="../slideLayouts/slideLayout140.xml"/><Relationship Id="rId10" Type="http://schemas.openxmlformats.org/officeDocument/2006/relationships/image" Target="../media/image55.emf"/><Relationship Id="rId4" Type="http://schemas.openxmlformats.org/officeDocument/2006/relationships/slideLayout" Target="../slideLayouts/slideLayout139.xml"/><Relationship Id="rId9" Type="http://schemas.openxmlformats.org/officeDocument/2006/relationships/image" Target="../media/image5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image" Target="../media/image40.emf"/><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image" Target="../media/image39.png"/><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theme" Target="../theme/theme2.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54.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1.png"/><Relationship Id="rId2" Type="http://schemas.openxmlformats.org/officeDocument/2006/relationships/slideLayout" Target="../slideLayouts/slideLayout34.xml"/><Relationship Id="rId16" Type="http://schemas.openxmlformats.org/officeDocument/2006/relationships/image" Target="../media/image53.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19" Type="http://schemas.openxmlformats.org/officeDocument/2006/relationships/image" Target="../media/image40.emf"/><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53.png"/><Relationship Id="rId3" Type="http://schemas.openxmlformats.org/officeDocument/2006/relationships/slideLayout" Target="../slideLayouts/slideLayout62.xml"/><Relationship Id="rId21" Type="http://schemas.openxmlformats.org/officeDocument/2006/relationships/image" Target="../media/image40.emf"/><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54.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image" Target="../media/image1.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53.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image" Target="../media/image56.emf"/><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40.emf"/><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55.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7.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image" Target="../media/image40.emf"/><Relationship Id="rId2" Type="http://schemas.openxmlformats.org/officeDocument/2006/relationships/slideLayout" Target="../slideLayouts/slideLayout88.xml"/><Relationship Id="rId16" Type="http://schemas.openxmlformats.org/officeDocument/2006/relationships/image" Target="../media/image54.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1.pn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53.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theme" Target="../theme/theme8.xml"/><Relationship Id="rId26" Type="http://schemas.openxmlformats.org/officeDocument/2006/relationships/image" Target="../media/image5.png"/><Relationship Id="rId39" Type="http://schemas.openxmlformats.org/officeDocument/2006/relationships/image" Target="../media/image48.png"/><Relationship Id="rId21" Type="http://schemas.microsoft.com/office/2007/relationships/hdphoto" Target="../media/hdphoto4.wdp"/><Relationship Id="rId34" Type="http://schemas.openxmlformats.org/officeDocument/2006/relationships/image" Target="../media/image47.png"/><Relationship Id="rId42" Type="http://schemas.openxmlformats.org/officeDocument/2006/relationships/image" Target="../media/image21.png"/><Relationship Id="rId47" Type="http://schemas.openxmlformats.org/officeDocument/2006/relationships/image" Target="../media/image51.png"/><Relationship Id="rId7" Type="http://schemas.openxmlformats.org/officeDocument/2006/relationships/slideLayout" Target="../slideLayouts/slideLayout10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9" Type="http://schemas.openxmlformats.org/officeDocument/2006/relationships/image" Target="../media/image8.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image" Target="../media/image3.png"/><Relationship Id="rId32" Type="http://schemas.openxmlformats.org/officeDocument/2006/relationships/image" Target="../media/image11.png"/><Relationship Id="rId37" Type="http://schemas.openxmlformats.org/officeDocument/2006/relationships/image" Target="../media/image16.png"/><Relationship Id="rId40" Type="http://schemas.openxmlformats.org/officeDocument/2006/relationships/image" Target="../media/image19.png"/><Relationship Id="rId45" Type="http://schemas.openxmlformats.org/officeDocument/2006/relationships/image" Target="../media/image24.png"/><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image" Target="../media/image2.png"/><Relationship Id="rId28" Type="http://schemas.openxmlformats.org/officeDocument/2006/relationships/image" Target="../media/image7.png"/><Relationship Id="rId36" Type="http://schemas.openxmlformats.org/officeDocument/2006/relationships/image" Target="../media/image15.png"/><Relationship Id="rId10" Type="http://schemas.openxmlformats.org/officeDocument/2006/relationships/slideLayout" Target="../slideLayouts/slideLayout108.xml"/><Relationship Id="rId19" Type="http://schemas.openxmlformats.org/officeDocument/2006/relationships/image" Target="../media/image39.png"/><Relationship Id="rId31" Type="http://schemas.openxmlformats.org/officeDocument/2006/relationships/image" Target="../media/image10.png"/><Relationship Id="rId44" Type="http://schemas.openxmlformats.org/officeDocument/2006/relationships/image" Target="../media/image50.png"/><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image" Target="../media/image42.png"/><Relationship Id="rId27" Type="http://schemas.openxmlformats.org/officeDocument/2006/relationships/image" Target="../media/image44.png"/><Relationship Id="rId30" Type="http://schemas.openxmlformats.org/officeDocument/2006/relationships/image" Target="../media/image45.png"/><Relationship Id="rId35" Type="http://schemas.openxmlformats.org/officeDocument/2006/relationships/image" Target="../media/image14.png"/><Relationship Id="rId43" Type="http://schemas.openxmlformats.org/officeDocument/2006/relationships/image" Target="../media/image22.png"/><Relationship Id="rId48" Type="http://schemas.openxmlformats.org/officeDocument/2006/relationships/image" Target="../media/image52.png"/><Relationship Id="rId8" Type="http://schemas.openxmlformats.org/officeDocument/2006/relationships/slideLayout" Target="../slideLayouts/slideLayout106.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image" Target="../media/image43.png"/><Relationship Id="rId33" Type="http://schemas.openxmlformats.org/officeDocument/2006/relationships/image" Target="../media/image46.png"/><Relationship Id="rId38" Type="http://schemas.openxmlformats.org/officeDocument/2006/relationships/image" Target="../media/image17.png"/><Relationship Id="rId46" Type="http://schemas.openxmlformats.org/officeDocument/2006/relationships/image" Target="../media/image25.emf"/><Relationship Id="rId20" Type="http://schemas.openxmlformats.org/officeDocument/2006/relationships/image" Target="../media/image69.png"/><Relationship Id="rId41" Type="http://schemas.openxmlformats.org/officeDocument/2006/relationships/image" Target="../media/image49.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56.emf"/><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image" Target="../media/image40.emf"/><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image" Target="../media/image1.png"/><Relationship Id="rId5" Type="http://schemas.openxmlformats.org/officeDocument/2006/relationships/slideLayout" Target="../slideLayouts/slideLayout120.xml"/><Relationship Id="rId10" Type="http://schemas.openxmlformats.org/officeDocument/2006/relationships/image" Target="../media/image53.png"/><Relationship Id="rId4" Type="http://schemas.openxmlformats.org/officeDocument/2006/relationships/slideLayout" Target="../slideLayouts/slideLayout119.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B4D61D2B-79AF-4F45-8F6E-EAC3291AD1BB}"/>
              </a:ext>
            </a:extLst>
          </p:cNvPr>
          <p:cNvSpPr/>
          <p:nvPr userDrawn="1"/>
        </p:nvSpPr>
        <p:spPr>
          <a:xfrm>
            <a:off x="0" y="0"/>
            <a:ext cx="12192000" cy="6857998"/>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Verdana"/>
              <a:ea typeface="+mn-ea"/>
              <a:cs typeface="+mn-cs"/>
            </a:endParaRPr>
          </a:p>
        </p:txBody>
      </p:sp>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grpSp>
        <p:nvGrpSpPr>
          <p:cNvPr id="37" name="Group 36">
            <a:extLst>
              <a:ext uri="{FF2B5EF4-FFF2-40B4-BE49-F238E27FC236}">
                <a16:creationId xmlns:a16="http://schemas.microsoft.com/office/drawing/2014/main" id="{6CE5B622-35CD-45DD-A6B2-16E5835B1F68}"/>
              </a:ext>
            </a:extLst>
          </p:cNvPr>
          <p:cNvGrpSpPr>
            <a:grpSpLocks noChangeAspect="1"/>
          </p:cNvGrpSpPr>
          <p:nvPr userDrawn="1"/>
        </p:nvGrpSpPr>
        <p:grpSpPr>
          <a:xfrm>
            <a:off x="226688" y="6569736"/>
            <a:ext cx="8660215" cy="129618"/>
            <a:chOff x="1076500" y="4469696"/>
            <a:chExt cx="9628745" cy="144114"/>
          </a:xfrm>
        </p:grpSpPr>
        <p:pic>
          <p:nvPicPr>
            <p:cNvPr id="38" name="Picture 37" descr="de.png">
              <a:extLst>
                <a:ext uri="{FF2B5EF4-FFF2-40B4-BE49-F238E27FC236}">
                  <a16:creationId xmlns:a16="http://schemas.microsoft.com/office/drawing/2014/main" id="{3FE01788-BDBE-4E42-B412-A411C9BDA78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39" name="Picture 38" descr="at.png">
              <a:extLst>
                <a:ext uri="{FF2B5EF4-FFF2-40B4-BE49-F238E27FC236}">
                  <a16:creationId xmlns:a16="http://schemas.microsoft.com/office/drawing/2014/main" id="{F0DDCF87-2635-491E-9AE9-1FB365F7DF6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40" name="Picture 39" descr="be.png">
              <a:extLst>
                <a:ext uri="{FF2B5EF4-FFF2-40B4-BE49-F238E27FC236}">
                  <a16:creationId xmlns:a16="http://schemas.microsoft.com/office/drawing/2014/main" id="{0AA190C0-6F1A-4702-A580-DD91EF1855C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41" name="Picture 40" descr="dk.png">
              <a:extLst>
                <a:ext uri="{FF2B5EF4-FFF2-40B4-BE49-F238E27FC236}">
                  <a16:creationId xmlns:a16="http://schemas.microsoft.com/office/drawing/2014/main" id="{C48E5F53-2B98-4518-87E9-2BF57B20E520}"/>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42" name="Picture 41" descr="es.png">
              <a:extLst>
                <a:ext uri="{FF2B5EF4-FFF2-40B4-BE49-F238E27FC236}">
                  <a16:creationId xmlns:a16="http://schemas.microsoft.com/office/drawing/2014/main" id="{43A71F6F-B640-49D7-A554-3F8FBC61C0C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43" name="Picture 42" descr="ee.png">
              <a:extLst>
                <a:ext uri="{FF2B5EF4-FFF2-40B4-BE49-F238E27FC236}">
                  <a16:creationId xmlns:a16="http://schemas.microsoft.com/office/drawing/2014/main" id="{FE0C13DC-B473-4FA3-8D2A-B3E8573B046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44" name="Picture 43" descr="fi.png">
              <a:extLst>
                <a:ext uri="{FF2B5EF4-FFF2-40B4-BE49-F238E27FC236}">
                  <a16:creationId xmlns:a16="http://schemas.microsoft.com/office/drawing/2014/main" id="{0D960028-521F-4516-A0F1-B925AFCDD252}"/>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45" name="Picture 44" descr="fr.png">
              <a:extLst>
                <a:ext uri="{FF2B5EF4-FFF2-40B4-BE49-F238E27FC236}">
                  <a16:creationId xmlns:a16="http://schemas.microsoft.com/office/drawing/2014/main" id="{DB97B88F-4D3C-4FC3-9EFD-0E50CF6507DE}"/>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46" name="Picture 45" descr="gr.png">
              <a:extLst>
                <a:ext uri="{FF2B5EF4-FFF2-40B4-BE49-F238E27FC236}">
                  <a16:creationId xmlns:a16="http://schemas.microsoft.com/office/drawing/2014/main" id="{14BCDBD8-4B2E-4114-8C0A-128AFC4737C1}"/>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47" name="Picture 46" descr="hu.png">
              <a:extLst>
                <a:ext uri="{FF2B5EF4-FFF2-40B4-BE49-F238E27FC236}">
                  <a16:creationId xmlns:a16="http://schemas.microsoft.com/office/drawing/2014/main" id="{3DEC2B9A-CD54-427D-85F6-0AE58B4D0BF5}"/>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48" name="Picture 47" descr="ie.png">
              <a:extLst>
                <a:ext uri="{FF2B5EF4-FFF2-40B4-BE49-F238E27FC236}">
                  <a16:creationId xmlns:a16="http://schemas.microsoft.com/office/drawing/2014/main" id="{3621DD32-2A53-4071-876A-9EDFFEE56926}"/>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49" name="Picture 48" descr="it.png">
              <a:extLst>
                <a:ext uri="{FF2B5EF4-FFF2-40B4-BE49-F238E27FC236}">
                  <a16:creationId xmlns:a16="http://schemas.microsoft.com/office/drawing/2014/main" id="{D8158FFF-1DD1-4AE2-9E28-702CAC615B12}"/>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50" name="Picture 49" descr="lu.png">
              <a:extLst>
                <a:ext uri="{FF2B5EF4-FFF2-40B4-BE49-F238E27FC236}">
                  <a16:creationId xmlns:a16="http://schemas.microsoft.com/office/drawing/2014/main" id="{4E61EDA1-C367-4136-ACD9-FB6C8DD0401F}"/>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51" name="Picture 50" descr="no.png">
              <a:extLst>
                <a:ext uri="{FF2B5EF4-FFF2-40B4-BE49-F238E27FC236}">
                  <a16:creationId xmlns:a16="http://schemas.microsoft.com/office/drawing/2014/main" id="{AF7F6326-7202-4782-B4CE-07228960EEF9}"/>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52" name="Picture 51" descr="nl.png">
              <a:extLst>
                <a:ext uri="{FF2B5EF4-FFF2-40B4-BE49-F238E27FC236}">
                  <a16:creationId xmlns:a16="http://schemas.microsoft.com/office/drawing/2014/main" id="{C75E0F83-E9C4-43A1-9DE4-643C6DD6F6B1}"/>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53" name="Picture 52" descr="pl.png">
              <a:extLst>
                <a:ext uri="{FF2B5EF4-FFF2-40B4-BE49-F238E27FC236}">
                  <a16:creationId xmlns:a16="http://schemas.microsoft.com/office/drawing/2014/main" id="{AC2CBC85-D697-4BFF-AD3B-FDBF9C47F82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54" name="Picture 53" descr="pt.png">
              <a:extLst>
                <a:ext uri="{FF2B5EF4-FFF2-40B4-BE49-F238E27FC236}">
                  <a16:creationId xmlns:a16="http://schemas.microsoft.com/office/drawing/2014/main" id="{8486C6C4-51E1-404E-8088-750E1A947477}"/>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55" name="Picture 54" descr="cz.png">
              <a:extLst>
                <a:ext uri="{FF2B5EF4-FFF2-40B4-BE49-F238E27FC236}">
                  <a16:creationId xmlns:a16="http://schemas.microsoft.com/office/drawing/2014/main" id="{E8F91FDF-D65E-43D2-BFF0-947D29963672}"/>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56" name="Picture 55" descr="ro.png">
              <a:extLst>
                <a:ext uri="{FF2B5EF4-FFF2-40B4-BE49-F238E27FC236}">
                  <a16:creationId xmlns:a16="http://schemas.microsoft.com/office/drawing/2014/main" id="{36AD683B-9B53-45EB-B0CF-AD33C8092390}"/>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57" name="Picture 56" descr="se.png">
              <a:extLst>
                <a:ext uri="{FF2B5EF4-FFF2-40B4-BE49-F238E27FC236}">
                  <a16:creationId xmlns:a16="http://schemas.microsoft.com/office/drawing/2014/main" id="{515CD2A1-9171-4946-A1F8-FAC40DFFFEE6}"/>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58" name="Picture 57" descr="ch.png">
              <a:extLst>
                <a:ext uri="{FF2B5EF4-FFF2-40B4-BE49-F238E27FC236}">
                  <a16:creationId xmlns:a16="http://schemas.microsoft.com/office/drawing/2014/main" id="{08B859B5-49A9-4D12-AF27-518705FBB645}"/>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59" name="Picture 58" descr="uk.png">
              <a:extLst>
                <a:ext uri="{FF2B5EF4-FFF2-40B4-BE49-F238E27FC236}">
                  <a16:creationId xmlns:a16="http://schemas.microsoft.com/office/drawing/2014/main" id="{D09D6DEB-D9C7-446B-B270-4B8C03676EC3}"/>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60" name="Picture 59">
              <a:extLst>
                <a:ext uri="{FF2B5EF4-FFF2-40B4-BE49-F238E27FC236}">
                  <a16:creationId xmlns:a16="http://schemas.microsoft.com/office/drawing/2014/main" id="{ABE61E8A-BA15-4A5C-A714-3C5615FED362}"/>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61" name="Picture 60">
              <a:extLst>
                <a:ext uri="{FF2B5EF4-FFF2-40B4-BE49-F238E27FC236}">
                  <a16:creationId xmlns:a16="http://schemas.microsoft.com/office/drawing/2014/main" id="{3AA71A5C-D1BF-4365-AFD0-E797C8BA4970}"/>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62" name="Picture 61" descr="ca.png">
              <a:extLst>
                <a:ext uri="{FF2B5EF4-FFF2-40B4-BE49-F238E27FC236}">
                  <a16:creationId xmlns:a16="http://schemas.microsoft.com/office/drawing/2014/main" id="{5CA1A832-21AB-4E7A-8888-8B8234B8272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63" name="Picture 62" descr="si.png">
              <a:extLst>
                <a:ext uri="{FF2B5EF4-FFF2-40B4-BE49-F238E27FC236}">
                  <a16:creationId xmlns:a16="http://schemas.microsoft.com/office/drawing/2014/main" id="{BA6DF27A-5E5C-45E6-A4CC-0534DDBB5386}"/>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67" name="Picture 66">
            <a:extLst>
              <a:ext uri="{FF2B5EF4-FFF2-40B4-BE49-F238E27FC236}">
                <a16:creationId xmlns:a16="http://schemas.microsoft.com/office/drawing/2014/main" id="{8BB699E4-4A37-4396-BD6A-8484C87B0D47}"/>
              </a:ext>
            </a:extLst>
          </p:cNvPr>
          <p:cNvPicPr>
            <a:picLocks noChangeAspect="1"/>
          </p:cNvPicPr>
          <p:nvPr userDrawn="1"/>
        </p:nvPicPr>
        <p:blipFill>
          <a:blip r:embed="rId38"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3980790594"/>
      </p:ext>
    </p:extLst>
  </p:cSld>
  <p:clrMap bg1="lt1" tx1="dk1" bg2="lt2" tx2="dk2" accent1="accent1" accent2="accent2" accent3="accent3" accent4="accent4" accent5="accent5" accent6="accent6" hlink="hlink" folHlink="folHlink"/>
  <p:sldLayoutIdLst>
    <p:sldLayoutId id="2147487695" r:id="rId1"/>
    <p:sldLayoutId id="2147487696" r:id="rId2"/>
    <p:sldLayoutId id="2147487697" r:id="rId3"/>
    <p:sldLayoutId id="2147487698" r:id="rId4"/>
    <p:sldLayoutId id="2147487699" r:id="rId5"/>
    <p:sldLayoutId id="2147487700" r:id="rId6"/>
    <p:sldLayoutId id="2147487702" r:id="rId7"/>
    <p:sldLayoutId id="2147487703" r:id="rId8"/>
    <p:sldLayoutId id="2147487930" r:id="rId9"/>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44450" y="-25002"/>
            <a:ext cx="12326759" cy="6933802"/>
          </a:xfrm>
          <a:prstGeom prst="rect">
            <a:avLst/>
          </a:prstGeom>
        </p:spPr>
      </p:pic>
      <p:sp>
        <p:nvSpPr>
          <p:cNvPr id="1029" name="Rectangle 2"/>
          <p:cNvSpPr>
            <a:spLocks noGrp="1" noChangeArrowheads="1"/>
          </p:cNvSpPr>
          <p:nvPr>
            <p:ph type="body" idx="1"/>
          </p:nvPr>
        </p:nvSpPr>
        <p:spPr bwMode="auto">
          <a:xfrm>
            <a:off x="218263"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3"/>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5" name="Picture 34">
            <a:extLst>
              <a:ext uri="{FF2B5EF4-FFF2-40B4-BE49-F238E27FC236}">
                <a16:creationId xmlns:a16="http://schemas.microsoft.com/office/drawing/2014/main" id="{453F3FDF-83FB-4422-AD35-20E72B4D3E8C}"/>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36" name="Picture 35">
            <a:extLst>
              <a:ext uri="{FF2B5EF4-FFF2-40B4-BE49-F238E27FC236}">
                <a16:creationId xmlns:a16="http://schemas.microsoft.com/office/drawing/2014/main" id="{8DB26318-B0B5-48AE-96DC-78407CF8160F}"/>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spTree>
    <p:extLst>
      <p:ext uri="{BB962C8B-B14F-4D97-AF65-F5344CB8AC3E}">
        <p14:creationId xmlns:p14="http://schemas.microsoft.com/office/powerpoint/2010/main" val="3509807903"/>
      </p:ext>
    </p:extLst>
  </p:cSld>
  <p:clrMap bg1="lt1" tx1="dk1" bg2="lt2" tx2="dk2" accent1="accent1" accent2="accent2" accent3="accent3" accent4="accent4" accent5="accent5" accent6="accent6" hlink="hlink" folHlink="folHlink"/>
  <p:sldLayoutIdLst>
    <p:sldLayoutId id="2147488425" r:id="rId1"/>
    <p:sldLayoutId id="2147488426" r:id="rId2"/>
    <p:sldLayoutId id="2147488427" r:id="rId3"/>
    <p:sldLayoutId id="2147488428" r:id="rId4"/>
    <p:sldLayoutId id="2147488429" r:id="rId5"/>
    <p:sldLayoutId id="2147488430" r:id="rId6"/>
    <p:sldLayoutId id="2147488431" r:id="rId7"/>
    <p:sldLayoutId id="2147488432" r:id="rId8"/>
    <p:sldLayoutId id="2147488433" r:id="rId9"/>
    <p:sldLayoutId id="2147488434" r:id="rId10"/>
    <p:sldLayoutId id="2147488435" r:id="rId11"/>
    <p:sldLayoutId id="214748843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2992"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p:titleStyle>
    <p:bodyStyle>
      <a:lvl1pPr marL="341974" indent="-341974" algn="l" rtl="0" eaLnBrk="0" fontAlgn="base" hangingPunct="0">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5856" indent="-349891"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2727" indent="-490796"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1999599" indent="-631703"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596471" indent="-772608"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0405"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6pPr>
      <a:lvl7pPr marL="3926370"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7pPr>
      <a:lvl8pPr marL="4382336"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8pPr>
      <a:lvl9pPr marL="4838301"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p:cNvPicPr>
          <p:nvPr userDrawn="1"/>
        </p:nvPicPr>
        <p:blipFill>
          <a:blip r:embed="rId9">
            <a:extLst>
              <a:ext uri="{28A0092B-C50C-407E-A947-70E740481C1C}">
                <a14:useLocalDpi xmlns:a14="http://schemas.microsoft.com/office/drawing/2010/main" val="0"/>
              </a:ext>
            </a:extLst>
          </a:blip>
          <a:stretch>
            <a:fillRect/>
          </a:stretch>
        </p:blipFill>
        <p:spPr>
          <a:xfrm>
            <a:off x="-10634" y="0"/>
            <a:ext cx="12222000" cy="6876000"/>
          </a:xfrm>
          <a:prstGeom prst="rect">
            <a:avLst/>
          </a:prstGeom>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5" name="Picture 34">
            <a:extLst>
              <a:ext uri="{FF2B5EF4-FFF2-40B4-BE49-F238E27FC236}">
                <a16:creationId xmlns:a16="http://schemas.microsoft.com/office/drawing/2014/main" id="{1C4CA504-D6BB-4936-A56D-FBBA1347A19C}"/>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10502900" y="-2"/>
            <a:ext cx="1689100" cy="876300"/>
          </a:xfrm>
          <a:prstGeom prst="rect">
            <a:avLst/>
          </a:prstGeom>
        </p:spPr>
      </p:pic>
      <p:pic>
        <p:nvPicPr>
          <p:cNvPr id="36" name="Picture 35">
            <a:extLst>
              <a:ext uri="{FF2B5EF4-FFF2-40B4-BE49-F238E27FC236}">
                <a16:creationId xmlns:a16="http://schemas.microsoft.com/office/drawing/2014/main" id="{54B02954-AC96-4EC3-9789-A14A89F50611}"/>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65" name="Picture 64">
            <a:extLst>
              <a:ext uri="{FF2B5EF4-FFF2-40B4-BE49-F238E27FC236}">
                <a16:creationId xmlns:a16="http://schemas.microsoft.com/office/drawing/2014/main" id="{B3F90F31-B938-4D8B-89D9-124F5A6816F7}"/>
              </a:ext>
            </a:extLst>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spTree>
    <p:extLst>
      <p:ext uri="{BB962C8B-B14F-4D97-AF65-F5344CB8AC3E}">
        <p14:creationId xmlns:p14="http://schemas.microsoft.com/office/powerpoint/2010/main" val="2827940810"/>
      </p:ext>
    </p:extLst>
  </p:cSld>
  <p:clrMap bg1="lt1" tx1="dk1" bg2="lt2" tx2="dk2" accent1="accent1" accent2="accent2" accent3="accent3" accent4="accent4" accent5="accent5" accent6="accent6" hlink="hlink" folHlink="folHlink"/>
  <p:sldLayoutIdLst>
    <p:sldLayoutId id="2147488439" r:id="rId1"/>
    <p:sldLayoutId id="2147488440" r:id="rId2"/>
    <p:sldLayoutId id="2147488441" r:id="rId3"/>
    <p:sldLayoutId id="2147488442" r:id="rId4"/>
    <p:sldLayoutId id="2147488443" r:id="rId5"/>
    <p:sldLayoutId id="2147488444" r:id="rId6"/>
    <p:sldLayoutId id="214748844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0" y="1"/>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1C2BDC9-8441-206B-306C-2229425FB6B4}"/>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3579967817"/>
      </p:ext>
    </p:extLst>
  </p:cSld>
  <p:clrMap bg1="lt1" tx1="dk1" bg2="lt2" tx2="dk2" accent1="accent1" accent2="accent2" accent3="accent3" accent4="accent4" accent5="accent5" accent6="accent6" hlink="hlink" folHlink="folHlink"/>
  <p:sldLayoutIdLst>
    <p:sldLayoutId id="2147487839" r:id="rId1"/>
    <p:sldLayoutId id="2147487840" r:id="rId2"/>
    <p:sldLayoutId id="2147487841" r:id="rId3"/>
    <p:sldLayoutId id="2147487843" r:id="rId4"/>
    <p:sldLayoutId id="2147487844" r:id="rId5"/>
    <p:sldLayoutId id="2147487845" r:id="rId6"/>
    <p:sldLayoutId id="2147487846" r:id="rId7"/>
    <p:sldLayoutId id="2147487847" r:id="rId8"/>
    <p:sldLayoutId id="2147487848" r:id="rId9"/>
    <p:sldLayoutId id="2147488222" r:id="rId10"/>
    <p:sldLayoutId id="2147488223" r:id="rId11"/>
    <p:sldLayoutId id="2147488225" r:id="rId12"/>
    <p:sldLayoutId id="2147488227" r:id="rId13"/>
    <p:sldLayoutId id="2147488228" r:id="rId14"/>
    <p:sldLayoutId id="2147488229" r:id="rId15"/>
    <p:sldLayoutId id="2147488232" r:id="rId16"/>
    <p:sldLayoutId id="2147488233" r:id="rId17"/>
    <p:sldLayoutId id="2147488234" r:id="rId18"/>
    <p:sldLayoutId id="2147488235" r:id="rId19"/>
    <p:sldLayoutId id="2147488237" r:id="rId20"/>
    <p:sldLayoutId id="2147488238" r:id="rId21"/>
    <p:sldLayoutId id="2147488239" r:id="rId22"/>
    <p:sldLayoutId id="2147488240" r:id="rId23"/>
  </p:sldLayoutIdLst>
  <p:hf sldNum="0" hdr="0" dt="0"/>
  <p:txStyles>
    <p:titleStyle>
      <a:lvl1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200" b="1">
          <a:solidFill>
            <a:schemeClr val="bg1"/>
          </a:solidFill>
          <a:latin typeface="Verdana" pitchFamily="34" charset="0"/>
        </a:defRPr>
      </a:lvl6pPr>
      <a:lvl7pPr marL="914377" algn="l" rtl="0" eaLnBrk="1" fontAlgn="base" hangingPunct="1">
        <a:spcBef>
          <a:spcPct val="0"/>
        </a:spcBef>
        <a:spcAft>
          <a:spcPct val="0"/>
        </a:spcAft>
        <a:defRPr sz="2200" b="1">
          <a:solidFill>
            <a:schemeClr val="bg1"/>
          </a:solidFill>
          <a:latin typeface="Verdana" pitchFamily="34" charset="0"/>
        </a:defRPr>
      </a:lvl7pPr>
      <a:lvl8pPr marL="1371566" algn="l" rtl="0" eaLnBrk="1" fontAlgn="base" hangingPunct="1">
        <a:spcBef>
          <a:spcPct val="0"/>
        </a:spcBef>
        <a:spcAft>
          <a:spcPct val="0"/>
        </a:spcAft>
        <a:defRPr sz="2200" b="1">
          <a:solidFill>
            <a:schemeClr val="bg1"/>
          </a:solidFill>
          <a:latin typeface="Verdana" pitchFamily="34" charset="0"/>
        </a:defRPr>
      </a:lvl8pPr>
      <a:lvl9pPr marL="1828754" algn="l" rtl="0" eaLnBrk="1" fontAlgn="base" hangingPunct="1">
        <a:spcBef>
          <a:spcPct val="0"/>
        </a:spcBef>
        <a:spcAft>
          <a:spcPct val="0"/>
        </a:spcAft>
        <a:defRPr sz="2200" b="1">
          <a:solidFill>
            <a:schemeClr val="bg1"/>
          </a:solidFill>
          <a:latin typeface="Verdana" pitchFamily="34" charset="0"/>
        </a:defRPr>
      </a:lvl9pPr>
    </p:titleStyle>
    <p:bodyStyle>
      <a:lvl1pPr marL="342891" indent="-342891" algn="l" rtl="0" eaLnBrk="0" fontAlgn="base" hangingPunct="0">
        <a:lnSpc>
          <a:spcPct val="119000"/>
        </a:lnSpc>
        <a:spcBef>
          <a:spcPct val="20000"/>
        </a:spcBef>
        <a:spcAft>
          <a:spcPct val="0"/>
        </a:spcAft>
        <a:buClr>
          <a:schemeClr val="accent1"/>
        </a:buClr>
        <a:buFont typeface="Verdana" pitchFamily="34" charset="0"/>
        <a:defRPr sz="1600">
          <a:solidFill>
            <a:schemeClr val="bg2"/>
          </a:solidFill>
          <a:latin typeface="Arial" charset="0"/>
          <a:ea typeface="MS PGothic" pitchFamily="34" charset="-128"/>
          <a:cs typeface="Arial" charset="0"/>
        </a:defRPr>
      </a:lvl1pPr>
      <a:lvl2pPr marL="808018" indent="-350830"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2pPr>
      <a:lvl3pPr marL="1406490" indent="-492113"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3pPr>
      <a:lvl4pPr marL="2004963" indent="-633397"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4pPr>
      <a:lvl5pPr marL="2603435" indent="-774681"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5pPr>
      <a:lvl6pPr marL="3479713"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902"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090"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279"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noChangeAspect="1"/>
          </p:cNvPicPr>
          <p:nvPr userDrawn="1"/>
        </p:nvPicPr>
        <p:blipFill rotWithShape="1">
          <a:blip r:embed="rId16">
            <a:extLst>
              <a:ext uri="{28A0092B-C50C-407E-A947-70E740481C1C}">
                <a14:useLocalDpi xmlns:a14="http://schemas.microsoft.com/office/drawing/2010/main"/>
              </a:ext>
            </a:extLst>
          </a:blip>
          <a:srcRect l="47" t="169" r="135" b="346"/>
          <a:stretch/>
        </p:blipFill>
        <p:spPr>
          <a:xfrm>
            <a:off x="-6565" y="0"/>
            <a:ext cx="12232719" cy="6858000"/>
          </a:xfrm>
          <a:prstGeom prst="rect">
            <a:avLst/>
          </a:prstGeom>
        </p:spPr>
      </p:pic>
      <p:sp>
        <p:nvSpPr>
          <p:cNvPr id="1029" name="Rectangle 2"/>
          <p:cNvSpPr>
            <a:spLocks noGrp="1" noChangeArrowheads="1"/>
          </p:cNvSpPr>
          <p:nvPr>
            <p:ph type="body" idx="1"/>
          </p:nvPr>
        </p:nvSpPr>
        <p:spPr bwMode="auto">
          <a:xfrm>
            <a:off x="218263"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3"/>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4" name="Picture 5">
            <a:extLst>
              <a:ext uri="{FF2B5EF4-FFF2-40B4-BE49-F238E27FC236}">
                <a16:creationId xmlns:a16="http://schemas.microsoft.com/office/drawing/2014/main" id="{52C0E351-139B-8821-BC56-E54A13A4D423}"/>
              </a:ext>
            </a:extLst>
          </p:cNvPr>
          <p:cNvPicPr>
            <a:picLocks/>
          </p:cNvPicPr>
          <p:nvPr userDrawn="1"/>
        </p:nvPicPr>
        <p:blipFill>
          <a:blip r:embed="rId18"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5" name="Picture 4">
            <a:extLst>
              <a:ext uri="{FF2B5EF4-FFF2-40B4-BE49-F238E27FC236}">
                <a16:creationId xmlns:a16="http://schemas.microsoft.com/office/drawing/2014/main" id="{DE562E3E-0729-149A-E4ED-DAF829E96534}"/>
              </a:ext>
            </a:extLst>
          </p:cNvPr>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3074683053"/>
      </p:ext>
    </p:extLst>
  </p:cSld>
  <p:clrMap bg1="lt1" tx1="dk1" bg2="lt2" tx2="dk2" accent1="accent1" accent2="accent2" accent3="accent3" accent4="accent4" accent5="accent5" accent6="accent6" hlink="hlink" folHlink="folHlink"/>
  <p:sldLayoutIdLst>
    <p:sldLayoutId id="2147488291" r:id="rId1"/>
    <p:sldLayoutId id="2147488292" r:id="rId2"/>
    <p:sldLayoutId id="2147488293" r:id="rId3"/>
    <p:sldLayoutId id="2147488295" r:id="rId4"/>
    <p:sldLayoutId id="2147488296" r:id="rId5"/>
    <p:sldLayoutId id="2147488297" r:id="rId6"/>
    <p:sldLayoutId id="2147488299" r:id="rId7"/>
    <p:sldLayoutId id="2147488300" r:id="rId8"/>
    <p:sldLayoutId id="2147488301" r:id="rId9"/>
    <p:sldLayoutId id="2147488302" r:id="rId10"/>
    <p:sldLayoutId id="2147488303" r:id="rId11"/>
    <p:sldLayoutId id="2147488304" r:id="rId12"/>
    <p:sldLayoutId id="2147488305" r:id="rId13"/>
    <p:sldLayoutId id="214748836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2992"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p:titleStyle>
    <p:bodyStyle>
      <a:lvl1pPr marL="341974" indent="-341974" algn="l" rtl="0" eaLnBrk="0" fontAlgn="base" hangingPunct="0">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5856" indent="-349891"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2727" indent="-490796"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1999599" indent="-631703"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596471" indent="-772608"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0405"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6pPr>
      <a:lvl7pPr marL="3926370"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7pPr>
      <a:lvl8pPr marL="4382336"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8pPr>
      <a:lvl9pPr marL="4838301"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4D3E8-E6D6-90DE-01D2-4C23520C5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644BA7-44C7-0684-EDC7-909B2196B8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5B8662-7B4C-2B46-ADCF-5727F093F7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748D98-81BE-4CED-BE0D-3C7D0D668763}" type="datetimeFigureOut">
              <a:rPr lang="en-GB" smtClean="0"/>
              <a:t>26/11/2024</a:t>
            </a:fld>
            <a:endParaRPr lang="en-GB"/>
          </a:p>
        </p:txBody>
      </p:sp>
      <p:sp>
        <p:nvSpPr>
          <p:cNvPr id="5" name="Footer Placeholder 4">
            <a:extLst>
              <a:ext uri="{FF2B5EF4-FFF2-40B4-BE49-F238E27FC236}">
                <a16:creationId xmlns:a16="http://schemas.microsoft.com/office/drawing/2014/main" id="{F3818B28-8614-BD39-F54C-14E3B04B91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B64BD95-B772-3170-EB83-2D73F74033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D7D0AA-EB8E-4724-9244-55C967DE11C3}" type="slidenum">
              <a:rPr lang="en-GB" smtClean="0"/>
              <a:t>‹#›</a:t>
            </a:fld>
            <a:endParaRPr lang="en-GB"/>
          </a:p>
        </p:txBody>
      </p:sp>
    </p:spTree>
    <p:extLst>
      <p:ext uri="{BB962C8B-B14F-4D97-AF65-F5344CB8AC3E}">
        <p14:creationId xmlns:p14="http://schemas.microsoft.com/office/powerpoint/2010/main" val="1685398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3200" cy="6858675"/>
          </a:xfrm>
          <a:prstGeom prst="rect">
            <a:avLst/>
          </a:prstGeom>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sp>
        <p:nvSpPr>
          <p:cNvPr id="2" name="Text Box 34">
            <a:extLst>
              <a:ext uri="{FF2B5EF4-FFF2-40B4-BE49-F238E27FC236}">
                <a16:creationId xmlns:a16="http://schemas.microsoft.com/office/drawing/2014/main" id="{87E51C3A-A7E5-8462-93AC-4F5E38CDC953}"/>
              </a:ext>
            </a:extLst>
          </p:cNvPr>
          <p:cNvSpPr txBox="1">
            <a:spLocks noChangeAspect="1" noChangeArrowheads="1"/>
          </p:cNvSpPr>
          <p:nvPr userDrawn="1"/>
        </p:nvSpPr>
        <p:spPr bwMode="auto">
          <a:xfrm>
            <a:off x="11713029" y="6250107"/>
            <a:ext cx="288056" cy="287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1067"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1067"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71B8C66-2E63-2F66-FF58-9E19049708D9}"/>
              </a:ext>
            </a:extLst>
          </p:cNvPr>
          <p:cNvSpPr txBox="1"/>
          <p:nvPr userDrawn="1"/>
        </p:nvSpPr>
        <p:spPr>
          <a:xfrm>
            <a:off x="122658" y="6291174"/>
            <a:ext cx="4613189" cy="246221"/>
          </a:xfrm>
          <a:prstGeom prst="rect">
            <a:avLst/>
          </a:prstGeom>
          <a:noFill/>
        </p:spPr>
        <p:txBody>
          <a:bodyPr wrap="square" rtlCol="0">
            <a:spAutoFit/>
          </a:bodyPr>
          <a:lstStyle/>
          <a:p>
            <a:r>
              <a:rPr lang="en-GB" sz="1000">
                <a:solidFill>
                  <a:schemeClr val="bg1"/>
                </a:solidFill>
                <a:latin typeface="Arial" panose="020B0604020202020204" pitchFamily="34" charset="0"/>
                <a:cs typeface="Arial" panose="020B0604020202020204" pitchFamily="34" charset="0"/>
              </a:rPr>
              <a:t>ESA UNCLASSIFIED – For Official Use </a:t>
            </a:r>
          </a:p>
        </p:txBody>
      </p:sp>
      <p:pic>
        <p:nvPicPr>
          <p:cNvPr id="4" name="Picture 5">
            <a:extLst>
              <a:ext uri="{FF2B5EF4-FFF2-40B4-BE49-F238E27FC236}">
                <a16:creationId xmlns:a16="http://schemas.microsoft.com/office/drawing/2014/main" id="{52C0E351-139B-8821-BC56-E54A13A4D423}"/>
              </a:ext>
            </a:extLst>
          </p:cNvPr>
          <p:cNvPicPr>
            <a:picLocks/>
          </p:cNvPicPr>
          <p:nvPr userDrawn="1"/>
        </p:nvPicPr>
        <p:blipFill>
          <a:blip r:embed="rId20"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5" name="Picture 4">
            <a:extLst>
              <a:ext uri="{FF2B5EF4-FFF2-40B4-BE49-F238E27FC236}">
                <a16:creationId xmlns:a16="http://schemas.microsoft.com/office/drawing/2014/main" id="{DE562E3E-0729-149A-E4ED-DAF829E96534}"/>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2669484465"/>
      </p:ext>
    </p:extLst>
  </p:cSld>
  <p:clrMap bg1="lt1" tx1="dk1" bg2="lt2" tx2="dk2" accent1="accent1" accent2="accent2" accent3="accent3" accent4="accent4" accent5="accent5" accent6="accent6" hlink="hlink" folHlink="folHlink"/>
  <p:sldLayoutIdLst>
    <p:sldLayoutId id="2147488318" r:id="rId1"/>
    <p:sldLayoutId id="2147488319" r:id="rId2"/>
    <p:sldLayoutId id="2147488320" r:id="rId3"/>
    <p:sldLayoutId id="2147488321" r:id="rId4"/>
    <p:sldLayoutId id="2147488322" r:id="rId5"/>
    <p:sldLayoutId id="2147488323" r:id="rId6"/>
    <p:sldLayoutId id="2147488324" r:id="rId7"/>
    <p:sldLayoutId id="2147488325" r:id="rId8"/>
    <p:sldLayoutId id="2147488326" r:id="rId9"/>
    <p:sldLayoutId id="2147488327" r:id="rId10"/>
    <p:sldLayoutId id="2147488328" r:id="rId11"/>
    <p:sldLayoutId id="2147488329" r:id="rId12"/>
    <p:sldLayoutId id="2147488330" r:id="rId13"/>
    <p:sldLayoutId id="2147488331" r:id="rId14"/>
    <p:sldLayoutId id="2147488332" r:id="rId15"/>
    <p:sldLayoutId id="214748833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p:cNvPicPr>
          <p:nvPr userDrawn="1"/>
        </p:nvPicPr>
        <p:blipFill>
          <a:blip r:embed="rId13">
            <a:extLst>
              <a:ext uri="{28A0092B-C50C-407E-A947-70E740481C1C}">
                <a14:useLocalDpi xmlns:a14="http://schemas.microsoft.com/office/drawing/2010/main" val="0"/>
              </a:ext>
            </a:extLst>
          </a:blip>
          <a:stretch>
            <a:fillRect/>
          </a:stretch>
        </p:blipFill>
        <p:spPr>
          <a:xfrm>
            <a:off x="-10634" y="0"/>
            <a:ext cx="12222000" cy="6876000"/>
          </a:xfrm>
          <a:prstGeom prst="rect">
            <a:avLst/>
          </a:prstGeom>
        </p:spPr>
      </p:pic>
      <p:sp>
        <p:nvSpPr>
          <p:cNvPr id="1029" name="Rectangle 2"/>
          <p:cNvSpPr>
            <a:spLocks noGrp="1" noChangeArrowheads="1"/>
          </p:cNvSpPr>
          <p:nvPr>
            <p:ph type="body" idx="1"/>
          </p:nvPr>
        </p:nvSpPr>
        <p:spPr bwMode="auto">
          <a:xfrm>
            <a:off x="218263"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3"/>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5" name="Picture 34">
            <a:extLst>
              <a:ext uri="{FF2B5EF4-FFF2-40B4-BE49-F238E27FC236}">
                <a16:creationId xmlns:a16="http://schemas.microsoft.com/office/drawing/2014/main" id="{1C4CA504-D6BB-4936-A56D-FBBA1347A19C}"/>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10502900" y="-2"/>
            <a:ext cx="1689100" cy="876300"/>
          </a:xfrm>
          <a:prstGeom prst="rect">
            <a:avLst/>
          </a:prstGeom>
        </p:spPr>
      </p:pic>
      <p:pic>
        <p:nvPicPr>
          <p:cNvPr id="36" name="Picture 35">
            <a:extLst>
              <a:ext uri="{FF2B5EF4-FFF2-40B4-BE49-F238E27FC236}">
                <a16:creationId xmlns:a16="http://schemas.microsoft.com/office/drawing/2014/main" id="{54B02954-AC96-4EC3-9789-A14A89F50611}"/>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65" name="Picture 64">
            <a:extLst>
              <a:ext uri="{FF2B5EF4-FFF2-40B4-BE49-F238E27FC236}">
                <a16:creationId xmlns:a16="http://schemas.microsoft.com/office/drawing/2014/main" id="{B3F90F31-B938-4D8B-89D9-124F5A6816F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spTree>
    <p:extLst>
      <p:ext uri="{BB962C8B-B14F-4D97-AF65-F5344CB8AC3E}">
        <p14:creationId xmlns:p14="http://schemas.microsoft.com/office/powerpoint/2010/main" val="4180052413"/>
      </p:ext>
    </p:extLst>
  </p:cSld>
  <p:clrMap bg1="lt1" tx1="dk1" bg2="lt2" tx2="dk2" accent1="accent1" accent2="accent2" accent3="accent3" accent4="accent4" accent5="accent5" accent6="accent6" hlink="hlink" folHlink="folHlink"/>
  <p:sldLayoutIdLst>
    <p:sldLayoutId id="2147488336" r:id="rId1"/>
    <p:sldLayoutId id="2147488337" r:id="rId2"/>
    <p:sldLayoutId id="2147488338" r:id="rId3"/>
    <p:sldLayoutId id="2147488339" r:id="rId4"/>
    <p:sldLayoutId id="2147488340" r:id="rId5"/>
    <p:sldLayoutId id="2147488341" r:id="rId6"/>
    <p:sldLayoutId id="2147488342" r:id="rId7"/>
    <p:sldLayoutId id="2147488344" r:id="rId8"/>
    <p:sldLayoutId id="2147488345" r:id="rId9"/>
    <p:sldLayoutId id="2147488346" r:id="rId10"/>
    <p:sldLayoutId id="214748834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2992"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p:titleStyle>
    <p:bodyStyle>
      <a:lvl1pPr marL="341974" indent="-341974" algn="l" rtl="0" eaLnBrk="0" fontAlgn="base" hangingPunct="0">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5856" indent="-349891"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2727" indent="-490796"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1999599" indent="-631703"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596471" indent="-772608"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0405"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6pPr>
      <a:lvl7pPr marL="3926370"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7pPr>
      <a:lvl8pPr marL="4382336"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8pPr>
      <a:lvl9pPr marL="4838301"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noChangeAspect="1"/>
          </p:cNvPicPr>
          <p:nvPr userDrawn="1"/>
        </p:nvPicPr>
        <p:blipFill rotWithShape="1">
          <a:blip r:embed="rId14">
            <a:extLst>
              <a:ext uri="{28A0092B-C50C-407E-A947-70E740481C1C}">
                <a14:useLocalDpi xmlns:a14="http://schemas.microsoft.com/office/drawing/2010/main"/>
              </a:ext>
            </a:extLst>
          </a:blip>
          <a:srcRect l="468" t="416" r="389" b="982"/>
          <a:stretch/>
        </p:blipFill>
        <p:spPr>
          <a:xfrm>
            <a:off x="0" y="0"/>
            <a:ext cx="12192000" cy="6858000"/>
          </a:xfrm>
          <a:prstGeom prst="rect">
            <a:avLst/>
          </a:prstGeom>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sp>
        <p:nvSpPr>
          <p:cNvPr id="2" name="Text Box 34">
            <a:extLst>
              <a:ext uri="{FF2B5EF4-FFF2-40B4-BE49-F238E27FC236}">
                <a16:creationId xmlns:a16="http://schemas.microsoft.com/office/drawing/2014/main" id="{87E51C3A-A7E5-8462-93AC-4F5E38CDC953}"/>
              </a:ext>
            </a:extLst>
          </p:cNvPr>
          <p:cNvSpPr txBox="1">
            <a:spLocks noChangeAspect="1" noChangeArrowheads="1"/>
          </p:cNvSpPr>
          <p:nvPr userDrawn="1"/>
        </p:nvSpPr>
        <p:spPr bwMode="auto">
          <a:xfrm>
            <a:off x="11713029" y="6250107"/>
            <a:ext cx="288056" cy="2872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algn="r">
              <a:spcBef>
                <a:spcPct val="50000"/>
              </a:spcBef>
            </a:pPr>
            <a:fld id="{4630B4BB-2C40-48DB-9D8B-17679D651B0A}" type="slidenum">
              <a:rPr lang="en-GB" sz="1067" noProof="1"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a:fld>
            <a:endParaRPr lang="en-GB" sz="1067" noProof="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52C0E351-139B-8821-BC56-E54A13A4D423}"/>
              </a:ext>
            </a:extLst>
          </p:cNvPr>
          <p:cNvPicPr>
            <a:picLocks/>
          </p:cNvPicPr>
          <p:nvPr userDrawn="1"/>
        </p:nvPicPr>
        <p:blipFill>
          <a:blip r:embed="rId16"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5" name="Picture 4">
            <a:extLst>
              <a:ext uri="{FF2B5EF4-FFF2-40B4-BE49-F238E27FC236}">
                <a16:creationId xmlns:a16="http://schemas.microsoft.com/office/drawing/2014/main" id="{DE562E3E-0729-149A-E4ED-DAF829E96534}"/>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spTree>
    <p:extLst>
      <p:ext uri="{BB962C8B-B14F-4D97-AF65-F5344CB8AC3E}">
        <p14:creationId xmlns:p14="http://schemas.microsoft.com/office/powerpoint/2010/main" val="1508558029"/>
      </p:ext>
    </p:extLst>
  </p:cSld>
  <p:clrMap bg1="lt1" tx1="dk1" bg2="lt2" tx2="dk2" accent1="accent1" accent2="accent2" accent3="accent3" accent4="accent4" accent5="accent5" accent6="accent6" hlink="hlink" folHlink="folHlink"/>
  <p:sldLayoutIdLst>
    <p:sldLayoutId id="2147488350" r:id="rId1"/>
    <p:sldLayoutId id="2147488351" r:id="rId2"/>
    <p:sldLayoutId id="2147488353" r:id="rId3"/>
    <p:sldLayoutId id="2147488354" r:id="rId4"/>
    <p:sldLayoutId id="2147488355" r:id="rId5"/>
    <p:sldLayoutId id="2147488356" r:id="rId6"/>
    <p:sldLayoutId id="2147488357" r:id="rId7"/>
    <p:sldLayoutId id="2147488358" r:id="rId8"/>
    <p:sldLayoutId id="2147488359" r:id="rId9"/>
    <p:sldLayoutId id="2147488360" r:id="rId10"/>
    <p:sldLayoutId id="2147488361" r:id="rId11"/>
    <p:sldLayoutId id="214748836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0" y="1"/>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a:extLst>
              <a:ext uri="{FF2B5EF4-FFF2-40B4-BE49-F238E27FC236}">
                <a16:creationId xmlns:a16="http://schemas.microsoft.com/office/drawing/2014/main" id="{9B2601E2-D315-D645-8FE2-2D9EF13C1F3D}"/>
              </a:ext>
            </a:extLst>
          </p:cNvPr>
          <p:cNvPicPr>
            <a:picLocks noChangeAspect="1"/>
          </p:cNvPicPr>
          <p:nvPr userDrawn="1"/>
        </p:nvPicPr>
        <p:blipFill>
          <a:blip r:embed="rId20" cstate="print">
            <a:duotone>
              <a:prstClr val="black"/>
              <a:schemeClr val="accent4">
                <a:tint val="45000"/>
                <a:satMod val="400000"/>
              </a:schemeClr>
            </a:duotone>
            <a:extLst>
              <a:ext uri="{BEBA8EAE-BF5A-486C-A8C5-ECC9F3942E4B}">
                <a14:imgProps xmlns:a14="http://schemas.microsoft.com/office/drawing/2010/main">
                  <a14:imgLayer r:embed="rId2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636804" y="6556081"/>
            <a:ext cx="2182560" cy="141224"/>
          </a:xfrm>
          <a:prstGeom prst="rect">
            <a:avLst/>
          </a:prstGeom>
        </p:spPr>
      </p:pic>
      <p:pic>
        <p:nvPicPr>
          <p:cNvPr id="89" name="Picture 88">
            <a:extLst>
              <a:ext uri="{FF2B5EF4-FFF2-40B4-BE49-F238E27FC236}">
                <a16:creationId xmlns:a16="http://schemas.microsoft.com/office/drawing/2014/main" id="{2D3379EB-1FE5-C944-8FCA-96E0362A2FBA}"/>
              </a:ext>
            </a:extLst>
          </p:cNvPr>
          <p:cNvPicPr>
            <a:picLocks noChangeAspect="1"/>
          </p:cNvPicPr>
          <p:nvPr userDrawn="1"/>
        </p:nvPicPr>
        <p:blipFill rotWithShape="1">
          <a:blip r:embed="rId22">
            <a:duotone>
              <a:prstClr val="black"/>
              <a:schemeClr val="accent4">
                <a:tint val="45000"/>
                <a:satMod val="400000"/>
              </a:schemeClr>
            </a:duotone>
          </a:blip>
          <a:srcRect l="16733" t="28956" r="16294" b="28994"/>
          <a:stretch/>
        </p:blipFill>
        <p:spPr>
          <a:xfrm>
            <a:off x="10701868" y="121921"/>
            <a:ext cx="1409713" cy="555415"/>
          </a:xfrm>
          <a:prstGeom prst="rect">
            <a:avLst/>
          </a:prstGeom>
        </p:spPr>
      </p:pic>
      <p:grpSp>
        <p:nvGrpSpPr>
          <p:cNvPr id="32" name="Group 31">
            <a:extLst>
              <a:ext uri="{FF2B5EF4-FFF2-40B4-BE49-F238E27FC236}">
                <a16:creationId xmlns:a16="http://schemas.microsoft.com/office/drawing/2014/main" id="{4795F228-4534-4C49-B940-F286B41BC43D}"/>
              </a:ext>
            </a:extLst>
          </p:cNvPr>
          <p:cNvGrpSpPr>
            <a:grpSpLocks noChangeAspect="1"/>
          </p:cNvGrpSpPr>
          <p:nvPr userDrawn="1"/>
        </p:nvGrpSpPr>
        <p:grpSpPr>
          <a:xfrm>
            <a:off x="226690" y="6569736"/>
            <a:ext cx="8660215" cy="129619"/>
            <a:chOff x="1076500" y="4469696"/>
            <a:chExt cx="9628745" cy="144114"/>
          </a:xfrm>
        </p:grpSpPr>
        <p:pic>
          <p:nvPicPr>
            <p:cNvPr id="33" name="Picture 32" descr="de.png">
              <a:extLst>
                <a:ext uri="{FF2B5EF4-FFF2-40B4-BE49-F238E27FC236}">
                  <a16:creationId xmlns:a16="http://schemas.microsoft.com/office/drawing/2014/main" id="{8499C94D-46C6-5145-A1F2-2A45B7EC4E84}"/>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34" name="Picture 33" descr="at.png">
              <a:extLst>
                <a:ext uri="{FF2B5EF4-FFF2-40B4-BE49-F238E27FC236}">
                  <a16:creationId xmlns:a16="http://schemas.microsoft.com/office/drawing/2014/main" id="{7A9BEA7A-10CD-6248-9AAB-D0A5C106DA9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35" name="Picture 34" descr="be.png">
              <a:extLst>
                <a:ext uri="{FF2B5EF4-FFF2-40B4-BE49-F238E27FC236}">
                  <a16:creationId xmlns:a16="http://schemas.microsoft.com/office/drawing/2014/main" id="{1DEB47BB-AB37-FB4B-A70A-4A98F78C0B2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36" name="Picture 35" descr="dk.png">
              <a:extLst>
                <a:ext uri="{FF2B5EF4-FFF2-40B4-BE49-F238E27FC236}">
                  <a16:creationId xmlns:a16="http://schemas.microsoft.com/office/drawing/2014/main" id="{F7E8212E-CE5A-B04D-9631-C622CEEBDFB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37" name="Picture 36" descr="es.png">
              <a:extLst>
                <a:ext uri="{FF2B5EF4-FFF2-40B4-BE49-F238E27FC236}">
                  <a16:creationId xmlns:a16="http://schemas.microsoft.com/office/drawing/2014/main" id="{26C23BB9-4FBD-234B-B7AD-3B4BD68E73BD}"/>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38" name="Picture 37" descr="ee.png">
              <a:extLst>
                <a:ext uri="{FF2B5EF4-FFF2-40B4-BE49-F238E27FC236}">
                  <a16:creationId xmlns:a16="http://schemas.microsoft.com/office/drawing/2014/main" id="{EAABBA7E-C587-6D46-9A7C-AE204792110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39" name="Picture 38" descr="fi.png">
              <a:extLst>
                <a:ext uri="{FF2B5EF4-FFF2-40B4-BE49-F238E27FC236}">
                  <a16:creationId xmlns:a16="http://schemas.microsoft.com/office/drawing/2014/main" id="{E6ABD270-152E-B64A-A3FD-7DA5639EFC7E}"/>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0" name="Picture 39" descr="fr.png">
              <a:extLst>
                <a:ext uri="{FF2B5EF4-FFF2-40B4-BE49-F238E27FC236}">
                  <a16:creationId xmlns:a16="http://schemas.microsoft.com/office/drawing/2014/main" id="{C0EDA117-514D-B644-9C5E-329E10C39422}"/>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1" name="Picture 40" descr="gr.png">
              <a:extLst>
                <a:ext uri="{FF2B5EF4-FFF2-40B4-BE49-F238E27FC236}">
                  <a16:creationId xmlns:a16="http://schemas.microsoft.com/office/drawing/2014/main" id="{4B0AC34B-9D52-864A-B0F9-F5F7229F2A19}"/>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42" name="Picture 41" descr="hu.png">
              <a:extLst>
                <a:ext uri="{FF2B5EF4-FFF2-40B4-BE49-F238E27FC236}">
                  <a16:creationId xmlns:a16="http://schemas.microsoft.com/office/drawing/2014/main" id="{473E8FE0-ECF3-AA48-96AA-11B6C1095210}"/>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43" name="Picture 42" descr="ie.png">
              <a:extLst>
                <a:ext uri="{FF2B5EF4-FFF2-40B4-BE49-F238E27FC236}">
                  <a16:creationId xmlns:a16="http://schemas.microsoft.com/office/drawing/2014/main" id="{C0ED0A0F-2956-4045-98CA-8B935B3F0E85}"/>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44" name="Picture 43" descr="it.png">
              <a:extLst>
                <a:ext uri="{FF2B5EF4-FFF2-40B4-BE49-F238E27FC236}">
                  <a16:creationId xmlns:a16="http://schemas.microsoft.com/office/drawing/2014/main" id="{D85F234A-F895-9441-8211-269BF8D75800}"/>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45" name="Picture 44" descr="lu.png">
              <a:extLst>
                <a:ext uri="{FF2B5EF4-FFF2-40B4-BE49-F238E27FC236}">
                  <a16:creationId xmlns:a16="http://schemas.microsoft.com/office/drawing/2014/main" id="{F2A62EA0-6390-9E4D-A7DB-6D88CB694868}"/>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46" name="Picture 45" descr="no.png">
              <a:extLst>
                <a:ext uri="{FF2B5EF4-FFF2-40B4-BE49-F238E27FC236}">
                  <a16:creationId xmlns:a16="http://schemas.microsoft.com/office/drawing/2014/main" id="{F0782447-11F7-A34A-AD0C-CF844EC85B9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47" name="Picture 46" descr="nl.png">
              <a:extLst>
                <a:ext uri="{FF2B5EF4-FFF2-40B4-BE49-F238E27FC236}">
                  <a16:creationId xmlns:a16="http://schemas.microsoft.com/office/drawing/2014/main" id="{F80CAEC9-A1FF-AE42-9C5E-D214D93F10C0}"/>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48" name="Picture 47" descr="pl.png">
              <a:extLst>
                <a:ext uri="{FF2B5EF4-FFF2-40B4-BE49-F238E27FC236}">
                  <a16:creationId xmlns:a16="http://schemas.microsoft.com/office/drawing/2014/main" id="{619BCC60-2884-874E-85FB-334FAB1D2025}"/>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49" name="Picture 48" descr="pt.png">
              <a:extLst>
                <a:ext uri="{FF2B5EF4-FFF2-40B4-BE49-F238E27FC236}">
                  <a16:creationId xmlns:a16="http://schemas.microsoft.com/office/drawing/2014/main" id="{B3BC0347-BFE1-B64B-B40C-79CFC962A63A}"/>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0" name="Picture 49" descr="cz.png">
              <a:extLst>
                <a:ext uri="{FF2B5EF4-FFF2-40B4-BE49-F238E27FC236}">
                  <a16:creationId xmlns:a16="http://schemas.microsoft.com/office/drawing/2014/main" id="{CCB5909D-5B71-F640-A3CF-48E79BBF661F}"/>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51" name="Picture 50" descr="ro.png">
              <a:extLst>
                <a:ext uri="{FF2B5EF4-FFF2-40B4-BE49-F238E27FC236}">
                  <a16:creationId xmlns:a16="http://schemas.microsoft.com/office/drawing/2014/main" id="{CED6EFE8-605A-F542-B1D6-8056ADBBBC51}"/>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52" name="Picture 51" descr="se.png">
              <a:extLst>
                <a:ext uri="{FF2B5EF4-FFF2-40B4-BE49-F238E27FC236}">
                  <a16:creationId xmlns:a16="http://schemas.microsoft.com/office/drawing/2014/main" id="{C000DF7C-8E98-B448-827F-11756CAAD41B}"/>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53" name="Picture 52" descr="ch.png">
              <a:extLst>
                <a:ext uri="{FF2B5EF4-FFF2-40B4-BE49-F238E27FC236}">
                  <a16:creationId xmlns:a16="http://schemas.microsoft.com/office/drawing/2014/main" id="{232FD42B-7A15-574B-B8BE-E2042D5EDFE5}"/>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54" name="Picture 53" descr="uk.png">
              <a:extLst>
                <a:ext uri="{FF2B5EF4-FFF2-40B4-BE49-F238E27FC236}">
                  <a16:creationId xmlns:a16="http://schemas.microsoft.com/office/drawing/2014/main" id="{FD8B027B-F26D-7B49-B8DD-830C0F1ED78C}"/>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55" name="Picture 54">
              <a:extLst>
                <a:ext uri="{FF2B5EF4-FFF2-40B4-BE49-F238E27FC236}">
                  <a16:creationId xmlns:a16="http://schemas.microsoft.com/office/drawing/2014/main" id="{E0D4FE79-E6AA-3B4F-8ADF-1B919952519E}"/>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56" name="Picture 55">
              <a:extLst>
                <a:ext uri="{FF2B5EF4-FFF2-40B4-BE49-F238E27FC236}">
                  <a16:creationId xmlns:a16="http://schemas.microsoft.com/office/drawing/2014/main" id="{B7D53560-AF68-794E-942C-181A71074869}"/>
                </a:ext>
              </a:extLst>
            </p:cNvPr>
            <p:cNvPicPr>
              <a:picLocks noChangeAspect="1"/>
            </p:cNvPicPr>
            <p:nvPr userDrawn="1"/>
          </p:nvPicPr>
          <p:blipFill>
            <a:blip r:embed="rId46"/>
            <a:stretch>
              <a:fillRect/>
            </a:stretch>
          </p:blipFill>
          <p:spPr>
            <a:xfrm>
              <a:off x="9768386" y="4469696"/>
              <a:ext cx="216000" cy="144000"/>
            </a:xfrm>
            <a:prstGeom prst="rect">
              <a:avLst/>
            </a:prstGeom>
          </p:spPr>
        </p:pic>
        <p:pic>
          <p:nvPicPr>
            <p:cNvPr id="57" name="Picture 56" descr="ca.png">
              <a:extLst>
                <a:ext uri="{FF2B5EF4-FFF2-40B4-BE49-F238E27FC236}">
                  <a16:creationId xmlns:a16="http://schemas.microsoft.com/office/drawing/2014/main" id="{25BCE5D7-77F6-1C46-8D21-21932F49CB93}"/>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58" name="Picture 57" descr="si.png">
              <a:extLst>
                <a:ext uri="{FF2B5EF4-FFF2-40B4-BE49-F238E27FC236}">
                  <a16:creationId xmlns:a16="http://schemas.microsoft.com/office/drawing/2014/main" id="{89202708-1853-6041-80C2-6FDF3FBFFF9F}"/>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480501199"/>
      </p:ext>
    </p:extLst>
  </p:cSld>
  <p:clrMap bg1="lt1" tx1="dk1" bg2="lt2" tx2="dk2" accent1="accent1" accent2="accent2" accent3="accent3" accent4="accent4" accent5="accent5" accent6="accent6" hlink="hlink" folHlink="folHlink"/>
  <p:sldLayoutIdLst>
    <p:sldLayoutId id="2147488365" r:id="rId1"/>
    <p:sldLayoutId id="2147488366" r:id="rId2"/>
    <p:sldLayoutId id="2147488367" r:id="rId3"/>
    <p:sldLayoutId id="2147488368" r:id="rId4"/>
    <p:sldLayoutId id="2147488369" r:id="rId5"/>
    <p:sldLayoutId id="2147488370" r:id="rId6"/>
    <p:sldLayoutId id="2147488371" r:id="rId7"/>
    <p:sldLayoutId id="2147488372" r:id="rId8"/>
    <p:sldLayoutId id="2147488373" r:id="rId9"/>
    <p:sldLayoutId id="2147488374" r:id="rId10"/>
    <p:sldLayoutId id="2147488375" r:id="rId11"/>
    <p:sldLayoutId id="2147488381" r:id="rId12"/>
    <p:sldLayoutId id="2147488384" r:id="rId13"/>
    <p:sldLayoutId id="2147488391" r:id="rId14"/>
    <p:sldLayoutId id="2147488396" r:id="rId15"/>
    <p:sldLayoutId id="2147488400" r:id="rId16"/>
    <p:sldLayoutId id="2147488413" r:id="rId17"/>
  </p:sldLayoutIdLst>
  <p:hf sldNum="0" hdr="0" dt="0"/>
  <p:txStyles>
    <p:titleStyle>
      <a:lvl1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200" b="1">
          <a:solidFill>
            <a:schemeClr val="bg1"/>
          </a:solidFill>
          <a:latin typeface="Verdana" pitchFamily="34" charset="0"/>
        </a:defRPr>
      </a:lvl6pPr>
      <a:lvl7pPr marL="914377" algn="l" rtl="0" eaLnBrk="1" fontAlgn="base" hangingPunct="1">
        <a:spcBef>
          <a:spcPct val="0"/>
        </a:spcBef>
        <a:spcAft>
          <a:spcPct val="0"/>
        </a:spcAft>
        <a:defRPr sz="2200" b="1">
          <a:solidFill>
            <a:schemeClr val="bg1"/>
          </a:solidFill>
          <a:latin typeface="Verdana" pitchFamily="34" charset="0"/>
        </a:defRPr>
      </a:lvl7pPr>
      <a:lvl8pPr marL="1371566" algn="l" rtl="0" eaLnBrk="1" fontAlgn="base" hangingPunct="1">
        <a:spcBef>
          <a:spcPct val="0"/>
        </a:spcBef>
        <a:spcAft>
          <a:spcPct val="0"/>
        </a:spcAft>
        <a:defRPr sz="2200" b="1">
          <a:solidFill>
            <a:schemeClr val="bg1"/>
          </a:solidFill>
          <a:latin typeface="Verdana" pitchFamily="34" charset="0"/>
        </a:defRPr>
      </a:lvl8pPr>
      <a:lvl9pPr marL="1828754" algn="l" rtl="0" eaLnBrk="1" fontAlgn="base" hangingPunct="1">
        <a:spcBef>
          <a:spcPct val="0"/>
        </a:spcBef>
        <a:spcAft>
          <a:spcPct val="0"/>
        </a:spcAft>
        <a:defRPr sz="2200" b="1">
          <a:solidFill>
            <a:schemeClr val="bg1"/>
          </a:solidFill>
          <a:latin typeface="Verdana" pitchFamily="34" charset="0"/>
        </a:defRPr>
      </a:lvl9pPr>
    </p:titleStyle>
    <p:bodyStyle>
      <a:lvl1pPr marL="342891" indent="-342891" algn="l" rtl="0" eaLnBrk="0" fontAlgn="base" hangingPunct="0">
        <a:lnSpc>
          <a:spcPct val="119000"/>
        </a:lnSpc>
        <a:spcBef>
          <a:spcPct val="20000"/>
        </a:spcBef>
        <a:spcAft>
          <a:spcPct val="0"/>
        </a:spcAft>
        <a:buClr>
          <a:schemeClr val="accent1"/>
        </a:buClr>
        <a:buFont typeface="Verdana" pitchFamily="34" charset="0"/>
        <a:defRPr sz="1600">
          <a:solidFill>
            <a:schemeClr val="bg2"/>
          </a:solidFill>
          <a:latin typeface="Arial" charset="0"/>
          <a:ea typeface="MS PGothic" pitchFamily="34" charset="-128"/>
          <a:cs typeface="Arial" charset="0"/>
        </a:defRPr>
      </a:lvl1pPr>
      <a:lvl2pPr marL="808018" indent="-350830"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2pPr>
      <a:lvl3pPr marL="1406490" indent="-492113"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3pPr>
      <a:lvl4pPr marL="2004963" indent="-633397"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4pPr>
      <a:lvl5pPr marL="2603435" indent="-774681" algn="l" rtl="0" eaLnBrk="0" fontAlgn="base" hangingPunct="0">
        <a:lnSpc>
          <a:spcPct val="119000"/>
        </a:lnSpc>
        <a:spcBef>
          <a:spcPct val="20000"/>
        </a:spcBef>
        <a:spcAft>
          <a:spcPct val="0"/>
        </a:spcAft>
        <a:buClr>
          <a:schemeClr val="accent1"/>
        </a:buClr>
        <a:buFont typeface="+mj-lt" charset="0"/>
        <a:defRPr sz="1600">
          <a:solidFill>
            <a:schemeClr val="bg2"/>
          </a:solidFill>
          <a:latin typeface="Arial" charset="0"/>
          <a:ea typeface="MS PGothic" pitchFamily="34" charset="-128"/>
          <a:cs typeface="Arial" charset="0"/>
        </a:defRPr>
      </a:lvl5pPr>
      <a:lvl6pPr marL="3479713"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902"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090"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279" indent="-41909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4449" y="-25002"/>
            <a:ext cx="12326759" cy="6933802"/>
          </a:xfrm>
          <a:prstGeom prst="rect">
            <a:avLst/>
          </a:prstGeom>
        </p:spPr>
      </p:pic>
      <p:sp>
        <p:nvSpPr>
          <p:cNvPr id="1029" name="Rectangle 2"/>
          <p:cNvSpPr>
            <a:spLocks noGrp="1" noChangeArrowheads="1"/>
          </p:cNvSpPr>
          <p:nvPr>
            <p:ph type="body" idx="1"/>
          </p:nvPr>
        </p:nvSpPr>
        <p:spPr bwMode="auto">
          <a:xfrm>
            <a:off x="218264"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3"/>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5" name="Picture 34">
            <a:extLst>
              <a:ext uri="{FF2B5EF4-FFF2-40B4-BE49-F238E27FC236}">
                <a16:creationId xmlns:a16="http://schemas.microsoft.com/office/drawing/2014/main" id="{453F3FDF-83FB-4422-AD35-20E72B4D3E8C}"/>
              </a:ext>
            </a:extLst>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36" name="Picture 35">
            <a:extLst>
              <a:ext uri="{FF2B5EF4-FFF2-40B4-BE49-F238E27FC236}">
                <a16:creationId xmlns:a16="http://schemas.microsoft.com/office/drawing/2014/main" id="{8DB26318-B0B5-48AE-96DC-78407CF8160F}"/>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spTree>
    <p:extLst>
      <p:ext uri="{BB962C8B-B14F-4D97-AF65-F5344CB8AC3E}">
        <p14:creationId xmlns:p14="http://schemas.microsoft.com/office/powerpoint/2010/main" val="1476972572"/>
      </p:ext>
    </p:extLst>
  </p:cSld>
  <p:clrMap bg1="lt1" tx1="dk1" bg2="lt2" tx2="dk2" accent1="accent1" accent2="accent2" accent3="accent3" accent4="accent4" accent5="accent5" accent6="accent6" hlink="hlink" folHlink="folHlink"/>
  <p:sldLayoutIdLst>
    <p:sldLayoutId id="2147488415" r:id="rId1"/>
    <p:sldLayoutId id="2147488416" r:id="rId2"/>
    <p:sldLayoutId id="2147488418" r:id="rId3"/>
    <p:sldLayoutId id="2147488419" r:id="rId4"/>
    <p:sldLayoutId id="2147488420" r:id="rId5"/>
    <p:sldLayoutId id="2147488421" r:id="rId6"/>
    <p:sldLayoutId id="2147488422" r:id="rId7"/>
    <p:sldLayoutId id="214748842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2984"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188">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188">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188">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188">
          <a:solidFill>
            <a:srgbClr val="0070C0"/>
          </a:solidFill>
          <a:latin typeface="Arial" charset="0"/>
          <a:ea typeface="MS PGothic" pitchFamily="34" charset="-128"/>
          <a:cs typeface="Arial" charset="0"/>
        </a:defRPr>
      </a:lvl5pPr>
      <a:lvl6pPr marL="454735" algn="l" rtl="0" eaLnBrk="1" fontAlgn="base" hangingPunct="1">
        <a:spcBef>
          <a:spcPct val="0"/>
        </a:spcBef>
        <a:spcAft>
          <a:spcPct val="0"/>
        </a:spcAft>
        <a:defRPr sz="2188" b="1">
          <a:solidFill>
            <a:schemeClr val="bg1"/>
          </a:solidFill>
          <a:latin typeface="Verdana" pitchFamily="34" charset="0"/>
        </a:defRPr>
      </a:lvl6pPr>
      <a:lvl7pPr marL="909469" algn="l" rtl="0" eaLnBrk="1" fontAlgn="base" hangingPunct="1">
        <a:spcBef>
          <a:spcPct val="0"/>
        </a:spcBef>
        <a:spcAft>
          <a:spcPct val="0"/>
        </a:spcAft>
        <a:defRPr sz="2188" b="1">
          <a:solidFill>
            <a:schemeClr val="bg1"/>
          </a:solidFill>
          <a:latin typeface="Verdana" pitchFamily="34" charset="0"/>
        </a:defRPr>
      </a:lvl7pPr>
      <a:lvl8pPr marL="1364204" algn="l" rtl="0" eaLnBrk="1" fontAlgn="base" hangingPunct="1">
        <a:spcBef>
          <a:spcPct val="0"/>
        </a:spcBef>
        <a:spcAft>
          <a:spcPct val="0"/>
        </a:spcAft>
        <a:defRPr sz="2188" b="1">
          <a:solidFill>
            <a:schemeClr val="bg1"/>
          </a:solidFill>
          <a:latin typeface="Verdana" pitchFamily="34" charset="0"/>
        </a:defRPr>
      </a:lvl8pPr>
      <a:lvl9pPr marL="1818938" algn="l" rtl="0" eaLnBrk="1" fontAlgn="base" hangingPunct="1">
        <a:spcBef>
          <a:spcPct val="0"/>
        </a:spcBef>
        <a:spcAft>
          <a:spcPct val="0"/>
        </a:spcAft>
        <a:defRPr sz="2188" b="1">
          <a:solidFill>
            <a:schemeClr val="bg1"/>
          </a:solidFill>
          <a:latin typeface="Verdana" pitchFamily="34" charset="0"/>
        </a:defRPr>
      </a:lvl9pPr>
    </p:titleStyle>
    <p:bodyStyle>
      <a:lvl1pPr marL="341051" indent="-341051" algn="l" rtl="0" eaLnBrk="0" fontAlgn="base" hangingPunct="0">
        <a:lnSpc>
          <a:spcPct val="119000"/>
        </a:lnSpc>
        <a:spcBef>
          <a:spcPct val="20000"/>
        </a:spcBef>
        <a:spcAft>
          <a:spcPct val="0"/>
        </a:spcAft>
        <a:buClr>
          <a:schemeClr val="accent1"/>
        </a:buClr>
        <a:buFont typeface="Verdana" charset="0"/>
        <a:defRPr sz="1790">
          <a:solidFill>
            <a:srgbClr val="8197A6"/>
          </a:solidFill>
          <a:latin typeface="Arial" charset="0"/>
          <a:ea typeface="MS PGothic" pitchFamily="34" charset="-128"/>
          <a:cs typeface="Arial" charset="0"/>
        </a:defRPr>
      </a:lvl1pPr>
      <a:lvl2pPr marL="803680" indent="-348946" algn="l" rtl="0" eaLnBrk="0" fontAlgn="base" hangingPunct="0">
        <a:lnSpc>
          <a:spcPct val="119000"/>
        </a:lnSpc>
        <a:spcBef>
          <a:spcPct val="20000"/>
        </a:spcBef>
        <a:spcAft>
          <a:spcPct val="0"/>
        </a:spcAft>
        <a:buClr>
          <a:schemeClr val="accent1"/>
        </a:buClr>
        <a:buFont typeface="+mj-lt" charset="0"/>
        <a:defRPr sz="1790">
          <a:solidFill>
            <a:srgbClr val="8197A6"/>
          </a:solidFill>
          <a:latin typeface="Arial" charset="0"/>
          <a:ea typeface="MS PGothic" pitchFamily="34" charset="-128"/>
          <a:cs typeface="Arial" charset="0"/>
        </a:defRPr>
      </a:lvl2pPr>
      <a:lvl3pPr marL="1398940" indent="-489471" algn="l" rtl="0" eaLnBrk="0" fontAlgn="base" hangingPunct="0">
        <a:lnSpc>
          <a:spcPct val="119000"/>
        </a:lnSpc>
        <a:spcBef>
          <a:spcPct val="20000"/>
        </a:spcBef>
        <a:spcAft>
          <a:spcPct val="0"/>
        </a:spcAft>
        <a:buClr>
          <a:schemeClr val="accent1"/>
        </a:buClr>
        <a:buFont typeface="+mj-lt" charset="0"/>
        <a:defRPr sz="1790">
          <a:solidFill>
            <a:srgbClr val="8197A6"/>
          </a:solidFill>
          <a:latin typeface="Arial" charset="0"/>
          <a:ea typeface="MS PGothic" pitchFamily="34" charset="-128"/>
          <a:cs typeface="Arial" charset="0"/>
        </a:defRPr>
      </a:lvl3pPr>
      <a:lvl4pPr marL="1994200" indent="-629997" algn="l" rtl="0" eaLnBrk="0" fontAlgn="base" hangingPunct="0">
        <a:lnSpc>
          <a:spcPct val="119000"/>
        </a:lnSpc>
        <a:spcBef>
          <a:spcPct val="20000"/>
        </a:spcBef>
        <a:spcAft>
          <a:spcPct val="0"/>
        </a:spcAft>
        <a:buClr>
          <a:schemeClr val="accent1"/>
        </a:buClr>
        <a:buFont typeface="+mj-lt" charset="0"/>
        <a:defRPr sz="1790">
          <a:solidFill>
            <a:srgbClr val="8197A6"/>
          </a:solidFill>
          <a:latin typeface="Arial" charset="0"/>
          <a:ea typeface="MS PGothic" pitchFamily="34" charset="-128"/>
          <a:cs typeface="Arial" charset="0"/>
        </a:defRPr>
      </a:lvl4pPr>
      <a:lvl5pPr marL="2589461" indent="-770522" algn="l" rtl="0" eaLnBrk="0" fontAlgn="base" hangingPunct="0">
        <a:lnSpc>
          <a:spcPct val="119000"/>
        </a:lnSpc>
        <a:spcBef>
          <a:spcPct val="20000"/>
        </a:spcBef>
        <a:spcAft>
          <a:spcPct val="0"/>
        </a:spcAft>
        <a:buClr>
          <a:schemeClr val="accent1"/>
        </a:buClr>
        <a:buFont typeface="+mj-lt" charset="0"/>
        <a:defRPr sz="1790">
          <a:solidFill>
            <a:srgbClr val="8197A6"/>
          </a:solidFill>
          <a:latin typeface="Arial" charset="0"/>
          <a:ea typeface="MS PGothic" pitchFamily="34" charset="-128"/>
          <a:cs typeface="Arial" charset="0"/>
        </a:defRPr>
      </a:lvl5pPr>
      <a:lvl6pPr marL="3461035" indent="-416839" algn="l" rtl="0" eaLnBrk="1" fontAlgn="base" hangingPunct="1">
        <a:lnSpc>
          <a:spcPct val="119000"/>
        </a:lnSpc>
        <a:spcBef>
          <a:spcPct val="20000"/>
        </a:spcBef>
        <a:spcAft>
          <a:spcPct val="0"/>
        </a:spcAft>
        <a:buClr>
          <a:schemeClr val="accent1"/>
        </a:buClr>
        <a:buFont typeface="Verdana" pitchFamily="34" charset="0"/>
        <a:buChar char="–"/>
        <a:defRPr sz="1592">
          <a:solidFill>
            <a:schemeClr val="bg2"/>
          </a:solidFill>
          <a:latin typeface="+mn-lt"/>
        </a:defRPr>
      </a:lvl6pPr>
      <a:lvl7pPr marL="3915769" indent="-416839" algn="l" rtl="0" eaLnBrk="1" fontAlgn="base" hangingPunct="1">
        <a:lnSpc>
          <a:spcPct val="119000"/>
        </a:lnSpc>
        <a:spcBef>
          <a:spcPct val="20000"/>
        </a:spcBef>
        <a:spcAft>
          <a:spcPct val="0"/>
        </a:spcAft>
        <a:buClr>
          <a:schemeClr val="accent1"/>
        </a:buClr>
        <a:buFont typeface="Verdana" pitchFamily="34" charset="0"/>
        <a:buChar char="–"/>
        <a:defRPr sz="1592">
          <a:solidFill>
            <a:schemeClr val="bg2"/>
          </a:solidFill>
          <a:latin typeface="+mn-lt"/>
        </a:defRPr>
      </a:lvl7pPr>
      <a:lvl8pPr marL="4370504" indent="-416839" algn="l" rtl="0" eaLnBrk="1" fontAlgn="base" hangingPunct="1">
        <a:lnSpc>
          <a:spcPct val="119000"/>
        </a:lnSpc>
        <a:spcBef>
          <a:spcPct val="20000"/>
        </a:spcBef>
        <a:spcAft>
          <a:spcPct val="0"/>
        </a:spcAft>
        <a:buClr>
          <a:schemeClr val="accent1"/>
        </a:buClr>
        <a:buFont typeface="Verdana" pitchFamily="34" charset="0"/>
        <a:buChar char="–"/>
        <a:defRPr sz="1592">
          <a:solidFill>
            <a:schemeClr val="bg2"/>
          </a:solidFill>
          <a:latin typeface="+mn-lt"/>
        </a:defRPr>
      </a:lvl8pPr>
      <a:lvl9pPr marL="4825238" indent="-416839" algn="l" rtl="0" eaLnBrk="1" fontAlgn="base" hangingPunct="1">
        <a:lnSpc>
          <a:spcPct val="119000"/>
        </a:lnSpc>
        <a:spcBef>
          <a:spcPct val="20000"/>
        </a:spcBef>
        <a:spcAft>
          <a:spcPct val="0"/>
        </a:spcAft>
        <a:buClr>
          <a:schemeClr val="accent1"/>
        </a:buClr>
        <a:buFont typeface="Verdana" pitchFamily="34" charset="0"/>
        <a:buChar char="–"/>
        <a:defRPr sz="1592">
          <a:solidFill>
            <a:schemeClr val="bg2"/>
          </a:solidFill>
          <a:latin typeface="+mn-lt"/>
        </a:defRPr>
      </a:lvl9pPr>
    </p:bodyStyle>
    <p:otherStyle>
      <a:defPPr>
        <a:defRPr lang="en-US"/>
      </a:defPPr>
      <a:lvl1pPr marL="0" algn="l" defTabSz="909469" rtl="0" eaLnBrk="1" latinLnBrk="0" hangingPunct="1">
        <a:defRPr sz="1790" kern="1200">
          <a:solidFill>
            <a:schemeClr val="tx1"/>
          </a:solidFill>
          <a:latin typeface="+mn-lt"/>
          <a:ea typeface="+mn-ea"/>
          <a:cs typeface="+mn-cs"/>
        </a:defRPr>
      </a:lvl1pPr>
      <a:lvl2pPr marL="454735" algn="l" defTabSz="909469" rtl="0" eaLnBrk="1" latinLnBrk="0" hangingPunct="1">
        <a:defRPr sz="1790" kern="1200">
          <a:solidFill>
            <a:schemeClr val="tx1"/>
          </a:solidFill>
          <a:latin typeface="+mn-lt"/>
          <a:ea typeface="+mn-ea"/>
          <a:cs typeface="+mn-cs"/>
        </a:defRPr>
      </a:lvl2pPr>
      <a:lvl3pPr marL="909469" algn="l" defTabSz="909469" rtl="0" eaLnBrk="1" latinLnBrk="0" hangingPunct="1">
        <a:defRPr sz="1790" kern="1200">
          <a:solidFill>
            <a:schemeClr val="tx1"/>
          </a:solidFill>
          <a:latin typeface="+mn-lt"/>
          <a:ea typeface="+mn-ea"/>
          <a:cs typeface="+mn-cs"/>
        </a:defRPr>
      </a:lvl3pPr>
      <a:lvl4pPr marL="1364204" algn="l" defTabSz="909469" rtl="0" eaLnBrk="1" latinLnBrk="0" hangingPunct="1">
        <a:defRPr sz="1790" kern="1200">
          <a:solidFill>
            <a:schemeClr val="tx1"/>
          </a:solidFill>
          <a:latin typeface="+mn-lt"/>
          <a:ea typeface="+mn-ea"/>
          <a:cs typeface="+mn-cs"/>
        </a:defRPr>
      </a:lvl4pPr>
      <a:lvl5pPr marL="1818938" algn="l" defTabSz="909469" rtl="0" eaLnBrk="1" latinLnBrk="0" hangingPunct="1">
        <a:defRPr sz="1790" kern="1200">
          <a:solidFill>
            <a:schemeClr val="tx1"/>
          </a:solidFill>
          <a:latin typeface="+mn-lt"/>
          <a:ea typeface="+mn-ea"/>
          <a:cs typeface="+mn-cs"/>
        </a:defRPr>
      </a:lvl5pPr>
      <a:lvl6pPr marL="2273672" algn="l" defTabSz="909469" rtl="0" eaLnBrk="1" latinLnBrk="0" hangingPunct="1">
        <a:defRPr sz="1790" kern="1200">
          <a:solidFill>
            <a:schemeClr val="tx1"/>
          </a:solidFill>
          <a:latin typeface="+mn-lt"/>
          <a:ea typeface="+mn-ea"/>
          <a:cs typeface="+mn-cs"/>
        </a:defRPr>
      </a:lvl6pPr>
      <a:lvl7pPr marL="2728406" algn="l" defTabSz="909469" rtl="0" eaLnBrk="1" latinLnBrk="0" hangingPunct="1">
        <a:defRPr sz="1790" kern="1200">
          <a:solidFill>
            <a:schemeClr val="tx1"/>
          </a:solidFill>
          <a:latin typeface="+mn-lt"/>
          <a:ea typeface="+mn-ea"/>
          <a:cs typeface="+mn-cs"/>
        </a:defRPr>
      </a:lvl7pPr>
      <a:lvl8pPr marL="3183141" algn="l" defTabSz="909469" rtl="0" eaLnBrk="1" latinLnBrk="0" hangingPunct="1">
        <a:defRPr sz="1790" kern="1200">
          <a:solidFill>
            <a:schemeClr val="tx1"/>
          </a:solidFill>
          <a:latin typeface="+mn-lt"/>
          <a:ea typeface="+mn-ea"/>
          <a:cs typeface="+mn-cs"/>
        </a:defRPr>
      </a:lvl8pPr>
      <a:lvl9pPr marL="3637875" algn="l" defTabSz="909469" rtl="0" eaLnBrk="1" latinLnBrk="0" hangingPunct="1">
        <a:defRPr sz="17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6.emf"/><Relationship Id="rId5" Type="http://schemas.openxmlformats.org/officeDocument/2006/relationships/image" Target="../media/image40.emf"/><Relationship Id="rId4" Type="http://schemas.openxmlformats.org/officeDocument/2006/relationships/image" Target="../media/image55.emf"/></Relationships>
</file>

<file path=ppt/slides/_rels/slide10.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30.jpeg"/><Relationship Id="rId3" Type="http://schemas.openxmlformats.org/officeDocument/2006/relationships/image" Target="../media/image115.png"/><Relationship Id="rId7" Type="http://schemas.openxmlformats.org/officeDocument/2006/relationships/image" Target="../media/image122.png"/><Relationship Id="rId12" Type="http://schemas.openxmlformats.org/officeDocument/2006/relationships/image" Target="../media/image129.png"/><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121.png"/><Relationship Id="rId11" Type="http://schemas.openxmlformats.org/officeDocument/2006/relationships/image" Target="../media/image128.png"/><Relationship Id="rId5" Type="http://schemas.openxmlformats.org/officeDocument/2006/relationships/image" Target="../media/image120.png"/><Relationship Id="rId10" Type="http://schemas.openxmlformats.org/officeDocument/2006/relationships/image" Target="../media/image125.png"/><Relationship Id="rId4" Type="http://schemas.microsoft.com/office/2007/relationships/hdphoto" Target="../media/hdphoto7.wdp"/><Relationship Id="rId9" Type="http://schemas.openxmlformats.org/officeDocument/2006/relationships/image" Target="../media/image124.png"/><Relationship Id="rId14" Type="http://schemas.openxmlformats.org/officeDocument/2006/relationships/image" Target="../media/image119.png"/></Relationships>
</file>

<file path=ppt/slides/_rels/slide11.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5.png"/><Relationship Id="rId7" Type="http://schemas.openxmlformats.org/officeDocument/2006/relationships/image" Target="../media/image122.png"/><Relationship Id="rId2" Type="http://schemas.openxmlformats.org/officeDocument/2006/relationships/notesSlide" Target="../notesSlides/notesSlide11.xml"/><Relationship Id="rId1" Type="http://schemas.openxmlformats.org/officeDocument/2006/relationships/slideLayout" Target="../slideLayouts/slideLayout59.xml"/><Relationship Id="rId6" Type="http://schemas.openxmlformats.org/officeDocument/2006/relationships/image" Target="../media/image121.png"/><Relationship Id="rId11" Type="http://schemas.openxmlformats.org/officeDocument/2006/relationships/image" Target="../media/image131.png"/><Relationship Id="rId5" Type="http://schemas.openxmlformats.org/officeDocument/2006/relationships/image" Target="../media/image120.png"/><Relationship Id="rId10" Type="http://schemas.openxmlformats.org/officeDocument/2006/relationships/image" Target="../media/image125.png"/><Relationship Id="rId4" Type="http://schemas.microsoft.com/office/2007/relationships/hdphoto" Target="../media/hdphoto7.wdp"/><Relationship Id="rId9" Type="http://schemas.openxmlformats.org/officeDocument/2006/relationships/image" Target="../media/image124.png"/></Relationships>
</file>

<file path=ppt/slides/_rels/slide12.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12.wdp"/><Relationship Id="rId18" Type="http://schemas.openxmlformats.org/officeDocument/2006/relationships/image" Target="../media/image139.png"/><Relationship Id="rId26" Type="http://schemas.openxmlformats.org/officeDocument/2006/relationships/image" Target="../media/image143.png"/><Relationship Id="rId3" Type="http://schemas.openxmlformats.org/officeDocument/2006/relationships/image" Target="../media/image98.png"/><Relationship Id="rId21" Type="http://schemas.microsoft.com/office/2007/relationships/hdphoto" Target="../media/hdphoto16.wdp"/><Relationship Id="rId7" Type="http://schemas.openxmlformats.org/officeDocument/2006/relationships/image" Target="../media/image133.png"/><Relationship Id="rId12" Type="http://schemas.openxmlformats.org/officeDocument/2006/relationships/image" Target="../media/image136.png"/><Relationship Id="rId17" Type="http://schemas.microsoft.com/office/2007/relationships/hdphoto" Target="../media/hdphoto14.wdp"/><Relationship Id="rId25" Type="http://schemas.microsoft.com/office/2007/relationships/hdphoto" Target="../media/hdphoto18.wdp"/><Relationship Id="rId2" Type="http://schemas.openxmlformats.org/officeDocument/2006/relationships/notesSlide" Target="../notesSlides/notesSlide12.xml"/><Relationship Id="rId16" Type="http://schemas.openxmlformats.org/officeDocument/2006/relationships/image" Target="../media/image138.png"/><Relationship Id="rId20" Type="http://schemas.openxmlformats.org/officeDocument/2006/relationships/image" Target="../media/image140.png"/><Relationship Id="rId29" Type="http://schemas.microsoft.com/office/2007/relationships/hdphoto" Target="../media/hdphoto20.wdp"/><Relationship Id="rId1" Type="http://schemas.openxmlformats.org/officeDocument/2006/relationships/slideLayout" Target="../slideLayouts/slideLayout43.xml"/><Relationship Id="rId6" Type="http://schemas.microsoft.com/office/2007/relationships/hdphoto" Target="../media/hdphoto9.wdp"/><Relationship Id="rId11" Type="http://schemas.openxmlformats.org/officeDocument/2006/relationships/image" Target="../media/image135.png"/><Relationship Id="rId24" Type="http://schemas.openxmlformats.org/officeDocument/2006/relationships/image" Target="../media/image142.png"/><Relationship Id="rId32" Type="http://schemas.openxmlformats.org/officeDocument/2006/relationships/image" Target="../media/image146.png"/><Relationship Id="rId5" Type="http://schemas.openxmlformats.org/officeDocument/2006/relationships/image" Target="../media/image132.png"/><Relationship Id="rId15" Type="http://schemas.microsoft.com/office/2007/relationships/hdphoto" Target="../media/hdphoto13.wdp"/><Relationship Id="rId23" Type="http://schemas.microsoft.com/office/2007/relationships/hdphoto" Target="../media/hdphoto17.wdp"/><Relationship Id="rId28" Type="http://schemas.openxmlformats.org/officeDocument/2006/relationships/image" Target="../media/image144.png"/><Relationship Id="rId10" Type="http://schemas.microsoft.com/office/2007/relationships/hdphoto" Target="../media/hdphoto11.wdp"/><Relationship Id="rId19" Type="http://schemas.microsoft.com/office/2007/relationships/hdphoto" Target="../media/hdphoto15.wdp"/><Relationship Id="rId31" Type="http://schemas.microsoft.com/office/2007/relationships/hdphoto" Target="../media/hdphoto21.wdp"/><Relationship Id="rId4" Type="http://schemas.microsoft.com/office/2007/relationships/hdphoto" Target="../media/hdphoto5.wdp"/><Relationship Id="rId9" Type="http://schemas.openxmlformats.org/officeDocument/2006/relationships/image" Target="../media/image134.png"/><Relationship Id="rId14" Type="http://schemas.openxmlformats.org/officeDocument/2006/relationships/image" Target="../media/image137.png"/><Relationship Id="rId22" Type="http://schemas.openxmlformats.org/officeDocument/2006/relationships/image" Target="../media/image141.png"/><Relationship Id="rId27" Type="http://schemas.microsoft.com/office/2007/relationships/hdphoto" Target="../media/hdphoto19.wdp"/><Relationship Id="rId30" Type="http://schemas.openxmlformats.org/officeDocument/2006/relationships/image" Target="../media/image145.png"/></Relationships>
</file>

<file path=ppt/slides/_rels/slide13.xml.rels><?xml version="1.0" encoding="UTF-8" standalone="yes"?>
<Relationships xmlns="http://schemas.openxmlformats.org/package/2006/relationships"><Relationship Id="rId3" Type="http://schemas.openxmlformats.org/officeDocument/2006/relationships/image" Target="../media/image147.jpeg"/><Relationship Id="rId7" Type="http://schemas.openxmlformats.org/officeDocument/2006/relationships/image" Target="../media/image56.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emf"/><Relationship Id="rId5" Type="http://schemas.microsoft.com/office/2007/relationships/hdphoto" Target="../media/hdphoto22.wdp"/><Relationship Id="rId4" Type="http://schemas.openxmlformats.org/officeDocument/2006/relationships/image" Target="../media/image148.png"/></Relationships>
</file>

<file path=ppt/slides/_rels/slide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image" Target="../media/image100.png"/><Relationship Id="rId5" Type="http://schemas.openxmlformats.org/officeDocument/2006/relationships/image" Target="../media/image99.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xml"/><Relationship Id="rId1" Type="http://schemas.openxmlformats.org/officeDocument/2006/relationships/slideLayout" Target="../slideLayouts/slideLayout86.xml"/><Relationship Id="rId5" Type="http://schemas.openxmlformats.org/officeDocument/2006/relationships/image" Target="../media/image101.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xml"/><Relationship Id="rId1" Type="http://schemas.openxmlformats.org/officeDocument/2006/relationships/slideLayout" Target="../slideLayouts/slideLayout130.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56.emf"/><Relationship Id="rId3" Type="http://schemas.openxmlformats.org/officeDocument/2006/relationships/image" Target="../media/image102.jpeg"/><Relationship Id="rId7" Type="http://schemas.openxmlformats.org/officeDocument/2006/relationships/image" Target="../media/image105.jpeg"/><Relationship Id="rId12" Type="http://schemas.openxmlformats.org/officeDocument/2006/relationships/image" Target="../media/image40.emf"/><Relationship Id="rId17" Type="http://schemas.openxmlformats.org/officeDocument/2006/relationships/image" Target="../media/image111.jpeg"/><Relationship Id="rId2" Type="http://schemas.openxmlformats.org/officeDocument/2006/relationships/notesSlide" Target="../notesSlides/notesSlide5.xml"/><Relationship Id="rId16" Type="http://schemas.openxmlformats.org/officeDocument/2006/relationships/image" Target="../media/image110.png"/><Relationship Id="rId1" Type="http://schemas.openxmlformats.org/officeDocument/2006/relationships/slideLayout" Target="../slideLayouts/slideLayout46.xml"/><Relationship Id="rId6" Type="http://schemas.microsoft.com/office/2007/relationships/hdphoto" Target="../media/hdphoto6.wdp"/><Relationship Id="rId11" Type="http://schemas.openxmlformats.org/officeDocument/2006/relationships/image" Target="../media/image55.emf"/><Relationship Id="rId5" Type="http://schemas.openxmlformats.org/officeDocument/2006/relationships/image" Target="../media/image104.png"/><Relationship Id="rId15" Type="http://schemas.openxmlformats.org/officeDocument/2006/relationships/image" Target="../media/image109.pn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107.png"/><Relationship Id="rId1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image" Target="../media/image112.jpe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55.emf"/><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56.emf"/></Relationships>
</file>

<file path=ppt/slides/_rels/slide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8.xml"/><Relationship Id="rId1" Type="http://schemas.openxmlformats.org/officeDocument/2006/relationships/slideLayout" Target="../slideLayouts/slideLayout86.xml"/><Relationship Id="rId6" Type="http://schemas.microsoft.com/office/2007/relationships/hdphoto" Target="../media/hdphoto8.wdp"/><Relationship Id="rId5" Type="http://schemas.openxmlformats.org/officeDocument/2006/relationships/image" Target="../media/image116.png"/><Relationship Id="rId4" Type="http://schemas.microsoft.com/office/2007/relationships/hdphoto" Target="../media/hdphoto7.wdp"/><Relationship Id="rId9" Type="http://schemas.openxmlformats.org/officeDocument/2006/relationships/image" Target="../media/image119.png"/></Relationships>
</file>

<file path=ppt/slides/_rels/slide9.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5.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notesSlide" Target="../notesSlides/notesSlide9.xml"/><Relationship Id="rId1" Type="http://schemas.openxmlformats.org/officeDocument/2006/relationships/slideLayout" Target="../slideLayouts/slideLayout59.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microsoft.com/office/2007/relationships/hdphoto" Target="../media/hdphoto7.wdp"/><Relationship Id="rId9" Type="http://schemas.openxmlformats.org/officeDocument/2006/relationships/image" Target="../media/image1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D1CFF4-F6D3-E84E-B70D-744BDFE8D3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5"/>
            <a:ext cx="12192000" cy="6857309"/>
          </a:xfrm>
          <a:prstGeom prst="rect">
            <a:avLst/>
          </a:prstGeom>
        </p:spPr>
      </p:pic>
      <p:sp>
        <p:nvSpPr>
          <p:cNvPr id="60" name="Rectangle 59">
            <a:extLst>
              <a:ext uri="{FF2B5EF4-FFF2-40B4-BE49-F238E27FC236}">
                <a16:creationId xmlns:a16="http://schemas.microsoft.com/office/drawing/2014/main" id="{9A869DE4-61A9-AA40-855E-FBB44DB500B4}"/>
              </a:ext>
            </a:extLst>
          </p:cNvPr>
          <p:cNvSpPr/>
          <p:nvPr/>
        </p:nvSpPr>
        <p:spPr>
          <a:xfrm>
            <a:off x="0" y="-346"/>
            <a:ext cx="12192000" cy="6858000"/>
          </a:xfrm>
          <a:prstGeom prst="rect">
            <a:avLst/>
          </a:prstGeom>
          <a:solidFill>
            <a:srgbClr val="001B3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itle 1">
            <a:extLst>
              <a:ext uri="{FF2B5EF4-FFF2-40B4-BE49-F238E27FC236}">
                <a16:creationId xmlns:a16="http://schemas.microsoft.com/office/drawing/2014/main" id="{BCB8EEC8-A8F8-C840-AC21-81AAF35ED79A}"/>
              </a:ext>
            </a:extLst>
          </p:cNvPr>
          <p:cNvSpPr txBox="1">
            <a:spLocks/>
          </p:cNvSpPr>
          <p:nvPr/>
        </p:nvSpPr>
        <p:spPr>
          <a:xfrm>
            <a:off x="360215" y="1222330"/>
            <a:ext cx="11193610" cy="4724481"/>
          </a:xfrm>
          <a:prstGeom prst="rect">
            <a:avLst/>
          </a:prstGeom>
        </p:spPr>
        <p:txBody>
          <a:bodyPr vert="horz" lIns="0" tIns="45720" rIns="0" bIns="45720" rtlCol="0" anchor="ctr" anchorCtr="0">
            <a:noAutofit/>
          </a:bodyPr>
          <a:lstStyle>
            <a:lvl1pPr algn="l" rtl="0" eaLnBrk="0" fontAlgn="base" hangingPunct="0">
              <a:spcBef>
                <a:spcPct val="0"/>
              </a:spcBef>
              <a:spcAft>
                <a:spcPct val="0"/>
              </a:spcAft>
              <a:defRPr sz="4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spcAft>
                <a:spcPts val="1200"/>
              </a:spcAft>
              <a:buClr>
                <a:srgbClr val="0098DB"/>
              </a:buClr>
              <a:defRPr/>
            </a:pPr>
            <a:r>
              <a:rPr lang="en-GB">
                <a:effectLst>
                  <a:outerShdw blurRad="50800" dist="38100" dir="2700000" algn="tl" rotWithShape="0">
                    <a:prstClr val="black">
                      <a:alpha val="40000"/>
                    </a:prstClr>
                  </a:outerShdw>
                </a:effectLst>
                <a:latin typeface="Arial"/>
                <a:ea typeface="MS PGothic"/>
                <a:cs typeface="Arial"/>
              </a:rPr>
              <a:t>ESA Earth Observation Programmes and European EO industry </a:t>
            </a:r>
          </a:p>
          <a:p>
            <a:pPr>
              <a:spcAft>
                <a:spcPts val="100"/>
              </a:spcAft>
              <a:buClr>
                <a:srgbClr val="0098DB"/>
              </a:buClr>
              <a:defRPr/>
            </a:pPr>
            <a:r>
              <a:rPr lang="en-GB" dirty="0">
                <a:effectLst>
                  <a:outerShdw blurRad="50800" dist="38100" dir="2700000" algn="tl" rotWithShape="0">
                    <a:prstClr val="black">
                      <a:alpha val="40000"/>
                    </a:prstClr>
                  </a:outerShdw>
                </a:effectLst>
                <a:latin typeface="Arial"/>
                <a:ea typeface="MS PGothic"/>
                <a:cs typeface="Arial"/>
              </a:rPr>
              <a:t> </a:t>
            </a:r>
            <a:br>
              <a:rPr lang="en-GB" dirty="0">
                <a:effectLst>
                  <a:outerShdw blurRad="50800" dist="38100" dir="2700000" algn="tl" rotWithShape="0">
                    <a:prstClr val="black">
                      <a:alpha val="40000"/>
                    </a:prstClr>
                  </a:outerShdw>
                </a:effectLst>
              </a:rPr>
            </a:br>
            <a:r>
              <a:rPr lang="en-GB" sz="2400" kern="0" dirty="0">
                <a:effectLst>
                  <a:outerShdw blurRad="50800" dist="38100" dir="2700000" algn="tl" rotWithShape="0">
                    <a:prstClr val="black">
                      <a:alpha val="40000"/>
                    </a:prstClr>
                  </a:outerShdw>
                </a:effectLst>
                <a:latin typeface="Arial"/>
                <a:ea typeface="MS PGothic"/>
                <a:cs typeface="Arial"/>
              </a:rPr>
              <a:t>2</a:t>
            </a:r>
            <a:r>
              <a:rPr lang="en-GB" sz="2400" kern="0" baseline="30000" dirty="0">
                <a:effectLst>
                  <a:outerShdw blurRad="50800" dist="38100" dir="2700000" algn="tl" rotWithShape="0">
                    <a:prstClr val="black">
                      <a:alpha val="40000"/>
                    </a:prstClr>
                  </a:outerShdw>
                </a:effectLst>
                <a:latin typeface="Arial"/>
                <a:ea typeface="MS PGothic"/>
                <a:cs typeface="Arial"/>
              </a:rPr>
              <a:t>nd</a:t>
            </a:r>
            <a:r>
              <a:rPr lang="en-GB" sz="2400" kern="0" dirty="0">
                <a:effectLst>
                  <a:outerShdw blurRad="50800" dist="38100" dir="2700000" algn="tl" rotWithShape="0">
                    <a:prstClr val="black">
                      <a:alpha val="40000"/>
                    </a:prstClr>
                  </a:outerShdw>
                </a:effectLst>
                <a:latin typeface="Arial"/>
                <a:ea typeface="MS PGothic"/>
                <a:cs typeface="Arial"/>
              </a:rPr>
              <a:t> EO Commercialisation Forum </a:t>
            </a:r>
          </a:p>
          <a:p>
            <a:pPr>
              <a:spcAft>
                <a:spcPts val="100"/>
              </a:spcAft>
              <a:buClr>
                <a:srgbClr val="0098DB"/>
              </a:buClr>
              <a:defRPr/>
            </a:pPr>
            <a:endParaRPr lang="en-GB" sz="2400" kern="0" dirty="0">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endParaRPr>
          </a:p>
          <a:p>
            <a:pPr marL="0" marR="0" lvl="0" indent="0" algn="l" defTabSz="914400" rtl="0" eaLnBrk="0" fontAlgn="base" latinLnBrk="0" hangingPunct="0">
              <a:lnSpc>
                <a:spcPct val="100000"/>
              </a:lnSpc>
              <a:spcBef>
                <a:spcPct val="0"/>
              </a:spcBef>
              <a:spcAft>
                <a:spcPts val="1200"/>
              </a:spcAft>
              <a:buClr>
                <a:srgbClr val="0098DB"/>
              </a:buClr>
              <a:buSzTx/>
              <a:buFontTx/>
              <a:buNone/>
              <a:tabLst/>
              <a:defRPr/>
            </a:pPr>
            <a:r>
              <a:rPr lang="en-GB" sz="2400" b="0" kern="0" dirty="0">
                <a:effectLst>
                  <a:outerShdw blurRad="50800" dist="38100" dir="2700000" algn="tl" rotWithShape="0">
                    <a:prstClr val="black">
                      <a:alpha val="40000"/>
                    </a:prstClr>
                  </a:outerShdw>
                </a:effectLst>
                <a:latin typeface="Arial" panose="020B0604020202020204" pitchFamily="34" charset="0"/>
                <a:ea typeface="MS PGothic" charset="-128"/>
                <a:cs typeface="Arial" panose="020B0604020202020204" pitchFamily="34" charset="0"/>
              </a:rPr>
              <a:t>27 November </a:t>
            </a:r>
            <a:r>
              <a:rPr kumimoji="0" lang="en-GB" sz="2400" b="0" i="0" u="none" strike="noStrike" kern="0" cap="none" spc="0" normalizeH="0" baseline="0" noProof="0" dirty="0">
                <a:ln>
                  <a:noFill/>
                </a:ln>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2024</a:t>
            </a:r>
            <a:br>
              <a:rPr kumimoji="0" lang="en-GB" sz="2400" b="0" i="0" u="none" strike="noStrike" kern="0" cap="none" spc="0" normalizeH="0" baseline="0" noProof="0" dirty="0">
                <a:ln>
                  <a:noFill/>
                </a:ln>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br>
            <a:endParaRPr kumimoji="0" lang="en-GB" sz="2400" b="0" i="0" u="none" strike="noStrike" kern="0" cap="none" spc="0" normalizeH="0" baseline="0" noProof="0" dirty="0">
              <a:ln>
                <a:noFill/>
              </a:ln>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
                <a:srgbClr val="0098DB"/>
              </a:buClr>
              <a:buSzTx/>
              <a:buFontTx/>
              <a:buNone/>
              <a:tabLst/>
              <a:defRPr/>
            </a:pPr>
            <a:r>
              <a:rPr kumimoji="0" lang="en-GB" sz="2000" i="0" u="none" strike="noStrike" kern="0" cap="none" spc="0" normalizeH="0" baseline="0" noProof="0" dirty="0">
                <a:ln>
                  <a:noFill/>
                </a:ln>
                <a:effectLst>
                  <a:outerShdw blurRad="50800" dist="38100" dir="2700000" algn="tl" rotWithShape="0">
                    <a:prstClr val="black">
                      <a:alpha val="40000"/>
                    </a:prstClr>
                  </a:outerShdw>
                </a:effectLst>
                <a:uLnTx/>
                <a:uFillTx/>
                <a:latin typeface="Arial" panose="020B0604020202020204"/>
                <a:ea typeface="MS PGothic" charset="-128"/>
                <a:cs typeface="+mn-cs"/>
              </a:rPr>
              <a:t>Simonetta Cheli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dirty="0">
                <a:ln>
                  <a:noFill/>
                </a:ln>
                <a:effectLst>
                  <a:outerShdw blurRad="50800" dist="38100" dir="2700000" algn="tl" rotWithShape="0">
                    <a:prstClr val="black">
                      <a:alpha val="40000"/>
                    </a:prstClr>
                  </a:outerShdw>
                </a:effectLst>
                <a:uLnTx/>
                <a:uFillTx/>
                <a:latin typeface="Arial" panose="020B0604020202020204"/>
                <a:ea typeface="MS PGothic" charset="-128"/>
                <a:cs typeface="+mn-cs"/>
              </a:rPr>
              <a:t>Director of Earth Observation Programmes, ESA</a:t>
            </a:r>
          </a:p>
        </p:txBody>
      </p:sp>
      <p:sp>
        <p:nvSpPr>
          <p:cNvPr id="5" name="TextBox 4">
            <a:extLst>
              <a:ext uri="{FF2B5EF4-FFF2-40B4-BE49-F238E27FC236}">
                <a16:creationId xmlns:a16="http://schemas.microsoft.com/office/drawing/2014/main" id="{F1C9C01A-2E3C-FD45-A710-062480F7D5B7}"/>
              </a:ext>
            </a:extLst>
          </p:cNvPr>
          <p:cNvSpPr txBox="1"/>
          <p:nvPr/>
        </p:nvSpPr>
        <p:spPr>
          <a:xfrm>
            <a:off x="110717" y="6251287"/>
            <a:ext cx="4613189" cy="276999"/>
          </a:xfrm>
          <a:prstGeom prst="rect">
            <a:avLst/>
          </a:prstGeom>
          <a:noFill/>
        </p:spPr>
        <p:txBody>
          <a:bodyPr wrap="square" rtlCol="0">
            <a:spAutoFit/>
          </a:bodyPr>
          <a:lstStyle/>
          <a:p>
            <a:r>
              <a:rPr lang="en-GB" sz="12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ESA Official Use Only </a:t>
            </a:r>
          </a:p>
        </p:txBody>
      </p:sp>
      <p:pic>
        <p:nvPicPr>
          <p:cNvPr id="2" name="Picture 1">
            <a:extLst>
              <a:ext uri="{FF2B5EF4-FFF2-40B4-BE49-F238E27FC236}">
                <a16:creationId xmlns:a16="http://schemas.microsoft.com/office/drawing/2014/main" id="{2E3F33EE-EA8F-5EA2-4088-C70A4356057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502900" y="-2"/>
            <a:ext cx="1689100" cy="876300"/>
          </a:xfrm>
          <a:prstGeom prst="rect">
            <a:avLst/>
          </a:prstGeom>
        </p:spPr>
      </p:pic>
      <p:pic>
        <p:nvPicPr>
          <p:cNvPr id="3" name="Picture 2">
            <a:extLst>
              <a:ext uri="{FF2B5EF4-FFF2-40B4-BE49-F238E27FC236}">
                <a16:creationId xmlns:a16="http://schemas.microsoft.com/office/drawing/2014/main" id="{DC07309F-CDC4-C44A-7883-DB8CA9E6C43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4" name="Picture 3">
            <a:extLst>
              <a:ext uri="{FF2B5EF4-FFF2-40B4-BE49-F238E27FC236}">
                <a16:creationId xmlns:a16="http://schemas.microsoft.com/office/drawing/2014/main" id="{4D8980E8-A7C7-086A-C034-46D32BF13AE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spTree>
    <p:extLst>
      <p:ext uri="{BB962C8B-B14F-4D97-AF65-F5344CB8AC3E}">
        <p14:creationId xmlns:p14="http://schemas.microsoft.com/office/powerpoint/2010/main" val="367709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1F97E-FC48-4327-AFD1-36E30C9FC64F}"/>
            </a:ext>
          </a:extLst>
        </p:cNvPr>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2B5B1A8-C127-ACC0-AB56-CFA148888DE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33815" y="815009"/>
            <a:ext cx="11957711" cy="5692470"/>
          </a:xfrm>
          <a:custGeom>
            <a:avLst/>
            <a:gdLst>
              <a:gd name="connsiteX0" fmla="*/ 376989 w 11957711"/>
              <a:gd name="connsiteY0" fmla="*/ 0 h 5667297"/>
              <a:gd name="connsiteX1" fmla="*/ 11580722 w 11957711"/>
              <a:gd name="connsiteY1" fmla="*/ 0 h 5667297"/>
              <a:gd name="connsiteX2" fmla="*/ 11957711 w 11957711"/>
              <a:gd name="connsiteY2" fmla="*/ 376989 h 5667297"/>
              <a:gd name="connsiteX3" fmla="*/ 11957711 w 11957711"/>
              <a:gd name="connsiteY3" fmla="*/ 5290308 h 5667297"/>
              <a:gd name="connsiteX4" fmla="*/ 11580722 w 11957711"/>
              <a:gd name="connsiteY4" fmla="*/ 5667297 h 5667297"/>
              <a:gd name="connsiteX5" fmla="*/ 376989 w 11957711"/>
              <a:gd name="connsiteY5" fmla="*/ 5667297 h 5667297"/>
              <a:gd name="connsiteX6" fmla="*/ 0 w 11957711"/>
              <a:gd name="connsiteY6" fmla="*/ 5290308 h 5667297"/>
              <a:gd name="connsiteX7" fmla="*/ 0 w 11957711"/>
              <a:gd name="connsiteY7" fmla="*/ 376989 h 5667297"/>
              <a:gd name="connsiteX8" fmla="*/ 376989 w 11957711"/>
              <a:gd name="connsiteY8" fmla="*/ 0 h 566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711" h="5667297">
                <a:moveTo>
                  <a:pt x="376989" y="0"/>
                </a:moveTo>
                <a:lnTo>
                  <a:pt x="11580722" y="0"/>
                </a:lnTo>
                <a:cubicBezTo>
                  <a:pt x="11788927" y="0"/>
                  <a:pt x="11957711" y="168784"/>
                  <a:pt x="11957711" y="376989"/>
                </a:cubicBezTo>
                <a:lnTo>
                  <a:pt x="11957711" y="5290308"/>
                </a:lnTo>
                <a:cubicBezTo>
                  <a:pt x="11957711" y="5498513"/>
                  <a:pt x="11788927" y="5667297"/>
                  <a:pt x="11580722" y="5667297"/>
                </a:cubicBezTo>
                <a:lnTo>
                  <a:pt x="376989" y="5667297"/>
                </a:lnTo>
                <a:cubicBezTo>
                  <a:pt x="168784" y="5667297"/>
                  <a:pt x="0" y="5498513"/>
                  <a:pt x="0" y="5290308"/>
                </a:cubicBezTo>
                <a:lnTo>
                  <a:pt x="0" y="376989"/>
                </a:lnTo>
                <a:cubicBezTo>
                  <a:pt x="0" y="168784"/>
                  <a:pt x="168784" y="0"/>
                  <a:pt x="376989" y="0"/>
                </a:cubicBezTo>
                <a:close/>
              </a:path>
            </a:pathLst>
          </a:custGeom>
          <a:effectLst>
            <a:outerShdw blurRad="50800" dist="63500" dir="2700000" algn="tl" rotWithShape="0">
              <a:prstClr val="black">
                <a:alpha val="40000"/>
              </a:prstClr>
            </a:outerShdw>
          </a:effectLst>
        </p:spPr>
      </p:pic>
      <p:grpSp>
        <p:nvGrpSpPr>
          <p:cNvPr id="14" name="Group 13" hidden="1">
            <a:extLst>
              <a:ext uri="{FF2B5EF4-FFF2-40B4-BE49-F238E27FC236}">
                <a16:creationId xmlns:a16="http://schemas.microsoft.com/office/drawing/2014/main" id="{3D597C1A-A2A8-F37B-5D68-2DFAFFF920C2}"/>
              </a:ext>
            </a:extLst>
          </p:cNvPr>
          <p:cNvGrpSpPr/>
          <p:nvPr/>
        </p:nvGrpSpPr>
        <p:grpSpPr>
          <a:xfrm>
            <a:off x="218832" y="3572591"/>
            <a:ext cx="4633461" cy="2706290"/>
            <a:chOff x="218832" y="3572591"/>
            <a:chExt cx="4633461" cy="2706290"/>
          </a:xfrm>
        </p:grpSpPr>
        <p:pic>
          <p:nvPicPr>
            <p:cNvPr id="13" name="Picture 12">
              <a:extLst>
                <a:ext uri="{FF2B5EF4-FFF2-40B4-BE49-F238E27FC236}">
                  <a16:creationId xmlns:a16="http://schemas.microsoft.com/office/drawing/2014/main" id="{C3844A8C-EBEC-E661-CFC9-24352A1848AB}"/>
                </a:ext>
              </a:extLst>
            </p:cNvPr>
            <p:cNvPicPr>
              <a:picLocks noChangeAspect="1"/>
            </p:cNvPicPr>
            <p:nvPr/>
          </p:nvPicPr>
          <p:blipFill rotWithShape="1">
            <a:blip r:embed="rId5"/>
            <a:srcRect l="342" t="933" r="91" b="-722"/>
            <a:stretch/>
          </p:blipFill>
          <p:spPr>
            <a:xfrm>
              <a:off x="3008019" y="3572591"/>
              <a:ext cx="1844274" cy="1449494"/>
            </a:xfrm>
            <a:prstGeom prst="rect">
              <a:avLst/>
            </a:prstGeom>
            <a:solidFill>
              <a:schemeClr val="bg1"/>
            </a:solidFill>
            <a:ln>
              <a:noFill/>
            </a:ln>
            <a:effectLst>
              <a:reflection blurRad="127000" stA="50000" endPos="28000" dist="5000" dir="5400000" sy="-100000" algn="bl" rotWithShape="0"/>
            </a:effectLst>
          </p:spPr>
        </p:pic>
        <p:pic>
          <p:nvPicPr>
            <p:cNvPr id="8" name="Picture 7" descr="A picture containing text&#10;&#10;Description automatically generated">
              <a:extLst>
                <a:ext uri="{FF2B5EF4-FFF2-40B4-BE49-F238E27FC236}">
                  <a16:creationId xmlns:a16="http://schemas.microsoft.com/office/drawing/2014/main" id="{60C649A5-BF89-929C-7AC7-E06CB4CF7B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86" t="25581" r="1763" b="12610"/>
            <a:stretch/>
          </p:blipFill>
          <p:spPr>
            <a:xfrm>
              <a:off x="218832" y="3572591"/>
              <a:ext cx="2681654" cy="1440274"/>
            </a:xfrm>
            <a:prstGeom prst="rect">
              <a:avLst/>
            </a:prstGeom>
            <a:solidFill>
              <a:schemeClr val="bg1"/>
            </a:solidFill>
            <a:ln>
              <a:noFill/>
            </a:ln>
            <a:effectLst>
              <a:reflection blurRad="127000" stA="50000" endPos="28000" dist="5000" dir="5400000" sy="-100000" algn="bl" rotWithShape="0"/>
            </a:effectLst>
          </p:spPr>
        </p:pic>
        <p:pic>
          <p:nvPicPr>
            <p:cNvPr id="12" name="Picture 11" descr="Graphical user interface, text&#10;&#10;Description automatically generated">
              <a:extLst>
                <a:ext uri="{FF2B5EF4-FFF2-40B4-BE49-F238E27FC236}">
                  <a16:creationId xmlns:a16="http://schemas.microsoft.com/office/drawing/2014/main" id="{6F55CAB5-7512-6510-AF43-0A1A4A136C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94" t="-3439" r="-17654" b="-7395"/>
            <a:stretch/>
          </p:blipFill>
          <p:spPr>
            <a:xfrm>
              <a:off x="1468927" y="5115667"/>
              <a:ext cx="1844275" cy="562269"/>
            </a:xfrm>
            <a:prstGeom prst="rect">
              <a:avLst/>
            </a:prstGeom>
            <a:solidFill>
              <a:schemeClr val="bg1"/>
            </a:solidFill>
            <a:effectLst>
              <a:outerShdw blurRad="50800" dist="63500" dir="2700000" algn="tl" rotWithShape="0">
                <a:prstClr val="black">
                  <a:alpha val="40000"/>
                </a:prstClr>
              </a:outerShdw>
              <a:reflection blurRad="101600" stA="52000" endA="300" endPos="20000" dir="5400000" sy="-100000" algn="bl" rotWithShape="0"/>
            </a:effectLst>
          </p:spPr>
        </p:pic>
        <p:pic>
          <p:nvPicPr>
            <p:cNvPr id="9" name="Picture 8" descr="A picture containing text, sign, plant&#10;&#10;Description automatically generated">
              <a:extLst>
                <a:ext uri="{FF2B5EF4-FFF2-40B4-BE49-F238E27FC236}">
                  <a16:creationId xmlns:a16="http://schemas.microsoft.com/office/drawing/2014/main" id="{789AB97A-C37F-9B80-7523-5311487F6D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953" t="15717" r="10711" b="49190"/>
            <a:stretch/>
          </p:blipFill>
          <p:spPr>
            <a:xfrm>
              <a:off x="1466565" y="5728798"/>
              <a:ext cx="1844276" cy="525070"/>
            </a:xfrm>
            <a:prstGeom prst="rect">
              <a:avLst/>
            </a:prstGeom>
            <a:effectLst>
              <a:outerShdw blurRad="50800" dist="63500" dir="2700000" algn="tl" rotWithShape="0">
                <a:prstClr val="black">
                  <a:alpha val="40000"/>
                </a:prstClr>
              </a:outerShdw>
              <a:reflection blurRad="101600" stA="52000" endA="300" endPos="20000" dir="5400000" sy="-100000" algn="bl" rotWithShape="0"/>
            </a:effectLst>
          </p:spPr>
        </p:pic>
        <p:pic>
          <p:nvPicPr>
            <p:cNvPr id="10" name="Picture 9" descr="Logo&#10;&#10;Description automatically generated">
              <a:extLst>
                <a:ext uri="{FF2B5EF4-FFF2-40B4-BE49-F238E27FC236}">
                  <a16:creationId xmlns:a16="http://schemas.microsoft.com/office/drawing/2014/main" id="{5E818ED8-DBBB-40E8-0B7A-1884680BBB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559" r="-41842" b="-3554"/>
            <a:stretch/>
          </p:blipFill>
          <p:spPr>
            <a:xfrm>
              <a:off x="218833" y="5115667"/>
              <a:ext cx="1165076" cy="1163214"/>
            </a:xfrm>
            <a:prstGeom prst="rect">
              <a:avLst/>
            </a:prstGeom>
            <a:solidFill>
              <a:schemeClr val="bg1"/>
            </a:solidFill>
            <a:ln>
              <a:noFill/>
            </a:ln>
            <a:effectLst>
              <a:reflection blurRad="127000" stA="50000" endPos="22000" dist="5000" dir="5400000" sy="-100000" algn="bl" rotWithShape="0"/>
            </a:effectLst>
          </p:spPr>
        </p:pic>
        <p:pic>
          <p:nvPicPr>
            <p:cNvPr id="11" name="Picture 10" descr="Logo, company name&#10;&#10;Description automatically generated">
              <a:extLst>
                <a:ext uri="{FF2B5EF4-FFF2-40B4-BE49-F238E27FC236}">
                  <a16:creationId xmlns:a16="http://schemas.microsoft.com/office/drawing/2014/main" id="{39277F6D-2FDF-3427-2793-827E84C92FEF}"/>
                </a:ext>
              </a:extLst>
            </p:cNvPr>
            <p:cNvPicPr>
              <a:picLocks noChangeAspect="1"/>
            </p:cNvPicPr>
            <p:nvPr/>
          </p:nvPicPr>
          <p:blipFill rotWithShape="1">
            <a:blip r:embed="rId10">
              <a:extLst>
                <a:ext uri="{28A0092B-C50C-407E-A947-70E740481C1C}">
                  <a14:useLocalDpi xmlns:a14="http://schemas.microsoft.com/office/drawing/2010/main" val="0"/>
                </a:ext>
              </a:extLst>
            </a:blip>
            <a:srcRect l="15625" r="13649" b="21137"/>
            <a:stretch/>
          </p:blipFill>
          <p:spPr>
            <a:xfrm>
              <a:off x="3464500" y="5115667"/>
              <a:ext cx="1373234" cy="1138201"/>
            </a:xfrm>
            <a:prstGeom prst="rect">
              <a:avLst/>
            </a:prstGeom>
            <a:effectLst>
              <a:outerShdw blurRad="50800" dist="63500" dir="2700000" algn="tl" rotWithShape="0">
                <a:prstClr val="black">
                  <a:alpha val="40000"/>
                </a:prstClr>
              </a:outerShdw>
              <a:reflection blurRad="101600" stA="52000" endA="300" endPos="20000" dir="5400000" sy="-100000" algn="bl" rotWithShape="0"/>
            </a:effectLst>
          </p:spPr>
        </p:pic>
      </p:grpSp>
      <p:sp>
        <p:nvSpPr>
          <p:cNvPr id="16" name="Rectangle 15">
            <a:extLst>
              <a:ext uri="{FF2B5EF4-FFF2-40B4-BE49-F238E27FC236}">
                <a16:creationId xmlns:a16="http://schemas.microsoft.com/office/drawing/2014/main" id="{5FB9660C-82AB-054E-B6B4-7A64F95D5216}"/>
              </a:ext>
            </a:extLst>
          </p:cNvPr>
          <p:cNvSpPr/>
          <p:nvPr/>
        </p:nvSpPr>
        <p:spPr>
          <a:xfrm>
            <a:off x="325220" y="194500"/>
            <a:ext cx="10544710" cy="507831"/>
          </a:xfrm>
          <a:prstGeom prst="rect">
            <a:avLst/>
          </a:prstGeom>
          <a:effectLst>
            <a:outerShdw blurRad="50800" dist="38100" dir="2700000" algn="tl" rotWithShape="0">
              <a:prstClr val="black">
                <a:alpha val="40000"/>
              </a:prstClr>
            </a:outerShdw>
          </a:effectLst>
        </p:spPr>
        <p:txBody>
          <a:bodyPr wrap="square" lIns="91440" tIns="45720" rIns="91440" bIns="45720" anchor="t">
            <a:spAutoFit/>
          </a:bodyPr>
          <a:lstStyle/>
          <a:p>
            <a:pPr marL="0" marR="0" lvl="0" indent="0" algn="l" defTabSz="909469" rtl="0" eaLnBrk="0" fontAlgn="base" latinLnBrk="0" hangingPunct="0">
              <a:lnSpc>
                <a:spcPct val="100000"/>
              </a:lnSpc>
              <a:spcBef>
                <a:spcPts val="1194"/>
              </a:spcBef>
              <a:spcAft>
                <a:spcPct val="0"/>
              </a:spcAft>
              <a:buClrTx/>
              <a:buSzTx/>
              <a:buFontTx/>
              <a:buNone/>
              <a:tabLst/>
              <a:defRPr/>
            </a:pPr>
            <a:r>
              <a:rPr kumimoji="0" lang="en-GB" sz="2700" b="1" i="0" u="none" strike="noStrike" kern="1200" cap="none" spc="0" normalizeH="0" baseline="0" noProof="0" err="1">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Incubed</a:t>
            </a:r>
            <a:r>
              <a:rPr kumimoji="0" lang="en-GB" sz="27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 Boosting </a:t>
            </a:r>
            <a:r>
              <a:rPr lang="en-GB" sz="2700" b="1">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a:t>
            </a:r>
            <a:r>
              <a:rPr kumimoji="0" lang="en-GB" sz="2700" b="1" i="0" u="none" strike="noStrike" kern="1200" cap="none" spc="0" normalizeH="0" baseline="0" noProof="0" err="1">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arket</a:t>
            </a:r>
            <a:r>
              <a:rPr kumimoji="0" lang="en-GB" sz="27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 Traction for </a:t>
            </a:r>
            <a:r>
              <a:rPr lang="en-GB" sz="2700" b="1">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a:t>
            </a:r>
            <a:r>
              <a:rPr kumimoji="0" lang="en-GB" sz="2700" b="1" i="0" u="none" strike="noStrike" kern="1200" cap="none" spc="0" normalizeH="0" baseline="0" noProof="0" err="1">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gri</a:t>
            </a:r>
            <a:r>
              <a:rPr kumimoji="0" lang="en-GB" sz="27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-monitoring Service</a:t>
            </a:r>
          </a:p>
        </p:txBody>
      </p:sp>
      <p:sp>
        <p:nvSpPr>
          <p:cNvPr id="7" name="TextBox 6">
            <a:extLst>
              <a:ext uri="{FF2B5EF4-FFF2-40B4-BE49-F238E27FC236}">
                <a16:creationId xmlns:a16="http://schemas.microsoft.com/office/drawing/2014/main" id="{16DF0BB8-672C-CFAC-B271-2ADE08692A12}"/>
              </a:ext>
            </a:extLst>
          </p:cNvPr>
          <p:cNvSpPr txBox="1"/>
          <p:nvPr/>
        </p:nvSpPr>
        <p:spPr>
          <a:xfrm>
            <a:off x="178213" y="4898593"/>
            <a:ext cx="6429415" cy="1515095"/>
          </a:xfrm>
          <a:prstGeom prst="rect">
            <a:avLst/>
          </a:prstGeom>
          <a:noFill/>
        </p:spPr>
        <p:txBody>
          <a:bodyPr wrap="square" lIns="91440" tIns="45720" rIns="91440" bIns="45720" anchor="t">
            <a:spAutoFit/>
          </a:bodyPr>
          <a:lstStyle/>
          <a:p>
            <a:pPr algn="just">
              <a:lnSpc>
                <a:spcPct val="107000"/>
              </a:lnSpc>
              <a:spcAft>
                <a:spcPts val="800"/>
              </a:spcAft>
            </a:pPr>
            <a:r>
              <a:rPr lang="en-GB" sz="2200">
                <a:solidFill>
                  <a:schemeClr val="bg1"/>
                </a:solidFill>
                <a:latin typeface="Arial" panose="020B0604020202020204" pitchFamily="34" charset="0"/>
                <a:ea typeface="Calibri" panose="020F0502020204030204" pitchFamily="34" charset="0"/>
                <a:cs typeface="Times New Roman" panose="02020603050405020304" pitchFamily="18" charset="0"/>
              </a:rPr>
              <a:t>As a result of this </a:t>
            </a:r>
            <a:r>
              <a:rPr lang="en-GB" sz="2200" err="1">
                <a:solidFill>
                  <a:schemeClr val="bg1"/>
                </a:solidFill>
                <a:latin typeface="Arial" panose="020B0604020202020204" pitchFamily="34" charset="0"/>
                <a:ea typeface="Calibri" panose="020F0502020204030204" pitchFamily="34" charset="0"/>
                <a:cs typeface="Times New Roman" panose="02020603050405020304" pitchFamily="18" charset="0"/>
              </a:rPr>
              <a:t>InCubed</a:t>
            </a:r>
            <a:r>
              <a:rPr lang="en-GB" sz="2200">
                <a:solidFill>
                  <a:schemeClr val="bg1"/>
                </a:solidFill>
                <a:latin typeface="Arial" panose="020B0604020202020204" pitchFamily="34" charset="0"/>
                <a:ea typeface="Calibri" panose="020F0502020204030204" pitchFamily="34" charset="0"/>
                <a:cs typeface="Times New Roman" panose="02020603050405020304" pitchFamily="18" charset="0"/>
              </a:rPr>
              <a:t> activity, the consortium </a:t>
            </a:r>
            <a:r>
              <a:rPr lang="en-GB" sz="2200" b="1">
                <a:solidFill>
                  <a:schemeClr val="bg1"/>
                </a:solidFill>
                <a:latin typeface="Arial" panose="020B0604020202020204" pitchFamily="34" charset="0"/>
                <a:ea typeface="Calibri" panose="020F0502020204030204" pitchFamily="34" charset="0"/>
                <a:cs typeface="Times New Roman" panose="02020603050405020304" pitchFamily="18" charset="0"/>
              </a:rPr>
              <a:t>secured</a:t>
            </a:r>
            <a:r>
              <a:rPr lang="en-GB" sz="2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 long-term contract </a:t>
            </a:r>
            <a:r>
              <a:rPr lang="en-GB" sz="2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with </a:t>
            </a:r>
            <a:r>
              <a:rPr lang="en-GB" sz="220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AgrarMarkt</a:t>
            </a:r>
            <a:r>
              <a:rPr lang="en-GB" sz="2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Austria, the national agency for administering CAP payments</a:t>
            </a:r>
            <a:endParaRPr lang="en-GB" sz="2200">
              <a:solidFill>
                <a:schemeClr val="bg1"/>
              </a:solidFill>
              <a:effectLst/>
              <a:latin typeface="Arial"/>
              <a:ea typeface="Calibri" panose="020F0502020204030204" pitchFamily="34" charset="0"/>
              <a:cs typeface="Times New Roman"/>
            </a:endParaRPr>
          </a:p>
        </p:txBody>
      </p:sp>
      <p:sp>
        <p:nvSpPr>
          <p:cNvPr id="19" name="TextBox 18">
            <a:extLst>
              <a:ext uri="{FF2B5EF4-FFF2-40B4-BE49-F238E27FC236}">
                <a16:creationId xmlns:a16="http://schemas.microsoft.com/office/drawing/2014/main" id="{4FFED2A9-9A8D-D345-BA48-46D61AA21732}"/>
              </a:ext>
            </a:extLst>
          </p:cNvPr>
          <p:cNvSpPr txBox="1"/>
          <p:nvPr/>
        </p:nvSpPr>
        <p:spPr>
          <a:xfrm>
            <a:off x="4582886" y="1044317"/>
            <a:ext cx="7399405" cy="1385700"/>
          </a:xfrm>
          <a:prstGeom prst="rect">
            <a:avLst/>
          </a:prstGeom>
          <a:noFill/>
        </p:spPr>
        <p:txBody>
          <a:bodyPr wrap="square">
            <a:spAutoFit/>
          </a:bodyPr>
          <a:lstStyle/>
          <a:p>
            <a:pPr algn="just">
              <a:lnSpc>
                <a:spcPct val="107000"/>
              </a:lnSpc>
              <a:spcAft>
                <a:spcPts val="800"/>
              </a:spcAft>
            </a:pPr>
            <a:r>
              <a:rPr lang="en-GB" sz="20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consortium’s </a:t>
            </a:r>
            <a:r>
              <a:rPr lang="en-GB" sz="20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EO-WIDGET</a:t>
            </a:r>
            <a:r>
              <a:rPr lang="en-GB" sz="20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software provides the farming sector with critical satellite-derived information and is a key tool in compliance monitoring for the European Common Agricultural Policy (CAP).</a:t>
            </a:r>
          </a:p>
        </p:txBody>
      </p:sp>
      <p:pic>
        <p:nvPicPr>
          <p:cNvPr id="29" name="Picture 28">
            <a:extLst>
              <a:ext uri="{FF2B5EF4-FFF2-40B4-BE49-F238E27FC236}">
                <a16:creationId xmlns:a16="http://schemas.microsoft.com/office/drawing/2014/main" id="{938571EE-64FA-06C8-603C-1B457EF1BA4D}"/>
              </a:ext>
            </a:extLst>
          </p:cNvPr>
          <p:cNvPicPr>
            <a:picLocks noChangeAspect="1"/>
          </p:cNvPicPr>
          <p:nvPr/>
        </p:nvPicPr>
        <p:blipFill>
          <a:blip r:embed="rId11"/>
          <a:stretch>
            <a:fillRect/>
          </a:stretch>
        </p:blipFill>
        <p:spPr>
          <a:xfrm>
            <a:off x="178213" y="1168967"/>
            <a:ext cx="2015586" cy="1152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Picture 33">
            <a:extLst>
              <a:ext uri="{FF2B5EF4-FFF2-40B4-BE49-F238E27FC236}">
                <a16:creationId xmlns:a16="http://schemas.microsoft.com/office/drawing/2014/main" id="{9FB62693-2D3A-7F35-E1D3-C079EC428DFE}"/>
              </a:ext>
            </a:extLst>
          </p:cNvPr>
          <p:cNvPicPr>
            <a:picLocks noChangeAspect="1"/>
          </p:cNvPicPr>
          <p:nvPr/>
        </p:nvPicPr>
        <p:blipFill>
          <a:blip r:embed="rId12"/>
          <a:stretch>
            <a:fillRect/>
          </a:stretch>
        </p:blipFill>
        <p:spPr>
          <a:xfrm>
            <a:off x="2385204" y="1168967"/>
            <a:ext cx="2135910" cy="1152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2" name="Picture 8" descr="Agricultural fields around Vienna, Austria">
            <a:extLst>
              <a:ext uri="{FF2B5EF4-FFF2-40B4-BE49-F238E27FC236}">
                <a16:creationId xmlns:a16="http://schemas.microsoft.com/office/drawing/2014/main" id="{80DBA17B-EE4A-9DFE-C5FE-06B15E811A1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762"/>
          <a:stretch/>
        </p:blipFill>
        <p:spPr bwMode="auto">
          <a:xfrm>
            <a:off x="6683829" y="2542695"/>
            <a:ext cx="5281375" cy="373618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E740F12-A527-2622-5CCD-50D8E62ADB76}"/>
              </a:ext>
            </a:extLst>
          </p:cNvPr>
          <p:cNvSpPr txBox="1"/>
          <p:nvPr/>
        </p:nvSpPr>
        <p:spPr>
          <a:xfrm>
            <a:off x="2088515" y="2822334"/>
            <a:ext cx="4203427" cy="1979966"/>
          </a:xfrm>
          <a:prstGeom prst="rect">
            <a:avLst/>
          </a:prstGeom>
          <a:noFill/>
        </p:spPr>
        <p:txBody>
          <a:bodyPr wrap="square" lIns="91440" tIns="45720" rIns="91440" bIns="45720" anchor="t">
            <a:spAutoFit/>
          </a:bodyPr>
          <a:lstStyle/>
          <a:p>
            <a:pPr algn="just">
              <a:lnSpc>
                <a:spcPct val="107000"/>
              </a:lnSpc>
              <a:spcAft>
                <a:spcPts val="800"/>
              </a:spcAft>
            </a:pPr>
            <a:r>
              <a:rPr lang="en-GB" sz="2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ESA’s supporting rol</a:t>
            </a:r>
            <a:r>
              <a:rPr lang="en-GB" sz="2200" b="1">
                <a:solidFill>
                  <a:schemeClr val="bg1"/>
                </a:solidFill>
                <a:latin typeface="Arial" panose="020B0604020202020204" pitchFamily="34" charset="0"/>
                <a:ea typeface="Calibri" panose="020F0502020204030204" pitchFamily="34" charset="0"/>
                <a:cs typeface="Times New Roman" panose="02020603050405020304" pitchFamily="18" charset="0"/>
              </a:rPr>
              <a:t>e:</a:t>
            </a:r>
          </a:p>
          <a:p>
            <a:pPr algn="just">
              <a:lnSpc>
                <a:spcPct val="107000"/>
              </a:lnSpc>
              <a:spcAft>
                <a:spcPts val="800"/>
              </a:spcAft>
            </a:pPr>
            <a:r>
              <a:rPr lang="en-GB" sz="2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Provision of outputs of Sentinels for CAP (Sen4CAP) activities, co-funding, technical input and business mentoring</a:t>
            </a:r>
            <a:endParaRPr lang="en-GB" sz="2200">
              <a:solidFill>
                <a:schemeClr val="bg1"/>
              </a:solidFill>
              <a:effectLst/>
              <a:latin typeface="Arial"/>
              <a:ea typeface="Calibri" panose="020F0502020204030204" pitchFamily="34" charset="0"/>
              <a:cs typeface="Times New Roman"/>
            </a:endParaRPr>
          </a:p>
        </p:txBody>
      </p:sp>
      <p:pic>
        <p:nvPicPr>
          <p:cNvPr id="36" name="Picture 6" descr="Welcome to the InCubed programme | InCubed">
            <a:extLst>
              <a:ext uri="{FF2B5EF4-FFF2-40B4-BE49-F238E27FC236}">
                <a16:creationId xmlns:a16="http://schemas.microsoft.com/office/drawing/2014/main" id="{78D04CA6-DFBD-C535-4CFB-48B7686C446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327" y="2935333"/>
            <a:ext cx="1899450" cy="1792554"/>
          </a:xfrm>
          <a:prstGeom prst="roundRect">
            <a:avLst>
              <a:gd name="adj" fmla="val 13767"/>
            </a:avLst>
          </a:prstGeom>
          <a:solidFill>
            <a:schemeClr val="bg1"/>
          </a:solidFill>
          <a:effectLst>
            <a:outerShdw blurRad="50800" dist="38100" dir="2700000" algn="tl" rotWithShape="0">
              <a:prstClr val="black">
                <a:alpha val="40000"/>
              </a:prstClr>
            </a:outerShdw>
            <a:reflection blurRad="152400" stA="52000" endA="300" endPos="17000" dir="5400000" sy="-100000" algn="bl" rotWithShape="0"/>
          </a:effectLst>
        </p:spPr>
      </p:pic>
    </p:spTree>
    <p:extLst>
      <p:ext uri="{BB962C8B-B14F-4D97-AF65-F5344CB8AC3E}">
        <p14:creationId xmlns:p14="http://schemas.microsoft.com/office/powerpoint/2010/main" val="421830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1F97E-FC48-4327-AFD1-36E30C9FC64F}"/>
            </a:ext>
          </a:extLst>
        </p:cNvPr>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2B5B1A8-C127-ACC0-AB56-CFA148888DE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33815" y="815009"/>
            <a:ext cx="11957711" cy="5692470"/>
          </a:xfrm>
          <a:custGeom>
            <a:avLst/>
            <a:gdLst>
              <a:gd name="connsiteX0" fmla="*/ 376989 w 11957711"/>
              <a:gd name="connsiteY0" fmla="*/ 0 h 5667297"/>
              <a:gd name="connsiteX1" fmla="*/ 11580722 w 11957711"/>
              <a:gd name="connsiteY1" fmla="*/ 0 h 5667297"/>
              <a:gd name="connsiteX2" fmla="*/ 11957711 w 11957711"/>
              <a:gd name="connsiteY2" fmla="*/ 376989 h 5667297"/>
              <a:gd name="connsiteX3" fmla="*/ 11957711 w 11957711"/>
              <a:gd name="connsiteY3" fmla="*/ 5290308 h 5667297"/>
              <a:gd name="connsiteX4" fmla="*/ 11580722 w 11957711"/>
              <a:gd name="connsiteY4" fmla="*/ 5667297 h 5667297"/>
              <a:gd name="connsiteX5" fmla="*/ 376989 w 11957711"/>
              <a:gd name="connsiteY5" fmla="*/ 5667297 h 5667297"/>
              <a:gd name="connsiteX6" fmla="*/ 0 w 11957711"/>
              <a:gd name="connsiteY6" fmla="*/ 5290308 h 5667297"/>
              <a:gd name="connsiteX7" fmla="*/ 0 w 11957711"/>
              <a:gd name="connsiteY7" fmla="*/ 376989 h 5667297"/>
              <a:gd name="connsiteX8" fmla="*/ 376989 w 11957711"/>
              <a:gd name="connsiteY8" fmla="*/ 0 h 566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711" h="5667297">
                <a:moveTo>
                  <a:pt x="376989" y="0"/>
                </a:moveTo>
                <a:lnTo>
                  <a:pt x="11580722" y="0"/>
                </a:lnTo>
                <a:cubicBezTo>
                  <a:pt x="11788927" y="0"/>
                  <a:pt x="11957711" y="168784"/>
                  <a:pt x="11957711" y="376989"/>
                </a:cubicBezTo>
                <a:lnTo>
                  <a:pt x="11957711" y="5290308"/>
                </a:lnTo>
                <a:cubicBezTo>
                  <a:pt x="11957711" y="5498513"/>
                  <a:pt x="11788927" y="5667297"/>
                  <a:pt x="11580722" y="5667297"/>
                </a:cubicBezTo>
                <a:lnTo>
                  <a:pt x="376989" y="5667297"/>
                </a:lnTo>
                <a:cubicBezTo>
                  <a:pt x="168784" y="5667297"/>
                  <a:pt x="0" y="5498513"/>
                  <a:pt x="0" y="5290308"/>
                </a:cubicBezTo>
                <a:lnTo>
                  <a:pt x="0" y="376989"/>
                </a:lnTo>
                <a:cubicBezTo>
                  <a:pt x="0" y="168784"/>
                  <a:pt x="168784" y="0"/>
                  <a:pt x="376989" y="0"/>
                </a:cubicBezTo>
                <a:close/>
              </a:path>
            </a:pathLst>
          </a:custGeom>
          <a:effectLst>
            <a:outerShdw blurRad="50800" dist="63500" dir="2700000" algn="tl" rotWithShape="0">
              <a:prstClr val="black">
                <a:alpha val="40000"/>
              </a:prstClr>
            </a:outerShdw>
          </a:effectLst>
        </p:spPr>
      </p:pic>
      <p:sp>
        <p:nvSpPr>
          <p:cNvPr id="4" name="TextBox 3">
            <a:extLst>
              <a:ext uri="{FF2B5EF4-FFF2-40B4-BE49-F238E27FC236}">
                <a16:creationId xmlns:a16="http://schemas.microsoft.com/office/drawing/2014/main" id="{A37587E9-DC9D-7E18-98FF-B1DFFB573686}"/>
              </a:ext>
            </a:extLst>
          </p:cNvPr>
          <p:cNvSpPr txBox="1"/>
          <p:nvPr/>
        </p:nvSpPr>
        <p:spPr>
          <a:xfrm>
            <a:off x="425131" y="934599"/>
            <a:ext cx="11341739" cy="1538883"/>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marL="450850" defTabSz="911931" fontAlgn="base">
              <a:lnSpc>
                <a:spcPct val="100000"/>
              </a:lnSpc>
              <a:spcBef>
                <a:spcPct val="0"/>
              </a:spcBef>
              <a:spcAft>
                <a:spcPct val="0"/>
              </a:spcAft>
              <a:defRPr/>
            </a:pPr>
            <a:r>
              <a:rPr lang="en-GB" sz="2000">
                <a:solidFill>
                  <a:schemeClr val="bg1"/>
                </a:solidFill>
                <a:effectLst>
                  <a:outerShdw blurRad="50800" dist="38100" dir="2700000" algn="tl" rotWithShape="0">
                    <a:prstClr val="black">
                      <a:alpha val="40000"/>
                    </a:prstClr>
                  </a:outerShdw>
                </a:effectLst>
                <a:latin typeface="Arial"/>
                <a:cs typeface="Arial"/>
              </a:rPr>
              <a:t>EO programmes provide critical information to understand and address major challenges such as climate, environment &amp; natural resource crises at global, regional and citizen levels</a:t>
            </a:r>
            <a:br>
              <a:rPr lang="en-GB" sz="2000">
                <a:solidFill>
                  <a:schemeClr val="bg1"/>
                </a:solidFill>
                <a:effectLst>
                  <a:outerShdw blurRad="50800" dist="38100" dir="2700000" algn="tl" rotWithShape="0">
                    <a:prstClr val="black">
                      <a:alpha val="40000"/>
                    </a:prstClr>
                  </a:outerShdw>
                </a:effectLst>
                <a:latin typeface="Arial"/>
                <a:cs typeface="Arial"/>
              </a:rPr>
            </a:br>
            <a:endParaRPr lang="en-GB" sz="2000">
              <a:solidFill>
                <a:schemeClr val="bg1"/>
              </a:solidFill>
              <a:effectLst>
                <a:outerShdw blurRad="50800" dist="38100" dir="2700000" algn="tl" rotWithShape="0">
                  <a:prstClr val="black">
                    <a:alpha val="40000"/>
                  </a:prstClr>
                </a:outerShdw>
              </a:effectLst>
              <a:latin typeface="Arial"/>
              <a:cs typeface="Arial"/>
            </a:endParaRPr>
          </a:p>
          <a:p>
            <a:pPr marL="450850" defTabSz="911931" fontAlgn="base">
              <a:lnSpc>
                <a:spcPct val="100000"/>
              </a:lnSpc>
              <a:spcBef>
                <a:spcPct val="0"/>
              </a:spcBef>
              <a:spcAft>
                <a:spcPct val="0"/>
              </a:spcAft>
              <a:defRPr/>
            </a:pPr>
            <a:endParaRPr lang="en-GB" sz="2000">
              <a:solidFill>
                <a:schemeClr val="bg1"/>
              </a:solidFill>
              <a:effectLst>
                <a:outerShdw blurRad="50800" dist="38100" dir="2700000" algn="tl" rotWithShape="0">
                  <a:prstClr val="black">
                    <a:alpha val="40000"/>
                  </a:prstClr>
                </a:outerShdw>
              </a:effectLst>
              <a:latin typeface="Arial"/>
              <a:cs typeface="Arial"/>
            </a:endParaRPr>
          </a:p>
          <a:p>
            <a:pPr defTabSz="911931" fontAlgn="base">
              <a:lnSpc>
                <a:spcPct val="100000"/>
              </a:lnSpc>
              <a:spcBef>
                <a:spcPct val="0"/>
              </a:spcBef>
              <a:spcAft>
                <a:spcPct val="0"/>
              </a:spcAft>
              <a:defRPr/>
            </a:pPr>
            <a:r>
              <a:rPr lang="en-GB" sz="2000">
                <a:solidFill>
                  <a:srgbClr val="FEFFFF"/>
                </a:solidFill>
                <a:effectLst>
                  <a:outerShdw blurRad="50800" dist="38100" dir="2700000" algn="tl" rotWithShape="0">
                    <a:prstClr val="black">
                      <a:alpha val="40000"/>
                    </a:prstClr>
                  </a:outerShdw>
                </a:effectLst>
                <a:latin typeface="Arial"/>
                <a:cs typeface="Arial"/>
              </a:rPr>
              <a:t>EO Programme proposals at CM25 aim to:</a:t>
            </a:r>
          </a:p>
        </p:txBody>
      </p:sp>
      <p:grpSp>
        <p:nvGrpSpPr>
          <p:cNvPr id="14" name="Group 13" hidden="1">
            <a:extLst>
              <a:ext uri="{FF2B5EF4-FFF2-40B4-BE49-F238E27FC236}">
                <a16:creationId xmlns:a16="http://schemas.microsoft.com/office/drawing/2014/main" id="{3D597C1A-A2A8-F37B-5D68-2DFAFFF920C2}"/>
              </a:ext>
            </a:extLst>
          </p:cNvPr>
          <p:cNvGrpSpPr/>
          <p:nvPr/>
        </p:nvGrpSpPr>
        <p:grpSpPr>
          <a:xfrm>
            <a:off x="218832" y="3572591"/>
            <a:ext cx="4633461" cy="2706290"/>
            <a:chOff x="218832" y="3572591"/>
            <a:chExt cx="4633461" cy="2706290"/>
          </a:xfrm>
        </p:grpSpPr>
        <p:pic>
          <p:nvPicPr>
            <p:cNvPr id="13" name="Picture 12">
              <a:extLst>
                <a:ext uri="{FF2B5EF4-FFF2-40B4-BE49-F238E27FC236}">
                  <a16:creationId xmlns:a16="http://schemas.microsoft.com/office/drawing/2014/main" id="{C3844A8C-EBEC-E661-CFC9-24352A1848AB}"/>
                </a:ext>
              </a:extLst>
            </p:cNvPr>
            <p:cNvPicPr>
              <a:picLocks noChangeAspect="1"/>
            </p:cNvPicPr>
            <p:nvPr/>
          </p:nvPicPr>
          <p:blipFill rotWithShape="1">
            <a:blip r:embed="rId5"/>
            <a:srcRect l="342" t="933" r="91" b="-722"/>
            <a:stretch/>
          </p:blipFill>
          <p:spPr>
            <a:xfrm>
              <a:off x="3008019" y="3572591"/>
              <a:ext cx="1844274" cy="1449494"/>
            </a:xfrm>
            <a:prstGeom prst="rect">
              <a:avLst/>
            </a:prstGeom>
            <a:solidFill>
              <a:schemeClr val="bg1"/>
            </a:solidFill>
            <a:ln>
              <a:noFill/>
            </a:ln>
            <a:effectLst>
              <a:reflection blurRad="127000" stA="50000" endPos="28000" dist="5000" dir="5400000" sy="-100000" algn="bl" rotWithShape="0"/>
            </a:effectLst>
          </p:spPr>
        </p:pic>
        <p:pic>
          <p:nvPicPr>
            <p:cNvPr id="8" name="Picture 7" descr="A picture containing text&#10;&#10;Description automatically generated">
              <a:extLst>
                <a:ext uri="{FF2B5EF4-FFF2-40B4-BE49-F238E27FC236}">
                  <a16:creationId xmlns:a16="http://schemas.microsoft.com/office/drawing/2014/main" id="{60C649A5-BF89-929C-7AC7-E06CB4CF7B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86" t="25581" r="1763" b="12610"/>
            <a:stretch/>
          </p:blipFill>
          <p:spPr>
            <a:xfrm>
              <a:off x="218832" y="3572591"/>
              <a:ext cx="2681654" cy="1440274"/>
            </a:xfrm>
            <a:prstGeom prst="rect">
              <a:avLst/>
            </a:prstGeom>
            <a:solidFill>
              <a:schemeClr val="bg1"/>
            </a:solidFill>
            <a:ln>
              <a:noFill/>
            </a:ln>
            <a:effectLst>
              <a:reflection blurRad="127000" stA="50000" endPos="28000" dist="5000" dir="5400000" sy="-100000" algn="bl" rotWithShape="0"/>
            </a:effectLst>
          </p:spPr>
        </p:pic>
        <p:pic>
          <p:nvPicPr>
            <p:cNvPr id="12" name="Picture 11" descr="Graphical user interface, text&#10;&#10;Description automatically generated">
              <a:extLst>
                <a:ext uri="{FF2B5EF4-FFF2-40B4-BE49-F238E27FC236}">
                  <a16:creationId xmlns:a16="http://schemas.microsoft.com/office/drawing/2014/main" id="{6F55CAB5-7512-6510-AF43-0A1A4A136C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94" t="-3439" r="-17654" b="-7395"/>
            <a:stretch/>
          </p:blipFill>
          <p:spPr>
            <a:xfrm>
              <a:off x="1468927" y="5115667"/>
              <a:ext cx="1844275" cy="562269"/>
            </a:xfrm>
            <a:prstGeom prst="rect">
              <a:avLst/>
            </a:prstGeom>
            <a:solidFill>
              <a:schemeClr val="bg1"/>
            </a:solidFill>
            <a:effectLst>
              <a:outerShdw blurRad="50800" dist="63500" dir="2700000" algn="tl" rotWithShape="0">
                <a:prstClr val="black">
                  <a:alpha val="40000"/>
                </a:prstClr>
              </a:outerShdw>
              <a:reflection blurRad="101600" stA="52000" endA="300" endPos="20000" dir="5400000" sy="-100000" algn="bl" rotWithShape="0"/>
            </a:effectLst>
          </p:spPr>
        </p:pic>
        <p:pic>
          <p:nvPicPr>
            <p:cNvPr id="9" name="Picture 8" descr="A picture containing text, sign, plant&#10;&#10;Description automatically generated">
              <a:extLst>
                <a:ext uri="{FF2B5EF4-FFF2-40B4-BE49-F238E27FC236}">
                  <a16:creationId xmlns:a16="http://schemas.microsoft.com/office/drawing/2014/main" id="{789AB97A-C37F-9B80-7523-5311487F6D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953" t="15717" r="10711" b="49190"/>
            <a:stretch/>
          </p:blipFill>
          <p:spPr>
            <a:xfrm>
              <a:off x="1466565" y="5728798"/>
              <a:ext cx="1844276" cy="525070"/>
            </a:xfrm>
            <a:prstGeom prst="rect">
              <a:avLst/>
            </a:prstGeom>
            <a:effectLst>
              <a:outerShdw blurRad="50800" dist="63500" dir="2700000" algn="tl" rotWithShape="0">
                <a:prstClr val="black">
                  <a:alpha val="40000"/>
                </a:prstClr>
              </a:outerShdw>
              <a:reflection blurRad="101600" stA="52000" endA="300" endPos="20000" dir="5400000" sy="-100000" algn="bl" rotWithShape="0"/>
            </a:effectLst>
          </p:spPr>
        </p:pic>
        <p:pic>
          <p:nvPicPr>
            <p:cNvPr id="10" name="Picture 9" descr="Logo&#10;&#10;Description automatically generated">
              <a:extLst>
                <a:ext uri="{FF2B5EF4-FFF2-40B4-BE49-F238E27FC236}">
                  <a16:creationId xmlns:a16="http://schemas.microsoft.com/office/drawing/2014/main" id="{5E818ED8-DBBB-40E8-0B7A-1884680BBB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559" r="-41842" b="-3554"/>
            <a:stretch/>
          </p:blipFill>
          <p:spPr>
            <a:xfrm>
              <a:off x="218833" y="5115667"/>
              <a:ext cx="1165076" cy="1163214"/>
            </a:xfrm>
            <a:prstGeom prst="rect">
              <a:avLst/>
            </a:prstGeom>
            <a:solidFill>
              <a:schemeClr val="bg1"/>
            </a:solidFill>
            <a:ln>
              <a:noFill/>
            </a:ln>
            <a:effectLst>
              <a:reflection blurRad="127000" stA="50000" endPos="22000" dist="5000" dir="5400000" sy="-100000" algn="bl" rotWithShape="0"/>
            </a:effectLst>
          </p:spPr>
        </p:pic>
        <p:pic>
          <p:nvPicPr>
            <p:cNvPr id="11" name="Picture 10" descr="Logo, company name&#10;&#10;Description automatically generated">
              <a:extLst>
                <a:ext uri="{FF2B5EF4-FFF2-40B4-BE49-F238E27FC236}">
                  <a16:creationId xmlns:a16="http://schemas.microsoft.com/office/drawing/2014/main" id="{39277F6D-2FDF-3427-2793-827E84C92FEF}"/>
                </a:ext>
              </a:extLst>
            </p:cNvPr>
            <p:cNvPicPr>
              <a:picLocks noChangeAspect="1"/>
            </p:cNvPicPr>
            <p:nvPr/>
          </p:nvPicPr>
          <p:blipFill rotWithShape="1">
            <a:blip r:embed="rId10">
              <a:extLst>
                <a:ext uri="{28A0092B-C50C-407E-A947-70E740481C1C}">
                  <a14:useLocalDpi xmlns:a14="http://schemas.microsoft.com/office/drawing/2010/main" val="0"/>
                </a:ext>
              </a:extLst>
            </a:blip>
            <a:srcRect l="15625" r="13649" b="21137"/>
            <a:stretch/>
          </p:blipFill>
          <p:spPr>
            <a:xfrm>
              <a:off x="3464500" y="5115667"/>
              <a:ext cx="1373234" cy="1138201"/>
            </a:xfrm>
            <a:prstGeom prst="rect">
              <a:avLst/>
            </a:prstGeom>
            <a:effectLst>
              <a:outerShdw blurRad="50800" dist="63500" dir="2700000" algn="tl" rotWithShape="0">
                <a:prstClr val="black">
                  <a:alpha val="40000"/>
                </a:prstClr>
              </a:outerShdw>
              <a:reflection blurRad="101600" stA="52000" endA="300" endPos="20000" dir="5400000" sy="-100000" algn="bl" rotWithShape="0"/>
            </a:effectLst>
          </p:spPr>
        </p:pic>
      </p:grpSp>
      <p:pic>
        <p:nvPicPr>
          <p:cNvPr id="22" name="Picture 21">
            <a:extLst>
              <a:ext uri="{FF2B5EF4-FFF2-40B4-BE49-F238E27FC236}">
                <a16:creationId xmlns:a16="http://schemas.microsoft.com/office/drawing/2014/main" id="{2ABE2AC5-AB0C-D175-CD85-909752EB6B5A}"/>
              </a:ext>
            </a:extLst>
          </p:cNvPr>
          <p:cNvPicPr>
            <a:picLocks noChangeAspect="1"/>
          </p:cNvPicPr>
          <p:nvPr/>
        </p:nvPicPr>
        <p:blipFill rotWithShape="1">
          <a:blip r:embed="rId11"/>
          <a:srcRect l="1412" r="2277" b="31501"/>
          <a:stretch/>
        </p:blipFill>
        <p:spPr>
          <a:xfrm>
            <a:off x="7529708" y="2620753"/>
            <a:ext cx="4597327" cy="3067729"/>
          </a:xfrm>
          <a:prstGeom prst="rect">
            <a:avLst/>
          </a:prstGeom>
          <a:solidFill>
            <a:schemeClr val="bg1"/>
          </a:solidFill>
          <a:effectLst>
            <a:outerShdw blurRad="50800" dist="63500" dir="2700000" algn="tl" rotWithShape="0">
              <a:prstClr val="black">
                <a:alpha val="40000"/>
              </a:prstClr>
            </a:outerShdw>
            <a:reflection blurRad="152400" stA="52000" endA="300" endPos="27000" dir="5400000" sy="-100000" algn="bl" rotWithShape="0"/>
          </a:effectLst>
        </p:spPr>
      </p:pic>
      <p:sp>
        <p:nvSpPr>
          <p:cNvPr id="15" name="TextBox 14">
            <a:extLst>
              <a:ext uri="{FF2B5EF4-FFF2-40B4-BE49-F238E27FC236}">
                <a16:creationId xmlns:a16="http://schemas.microsoft.com/office/drawing/2014/main" id="{B0C4E1AF-07F9-0E9B-43D1-018CF18E763A}"/>
              </a:ext>
            </a:extLst>
          </p:cNvPr>
          <p:cNvSpPr txBox="1"/>
          <p:nvPr/>
        </p:nvSpPr>
        <p:spPr>
          <a:xfrm>
            <a:off x="133815" y="2536963"/>
            <a:ext cx="7327435" cy="3924151"/>
          </a:xfrm>
          <a:prstGeom prst="rect">
            <a:avLst/>
          </a:prstGeom>
          <a:noFill/>
        </p:spPr>
        <p:txBody>
          <a:bodyPr wrap="square">
            <a:spAutoFit/>
          </a:bodyPr>
          <a:lstStyle/>
          <a:p>
            <a:pPr marL="457200" marR="0" lvl="0" indent="-457200" defTabSz="911931" rtl="0" eaLnBrk="1" fontAlgn="base" latinLnBrk="0" hangingPunct="1">
              <a:spcBef>
                <a:spcPts val="800"/>
              </a:spcBef>
              <a:spcAft>
                <a:spcPts val="800"/>
              </a:spcAft>
              <a:buClrTx/>
              <a:buSzTx/>
              <a:buFont typeface="+mj-lt"/>
              <a:buAutoNum type="arabicPeriod"/>
              <a:tabLst/>
              <a:defRPr/>
            </a:pPr>
            <a:r>
              <a:rPr lang="en-GB" sz="1900">
                <a:solidFill>
                  <a:srgbClr val="FEFFFF"/>
                </a:solidFill>
                <a:effectLst>
                  <a:outerShdw blurRad="50800" dist="38100" dir="2700000" algn="tl" rotWithShape="0">
                    <a:prstClr val="black">
                      <a:alpha val="40000"/>
                    </a:prstClr>
                  </a:outerShdw>
                </a:effectLst>
                <a:latin typeface="+mj-lt"/>
                <a:cs typeface="Arial"/>
              </a:rPr>
              <a:t>Strengthen</a:t>
            </a:r>
            <a:r>
              <a:rPr lang="en-GB" sz="1900" b="1" spc="-100">
                <a:solidFill>
                  <a:srgbClr val="FEFFFF"/>
                </a:solidFill>
                <a:effectLst>
                  <a:outerShdw blurRad="50800" dist="38100" dir="2700000" algn="tl" rotWithShape="0">
                    <a:prstClr val="black">
                      <a:alpha val="40000"/>
                    </a:prstClr>
                  </a:outerShdw>
                </a:effectLst>
                <a:latin typeface="+mj-lt"/>
                <a:cs typeface="Arial"/>
              </a:rPr>
              <a:t> </a:t>
            </a:r>
            <a:r>
              <a:rPr kumimoji="0" lang="en-GB" sz="1900" b="1" i="0" u="none" strike="noStrike" kern="1200" cap="none" spc="0" normalizeH="0" baseline="0" noProof="0">
                <a:ln>
                  <a:noFill/>
                </a:ln>
                <a:solidFill>
                  <a:srgbClr val="FFC000"/>
                </a:solidFill>
                <a:effectLst>
                  <a:outerShdw blurRad="50800" dist="38100" dir="2700000" algn="tl" rotWithShape="0">
                    <a:prstClr val="black">
                      <a:alpha val="40000"/>
                    </a:prstClr>
                  </a:outerShdw>
                </a:effectLst>
                <a:uLnTx/>
                <a:uFillTx/>
                <a:latin typeface="+mj-lt"/>
                <a:ea typeface="+mn-ea"/>
                <a:cs typeface="Arial"/>
              </a:rPr>
              <a:t>science excellence</a:t>
            </a:r>
            <a:r>
              <a:rPr kumimoji="0" lang="en-GB" sz="190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mj-lt"/>
                <a:ea typeface="+mn-ea"/>
                <a:cs typeface="Arial"/>
              </a:rPr>
              <a:t> and </a:t>
            </a:r>
            <a:r>
              <a:rPr kumimoji="0" lang="en-GB" sz="1900" b="1" i="0" u="none" strike="noStrike" kern="1200" cap="none" spc="0" normalizeH="0" baseline="0" noProof="0">
                <a:ln>
                  <a:noFill/>
                </a:ln>
                <a:solidFill>
                  <a:srgbClr val="FFC000"/>
                </a:solidFill>
                <a:effectLst>
                  <a:outerShdw blurRad="50800" dist="38100" dir="2700000" algn="tl" rotWithShape="0">
                    <a:prstClr val="black">
                      <a:alpha val="40000"/>
                    </a:prstClr>
                  </a:outerShdw>
                </a:effectLst>
                <a:uLnTx/>
                <a:uFillTx/>
                <a:latin typeface="+mj-lt"/>
                <a:ea typeface="+mn-ea"/>
                <a:cs typeface="Arial"/>
              </a:rPr>
              <a:t>worldwide leadership</a:t>
            </a:r>
            <a:r>
              <a:rPr kumimoji="0" lang="en-GB" sz="190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mj-lt"/>
                <a:ea typeface="+mn-ea"/>
                <a:cs typeface="Arial"/>
              </a:rPr>
              <a:t> in EO </a:t>
            </a:r>
            <a:r>
              <a:rPr kumimoji="0" lang="en-GB" sz="1900" b="1" i="0" u="none" strike="noStrike" kern="1200" cap="none" spc="0" normalizeH="0" baseline="0" noProof="0">
                <a:ln>
                  <a:noFill/>
                </a:ln>
                <a:solidFill>
                  <a:srgbClr val="FFC000"/>
                </a:solidFill>
                <a:effectLst>
                  <a:outerShdw blurRad="50800" dist="38100" dir="2700000" algn="tl" rotWithShape="0">
                    <a:prstClr val="black">
                      <a:alpha val="40000"/>
                    </a:prstClr>
                  </a:outerShdw>
                </a:effectLst>
                <a:uLnTx/>
                <a:uFillTx/>
                <a:latin typeface="+mj-lt"/>
                <a:ea typeface="+mn-ea"/>
                <a:cs typeface="Arial"/>
              </a:rPr>
              <a:t>infrastructure</a:t>
            </a:r>
            <a:r>
              <a:rPr kumimoji="0" lang="en-GB" sz="190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mj-lt"/>
                <a:ea typeface="+mn-ea"/>
                <a:cs typeface="Arial"/>
              </a:rPr>
              <a:t> while ensuring </a:t>
            </a:r>
            <a:r>
              <a:rPr lang="en-GB" sz="1900" b="1">
                <a:solidFill>
                  <a:srgbClr val="FFC000"/>
                </a:solidFill>
                <a:effectLst>
                  <a:outerShdw blurRad="50800" dist="38100" dir="2700000" algn="tl" rotWithShape="0">
                    <a:prstClr val="black">
                      <a:alpha val="40000"/>
                    </a:prstClr>
                  </a:outerShdw>
                </a:effectLst>
                <a:latin typeface="+mj-lt"/>
                <a:cs typeface="Arial"/>
              </a:rPr>
              <a:t>operational mission continuity</a:t>
            </a:r>
          </a:p>
          <a:p>
            <a:pPr marL="457200" marR="0" lvl="0" indent="-457200" defTabSz="911931" rtl="0" eaLnBrk="1" fontAlgn="base" latinLnBrk="0" hangingPunct="1">
              <a:spcBef>
                <a:spcPts val="800"/>
              </a:spcBef>
              <a:spcAft>
                <a:spcPts val="800"/>
              </a:spcAft>
              <a:buClrTx/>
              <a:buSzTx/>
              <a:buFontTx/>
              <a:buAutoNum type="arabicPeriod"/>
              <a:tabLst/>
              <a:defRPr/>
            </a:pPr>
            <a:r>
              <a:rPr lang="en-GB" sz="1900" spc="-100">
                <a:solidFill>
                  <a:srgbClr val="FEFFFF"/>
                </a:solidFill>
                <a:effectLst>
                  <a:outerShdw blurRad="50800" dist="38100" dir="2700000" algn="tl" rotWithShape="0">
                    <a:prstClr val="black">
                      <a:alpha val="40000"/>
                    </a:prstClr>
                  </a:outerShdw>
                </a:effectLst>
                <a:latin typeface="+mj-lt"/>
                <a:cs typeface="Arial"/>
              </a:rPr>
              <a:t>Ensure </a:t>
            </a:r>
            <a:r>
              <a:rPr kumimoji="0" lang="en-GB" sz="190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mj-lt"/>
                <a:ea typeface="+mn-ea"/>
                <a:cs typeface="Arial"/>
              </a:rPr>
              <a:t>availability and uptake of </a:t>
            </a:r>
            <a:r>
              <a:rPr lang="en-GB" sz="1900" b="1">
                <a:solidFill>
                  <a:srgbClr val="FFC000"/>
                </a:solidFill>
                <a:effectLst>
                  <a:outerShdw blurRad="50800" dist="38100" dir="2700000" algn="tl" rotWithShape="0">
                    <a:prstClr val="black">
                      <a:alpha val="40000"/>
                    </a:prstClr>
                  </a:outerShdw>
                </a:effectLst>
                <a:latin typeface="+mj-lt"/>
                <a:cs typeface="Arial"/>
              </a:rPr>
              <a:t>valorised EO </a:t>
            </a:r>
            <a:r>
              <a:rPr kumimoji="0" lang="en-GB" sz="1900" b="1" i="0" u="none" strike="noStrike" kern="1200" cap="none" spc="0" normalizeH="0" baseline="0" noProof="0">
                <a:ln>
                  <a:noFill/>
                </a:ln>
                <a:solidFill>
                  <a:srgbClr val="FFC000"/>
                </a:solidFill>
                <a:effectLst>
                  <a:outerShdw blurRad="50800" dist="38100" dir="2700000" algn="tl" rotWithShape="0">
                    <a:prstClr val="black">
                      <a:alpha val="40000"/>
                    </a:prstClr>
                  </a:outerShdw>
                </a:effectLst>
                <a:uLnTx/>
                <a:uFillTx/>
                <a:latin typeface="+mj-lt"/>
                <a:ea typeface="+mn-ea"/>
                <a:cs typeface="Arial"/>
              </a:rPr>
              <a:t>data &amp; information products</a:t>
            </a:r>
            <a:r>
              <a:rPr kumimoji="0" lang="en-GB" sz="190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mj-lt"/>
                <a:ea typeface="+mn-ea"/>
                <a:cs typeface="Arial"/>
              </a:rPr>
              <a:t> to better understand – and more fully address – climate, environmental and natural resources crises</a:t>
            </a:r>
          </a:p>
          <a:p>
            <a:pPr marL="457200" indent="-457200" defTabSz="911931" fontAlgn="base">
              <a:spcBef>
                <a:spcPts val="800"/>
              </a:spcBef>
              <a:spcAft>
                <a:spcPts val="800"/>
              </a:spcAft>
              <a:buFontTx/>
              <a:buAutoNum type="arabicPeriod"/>
              <a:defRPr/>
            </a:pPr>
            <a:r>
              <a:rPr lang="en-GB" sz="1900">
                <a:solidFill>
                  <a:srgbClr val="FEFFFF"/>
                </a:solidFill>
                <a:effectLst>
                  <a:outerShdw blurRad="50800" dist="38100" dir="2700000" algn="tl" rotWithShape="0">
                    <a:prstClr val="black">
                      <a:alpha val="40000"/>
                    </a:prstClr>
                  </a:outerShdw>
                </a:effectLst>
                <a:latin typeface="+mj-lt"/>
                <a:cs typeface="Arial"/>
              </a:rPr>
              <a:t>P</a:t>
            </a:r>
            <a:r>
              <a:rPr kumimoji="0" lang="en-GB" sz="1900" i="0" u="none" strike="noStrike" kern="1200" cap="none" spc="0" normalizeH="0" baseline="0" noProof="0" err="1">
                <a:ln>
                  <a:noFill/>
                </a:ln>
                <a:solidFill>
                  <a:srgbClr val="FEFFFF"/>
                </a:solidFill>
                <a:effectLst>
                  <a:outerShdw blurRad="50800" dist="38100" dir="2700000" algn="tl" rotWithShape="0">
                    <a:prstClr val="black">
                      <a:alpha val="40000"/>
                    </a:prstClr>
                  </a:outerShdw>
                </a:effectLst>
                <a:uLnTx/>
                <a:uFillTx/>
                <a:latin typeface="+mj-lt"/>
                <a:ea typeface="+mn-ea"/>
                <a:cs typeface="Arial"/>
              </a:rPr>
              <a:t>romote</a:t>
            </a:r>
            <a:r>
              <a:rPr kumimoji="0" lang="en-GB" sz="190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mj-lt"/>
                <a:ea typeface="+mn-ea"/>
                <a:cs typeface="Arial"/>
              </a:rPr>
              <a:t> </a:t>
            </a:r>
            <a:r>
              <a:rPr lang="en-GB" sz="1900" b="1">
                <a:solidFill>
                  <a:srgbClr val="FFC000"/>
                </a:solidFill>
                <a:effectLst>
                  <a:outerShdw blurRad="50800" dist="38100" dir="2700000" algn="tl" rotWithShape="0">
                    <a:prstClr val="black">
                      <a:alpha val="40000"/>
                    </a:prstClr>
                  </a:outerShdw>
                </a:effectLst>
                <a:latin typeface="+mj-lt"/>
                <a:cs typeface="Arial"/>
              </a:rPr>
              <a:t>European industrial competitiveness </a:t>
            </a:r>
            <a:r>
              <a:rPr kumimoji="0" lang="en-GB" sz="190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mj-lt"/>
                <a:ea typeface="+mn-ea"/>
                <a:cs typeface="Arial"/>
              </a:rPr>
              <a:t>– both upstream and downstream – in the worldwide EO market and </a:t>
            </a:r>
            <a:r>
              <a:rPr lang="en-GB" sz="1900">
                <a:solidFill>
                  <a:srgbClr val="FEFFFF"/>
                </a:solidFill>
                <a:effectLst>
                  <a:outerShdw blurRad="50800" dist="38100" dir="2700000" algn="tl" rotWithShape="0">
                    <a:prstClr val="black">
                      <a:alpha val="40000"/>
                    </a:prstClr>
                  </a:outerShdw>
                </a:effectLst>
                <a:latin typeface="+mj-lt"/>
                <a:cs typeface="Arial"/>
              </a:rPr>
              <a:t>lead on</a:t>
            </a:r>
            <a:r>
              <a:rPr lang="en-GB" sz="1900" b="1">
                <a:solidFill>
                  <a:srgbClr val="FFC000"/>
                </a:solidFill>
                <a:effectLst>
                  <a:outerShdw blurRad="50800" dist="38100" dir="2700000" algn="tl" rotWithShape="0">
                    <a:prstClr val="black">
                      <a:alpha val="40000"/>
                    </a:prstClr>
                  </a:outerShdw>
                </a:effectLst>
                <a:latin typeface="+mj-lt"/>
                <a:cs typeface="Arial"/>
              </a:rPr>
              <a:t> uptake of technology innovation </a:t>
            </a:r>
            <a:r>
              <a:rPr lang="en-GB" sz="1900">
                <a:solidFill>
                  <a:srgbClr val="FEFFFF"/>
                </a:solidFill>
                <a:effectLst>
                  <a:outerShdw blurRad="50800" dist="38100" dir="2700000" algn="tl" rotWithShape="0">
                    <a:prstClr val="black">
                      <a:alpha val="40000"/>
                    </a:prstClr>
                  </a:outerShdw>
                </a:effectLst>
                <a:latin typeface="+mj-lt"/>
                <a:cs typeface="Arial"/>
              </a:rPr>
              <a:t>and </a:t>
            </a:r>
            <a:r>
              <a:rPr lang="en-GB" sz="1900" b="1">
                <a:solidFill>
                  <a:srgbClr val="FFC000"/>
                </a:solidFill>
                <a:effectLst>
                  <a:outerShdw blurRad="50800" dist="38100" dir="2700000" algn="tl" rotWithShape="0">
                    <a:prstClr val="black">
                      <a:alpha val="40000"/>
                    </a:prstClr>
                  </a:outerShdw>
                </a:effectLst>
                <a:latin typeface="+mj-lt"/>
                <a:cs typeface="Arial"/>
              </a:rPr>
              <a:t>synergies with other digital domains</a:t>
            </a:r>
            <a:endParaRPr lang="en-GB" sz="1900">
              <a:solidFill>
                <a:srgbClr val="FEFFFF"/>
              </a:solidFill>
              <a:effectLst>
                <a:outerShdw blurRad="50800" dist="38100" dir="2700000" algn="tl" rotWithShape="0">
                  <a:prstClr val="black">
                    <a:alpha val="40000"/>
                  </a:prstClr>
                </a:outerShdw>
              </a:effectLst>
              <a:latin typeface="+mj-lt"/>
              <a:cs typeface="Arial"/>
            </a:endParaRPr>
          </a:p>
          <a:p>
            <a:pPr marL="457200" lvl="0" indent="-457200" defTabSz="911931" fontAlgn="base">
              <a:spcBef>
                <a:spcPts val="800"/>
              </a:spcBef>
              <a:spcAft>
                <a:spcPts val="800"/>
              </a:spcAft>
              <a:buFontTx/>
              <a:buAutoNum type="arabicPeriod"/>
              <a:defRPr/>
            </a:pPr>
            <a:r>
              <a:rPr lang="en-GB" sz="1900" spc="-100">
                <a:solidFill>
                  <a:srgbClr val="FEFFFF"/>
                </a:solidFill>
                <a:effectLst>
                  <a:outerShdw blurRad="50800" dist="38100" dir="2700000" algn="tl" rotWithShape="0">
                    <a:prstClr val="black">
                      <a:alpha val="40000"/>
                    </a:prstClr>
                  </a:outerShdw>
                </a:effectLst>
                <a:latin typeface="+mj-lt"/>
                <a:cs typeface="Arial"/>
              </a:rPr>
              <a:t>Further </a:t>
            </a:r>
            <a:r>
              <a:rPr kumimoji="0" lang="en-GB" sz="190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mj-lt"/>
                <a:ea typeface="+mn-ea"/>
                <a:cs typeface="Arial"/>
              </a:rPr>
              <a:t>develop</a:t>
            </a:r>
            <a:r>
              <a:rPr kumimoji="0" lang="en-GB" sz="1900" b="1" i="0" u="none" strike="noStrike" kern="1200" cap="none" spc="0" normalizeH="0" baseline="0" noProof="0">
                <a:ln>
                  <a:noFill/>
                </a:ln>
                <a:solidFill>
                  <a:srgbClr val="FFC000"/>
                </a:solidFill>
                <a:effectLst>
                  <a:outerShdw blurRad="50800" dist="38100" dir="2700000" algn="tl" rotWithShape="0">
                    <a:prstClr val="black">
                      <a:alpha val="40000"/>
                    </a:prstClr>
                  </a:outerShdw>
                </a:effectLst>
                <a:uLnTx/>
                <a:uFillTx/>
                <a:latin typeface="+mj-lt"/>
                <a:ea typeface="+mn-ea"/>
                <a:cs typeface="Arial"/>
              </a:rPr>
              <a:t> space solutions to enable Earth action</a:t>
            </a:r>
            <a:r>
              <a:rPr kumimoji="0" lang="en-GB" sz="190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mj-lt"/>
                <a:ea typeface="+mn-ea"/>
                <a:cs typeface="Arial"/>
              </a:rPr>
              <a:t>,  addressing sustainability, SDGs, food security, regulatory enforcement, </a:t>
            </a:r>
            <a:r>
              <a:rPr lang="en-GB" sz="1900">
                <a:solidFill>
                  <a:srgbClr val="FEFFFF"/>
                </a:solidFill>
                <a:effectLst>
                  <a:outerShdw blurRad="50800" dist="38100" dir="2700000" algn="tl" rotWithShape="0">
                    <a:prstClr val="black">
                      <a:alpha val="40000"/>
                    </a:prstClr>
                  </a:outerShdw>
                </a:effectLst>
                <a:latin typeface="+mj-lt"/>
                <a:cs typeface="Arial"/>
              </a:rPr>
              <a:t>water &amp; carbon management</a:t>
            </a:r>
            <a:endParaRPr kumimoji="0" lang="en-GB" sz="190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mj-lt"/>
              <a:ea typeface="+mn-ea"/>
              <a:cs typeface="Arial"/>
            </a:endParaRPr>
          </a:p>
        </p:txBody>
      </p:sp>
      <p:sp>
        <p:nvSpPr>
          <p:cNvPr id="16" name="Rectangle 15">
            <a:extLst>
              <a:ext uri="{FF2B5EF4-FFF2-40B4-BE49-F238E27FC236}">
                <a16:creationId xmlns:a16="http://schemas.microsoft.com/office/drawing/2014/main" id="{5FB9660C-82AB-054E-B6B4-7A64F95D5216}"/>
              </a:ext>
            </a:extLst>
          </p:cNvPr>
          <p:cNvSpPr/>
          <p:nvPr/>
        </p:nvSpPr>
        <p:spPr>
          <a:xfrm>
            <a:off x="325220" y="194500"/>
            <a:ext cx="10270654" cy="584775"/>
          </a:xfrm>
          <a:prstGeom prst="rect">
            <a:avLst/>
          </a:prstGeom>
          <a:effectLst>
            <a:outerShdw blurRad="50800" dist="38100" dir="2700000" algn="tl" rotWithShape="0">
              <a:prstClr val="black">
                <a:alpha val="40000"/>
              </a:prstClr>
            </a:outerShdw>
          </a:effectLst>
        </p:spPr>
        <p:txBody>
          <a:bodyPr wrap="square" lIns="91440" tIns="45720" rIns="91440" bIns="45720" anchor="t">
            <a:spAutoFit/>
          </a:bodyPr>
          <a:lstStyle/>
          <a:p>
            <a:pPr marL="0" marR="0" lvl="0" indent="0" algn="l" defTabSz="909469" rtl="0" eaLnBrk="0" fontAlgn="base" latinLnBrk="0" hangingPunct="0">
              <a:lnSpc>
                <a:spcPct val="100000"/>
              </a:lnSpc>
              <a:spcBef>
                <a:spcPts val="1194"/>
              </a:spcBef>
              <a:spcAft>
                <a:spcPct val="0"/>
              </a:spcAft>
              <a:buClrTx/>
              <a:buSzTx/>
              <a:buFontTx/>
              <a:buNone/>
              <a:tabLst/>
              <a:defRPr/>
            </a:pPr>
            <a:r>
              <a:rPr lang="en-GB" sz="32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EO @CM25</a:t>
            </a:r>
          </a:p>
        </p:txBody>
      </p:sp>
      <p:sp>
        <p:nvSpPr>
          <p:cNvPr id="2" name="Text Box 34">
            <a:extLst>
              <a:ext uri="{FF2B5EF4-FFF2-40B4-BE49-F238E27FC236}">
                <a16:creationId xmlns:a16="http://schemas.microsoft.com/office/drawing/2014/main" id="{FE170FBC-A58F-A13A-DBE5-B0F16A0DDB9A}"/>
              </a:ext>
            </a:extLst>
          </p:cNvPr>
          <p:cNvSpPr txBox="1">
            <a:spLocks noChangeAspect="1" noChangeArrowheads="1"/>
          </p:cNvSpPr>
          <p:nvPr/>
        </p:nvSpPr>
        <p:spPr bwMode="auto">
          <a:xfrm>
            <a:off x="11682436" y="6234743"/>
            <a:ext cx="286487" cy="2857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marL="0" marR="0" lvl="0" indent="0" algn="r" defTabSz="911931" rtl="0" eaLnBrk="0" fontAlgn="base" latinLnBrk="0" hangingPunct="0">
              <a:lnSpc>
                <a:spcPct val="100000"/>
              </a:lnSpc>
              <a:spcBef>
                <a:spcPct val="50000"/>
              </a:spcBef>
              <a:spcAft>
                <a:spcPct val="0"/>
              </a:spcAft>
              <a:buClrTx/>
              <a:buSzTx/>
              <a:buFontTx/>
              <a:buNone/>
              <a:tabLst/>
              <a:defRPr/>
            </a:pPr>
            <a:fld id="{4630B4BB-2C40-48DB-9D8B-17679D651B0A}" type="slidenum">
              <a:rPr kumimoji="0" lang="en-GB" sz="1061" b="0" i="0" u="none" strike="noStrike" kern="1200" cap="none" spc="0" normalizeH="0" baseline="0" noProof="1">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pPr marL="0" marR="0" lvl="0" indent="0" algn="r" defTabSz="911931" rtl="0" eaLnBrk="0" fontAlgn="base" latinLnBrk="0" hangingPunct="0">
                <a:lnSpc>
                  <a:spcPct val="100000"/>
                </a:lnSpc>
                <a:spcBef>
                  <a:spcPct val="50000"/>
                </a:spcBef>
                <a:spcAft>
                  <a:spcPct val="0"/>
                </a:spcAft>
                <a:buClrTx/>
                <a:buSzTx/>
                <a:buFontTx/>
                <a:buNone/>
                <a:tabLst/>
                <a:defRPr/>
              </a:pPr>
              <a:t>11</a:t>
            </a:fld>
            <a:endParaRPr kumimoji="0" lang="en-GB" sz="1061" b="0" i="0" u="none" strike="noStrike" kern="1200" cap="none" spc="0" normalizeH="0" baseline="0" noProof="1">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endParaRPr>
          </a:p>
        </p:txBody>
      </p:sp>
      <p:sp>
        <p:nvSpPr>
          <p:cNvPr id="3" name="Rectangle: Rounded Corners 2">
            <a:extLst>
              <a:ext uri="{FF2B5EF4-FFF2-40B4-BE49-F238E27FC236}">
                <a16:creationId xmlns:a16="http://schemas.microsoft.com/office/drawing/2014/main" id="{C566F3A7-A3CD-20A2-0F9C-8666F45F7271}"/>
              </a:ext>
            </a:extLst>
          </p:cNvPr>
          <p:cNvSpPr/>
          <p:nvPr/>
        </p:nvSpPr>
        <p:spPr>
          <a:xfrm>
            <a:off x="157872" y="4358640"/>
            <a:ext cx="7275367" cy="1066800"/>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776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pattern&#10;&#10;Description automatically generated">
            <a:extLst>
              <a:ext uri="{FF2B5EF4-FFF2-40B4-BE49-F238E27FC236}">
                <a16:creationId xmlns:a16="http://schemas.microsoft.com/office/drawing/2014/main" id="{AD2145D1-2010-DDA6-B13D-2A23FBB3E3B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81804" y="838579"/>
            <a:ext cx="11892584" cy="5661466"/>
          </a:xfrm>
          <a:custGeom>
            <a:avLst/>
            <a:gdLst>
              <a:gd name="connsiteX0" fmla="*/ 376989 w 11957711"/>
              <a:gd name="connsiteY0" fmla="*/ 0 h 5667297"/>
              <a:gd name="connsiteX1" fmla="*/ 11580722 w 11957711"/>
              <a:gd name="connsiteY1" fmla="*/ 0 h 5667297"/>
              <a:gd name="connsiteX2" fmla="*/ 11957711 w 11957711"/>
              <a:gd name="connsiteY2" fmla="*/ 376989 h 5667297"/>
              <a:gd name="connsiteX3" fmla="*/ 11957711 w 11957711"/>
              <a:gd name="connsiteY3" fmla="*/ 5290308 h 5667297"/>
              <a:gd name="connsiteX4" fmla="*/ 11580722 w 11957711"/>
              <a:gd name="connsiteY4" fmla="*/ 5667297 h 5667297"/>
              <a:gd name="connsiteX5" fmla="*/ 376989 w 11957711"/>
              <a:gd name="connsiteY5" fmla="*/ 5667297 h 5667297"/>
              <a:gd name="connsiteX6" fmla="*/ 0 w 11957711"/>
              <a:gd name="connsiteY6" fmla="*/ 5290308 h 5667297"/>
              <a:gd name="connsiteX7" fmla="*/ 0 w 11957711"/>
              <a:gd name="connsiteY7" fmla="*/ 376989 h 5667297"/>
              <a:gd name="connsiteX8" fmla="*/ 376989 w 11957711"/>
              <a:gd name="connsiteY8" fmla="*/ 0 h 566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711" h="5667297">
                <a:moveTo>
                  <a:pt x="376989" y="0"/>
                </a:moveTo>
                <a:lnTo>
                  <a:pt x="11580722" y="0"/>
                </a:lnTo>
                <a:cubicBezTo>
                  <a:pt x="11788927" y="0"/>
                  <a:pt x="11957711" y="168784"/>
                  <a:pt x="11957711" y="376989"/>
                </a:cubicBezTo>
                <a:lnTo>
                  <a:pt x="11957711" y="5290308"/>
                </a:lnTo>
                <a:cubicBezTo>
                  <a:pt x="11957711" y="5498513"/>
                  <a:pt x="11788927" y="5667297"/>
                  <a:pt x="11580722" y="5667297"/>
                </a:cubicBezTo>
                <a:lnTo>
                  <a:pt x="376989" y="5667297"/>
                </a:lnTo>
                <a:cubicBezTo>
                  <a:pt x="168784" y="5667297"/>
                  <a:pt x="0" y="5498513"/>
                  <a:pt x="0" y="5290308"/>
                </a:cubicBezTo>
                <a:lnTo>
                  <a:pt x="0" y="376989"/>
                </a:lnTo>
                <a:cubicBezTo>
                  <a:pt x="0" y="168784"/>
                  <a:pt x="168784" y="0"/>
                  <a:pt x="376989" y="0"/>
                </a:cubicBezTo>
                <a:close/>
              </a:path>
            </a:pathLst>
          </a:custGeom>
          <a:effectLst>
            <a:outerShdw blurRad="50800" dist="63500" dir="2700000" algn="tl" rotWithShape="0">
              <a:prstClr val="black">
                <a:alpha val="40000"/>
              </a:prstClr>
            </a:outerShdw>
          </a:effectLst>
        </p:spPr>
      </p:pic>
      <p:sp>
        <p:nvSpPr>
          <p:cNvPr id="52" name="TextBox 51">
            <a:extLst>
              <a:ext uri="{FF2B5EF4-FFF2-40B4-BE49-F238E27FC236}">
                <a16:creationId xmlns:a16="http://schemas.microsoft.com/office/drawing/2014/main" id="{3577FA25-2B28-FCB8-1355-557C72B30349}"/>
              </a:ext>
            </a:extLst>
          </p:cNvPr>
          <p:cNvSpPr txBox="1"/>
          <p:nvPr/>
        </p:nvSpPr>
        <p:spPr>
          <a:xfrm>
            <a:off x="11771388" y="6292447"/>
            <a:ext cx="403687" cy="260186"/>
          </a:xfrm>
          <a:prstGeom prst="rect">
            <a:avLst/>
          </a:prstGeom>
          <a:noFill/>
        </p:spPr>
        <p:txBody>
          <a:bodyPr wrap="square" rtlCol="0">
            <a:spAutoFit/>
          </a:bodyPr>
          <a:lstStyle/>
          <a:p>
            <a:pPr marL="0" marR="0" lvl="0" indent="0" algn="l" defTabSz="909469" rtl="0" eaLnBrk="0" fontAlgn="base" latinLnBrk="0" hangingPunct="0">
              <a:lnSpc>
                <a:spcPct val="100000"/>
              </a:lnSpc>
              <a:spcBef>
                <a:spcPct val="0"/>
              </a:spcBef>
              <a:spcAft>
                <a:spcPct val="0"/>
              </a:spcAft>
              <a:buClrTx/>
              <a:buSzTx/>
              <a:buFontTx/>
              <a:buNone/>
              <a:tabLst/>
              <a:defRPr/>
            </a:pPr>
            <a:fld id="{9BC32E3D-F567-9D44-AEB7-1E424BE7C02A}" type="slidenum">
              <a:rPr kumimoji="0" lang="en-GB" sz="1094" b="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pPr marL="0" marR="0" lvl="0" indent="0" algn="l" defTabSz="909469" rtl="0" eaLnBrk="0" fontAlgn="base" latinLnBrk="0" hangingPunct="0">
                <a:lnSpc>
                  <a:spcPct val="100000"/>
                </a:lnSpc>
                <a:spcBef>
                  <a:spcPct val="0"/>
                </a:spcBef>
                <a:spcAft>
                  <a:spcPct val="0"/>
                </a:spcAft>
                <a:buClrTx/>
                <a:buSzTx/>
                <a:buFontTx/>
                <a:buNone/>
                <a:tabLst/>
                <a:defRPr/>
              </a:pPr>
              <a:t>12</a:t>
            </a:fld>
            <a:endParaRPr kumimoji="0" lang="en-GB" sz="1094" b="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endParaRPr>
          </a:p>
        </p:txBody>
      </p:sp>
      <p:pic>
        <p:nvPicPr>
          <p:cNvPr id="4" name="Picture 3">
            <a:extLst>
              <a:ext uri="{FF2B5EF4-FFF2-40B4-BE49-F238E27FC236}">
                <a16:creationId xmlns:a16="http://schemas.microsoft.com/office/drawing/2014/main" id="{E47A6E8C-1C7D-6B4A-6E24-71B19A1A48BC}"/>
              </a:ext>
            </a:extLst>
          </p:cNvPr>
          <p:cNvPicPr>
            <a:picLocks/>
          </p:cNvPicPr>
          <p:nvPr/>
        </p:nvPicPr>
        <p:blipFill rotWithShape="1">
          <a:blip r:embed="rId5">
            <a:extLst>
              <a:ext uri="{BEBA8EAE-BF5A-486C-A8C5-ECC9F3942E4B}">
                <a14:imgProps xmlns:a14="http://schemas.microsoft.com/office/drawing/2010/main">
                  <a14:imgLayer r:embed="rId6">
                    <a14:imgEffect>
                      <a14:sharpenSoften amount="-100000"/>
                    </a14:imgEffect>
                    <a14:imgEffect>
                      <a14:brightnessContrast bright="-40000"/>
                    </a14:imgEffect>
                  </a14:imgLayer>
                </a14:imgProps>
              </a:ext>
            </a:extLst>
          </a:blip>
          <a:srcRect l="10419" t="63" r="9199"/>
          <a:stretch/>
        </p:blipFill>
        <p:spPr>
          <a:xfrm>
            <a:off x="1001485" y="863978"/>
            <a:ext cx="6339491" cy="5583960"/>
          </a:xfrm>
          <a:prstGeom prst="rect">
            <a:avLst/>
          </a:prstGeom>
          <a:solidFill>
            <a:srgbClr val="FFFFFF">
              <a:shade val="85000"/>
            </a:srgbClr>
          </a:solidFill>
          <a:ln>
            <a:solidFill>
              <a:schemeClr val="bg1"/>
            </a:solidFill>
          </a:ln>
          <a:effectLst>
            <a:outerShdw blurRad="63500" sx="101000" sy="101000" algn="ctr" rotWithShape="0">
              <a:srgbClr val="FFFEDF">
                <a:alpha val="40000"/>
              </a:srgbClr>
            </a:outerShdw>
          </a:effectLst>
        </p:spPr>
      </p:pic>
      <p:sp>
        <p:nvSpPr>
          <p:cNvPr id="7" name="Rectangle 6">
            <a:extLst>
              <a:ext uri="{FF2B5EF4-FFF2-40B4-BE49-F238E27FC236}">
                <a16:creationId xmlns:a16="http://schemas.microsoft.com/office/drawing/2014/main" id="{BC930CDA-5914-4277-1647-22E44CE7E8F3}"/>
              </a:ext>
            </a:extLst>
          </p:cNvPr>
          <p:cNvSpPr>
            <a:spLocks/>
          </p:cNvSpPr>
          <p:nvPr/>
        </p:nvSpPr>
        <p:spPr>
          <a:xfrm>
            <a:off x="1089999" y="874333"/>
            <a:ext cx="6250977" cy="460406"/>
          </a:xfrm>
          <a:prstGeom prst="rect">
            <a:avLst/>
          </a:prstGeom>
          <a:effectLst>
            <a:outerShdw blurRad="50800" dist="38100" dir="2700000" algn="tl" rotWithShape="0">
              <a:prstClr val="black">
                <a:alpha val="40000"/>
              </a:prstClr>
            </a:outerShdw>
          </a:effectLst>
        </p:spPr>
        <p:txBody>
          <a:bodyPr wrap="square">
            <a:spAutoFit/>
          </a:bodyPr>
          <a:lstStyle/>
          <a:p>
            <a:pPr marL="0" marR="0" lvl="0" indent="0" algn="ctr" defTabSz="911931" rtl="0" eaLnBrk="1" fontAlgn="auto" latinLnBrk="0" hangingPunct="1">
              <a:lnSpc>
                <a:spcPct val="100000"/>
              </a:lnSpc>
              <a:spcBef>
                <a:spcPts val="598"/>
              </a:spcBef>
              <a:spcAft>
                <a:spcPts val="0"/>
              </a:spcAft>
              <a:buClrTx/>
              <a:buSzTx/>
              <a:buFontTx/>
              <a:buNone/>
              <a:tabLst/>
              <a:defRPr/>
            </a:pPr>
            <a:r>
              <a:rPr kumimoji="0" lang="en-GB" sz="2394" b="1" i="0" u="none" strike="noStrike" kern="1200" cap="none" spc="0" normalizeH="0" baseline="0" noProof="0">
                <a:ln>
                  <a:noFill/>
                </a:ln>
                <a:solidFill>
                  <a:srgbClr val="FFC000"/>
                </a:solidFill>
                <a:effectLst>
                  <a:outerShdw blurRad="50800" dist="38100" dir="2700000" algn="tl" rotWithShape="0">
                    <a:prstClr val="black">
                      <a:alpha val="40000"/>
                    </a:prstClr>
                  </a:outerShdw>
                </a:effectLst>
                <a:uLnTx/>
                <a:uFillTx/>
                <a:latin typeface="Arial" panose="020B0604020202020204" pitchFamily="34" charset="0"/>
                <a:ea typeface="MS PGothic" pitchFamily="34" charset="-128"/>
                <a:cs typeface="Arial" panose="020B0604020202020204" pitchFamily="34" charset="0"/>
              </a:rPr>
              <a:t>Upgraded FutureEO</a:t>
            </a:r>
            <a:endParaRPr kumimoji="0" lang="en-GB" sz="1795" b="1" i="0" u="none" strike="noStrike" kern="1200" cap="none" spc="0" normalizeH="0" baseline="0" noProof="0">
              <a:ln>
                <a:noFill/>
              </a:ln>
              <a:solidFill>
                <a:srgbClr val="FFC000"/>
              </a:solidFill>
              <a:effectLst>
                <a:outerShdw blurRad="50800" dist="38100" dir="2700000" algn="tl" rotWithShape="0">
                  <a:prstClr val="black">
                    <a:alpha val="40000"/>
                  </a:prstClr>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8" name="!! Copernicus">
            <a:extLst>
              <a:ext uri="{FF2B5EF4-FFF2-40B4-BE49-F238E27FC236}">
                <a16:creationId xmlns:a16="http://schemas.microsoft.com/office/drawing/2014/main" id="{9D5AD6FE-B84A-A6CE-0D6D-9341F8C0381C}"/>
              </a:ext>
            </a:extLst>
          </p:cNvPr>
          <p:cNvGrpSpPr>
            <a:grpSpLocks noChangeAspect="1"/>
          </p:cNvGrpSpPr>
          <p:nvPr/>
        </p:nvGrpSpPr>
        <p:grpSpPr>
          <a:xfrm>
            <a:off x="8206130" y="1190552"/>
            <a:ext cx="3192048" cy="2192440"/>
            <a:chOff x="5590225" y="2437089"/>
            <a:chExt cx="3030290" cy="2081341"/>
          </a:xfrm>
        </p:grpSpPr>
        <p:pic>
          <p:nvPicPr>
            <p:cNvPr id="11" name="Picture 4" descr="ESA - Copernicus Sentinel Expansion missions">
              <a:extLst>
                <a:ext uri="{FF2B5EF4-FFF2-40B4-BE49-F238E27FC236}">
                  <a16:creationId xmlns:a16="http://schemas.microsoft.com/office/drawing/2014/main" id="{D3A1787E-C667-50BE-DF56-A5B8B840053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2339" t="6812" r="26663" b="6628"/>
            <a:stretch/>
          </p:blipFill>
          <p:spPr bwMode="auto">
            <a:xfrm>
              <a:off x="5590225" y="2440476"/>
              <a:ext cx="3030290" cy="2077954"/>
            </a:xfrm>
            <a:prstGeom prst="rect">
              <a:avLst/>
            </a:prstGeom>
            <a:solidFill>
              <a:srgbClr val="FFFFFF">
                <a:shade val="85000"/>
              </a:srgbClr>
            </a:solidFill>
            <a:ln>
              <a:solidFill>
                <a:schemeClr val="bg1"/>
              </a:solidFill>
            </a:ln>
            <a:effectLst/>
          </p:spPr>
        </p:pic>
        <p:sp>
          <p:nvSpPr>
            <p:cNvPr id="18" name="Rectangle 17">
              <a:extLst>
                <a:ext uri="{FF2B5EF4-FFF2-40B4-BE49-F238E27FC236}">
                  <a16:creationId xmlns:a16="http://schemas.microsoft.com/office/drawing/2014/main" id="{57F145F5-E101-1121-CBA4-9CAC4204F4F7}"/>
                </a:ext>
              </a:extLst>
            </p:cNvPr>
            <p:cNvSpPr/>
            <p:nvPr/>
          </p:nvSpPr>
          <p:spPr>
            <a:xfrm>
              <a:off x="5601064" y="2437089"/>
              <a:ext cx="3011230" cy="555142"/>
            </a:xfrm>
            <a:prstGeom prst="rect">
              <a:avLst/>
            </a:prstGeom>
            <a:effectLst/>
          </p:spPr>
          <p:txBody>
            <a:bodyPr wrap="square">
              <a:spAutoFit/>
            </a:bodyPr>
            <a:lstStyle/>
            <a:p>
              <a:pPr marL="0" marR="0" lvl="0" indent="0" algn="l" defTabSz="909469" rtl="0" eaLnBrk="0" fontAlgn="base" latinLnBrk="0" hangingPunct="0">
                <a:lnSpc>
                  <a:spcPct val="100000"/>
                </a:lnSpc>
                <a:spcBef>
                  <a:spcPts val="0"/>
                </a:spcBef>
                <a:spcAft>
                  <a:spcPct val="0"/>
                </a:spcAft>
                <a:buClrTx/>
                <a:buSzTx/>
                <a:buFontTx/>
                <a:buNone/>
                <a:tabLst/>
                <a:defRPr/>
              </a:pPr>
              <a:r>
                <a:rPr kumimoji="0" lang="en-GB" sz="1600" b="1" i="0" u="none" strike="noStrike" kern="1200" cap="none" spc="0" normalizeH="0" baseline="0" noProof="0">
                  <a:ln>
                    <a:noFill/>
                  </a:ln>
                  <a:solidFill>
                    <a:srgbClr val="FFC000"/>
                  </a:solidFill>
                  <a:effectLst>
                    <a:outerShdw blurRad="50800" dist="38100" dir="2700000" algn="tl" rotWithShape="0">
                      <a:prstClr val="black">
                        <a:alpha val="40000"/>
                      </a:prstClr>
                    </a:outerShdw>
                  </a:effectLst>
                  <a:uLnTx/>
                  <a:uFillTx/>
                  <a:latin typeface="Arial" panose="020B0604020202020204" pitchFamily="34" charset="0"/>
                  <a:ea typeface="MS PGothic" pitchFamily="34" charset="-128"/>
                  <a:cs typeface="Arial" panose="020B0604020202020204" pitchFamily="34" charset="0"/>
                </a:rPr>
                <a:t>Copernicus</a:t>
              </a:r>
              <a:r>
                <a:rPr kumimoji="0" lang="en-GB" sz="1600" b="1"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pitchFamily="34" charset="-128"/>
                  <a:cs typeface="Arial" panose="020B0604020202020204" pitchFamily="34" charset="0"/>
                </a:rPr>
                <a:t> </a:t>
              </a:r>
              <a:br>
                <a:rPr kumimoji="0" lang="en-GB" sz="1600" b="1"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pitchFamily="34" charset="-128"/>
                  <a:cs typeface="Arial" panose="020B0604020202020204" pitchFamily="34" charset="0"/>
                </a:rPr>
              </a:br>
              <a:r>
                <a:rPr kumimoji="0" lang="en-GB" sz="1600" b="0" i="1" u="none" strike="noStrike" kern="1200" cap="none" spc="0" normalizeH="0" baseline="0" noProof="0">
                  <a:ln>
                    <a:noFill/>
                  </a:ln>
                  <a:solidFill>
                    <a:srgbClr val="FFC000"/>
                  </a:solidFill>
                  <a:effectLst>
                    <a:outerShdw blurRad="50800" dist="38100" dir="2700000" algn="tl" rotWithShape="0">
                      <a:prstClr val="black">
                        <a:alpha val="40000"/>
                      </a:prstClr>
                    </a:outerShdw>
                  </a:effectLst>
                  <a:uLnTx/>
                  <a:uFillTx/>
                  <a:latin typeface="Arial" panose="020B0604020202020204" pitchFamily="34" charset="0"/>
                  <a:ea typeface="MS PGothic" pitchFamily="34" charset="-128"/>
                  <a:cs typeface="Arial" panose="020B0604020202020204" pitchFamily="34" charset="0"/>
                </a:rPr>
                <a:t>(CSC-4 Phase-3)</a:t>
              </a:r>
              <a:endParaRPr kumimoji="0" lang="en-GB" sz="1600" b="1" i="1" u="none" strike="noStrike" kern="1200" cap="none" spc="0" normalizeH="0" baseline="0" noProof="0">
                <a:ln>
                  <a:noFill/>
                </a:ln>
                <a:solidFill>
                  <a:srgbClr val="FFC000"/>
                </a:solidFill>
                <a:effectLst>
                  <a:outerShdw blurRad="50800" dist="38100" dir="2700000" algn="tl" rotWithShape="0">
                    <a:prstClr val="black">
                      <a:alpha val="40000"/>
                    </a:prstClr>
                  </a:outerShdw>
                </a:effectLst>
                <a:uLnTx/>
                <a:uFillTx/>
                <a:latin typeface="Arial" panose="020B0604020202020204" pitchFamily="34" charset="0"/>
                <a:ea typeface="MS PGothic" pitchFamily="34" charset="-128"/>
                <a:cs typeface="Arial" panose="020B0604020202020204" pitchFamily="34" charset="0"/>
              </a:endParaRPr>
            </a:p>
          </p:txBody>
        </p:sp>
      </p:grpSp>
      <p:grpSp>
        <p:nvGrpSpPr>
          <p:cNvPr id="26" name="!! InCubed">
            <a:extLst>
              <a:ext uri="{FF2B5EF4-FFF2-40B4-BE49-F238E27FC236}">
                <a16:creationId xmlns:a16="http://schemas.microsoft.com/office/drawing/2014/main" id="{6AE93263-71FF-68DF-94BD-E19EBAAEA1D9}"/>
              </a:ext>
            </a:extLst>
          </p:cNvPr>
          <p:cNvGrpSpPr>
            <a:grpSpLocks noChangeAspect="1"/>
          </p:cNvGrpSpPr>
          <p:nvPr/>
        </p:nvGrpSpPr>
        <p:grpSpPr>
          <a:xfrm>
            <a:off x="8206131" y="5026599"/>
            <a:ext cx="1532503" cy="1154639"/>
            <a:chOff x="8593491" y="3067705"/>
            <a:chExt cx="2191033" cy="1490341"/>
          </a:xfrm>
        </p:grpSpPr>
        <p:pic>
          <p:nvPicPr>
            <p:cNvPr id="31" name="Picture 2" descr="InCubed">
              <a:extLst>
                <a:ext uri="{FF2B5EF4-FFF2-40B4-BE49-F238E27FC236}">
                  <a16:creationId xmlns:a16="http://schemas.microsoft.com/office/drawing/2014/main" id="{D99DFD64-38E5-7785-BAAC-90071BF6067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l="17583" t="3043" r="19142" b="24026"/>
            <a:stretch/>
          </p:blipFill>
          <p:spPr bwMode="auto">
            <a:xfrm>
              <a:off x="8593492" y="3095923"/>
              <a:ext cx="2191032" cy="1462123"/>
            </a:xfrm>
            <a:prstGeom prst="rect">
              <a:avLst/>
            </a:prstGeom>
            <a:solidFill>
              <a:srgbClr val="FFFFFF">
                <a:shade val="85000"/>
              </a:srgbClr>
            </a:solidFill>
            <a:ln>
              <a:solidFill>
                <a:schemeClr val="bg1"/>
              </a:solidFill>
            </a:ln>
            <a:effectLst/>
          </p:spPr>
        </p:pic>
        <p:sp>
          <p:nvSpPr>
            <p:cNvPr id="32" name="Rectangle 31">
              <a:extLst>
                <a:ext uri="{FF2B5EF4-FFF2-40B4-BE49-F238E27FC236}">
                  <a16:creationId xmlns:a16="http://schemas.microsoft.com/office/drawing/2014/main" id="{F58188AD-D6ED-9B83-0382-F1AFABEC9AB9}"/>
                </a:ext>
              </a:extLst>
            </p:cNvPr>
            <p:cNvSpPr/>
            <p:nvPr/>
          </p:nvSpPr>
          <p:spPr>
            <a:xfrm>
              <a:off x="8593491" y="3067705"/>
              <a:ext cx="2191033" cy="475718"/>
            </a:xfrm>
            <a:prstGeom prst="rect">
              <a:avLst/>
            </a:prstGeom>
            <a:effectLst/>
          </p:spPr>
          <p:txBody>
            <a:bodyPr wrap="square">
              <a:spAutoFit/>
            </a:bodyPr>
            <a:lstStyle/>
            <a:p>
              <a:pPr marL="0" marR="0" lvl="0" indent="0" algn="ctr" defTabSz="909469" rtl="0" eaLnBrk="0" fontAlgn="base" latinLnBrk="0" hangingPunct="0">
                <a:lnSpc>
                  <a:spcPct val="100000"/>
                </a:lnSpc>
                <a:spcBef>
                  <a:spcPts val="596"/>
                </a:spcBef>
                <a:spcAft>
                  <a:spcPct val="0"/>
                </a:spcAft>
                <a:buClrTx/>
                <a:buSzTx/>
                <a:buFontTx/>
                <a:buNone/>
                <a:tabLst/>
                <a:defRPr/>
              </a:pPr>
              <a:r>
                <a:rPr kumimoji="0" lang="en-GB" sz="1795" b="1" i="0" u="none" strike="noStrike" kern="1200" cap="none" spc="0" normalizeH="0" baseline="0" noProof="0">
                  <a:ln>
                    <a:noFill/>
                  </a:ln>
                  <a:solidFill>
                    <a:srgbClr val="FFC000"/>
                  </a:solidFill>
                  <a:effectLst>
                    <a:outerShdw blurRad="50800" dist="38100" dir="2700000" algn="tl" rotWithShape="0">
                      <a:prstClr val="black">
                        <a:alpha val="40000"/>
                      </a:prstClr>
                    </a:outerShdw>
                  </a:effectLst>
                  <a:uLnTx/>
                  <a:uFillTx/>
                  <a:latin typeface="Arial" panose="020B0604020202020204" pitchFamily="34" charset="0"/>
                  <a:ea typeface="MS PGothic" pitchFamily="34" charset="-128"/>
                  <a:cs typeface="Arial" panose="020B0604020202020204" pitchFamily="34" charset="0"/>
                </a:rPr>
                <a:t>InCubed-3</a:t>
              </a:r>
            </a:p>
          </p:txBody>
        </p:sp>
      </p:grpSp>
      <p:grpSp>
        <p:nvGrpSpPr>
          <p:cNvPr id="41" name="!! Thruths">
            <a:extLst>
              <a:ext uri="{FF2B5EF4-FFF2-40B4-BE49-F238E27FC236}">
                <a16:creationId xmlns:a16="http://schemas.microsoft.com/office/drawing/2014/main" id="{7FA7559F-85EB-EEAD-CB0A-473818CD4B6D}"/>
              </a:ext>
            </a:extLst>
          </p:cNvPr>
          <p:cNvGrpSpPr/>
          <p:nvPr/>
        </p:nvGrpSpPr>
        <p:grpSpPr>
          <a:xfrm>
            <a:off x="8770876" y="3622046"/>
            <a:ext cx="2062557" cy="1254136"/>
            <a:chOff x="3339124" y="4820375"/>
            <a:chExt cx="2530762" cy="1460076"/>
          </a:xfrm>
        </p:grpSpPr>
        <p:pic>
          <p:nvPicPr>
            <p:cNvPr id="42" name="Picture 41">
              <a:extLst>
                <a:ext uri="{FF2B5EF4-FFF2-40B4-BE49-F238E27FC236}">
                  <a16:creationId xmlns:a16="http://schemas.microsoft.com/office/drawing/2014/main" id="{07AF6F71-35E9-7AB3-D565-4E0680EC4B03}"/>
                </a:ext>
              </a:extLst>
            </p:cNvPr>
            <p:cNvPicPr>
              <a:picLocks noChangeAspect="1"/>
            </p:cNvPicPr>
            <p:nvPr/>
          </p:nvPicPr>
          <p:blipFill rotWithShape="1">
            <a:blip r:embed="rId11"/>
            <a:srcRect l="-1" t="7449" r="814" b="7191"/>
            <a:stretch/>
          </p:blipFill>
          <p:spPr>
            <a:xfrm>
              <a:off x="3341635" y="4820375"/>
              <a:ext cx="2528251" cy="1460076"/>
            </a:xfrm>
            <a:prstGeom prst="rect">
              <a:avLst/>
            </a:prstGeom>
            <a:ln>
              <a:solidFill>
                <a:schemeClr val="bg1"/>
              </a:solidFill>
            </a:ln>
            <a:effectLst>
              <a:innerShdw blurRad="114300" dist="50800">
                <a:srgbClr val="000000">
                  <a:alpha val="0"/>
                </a:srgbClr>
              </a:innerShdw>
            </a:effectLst>
          </p:spPr>
        </p:pic>
        <p:sp>
          <p:nvSpPr>
            <p:cNvPr id="44" name="Rectangle 43">
              <a:extLst>
                <a:ext uri="{FF2B5EF4-FFF2-40B4-BE49-F238E27FC236}">
                  <a16:creationId xmlns:a16="http://schemas.microsoft.com/office/drawing/2014/main" id="{104CD145-144D-F36B-A32F-908CE4340644}"/>
                </a:ext>
              </a:extLst>
            </p:cNvPr>
            <p:cNvSpPr/>
            <p:nvPr/>
          </p:nvSpPr>
          <p:spPr>
            <a:xfrm>
              <a:off x="3339124" y="4825909"/>
              <a:ext cx="1931109" cy="341949"/>
            </a:xfrm>
            <a:prstGeom prst="rect">
              <a:avLst/>
            </a:prstGeom>
            <a:effectLst>
              <a:outerShdw blurRad="50800" dist="38100" dir="2700000" algn="tl" rotWithShape="0">
                <a:prstClr val="black">
                  <a:alpha val="40000"/>
                </a:prstClr>
              </a:outerShdw>
            </a:effectLst>
          </p:spPr>
          <p:txBody>
            <a:bodyPr wrap="square">
              <a:spAutoFit/>
            </a:bodyPr>
            <a:lstStyle/>
            <a:p>
              <a:pPr marL="0" marR="0" lvl="0" indent="0" algn="l" defTabSz="909469" rtl="0" eaLnBrk="0" fontAlgn="base" latinLnBrk="0" hangingPunct="0">
                <a:lnSpc>
                  <a:spcPct val="100000"/>
                </a:lnSpc>
                <a:spcBef>
                  <a:spcPts val="596"/>
                </a:spcBef>
                <a:spcAft>
                  <a:spcPct val="0"/>
                </a:spcAft>
                <a:buClrTx/>
                <a:buSzTx/>
                <a:buFontTx/>
                <a:buNone/>
                <a:tabLst/>
                <a:defRPr/>
              </a:pPr>
              <a:r>
                <a:rPr kumimoji="0" lang="en-GB" sz="2188" b="1" i="0" u="none" strike="noStrike" kern="1200" cap="none" spc="0" normalizeH="0" baseline="0" noProof="0">
                  <a:ln>
                    <a:noFill/>
                  </a:ln>
                  <a:solidFill>
                    <a:srgbClr val="FFC000"/>
                  </a:solidFill>
                  <a:effectLst>
                    <a:outerShdw blurRad="50800" dist="38100" dir="2700000" algn="tl" rotWithShape="0">
                      <a:prstClr val="black">
                        <a:alpha val="40000"/>
                      </a:prstClr>
                    </a:outerShdw>
                  </a:effectLst>
                  <a:uLnTx/>
                  <a:uFillTx/>
                  <a:latin typeface="Arial" panose="020B0604020202020204" pitchFamily="34" charset="0"/>
                  <a:ea typeface="MS PGothic" pitchFamily="34" charset="-128"/>
                  <a:cs typeface="Arial" panose="020B0604020202020204" pitchFamily="34" charset="0"/>
                </a:rPr>
                <a:t>TRUTHS</a:t>
              </a:r>
            </a:p>
          </p:txBody>
        </p:sp>
      </p:grpSp>
      <p:grpSp>
        <p:nvGrpSpPr>
          <p:cNvPr id="4143" name="Group 4142">
            <a:extLst>
              <a:ext uri="{FF2B5EF4-FFF2-40B4-BE49-F238E27FC236}">
                <a16:creationId xmlns:a16="http://schemas.microsoft.com/office/drawing/2014/main" id="{319AFA54-E39E-DBFF-7750-020014274E4E}"/>
              </a:ext>
            </a:extLst>
          </p:cNvPr>
          <p:cNvGrpSpPr>
            <a:grpSpLocks/>
          </p:cNvGrpSpPr>
          <p:nvPr/>
        </p:nvGrpSpPr>
        <p:grpSpPr>
          <a:xfrm>
            <a:off x="5584214" y="4706152"/>
            <a:ext cx="1519840" cy="1571237"/>
            <a:chOff x="4800603" y="2758342"/>
            <a:chExt cx="1523996" cy="1575533"/>
          </a:xfrm>
        </p:grpSpPr>
        <p:pic>
          <p:nvPicPr>
            <p:cNvPr id="4127" name="Picture 4" descr="ESA - Scouts: ESA's agile research missions">
              <a:extLst>
                <a:ext uri="{FF2B5EF4-FFF2-40B4-BE49-F238E27FC236}">
                  <a16:creationId xmlns:a16="http://schemas.microsoft.com/office/drawing/2014/main" id="{65FA63A7-F6C6-A621-3ABD-07C43BDE3914}"/>
                </a:ext>
              </a:extLst>
            </p:cNvPr>
            <p:cNvPicPr>
              <a:picLocks noChangeAspect="1" noChangeArrowheads="1"/>
            </p:cNvPicPr>
            <p:nvPr/>
          </p:nvPicPr>
          <p:blipFill rotWithShape="1">
            <a:blip r:embed="rId12">
              <a:alphaModFix amt="85000"/>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l="17024" r="28567"/>
            <a:stretch/>
          </p:blipFill>
          <p:spPr bwMode="auto">
            <a:xfrm>
              <a:off x="4800603" y="2758342"/>
              <a:ext cx="1523996" cy="1575533"/>
            </a:xfrm>
            <a:prstGeom prst="roundRect">
              <a:avLst>
                <a:gd name="adj" fmla="val 3789"/>
              </a:avLst>
            </a:prstGeom>
            <a:noFill/>
            <a:ln>
              <a:noFill/>
            </a:ln>
            <a:effectLst/>
          </p:spPr>
        </p:pic>
        <p:sp>
          <p:nvSpPr>
            <p:cNvPr id="4128" name="Rectangle 4127">
              <a:extLst>
                <a:ext uri="{FF2B5EF4-FFF2-40B4-BE49-F238E27FC236}">
                  <a16:creationId xmlns:a16="http://schemas.microsoft.com/office/drawing/2014/main" id="{AA077A10-2EFD-0909-41CA-DC25DBABC4DD}"/>
                </a:ext>
              </a:extLst>
            </p:cNvPr>
            <p:cNvSpPr/>
            <p:nvPr/>
          </p:nvSpPr>
          <p:spPr>
            <a:xfrm>
              <a:off x="5103497" y="3253721"/>
              <a:ext cx="918209" cy="584775"/>
            </a:xfrm>
            <a:prstGeom prst="rect">
              <a:avLst/>
            </a:prstGeom>
            <a:ln>
              <a:noFill/>
            </a:ln>
            <a:effectLst/>
          </p:spPr>
          <p:txBody>
            <a:bodyPr wrap="square">
              <a:spAutoFit/>
            </a:bodyPr>
            <a:lstStyle/>
            <a:p>
              <a:pPr marL="0" marR="0" lvl="0" indent="0" algn="ctr" defTabSz="909469" rtl="0" eaLnBrk="0" fontAlgn="base" latinLnBrk="0" hangingPunct="0">
                <a:lnSpc>
                  <a:spcPct val="100000"/>
                </a:lnSpc>
                <a:spcBef>
                  <a:spcPts val="596"/>
                </a:spcBef>
                <a:spcAft>
                  <a:spcPct val="0"/>
                </a:spcAft>
                <a:buClrTx/>
                <a:buSzTx/>
                <a:buFontTx/>
                <a:buNone/>
                <a:tabLst/>
                <a:defRPr/>
              </a:pPr>
              <a:r>
                <a:rPr kumimoji="0" lang="en-GB" sz="1596" b="1" i="0" u="none" strike="noStrike" kern="1200" cap="none" spc="0" normalizeH="0" baseline="0" noProof="0">
                  <a:ln>
                    <a:noFill/>
                  </a:ln>
                  <a:solidFill>
                    <a:srgbClr val="FBAB18">
                      <a:lumMod val="20000"/>
                      <a:lumOff val="80000"/>
                    </a:srgbClr>
                  </a:solidFill>
                  <a:effectLst>
                    <a:outerShdw blurRad="50800" dist="63500" dir="2700000" algn="tl" rotWithShape="0">
                      <a:prstClr val="black">
                        <a:alpha val="54000"/>
                      </a:prstClr>
                    </a:outerShdw>
                  </a:effectLst>
                  <a:uLnTx/>
                  <a:uFillTx/>
                  <a:latin typeface="Arial" panose="020B0604020202020204" pitchFamily="34" charset="0"/>
                  <a:ea typeface="MS PGothic" pitchFamily="34" charset="-128"/>
                  <a:cs typeface="Arial" panose="020B0604020202020204" pitchFamily="34" charset="0"/>
                </a:rPr>
                <a:t>Scouts 5 &amp; 6</a:t>
              </a:r>
            </a:p>
          </p:txBody>
        </p:sp>
      </p:grpSp>
      <p:grpSp>
        <p:nvGrpSpPr>
          <p:cNvPr id="4142" name="Group 4141">
            <a:extLst>
              <a:ext uri="{FF2B5EF4-FFF2-40B4-BE49-F238E27FC236}">
                <a16:creationId xmlns:a16="http://schemas.microsoft.com/office/drawing/2014/main" id="{09A266DB-D285-33CD-5FFD-F231F9C806C4}"/>
              </a:ext>
            </a:extLst>
          </p:cNvPr>
          <p:cNvGrpSpPr>
            <a:grpSpLocks/>
          </p:cNvGrpSpPr>
          <p:nvPr/>
        </p:nvGrpSpPr>
        <p:grpSpPr>
          <a:xfrm>
            <a:off x="3016860" y="1428148"/>
            <a:ext cx="2373820" cy="1710565"/>
            <a:chOff x="730160" y="1509839"/>
            <a:chExt cx="2064967" cy="1598432"/>
          </a:xfrm>
        </p:grpSpPr>
        <p:pic>
          <p:nvPicPr>
            <p:cNvPr id="4133" name="Picture 8" descr="ESA - Towards Earth Explorer 11">
              <a:extLst>
                <a:ext uri="{FF2B5EF4-FFF2-40B4-BE49-F238E27FC236}">
                  <a16:creationId xmlns:a16="http://schemas.microsoft.com/office/drawing/2014/main" id="{5DB5E51F-E374-4983-2F15-CA30B3F4E324}"/>
                </a:ext>
              </a:extLst>
            </p:cNvPr>
            <p:cNvPicPr>
              <a:picLocks noChangeAspect="1" noChangeArrowheads="1"/>
            </p:cNvPicPr>
            <p:nvPr/>
          </p:nvPicPr>
          <p:blipFill rotWithShape="1">
            <a:blip r:embed="rId14">
              <a:alphaModFix amt="85000"/>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l="18421" t="8652" r="18109" b="7136"/>
            <a:stretch/>
          </p:blipFill>
          <p:spPr bwMode="auto">
            <a:xfrm>
              <a:off x="730160" y="1509839"/>
              <a:ext cx="2064967" cy="1598432"/>
            </a:xfrm>
            <a:prstGeom prst="rect">
              <a:avLst/>
            </a:prstGeom>
            <a:ln>
              <a:solidFill>
                <a:schemeClr val="bg1"/>
              </a:solidFill>
            </a:ln>
            <a:effectLst>
              <a:innerShdw blurRad="114300" dist="50800">
                <a:srgbClr val="000000">
                  <a:alpha val="0"/>
                </a:srgbClr>
              </a:innerShdw>
            </a:effectLst>
            <a:extLst>
              <a:ext uri="{909E8E84-426E-40DD-AFC4-6F175D3DCCD1}">
                <a14:hiddenFill xmlns:a14="http://schemas.microsoft.com/office/drawing/2010/main">
                  <a:solidFill>
                    <a:srgbClr val="FFFFFF"/>
                  </a:solidFill>
                </a14:hiddenFill>
              </a:ext>
            </a:extLst>
          </p:spPr>
        </p:pic>
        <p:sp>
          <p:nvSpPr>
            <p:cNvPr id="4134" name="Rectangle 4133">
              <a:extLst>
                <a:ext uri="{FF2B5EF4-FFF2-40B4-BE49-F238E27FC236}">
                  <a16:creationId xmlns:a16="http://schemas.microsoft.com/office/drawing/2014/main" id="{9D1A7D31-89DC-D24C-AED9-E34BC93DAE85}"/>
                </a:ext>
              </a:extLst>
            </p:cNvPr>
            <p:cNvSpPr/>
            <p:nvPr/>
          </p:nvSpPr>
          <p:spPr>
            <a:xfrm>
              <a:off x="1027619" y="2024972"/>
              <a:ext cx="1412170" cy="561030"/>
            </a:xfrm>
            <a:prstGeom prst="rect">
              <a:avLst/>
            </a:prstGeom>
            <a:ln>
              <a:noFill/>
            </a:ln>
            <a:effectLst/>
          </p:spPr>
          <p:txBody>
            <a:bodyPr wrap="square">
              <a:spAutoFit/>
            </a:bodyPr>
            <a:lstStyle/>
            <a:p>
              <a:pPr marL="0" marR="0" lvl="0" indent="0" algn="ctr" defTabSz="909469" rtl="0" eaLnBrk="0" fontAlgn="base" latinLnBrk="0" hangingPunct="0">
                <a:lnSpc>
                  <a:spcPct val="100000"/>
                </a:lnSpc>
                <a:spcBef>
                  <a:spcPts val="596"/>
                </a:spcBef>
                <a:spcAft>
                  <a:spcPct val="0"/>
                </a:spcAft>
                <a:buClrTx/>
                <a:buSzTx/>
                <a:buFontTx/>
                <a:buNone/>
                <a:tabLst/>
                <a:defRPr/>
              </a:pPr>
              <a:r>
                <a:rPr kumimoji="0" lang="en-GB" sz="1800" b="1" i="0" u="none" strike="noStrike" kern="1200" cap="none" spc="0" normalizeH="0" baseline="0" noProof="0">
                  <a:ln>
                    <a:noFill/>
                  </a:ln>
                  <a:solidFill>
                    <a:srgbClr val="FBAB18">
                      <a:lumMod val="20000"/>
                      <a:lumOff val="80000"/>
                    </a:srgbClr>
                  </a:solidFill>
                  <a:effectLst>
                    <a:outerShdw blurRad="50800" dist="63500" dir="2700000" algn="tl" rotWithShape="0">
                      <a:prstClr val="black">
                        <a:alpha val="54000"/>
                      </a:prstClr>
                    </a:outerShdw>
                  </a:effectLst>
                  <a:uLnTx/>
                  <a:uFillTx/>
                  <a:latin typeface="Arial" panose="020B0604020202020204" pitchFamily="34" charset="0"/>
                  <a:ea typeface="MS PGothic" pitchFamily="34" charset="-128"/>
                  <a:cs typeface="Arial" panose="020B0604020202020204" pitchFamily="34" charset="0"/>
                </a:rPr>
                <a:t>Earth Explorer 11</a:t>
              </a:r>
            </a:p>
          </p:txBody>
        </p:sp>
      </p:grpSp>
      <p:grpSp>
        <p:nvGrpSpPr>
          <p:cNvPr id="4141" name="Group 4140">
            <a:extLst>
              <a:ext uri="{FF2B5EF4-FFF2-40B4-BE49-F238E27FC236}">
                <a16:creationId xmlns:a16="http://schemas.microsoft.com/office/drawing/2014/main" id="{080BCFDA-2423-A1E1-1EF4-888F636F99E2}"/>
              </a:ext>
            </a:extLst>
          </p:cNvPr>
          <p:cNvGrpSpPr>
            <a:grpSpLocks/>
          </p:cNvGrpSpPr>
          <p:nvPr/>
        </p:nvGrpSpPr>
        <p:grpSpPr>
          <a:xfrm>
            <a:off x="3289378" y="4859092"/>
            <a:ext cx="2026317" cy="1265357"/>
            <a:chOff x="3955353" y="5049704"/>
            <a:chExt cx="2143915" cy="1315965"/>
          </a:xfrm>
        </p:grpSpPr>
        <p:pic>
          <p:nvPicPr>
            <p:cNvPr id="4136" name="Picture 10" descr="Capturing Today's (and Tomorrow's) Constellations XyHt, 57% OFF">
              <a:extLst>
                <a:ext uri="{FF2B5EF4-FFF2-40B4-BE49-F238E27FC236}">
                  <a16:creationId xmlns:a16="http://schemas.microsoft.com/office/drawing/2014/main" id="{F06B787E-C31E-FB63-8FDC-D75EDB11BFE5}"/>
                </a:ext>
              </a:extLst>
            </p:cNvPr>
            <p:cNvPicPr>
              <a:picLocks noChangeAspect="1" noChangeArrowheads="1"/>
            </p:cNvPicPr>
            <p:nvPr/>
          </p:nvPicPr>
          <p:blipFill rotWithShape="1">
            <a:blip r:embed="rId16">
              <a:alphaModFix amt="85000"/>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rcRect l="5800" t="362" r="15648" b="3207"/>
            <a:stretch/>
          </p:blipFill>
          <p:spPr bwMode="auto">
            <a:xfrm>
              <a:off x="3955353" y="5049704"/>
              <a:ext cx="2143915" cy="1315965"/>
            </a:xfrm>
            <a:prstGeom prst="roundRect">
              <a:avLst>
                <a:gd name="adj" fmla="val 4115"/>
              </a:avLst>
            </a:prstGeom>
            <a:ln>
              <a:noFill/>
            </a:ln>
            <a:effectLst>
              <a:innerShdw blurRad="114300" dist="50800">
                <a:srgbClr val="000000">
                  <a:alpha val="0"/>
                </a:srgbClr>
              </a:innerShdw>
            </a:effectLst>
            <a:extLst>
              <a:ext uri="{909E8E84-426E-40DD-AFC4-6F175D3DCCD1}">
                <a14:hiddenFill xmlns:a14="http://schemas.microsoft.com/office/drawing/2010/main">
                  <a:solidFill>
                    <a:srgbClr val="FFFFFF"/>
                  </a:solidFill>
                </a14:hiddenFill>
              </a:ext>
            </a:extLst>
          </p:spPr>
        </p:pic>
        <p:sp>
          <p:nvSpPr>
            <p:cNvPr id="4137" name="Rectangle 4136">
              <a:extLst>
                <a:ext uri="{FF2B5EF4-FFF2-40B4-BE49-F238E27FC236}">
                  <a16:creationId xmlns:a16="http://schemas.microsoft.com/office/drawing/2014/main" id="{93AE2C50-6198-2CFE-F390-3A52A0707247}"/>
                </a:ext>
              </a:extLst>
            </p:cNvPr>
            <p:cNvSpPr/>
            <p:nvPr/>
          </p:nvSpPr>
          <p:spPr>
            <a:xfrm>
              <a:off x="4207365" y="5412353"/>
              <a:ext cx="1654640" cy="608163"/>
            </a:xfrm>
            <a:prstGeom prst="rect">
              <a:avLst/>
            </a:prstGeom>
            <a:ln>
              <a:noFill/>
            </a:ln>
            <a:effectLst/>
          </p:spPr>
          <p:txBody>
            <a:bodyPr wrap="square">
              <a:spAutoFit/>
            </a:bodyPr>
            <a:lstStyle/>
            <a:p>
              <a:pPr marL="0" marR="0" lvl="0" indent="0" algn="ctr" defTabSz="909469" rtl="0" eaLnBrk="0" fontAlgn="base" latinLnBrk="0" hangingPunct="0">
                <a:lnSpc>
                  <a:spcPct val="100000"/>
                </a:lnSpc>
                <a:spcBef>
                  <a:spcPts val="596"/>
                </a:spcBef>
                <a:spcAft>
                  <a:spcPct val="0"/>
                </a:spcAft>
                <a:buClrTx/>
                <a:buSzTx/>
                <a:buFontTx/>
                <a:buNone/>
                <a:tabLst/>
                <a:defRPr/>
              </a:pPr>
              <a:r>
                <a:rPr kumimoji="0" lang="en-GB" sz="1600" b="1" i="0" u="none" strike="noStrike" kern="1200" cap="none" spc="0" normalizeH="0" baseline="0" noProof="0">
                  <a:ln>
                    <a:noFill/>
                  </a:ln>
                  <a:solidFill>
                    <a:srgbClr val="FBAB18">
                      <a:lumMod val="20000"/>
                      <a:lumOff val="80000"/>
                    </a:srgbClr>
                  </a:solidFill>
                  <a:effectLst>
                    <a:outerShdw blurRad="50800" dist="63500" dir="2700000" algn="tl" rotWithShape="0">
                      <a:prstClr val="black">
                        <a:alpha val="54000"/>
                      </a:prstClr>
                    </a:outerShdw>
                  </a:effectLst>
                  <a:uLnTx/>
                  <a:uFillTx/>
                  <a:latin typeface="Arial" panose="020B0604020202020204" pitchFamily="34" charset="0"/>
                  <a:ea typeface="MS PGothic" pitchFamily="34" charset="-128"/>
                  <a:cs typeface="Arial" panose="020B0604020202020204" pitchFamily="34" charset="0"/>
                </a:rPr>
                <a:t>Hybrid Constellation</a:t>
              </a:r>
            </a:p>
          </p:txBody>
        </p:sp>
      </p:grpSp>
      <p:grpSp>
        <p:nvGrpSpPr>
          <p:cNvPr id="4144" name="Group 4143">
            <a:extLst>
              <a:ext uri="{FF2B5EF4-FFF2-40B4-BE49-F238E27FC236}">
                <a16:creationId xmlns:a16="http://schemas.microsoft.com/office/drawing/2014/main" id="{28DAC4FD-D2AC-A215-7713-7570232900F5}"/>
              </a:ext>
            </a:extLst>
          </p:cNvPr>
          <p:cNvGrpSpPr>
            <a:grpSpLocks/>
          </p:cNvGrpSpPr>
          <p:nvPr/>
        </p:nvGrpSpPr>
        <p:grpSpPr>
          <a:xfrm>
            <a:off x="1270412" y="4710207"/>
            <a:ext cx="1595202" cy="1563127"/>
            <a:chOff x="257824" y="2762408"/>
            <a:chExt cx="1599564" cy="1567401"/>
          </a:xfrm>
        </p:grpSpPr>
        <p:pic>
          <p:nvPicPr>
            <p:cNvPr id="4124" name="Picture 2" descr="Harmony - eoPortal">
              <a:extLst>
                <a:ext uri="{FF2B5EF4-FFF2-40B4-BE49-F238E27FC236}">
                  <a16:creationId xmlns:a16="http://schemas.microsoft.com/office/drawing/2014/main" id="{8A20C411-A185-F4A8-AE8D-05083978A25D}"/>
                </a:ext>
              </a:extLst>
            </p:cNvPr>
            <p:cNvPicPr>
              <a:picLocks noChangeAspect="1" noChangeArrowheads="1"/>
            </p:cNvPicPr>
            <p:nvPr/>
          </p:nvPicPr>
          <p:blipFill rotWithShape="1">
            <a:blip r:embed="rId18">
              <a:alphaModFix amt="85000"/>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l="1" r="37902" b="11925"/>
            <a:stretch/>
          </p:blipFill>
          <p:spPr bwMode="auto">
            <a:xfrm>
              <a:off x="257824" y="2762408"/>
              <a:ext cx="1599564" cy="1567401"/>
            </a:xfrm>
            <a:prstGeom prst="roundRect">
              <a:avLst>
                <a:gd name="adj" fmla="val 4125"/>
              </a:avLst>
            </a:prstGeom>
            <a:noFill/>
            <a:ln>
              <a:noFill/>
            </a:ln>
            <a:effectLst/>
          </p:spPr>
        </p:pic>
        <p:sp>
          <p:nvSpPr>
            <p:cNvPr id="4125" name="Rectangle 4124">
              <a:extLst>
                <a:ext uri="{FF2B5EF4-FFF2-40B4-BE49-F238E27FC236}">
                  <a16:creationId xmlns:a16="http://schemas.microsoft.com/office/drawing/2014/main" id="{B06A67CF-FC92-D0B1-5482-F0084BAE7FDD}"/>
                </a:ext>
              </a:extLst>
            </p:cNvPr>
            <p:cNvSpPr/>
            <p:nvPr/>
          </p:nvSpPr>
          <p:spPr>
            <a:xfrm>
              <a:off x="474550" y="3386382"/>
              <a:ext cx="1166113" cy="338554"/>
            </a:xfrm>
            <a:prstGeom prst="rect">
              <a:avLst/>
            </a:prstGeom>
            <a:ln>
              <a:noFill/>
            </a:ln>
            <a:effectLst/>
          </p:spPr>
          <p:txBody>
            <a:bodyPr wrap="square">
              <a:spAutoFit/>
            </a:bodyPr>
            <a:lstStyle/>
            <a:p>
              <a:pPr marL="0" marR="0" lvl="0" indent="0" algn="ctr" defTabSz="909469" rtl="0" eaLnBrk="0" fontAlgn="base" latinLnBrk="0" hangingPunct="0">
                <a:lnSpc>
                  <a:spcPct val="100000"/>
                </a:lnSpc>
                <a:spcBef>
                  <a:spcPts val="596"/>
                </a:spcBef>
                <a:spcAft>
                  <a:spcPct val="0"/>
                </a:spcAft>
                <a:buClrTx/>
                <a:buSzTx/>
                <a:buFontTx/>
                <a:buNone/>
                <a:tabLst/>
                <a:defRPr/>
              </a:pPr>
              <a:r>
                <a:rPr kumimoji="0" lang="en-GB" sz="1596" b="1" i="0" u="none" strike="noStrike" kern="1200" cap="none" spc="0" normalizeH="0" baseline="0" noProof="0">
                  <a:ln>
                    <a:noFill/>
                  </a:ln>
                  <a:solidFill>
                    <a:srgbClr val="FBAB18">
                      <a:lumMod val="20000"/>
                      <a:lumOff val="80000"/>
                    </a:srgbClr>
                  </a:solidFill>
                  <a:effectLst>
                    <a:outerShdw blurRad="50800" dist="63500" dir="2700000" algn="tl" rotWithShape="0">
                      <a:prstClr val="black">
                        <a:alpha val="54000"/>
                      </a:prstClr>
                    </a:outerShdw>
                  </a:effectLst>
                  <a:uLnTx/>
                  <a:uFillTx/>
                  <a:latin typeface="Arial" panose="020B0604020202020204" pitchFamily="34" charset="0"/>
                  <a:ea typeface="MS PGothic" pitchFamily="34" charset="-128"/>
                  <a:cs typeface="Arial" panose="020B0604020202020204" pitchFamily="34" charset="0"/>
                </a:rPr>
                <a:t>Harmony</a:t>
              </a:r>
            </a:p>
          </p:txBody>
        </p:sp>
      </p:grpSp>
      <p:grpSp>
        <p:nvGrpSpPr>
          <p:cNvPr id="4145" name="Group 4144">
            <a:extLst>
              <a:ext uri="{FF2B5EF4-FFF2-40B4-BE49-F238E27FC236}">
                <a16:creationId xmlns:a16="http://schemas.microsoft.com/office/drawing/2014/main" id="{8CD221F8-3082-8A36-0F39-C7249408E3BB}"/>
              </a:ext>
            </a:extLst>
          </p:cNvPr>
          <p:cNvGrpSpPr>
            <a:grpSpLocks/>
          </p:cNvGrpSpPr>
          <p:nvPr/>
        </p:nvGrpSpPr>
        <p:grpSpPr>
          <a:xfrm>
            <a:off x="5473691" y="1394535"/>
            <a:ext cx="1795848" cy="1628367"/>
            <a:chOff x="2507614" y="2558034"/>
            <a:chExt cx="2164896" cy="2002153"/>
          </a:xfrm>
        </p:grpSpPr>
        <p:pic>
          <p:nvPicPr>
            <p:cNvPr id="4139" name="Picture 4" descr="10+ Sites to Download Over 100K Free Space Background Images">
              <a:extLst>
                <a:ext uri="{FF2B5EF4-FFF2-40B4-BE49-F238E27FC236}">
                  <a16:creationId xmlns:a16="http://schemas.microsoft.com/office/drawing/2014/main" id="{DDB6571F-2E16-70A3-ED01-9670C23B2682}"/>
                </a:ext>
              </a:extLst>
            </p:cNvPr>
            <p:cNvPicPr>
              <a:picLocks noChangeAspect="1" noChangeArrowheads="1"/>
            </p:cNvPicPr>
            <p:nvPr/>
          </p:nvPicPr>
          <p:blipFill rotWithShape="1">
            <a:blip r:embed="rId20">
              <a:alphaModFix amt="85000"/>
              <a:extLst>
                <a:ext uri="{BEBA8EAE-BF5A-486C-A8C5-ECC9F3942E4B}">
                  <a14:imgProps xmlns:a14="http://schemas.microsoft.com/office/drawing/2010/main">
                    <a14:imgLayer r:embed="rId21">
                      <a14:imgEffect>
                        <a14:brightnessContrast bright="40000" contrast="-40000"/>
                      </a14:imgEffect>
                    </a14:imgLayer>
                  </a14:imgProps>
                </a:ext>
                <a:ext uri="{28A0092B-C50C-407E-A947-70E740481C1C}">
                  <a14:useLocalDpi xmlns:a14="http://schemas.microsoft.com/office/drawing/2010/main" val="0"/>
                </a:ext>
              </a:extLst>
            </a:blip>
            <a:srcRect l="18567"/>
            <a:stretch/>
          </p:blipFill>
          <p:spPr bwMode="auto">
            <a:xfrm>
              <a:off x="2508018" y="2801922"/>
              <a:ext cx="2128783" cy="1510018"/>
            </a:xfrm>
            <a:prstGeom prst="rect">
              <a:avLst/>
            </a:prstGeom>
            <a:ln>
              <a:solidFill>
                <a:schemeClr val="bg1"/>
              </a:solidFill>
            </a:ln>
            <a:effectLst>
              <a:innerShdw blurRad="114300" dist="50800">
                <a:srgbClr val="000000">
                  <a:alpha val="0"/>
                </a:srgbClr>
              </a:innerShdw>
            </a:effectLst>
            <a:extLst>
              <a:ext uri="{909E8E84-426E-40DD-AFC4-6F175D3DCCD1}">
                <a14:hiddenFill xmlns:a14="http://schemas.microsoft.com/office/drawing/2010/main">
                  <a:solidFill>
                    <a:srgbClr val="FFFFFF"/>
                  </a:solidFill>
                </a14:hiddenFill>
              </a:ext>
            </a:extLst>
          </p:spPr>
        </p:pic>
        <p:pic>
          <p:nvPicPr>
            <p:cNvPr id="4140" name="Picture 4139">
              <a:extLst>
                <a:ext uri="{FF2B5EF4-FFF2-40B4-BE49-F238E27FC236}">
                  <a16:creationId xmlns:a16="http://schemas.microsoft.com/office/drawing/2014/main" id="{7D378852-A8AC-2278-1501-BB7857097076}"/>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bright="-20000" contrast="20000"/>
                      </a14:imgEffect>
                    </a14:imgLayer>
                  </a14:imgProps>
                </a:ext>
              </a:extLst>
            </a:blip>
            <a:stretch>
              <a:fillRect/>
            </a:stretch>
          </p:blipFill>
          <p:spPr>
            <a:xfrm>
              <a:off x="3037725" y="2558034"/>
              <a:ext cx="1634785" cy="2002153"/>
            </a:xfrm>
            <a:prstGeom prst="rect">
              <a:avLst/>
            </a:prstGeom>
            <a:effectLst>
              <a:softEdge rad="12700"/>
            </a:effectLst>
          </p:spPr>
        </p:pic>
        <p:sp>
          <p:nvSpPr>
            <p:cNvPr id="4131" name="Rectangle 4130">
              <a:extLst>
                <a:ext uri="{FF2B5EF4-FFF2-40B4-BE49-F238E27FC236}">
                  <a16:creationId xmlns:a16="http://schemas.microsoft.com/office/drawing/2014/main" id="{1E146699-E259-FC1E-D09E-0538D23B1DF0}"/>
                </a:ext>
              </a:extLst>
            </p:cNvPr>
            <p:cNvSpPr/>
            <p:nvPr/>
          </p:nvSpPr>
          <p:spPr>
            <a:xfrm>
              <a:off x="2507614" y="3402441"/>
              <a:ext cx="2128782" cy="415133"/>
            </a:xfrm>
            <a:prstGeom prst="rect">
              <a:avLst/>
            </a:prstGeom>
            <a:ln>
              <a:noFill/>
            </a:ln>
            <a:effectLst/>
          </p:spPr>
          <p:txBody>
            <a:bodyPr wrap="square">
              <a:spAutoFit/>
            </a:bodyPr>
            <a:lstStyle/>
            <a:p>
              <a:pPr marL="0" marR="0" lvl="0" indent="0" algn="ctr" defTabSz="909469" rtl="0" eaLnBrk="0" fontAlgn="base" latinLnBrk="0" hangingPunct="0">
                <a:lnSpc>
                  <a:spcPct val="100000"/>
                </a:lnSpc>
                <a:spcBef>
                  <a:spcPts val="596"/>
                </a:spcBef>
                <a:spcAft>
                  <a:spcPct val="0"/>
                </a:spcAft>
                <a:buClrTx/>
                <a:buSzTx/>
                <a:buFontTx/>
                <a:buNone/>
                <a:tabLst/>
                <a:defRPr/>
              </a:pPr>
              <a:r>
                <a:rPr kumimoji="0" lang="en-GB" sz="1596" b="1" i="0" u="none" strike="noStrike" kern="1200" cap="none" spc="0" normalizeH="0" baseline="0" noProof="0">
                  <a:ln>
                    <a:noFill/>
                  </a:ln>
                  <a:solidFill>
                    <a:srgbClr val="FBAB18">
                      <a:lumMod val="20000"/>
                      <a:lumOff val="80000"/>
                    </a:srgbClr>
                  </a:solidFill>
                  <a:effectLst>
                    <a:outerShdw blurRad="50800" dist="63500" dir="2700000" algn="tl" rotWithShape="0">
                      <a:prstClr val="black">
                        <a:alpha val="54000"/>
                      </a:prstClr>
                    </a:outerShdw>
                  </a:effectLst>
                  <a:uLnTx/>
                  <a:uFillTx/>
                  <a:latin typeface="Arial" panose="020B0604020202020204" pitchFamily="34" charset="0"/>
                  <a:ea typeface="MS PGothic" pitchFamily="34" charset="-128"/>
                  <a:cs typeface="Arial" panose="020B0604020202020204" pitchFamily="34" charset="0"/>
                </a:rPr>
                <a:t>NGGM / MAGIC</a:t>
              </a:r>
            </a:p>
          </p:txBody>
        </p:sp>
      </p:grpSp>
      <p:sp>
        <p:nvSpPr>
          <p:cNvPr id="3" name="Rectangle: Rounded Corners 2">
            <a:extLst>
              <a:ext uri="{FF2B5EF4-FFF2-40B4-BE49-F238E27FC236}">
                <a16:creationId xmlns:a16="http://schemas.microsoft.com/office/drawing/2014/main" id="{3AA722D6-BA00-034E-FA5C-E84D0FBD06B6}"/>
              </a:ext>
            </a:extLst>
          </p:cNvPr>
          <p:cNvSpPr>
            <a:spLocks/>
          </p:cNvSpPr>
          <p:nvPr/>
        </p:nvSpPr>
        <p:spPr>
          <a:xfrm>
            <a:off x="1180846" y="3295472"/>
            <a:ext cx="1706274" cy="1265357"/>
          </a:xfrm>
          <a:prstGeom prst="roundRect">
            <a:avLst>
              <a:gd name="adj" fmla="val 2691"/>
            </a:avLst>
          </a:prstGeom>
          <a:solidFill>
            <a:srgbClr val="021126">
              <a:alpha val="75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1" fontAlgn="auto" latinLnBrk="0" hangingPunct="1">
              <a:lnSpc>
                <a:spcPct val="100000"/>
              </a:lnSpc>
              <a:spcBef>
                <a:spcPts val="0"/>
              </a:spcBef>
              <a:spcAft>
                <a:spcPts val="0"/>
              </a:spcAft>
              <a:buClrTx/>
              <a:buSzTx/>
              <a:buFontTx/>
              <a:buNone/>
              <a:tabLst/>
              <a:defRPr/>
            </a:pPr>
            <a:endParaRPr kumimoji="0" lang="en-GB" sz="1795"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A8BB11F8-8678-26AF-4F6A-DCB257EE2427}"/>
              </a:ext>
            </a:extLst>
          </p:cNvPr>
          <p:cNvSpPr>
            <a:spLocks/>
          </p:cNvSpPr>
          <p:nvPr/>
        </p:nvSpPr>
        <p:spPr>
          <a:xfrm>
            <a:off x="1270490" y="3414095"/>
            <a:ext cx="1528244" cy="1138773"/>
          </a:xfrm>
          <a:prstGeom prst="rect">
            <a:avLst/>
          </a:prstGeom>
          <a:ln>
            <a:noFill/>
          </a:ln>
          <a:effectLst/>
        </p:spPr>
        <p:txBody>
          <a:bodyPr wrap="square">
            <a:spAutoFit/>
          </a:bodyPr>
          <a:lstStyle/>
          <a:p>
            <a:pPr marL="0" marR="0" lvl="0" indent="0" algn="ctr" defTabSz="909469" rtl="0" eaLnBrk="0" fontAlgn="base" latinLnBrk="0" hangingPunct="0">
              <a:lnSpc>
                <a:spcPct val="100000"/>
              </a:lnSpc>
              <a:spcBef>
                <a:spcPts val="596"/>
              </a:spcBef>
              <a:spcAft>
                <a:spcPct val="0"/>
              </a:spcAft>
              <a:buClrTx/>
              <a:buSzTx/>
              <a:buFontTx/>
              <a:buNone/>
              <a:tabLst/>
              <a:defRPr/>
            </a:pPr>
            <a:r>
              <a:rPr kumimoji="0" lang="en-GB" sz="1700" b="1" i="0" u="none" strike="noStrike" kern="1200" cap="none" spc="0" normalizeH="0" baseline="0" noProof="0">
                <a:ln>
                  <a:noFill/>
                </a:ln>
                <a:solidFill>
                  <a:srgbClr val="FBAB18">
                    <a:lumMod val="20000"/>
                    <a:lumOff val="80000"/>
                  </a:srgbClr>
                </a:solidFill>
                <a:effectLst>
                  <a:outerShdw blurRad="50800" dist="63500" dir="2700000" algn="tl" rotWithShape="0">
                    <a:prstClr val="black">
                      <a:alpha val="54000"/>
                    </a:prstClr>
                  </a:outerShdw>
                </a:effectLst>
                <a:uLnTx/>
                <a:uFillTx/>
                <a:latin typeface="Arial" panose="020B0604020202020204" pitchFamily="34" charset="0"/>
                <a:ea typeface="MS PGothic" pitchFamily="34" charset="-128"/>
                <a:cs typeface="Arial" panose="020B0604020202020204" pitchFamily="34" charset="0"/>
              </a:rPr>
              <a:t>Mission Management &amp; Ground Segment</a:t>
            </a:r>
          </a:p>
        </p:txBody>
      </p:sp>
      <p:grpSp>
        <p:nvGrpSpPr>
          <p:cNvPr id="17" name="!! DTE">
            <a:extLst>
              <a:ext uri="{FF2B5EF4-FFF2-40B4-BE49-F238E27FC236}">
                <a16:creationId xmlns:a16="http://schemas.microsoft.com/office/drawing/2014/main" id="{1BD779AC-5354-1E26-773A-89C178996D10}"/>
              </a:ext>
            </a:extLst>
          </p:cNvPr>
          <p:cNvGrpSpPr/>
          <p:nvPr/>
        </p:nvGrpSpPr>
        <p:grpSpPr>
          <a:xfrm>
            <a:off x="9787257" y="5004597"/>
            <a:ext cx="1662713" cy="1176643"/>
            <a:chOff x="9373599" y="5271295"/>
            <a:chExt cx="1662713" cy="1176643"/>
          </a:xfrm>
        </p:grpSpPr>
        <p:pic>
          <p:nvPicPr>
            <p:cNvPr id="15" name="Picture 2" descr="Scientists made a 'digital twin' of Earth to simulate possible natural  disasters | Space">
              <a:extLst>
                <a:ext uri="{FF2B5EF4-FFF2-40B4-BE49-F238E27FC236}">
                  <a16:creationId xmlns:a16="http://schemas.microsoft.com/office/drawing/2014/main" id="{68F1533C-2334-879E-AE98-BB4290A5D682}"/>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rightnessContrast bright="20000"/>
                      </a14:imgEffect>
                    </a14:imgLayer>
                  </a14:imgProps>
                </a:ext>
                <a:ext uri="{28A0092B-C50C-407E-A947-70E740481C1C}">
                  <a14:useLocalDpi xmlns:a14="http://schemas.microsoft.com/office/drawing/2010/main" val="0"/>
                </a:ext>
              </a:extLst>
            </a:blip>
            <a:srcRect l="15279" t="838" r="11091" b="4187"/>
            <a:stretch/>
          </p:blipFill>
          <p:spPr bwMode="auto">
            <a:xfrm>
              <a:off x="9402175" y="5297551"/>
              <a:ext cx="1585514" cy="1150387"/>
            </a:xfrm>
            <a:prstGeom prst="rect">
              <a:avLst/>
            </a:prstGeom>
            <a:solidFill>
              <a:srgbClr val="FFFFFF">
                <a:shade val="85000"/>
              </a:srgbClr>
            </a:solidFill>
            <a:ln>
              <a:solidFill>
                <a:schemeClr val="bg1"/>
              </a:solidFill>
            </a:ln>
            <a:effectLst/>
          </p:spPr>
        </p:pic>
        <p:sp>
          <p:nvSpPr>
            <p:cNvPr id="38" name="Rectangle 37">
              <a:extLst>
                <a:ext uri="{FF2B5EF4-FFF2-40B4-BE49-F238E27FC236}">
                  <a16:creationId xmlns:a16="http://schemas.microsoft.com/office/drawing/2014/main" id="{442E642B-895B-ADE1-9AC8-593FE9DAEDDD}"/>
                </a:ext>
              </a:extLst>
            </p:cNvPr>
            <p:cNvSpPr>
              <a:spLocks noChangeAspect="1"/>
            </p:cNvSpPr>
            <p:nvPr/>
          </p:nvSpPr>
          <p:spPr>
            <a:xfrm>
              <a:off x="9373599" y="5271295"/>
              <a:ext cx="1662713" cy="644792"/>
            </a:xfrm>
            <a:prstGeom prst="rect">
              <a:avLst/>
            </a:prstGeom>
            <a:effectLst>
              <a:outerShdw blurRad="50800" dist="38100" dir="2700000" algn="tl" rotWithShape="0">
                <a:prstClr val="black">
                  <a:alpha val="40000"/>
                </a:prstClr>
              </a:outerShdw>
            </a:effectLst>
          </p:spPr>
          <p:txBody>
            <a:bodyPr wrap="square">
              <a:spAutoFit/>
            </a:bodyPr>
            <a:lstStyle/>
            <a:p>
              <a:pPr marL="0" marR="0" lvl="0" indent="0" algn="ctr" defTabSz="909469" rtl="0" eaLnBrk="0" fontAlgn="base" latinLnBrk="0" hangingPunct="0">
                <a:lnSpc>
                  <a:spcPct val="100000"/>
                </a:lnSpc>
                <a:spcBef>
                  <a:spcPts val="596"/>
                </a:spcBef>
                <a:spcAft>
                  <a:spcPct val="0"/>
                </a:spcAft>
                <a:buClrTx/>
                <a:buSzTx/>
                <a:buFontTx/>
                <a:buNone/>
                <a:tabLst/>
                <a:defRPr/>
              </a:pPr>
              <a:r>
                <a:rPr kumimoji="0" lang="en-GB" sz="1795" b="1" i="0" u="none" strike="noStrike" kern="1200" cap="none" spc="0" normalizeH="0" baseline="0" noProof="0">
                  <a:ln>
                    <a:noFill/>
                  </a:ln>
                  <a:solidFill>
                    <a:srgbClr val="FFC000"/>
                  </a:solidFill>
                  <a:effectLst>
                    <a:outerShdw blurRad="50800" dist="38100" dir="2700000" algn="tl" rotWithShape="0">
                      <a:prstClr val="black">
                        <a:alpha val="40000"/>
                      </a:prstClr>
                    </a:outerShdw>
                  </a:effectLst>
                  <a:uLnTx/>
                  <a:uFillTx/>
                  <a:latin typeface="Arial" panose="020B0604020202020204" pitchFamily="34" charset="0"/>
                  <a:ea typeface="MS PGothic" pitchFamily="34" charset="-128"/>
                  <a:cs typeface="Arial" panose="020B0604020202020204" pitchFamily="34" charset="0"/>
                </a:rPr>
                <a:t>Digital Twin Earth (DTE-2)</a:t>
              </a:r>
            </a:p>
          </p:txBody>
        </p:sp>
      </p:grpSp>
      <p:sp>
        <p:nvSpPr>
          <p:cNvPr id="16" name="Title 1">
            <a:extLst>
              <a:ext uri="{FF2B5EF4-FFF2-40B4-BE49-F238E27FC236}">
                <a16:creationId xmlns:a16="http://schemas.microsoft.com/office/drawing/2014/main" id="{253890CB-7233-EC75-51D6-93BCDAC5B761}"/>
              </a:ext>
            </a:extLst>
          </p:cNvPr>
          <p:cNvSpPr txBox="1">
            <a:spLocks/>
          </p:cNvSpPr>
          <p:nvPr/>
        </p:nvSpPr>
        <p:spPr bwMode="auto">
          <a:xfrm>
            <a:off x="0" y="0"/>
            <a:ext cx="12192000" cy="799192"/>
          </a:xfrm>
          <a:prstGeom prst="rect">
            <a:avLst/>
          </a:prstGeom>
          <a:noFill/>
          <a:ln>
            <a:noFill/>
          </a:ln>
          <a:effectLst>
            <a:outerShdw blurRad="50800" dist="38100" dir="2700000" algn="tl" rotWithShape="0">
              <a:prstClr val="black">
                <a:alpha val="40000"/>
              </a:prstClr>
            </a:outerShdw>
            <a:softEdge rad="0"/>
          </a:effectLst>
        </p:spPr>
        <p:txBody>
          <a:bodyPr vert="horz" wrap="square" lIns="107705" tIns="179509" rIns="0" bIns="34195" numCol="1" anchor="t" anchorCtr="0" compatLnSpc="1">
            <a:prstTxWarp prst="textNoShape">
              <a:avLst/>
            </a:prstTxWarp>
            <a:noAutofit/>
          </a:bodyPr>
          <a:lstStyle>
            <a:defPPr>
              <a:defRPr lang="en-US"/>
            </a:defPPr>
            <a:lvl1pPr defTabSz="909469" eaLnBrk="0" fontAlgn="base" hangingPunct="0">
              <a:spcBef>
                <a:spcPct val="0"/>
              </a:spcBef>
              <a:spcAft>
                <a:spcPct val="0"/>
              </a:spcAft>
              <a:defRPr sz="3200" b="1" kern="0">
                <a:solidFill>
                  <a:srgbClr val="FEFFFF"/>
                </a:solidFill>
                <a:latin typeface="Arial" panose="020B0604020202020204" pitchFamily="34" charset="0"/>
                <a:ea typeface="MS PGothic" pitchFamily="34" charset="-128"/>
                <a:cs typeface="Arial" panose="020B0604020202020204" pitchFamily="34" charset="0"/>
              </a:defRPr>
            </a:lvl1pPr>
            <a:lvl2pPr eaLnBrk="0" fontAlgn="base" hangingPunct="0">
              <a:spcBef>
                <a:spcPct val="0"/>
              </a:spcBef>
              <a:spcAft>
                <a:spcPct val="0"/>
              </a:spcAft>
              <a:defRPr sz="2267">
                <a:solidFill>
                  <a:srgbClr val="0070C0"/>
                </a:solidFill>
                <a:latin typeface="Arial" charset="0"/>
                <a:ea typeface="MS PGothic" pitchFamily="34" charset="-128"/>
                <a:cs typeface="Arial" charset="0"/>
              </a:defRPr>
            </a:lvl2pPr>
            <a:lvl3pPr eaLnBrk="0" fontAlgn="base" hangingPunct="0">
              <a:spcBef>
                <a:spcPct val="0"/>
              </a:spcBef>
              <a:spcAft>
                <a:spcPct val="0"/>
              </a:spcAft>
              <a:defRPr sz="2267">
                <a:solidFill>
                  <a:srgbClr val="0070C0"/>
                </a:solidFill>
                <a:latin typeface="Arial" charset="0"/>
                <a:ea typeface="MS PGothic" pitchFamily="34" charset="-128"/>
                <a:cs typeface="Arial" charset="0"/>
              </a:defRPr>
            </a:lvl3pPr>
            <a:lvl4pPr eaLnBrk="0" fontAlgn="base" hangingPunct="0">
              <a:spcBef>
                <a:spcPct val="0"/>
              </a:spcBef>
              <a:spcAft>
                <a:spcPct val="0"/>
              </a:spcAft>
              <a:defRPr sz="2267">
                <a:solidFill>
                  <a:srgbClr val="0070C0"/>
                </a:solidFill>
                <a:latin typeface="Arial" charset="0"/>
                <a:ea typeface="MS PGothic" pitchFamily="34" charset="-128"/>
                <a:cs typeface="Arial" charset="0"/>
              </a:defRPr>
            </a:lvl4pPr>
            <a:lvl5pPr eaLnBrk="0" fontAlgn="base" hangingPunct="0">
              <a:spcBef>
                <a:spcPct val="0"/>
              </a:spcBef>
              <a:spcAft>
                <a:spcPct val="0"/>
              </a:spcAft>
              <a:defRPr sz="2267">
                <a:solidFill>
                  <a:srgbClr val="0070C0"/>
                </a:solidFill>
                <a:latin typeface="Arial" charset="0"/>
                <a:ea typeface="MS PGothic" pitchFamily="34" charset="-128"/>
                <a:cs typeface="Arial" charset="0"/>
              </a:defRPr>
            </a:lvl5pPr>
            <a:lvl6pPr marL="457083" fontAlgn="base">
              <a:spcBef>
                <a:spcPct val="0"/>
              </a:spcBef>
              <a:spcAft>
                <a:spcPct val="0"/>
              </a:spcAft>
              <a:defRPr sz="2267" b="1">
                <a:solidFill>
                  <a:schemeClr val="bg1"/>
                </a:solidFill>
                <a:latin typeface="Verdana" pitchFamily="34" charset="0"/>
              </a:defRPr>
            </a:lvl6pPr>
            <a:lvl7pPr marL="914173" fontAlgn="base">
              <a:spcBef>
                <a:spcPct val="0"/>
              </a:spcBef>
              <a:spcAft>
                <a:spcPct val="0"/>
              </a:spcAft>
              <a:defRPr sz="2267" b="1">
                <a:solidFill>
                  <a:schemeClr val="bg1"/>
                </a:solidFill>
                <a:latin typeface="Verdana" pitchFamily="34" charset="0"/>
              </a:defRPr>
            </a:lvl7pPr>
            <a:lvl8pPr marL="1371260" fontAlgn="base">
              <a:spcBef>
                <a:spcPct val="0"/>
              </a:spcBef>
              <a:spcAft>
                <a:spcPct val="0"/>
              </a:spcAft>
              <a:defRPr sz="2267" b="1">
                <a:solidFill>
                  <a:schemeClr val="bg1"/>
                </a:solidFill>
                <a:latin typeface="Verdana" pitchFamily="34" charset="0"/>
              </a:defRPr>
            </a:lvl8pPr>
            <a:lvl9pPr marL="1828346" fontAlgn="base">
              <a:spcBef>
                <a:spcPct val="0"/>
              </a:spcBef>
              <a:spcAft>
                <a:spcPct val="0"/>
              </a:spcAft>
              <a:defRPr sz="2267" b="1">
                <a:solidFill>
                  <a:schemeClr val="bg1"/>
                </a:solidFill>
                <a:latin typeface="Verdana" pitchFamily="34" charset="0"/>
              </a:defRPr>
            </a:lvl9pPr>
          </a:lstStyle>
          <a:p>
            <a:pPr marL="0" marR="0" lvl="0" indent="0" algn="l" defTabSz="907013" rtl="0" eaLnBrk="0" fontAlgn="base" latinLnBrk="0" hangingPunct="0">
              <a:lnSpc>
                <a:spcPct val="100000"/>
              </a:lnSpc>
              <a:spcBef>
                <a:spcPct val="0"/>
              </a:spcBef>
              <a:spcAft>
                <a:spcPct val="0"/>
              </a:spcAft>
              <a:buClrTx/>
              <a:buSzTx/>
              <a:buFontTx/>
              <a:buNone/>
              <a:tabLst/>
              <a:defRPr/>
            </a:pPr>
            <a:r>
              <a:rPr kumimoji="0" lang="en-GB" sz="2800" b="1" i="0" u="none" strike="noStrike" kern="0" cap="none" spc="0" normalizeH="0" baseline="0" noProof="0">
                <a:ln>
                  <a:noFill/>
                </a:ln>
                <a:solidFill>
                  <a:srgbClr val="FEFFFF"/>
                </a:solidFill>
                <a:effectLst>
                  <a:outerShdw blurRad="38100" dist="63500" dir="2700000" algn="tl">
                    <a:srgbClr val="000000">
                      <a:alpha val="50000"/>
                    </a:srgbClr>
                  </a:outerShdw>
                </a:effectLst>
                <a:uLnTx/>
                <a:uFillTx/>
                <a:latin typeface="Arial" panose="020B0604020202020204" pitchFamily="34" charset="0"/>
                <a:ea typeface="MS PGothic" pitchFamily="34" charset="-128"/>
                <a:cs typeface="Arial" panose="020B0604020202020204" pitchFamily="34" charset="0"/>
              </a:rPr>
              <a:t>EOP @CM25</a:t>
            </a:r>
          </a:p>
        </p:txBody>
      </p:sp>
      <p:grpSp>
        <p:nvGrpSpPr>
          <p:cNvPr id="23" name="Group 22">
            <a:extLst>
              <a:ext uri="{FF2B5EF4-FFF2-40B4-BE49-F238E27FC236}">
                <a16:creationId xmlns:a16="http://schemas.microsoft.com/office/drawing/2014/main" id="{88EA56D8-8174-A536-D560-F6C9C30408EF}"/>
              </a:ext>
            </a:extLst>
          </p:cNvPr>
          <p:cNvGrpSpPr/>
          <p:nvPr/>
        </p:nvGrpSpPr>
        <p:grpSpPr>
          <a:xfrm>
            <a:off x="2975342" y="3295470"/>
            <a:ext cx="4229054" cy="1265356"/>
            <a:chOff x="2975342" y="3295470"/>
            <a:chExt cx="4229054" cy="1265356"/>
          </a:xfrm>
        </p:grpSpPr>
        <p:sp>
          <p:nvSpPr>
            <p:cNvPr id="9" name="Rectangle: Rounded Corners 8">
              <a:extLst>
                <a:ext uri="{FF2B5EF4-FFF2-40B4-BE49-F238E27FC236}">
                  <a16:creationId xmlns:a16="http://schemas.microsoft.com/office/drawing/2014/main" id="{1105CD7F-27D4-7AC5-33EB-BC24E333BDAC}"/>
                </a:ext>
              </a:extLst>
            </p:cNvPr>
            <p:cNvSpPr/>
            <p:nvPr/>
          </p:nvSpPr>
          <p:spPr>
            <a:xfrm>
              <a:off x="2975342" y="3295470"/>
              <a:ext cx="4229054" cy="1265356"/>
            </a:xfrm>
            <a:prstGeom prst="roundRect">
              <a:avLst>
                <a:gd name="adj" fmla="val 1687"/>
              </a:avLst>
            </a:prstGeom>
            <a:solidFill>
              <a:srgbClr val="021126">
                <a:alpha val="75000"/>
              </a:srgb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1" fontAlgn="auto" latinLnBrk="0" hangingPunct="1">
                <a:lnSpc>
                  <a:spcPct val="100000"/>
                </a:lnSpc>
                <a:spcBef>
                  <a:spcPts val="0"/>
                </a:spcBef>
                <a:spcAft>
                  <a:spcPts val="0"/>
                </a:spcAft>
                <a:buClrTx/>
                <a:buSzTx/>
                <a:buFontTx/>
                <a:buNone/>
                <a:tabLst/>
                <a:defRPr/>
              </a:pPr>
              <a:endParaRPr kumimoji="0" lang="en-GB" sz="1795"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22" name="Picture 4" descr="Φ-week 2021 – Save the Date | Φ-lab">
              <a:extLst>
                <a:ext uri="{FF2B5EF4-FFF2-40B4-BE49-F238E27FC236}">
                  <a16:creationId xmlns:a16="http://schemas.microsoft.com/office/drawing/2014/main" id="{B959B50D-1289-B02F-47DB-F60CCFF075A9}"/>
                </a:ext>
              </a:extLst>
            </p:cNvPr>
            <p:cNvPicPr>
              <a:picLocks noChangeAspect="1" noChangeArrowheads="1"/>
            </p:cNvPicPr>
            <p:nvPr/>
          </p:nvPicPr>
          <p:blipFill rotWithShape="1">
            <a:blip r:embed="rId26">
              <a:alphaModFix amt="85000"/>
              <a:extLst>
                <a:ext uri="{BEBA8EAE-BF5A-486C-A8C5-ECC9F3942E4B}">
                  <a14:imgProps xmlns:a14="http://schemas.microsoft.com/office/drawing/2010/main">
                    <a14:imgLayer r:embed="rId27">
                      <a14:imgEffect>
                        <a14:brightnessContrast bright="-40000"/>
                      </a14:imgEffect>
                    </a14:imgLayer>
                  </a14:imgProps>
                </a:ext>
                <a:ext uri="{28A0092B-C50C-407E-A947-70E740481C1C}">
                  <a14:useLocalDpi xmlns:a14="http://schemas.microsoft.com/office/drawing/2010/main" val="0"/>
                </a:ext>
              </a:extLst>
            </a:blip>
            <a:srcRect l="26980" t="14788" r="26980" b="17218"/>
            <a:stretch/>
          </p:blipFill>
          <p:spPr bwMode="auto">
            <a:xfrm>
              <a:off x="2989920" y="3304392"/>
              <a:ext cx="1499573" cy="1245739"/>
            </a:xfrm>
            <a:prstGeom prst="roundRect">
              <a:avLst>
                <a:gd name="adj" fmla="val 2323"/>
              </a:avLst>
            </a:prstGeom>
            <a:ln>
              <a:noFill/>
            </a:ln>
            <a:effectLst>
              <a:innerShdw blurRad="114300" dist="50800">
                <a:srgbClr val="000000">
                  <a:alpha val="0"/>
                </a:srgbClr>
              </a:innerShdw>
            </a:effectLst>
            <a:extLst>
              <a:ext uri="{909E8E84-426E-40DD-AFC4-6F175D3DCCD1}">
                <a14:hiddenFill xmlns:a14="http://schemas.microsoft.com/office/drawing/2010/main">
                  <a:solidFill>
                    <a:srgbClr val="FFFFFF"/>
                  </a:solidFill>
                </a14:hiddenFill>
              </a:ext>
            </a:extLst>
          </p:spPr>
        </p:pic>
        <p:pic>
          <p:nvPicPr>
            <p:cNvPr id="1026" name="Picture 2" descr="GLOBAL DEVELOPMENT ASSISTANCE">
              <a:extLst>
                <a:ext uri="{FF2B5EF4-FFF2-40B4-BE49-F238E27FC236}">
                  <a16:creationId xmlns:a16="http://schemas.microsoft.com/office/drawing/2014/main" id="{B3F9D004-7B2F-7167-9382-5ECF9AAB0420}"/>
                </a:ext>
              </a:extLst>
            </p:cNvPr>
            <p:cNvPicPr>
              <a:picLocks noChangeAspect="1" noChangeArrowheads="1"/>
            </p:cNvPicPr>
            <p:nvPr/>
          </p:nvPicPr>
          <p:blipFill rotWithShape="1">
            <a:blip r:embed="rId28">
              <a:alphaModFix amt="85000"/>
              <a:extLst>
                <a:ext uri="{BEBA8EAE-BF5A-486C-A8C5-ECC9F3942E4B}">
                  <a14:imgProps xmlns:a14="http://schemas.microsoft.com/office/drawing/2010/main">
                    <a14:imgLayer r:embed="rId29">
                      <a14:imgEffect>
                        <a14:brightnessContrast bright="-20000"/>
                      </a14:imgEffect>
                    </a14:imgLayer>
                  </a14:imgProps>
                </a:ext>
                <a:ext uri="{28A0092B-C50C-407E-A947-70E740481C1C}">
                  <a14:useLocalDpi xmlns:a14="http://schemas.microsoft.com/office/drawing/2010/main" val="0"/>
                </a:ext>
              </a:extLst>
            </a:blip>
            <a:srcRect l="24472" r="15673" b="11640"/>
            <a:stretch/>
          </p:blipFill>
          <p:spPr bwMode="auto">
            <a:xfrm>
              <a:off x="4323432" y="3304393"/>
              <a:ext cx="1499573" cy="1245213"/>
            </a:xfrm>
            <a:prstGeom prst="roundRect">
              <a:avLst>
                <a:gd name="adj" fmla="val 0"/>
              </a:avLst>
            </a:prstGeom>
            <a:ln>
              <a:noFill/>
            </a:ln>
            <a:effectLst>
              <a:innerShdw blurRad="114300" dist="50800">
                <a:srgbClr val="000000">
                  <a:alpha val="0"/>
                </a:srgbClr>
              </a:inn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E5AA56E-D09A-EB1E-94A1-1FEDDEB8CFD0}"/>
                </a:ext>
              </a:extLst>
            </p:cNvPr>
            <p:cNvSpPr/>
            <p:nvPr/>
          </p:nvSpPr>
          <p:spPr>
            <a:xfrm>
              <a:off x="4317021" y="3610837"/>
              <a:ext cx="1532062" cy="738664"/>
            </a:xfrm>
            <a:prstGeom prst="rect">
              <a:avLst/>
            </a:prstGeom>
            <a:ln>
              <a:noFill/>
            </a:ln>
            <a:effectLst/>
          </p:spPr>
          <p:txBody>
            <a:bodyPr wrap="square">
              <a:spAutoFit/>
            </a:bodyPr>
            <a:lstStyle/>
            <a:p>
              <a:pPr marL="0" marR="0" lvl="0" indent="0" algn="ctr" defTabSz="909469" rtl="0" eaLnBrk="0" fontAlgn="base" latinLnBrk="0" hangingPunct="0">
                <a:lnSpc>
                  <a:spcPct val="100000"/>
                </a:lnSpc>
                <a:spcBef>
                  <a:spcPts val="596"/>
                </a:spcBef>
                <a:spcAft>
                  <a:spcPct val="0"/>
                </a:spcAft>
                <a:buClrTx/>
                <a:buSzTx/>
                <a:buFontTx/>
                <a:buNone/>
                <a:tabLst/>
                <a:defRPr/>
              </a:pPr>
              <a:r>
                <a:rPr kumimoji="0" lang="en-GB" sz="1400" b="1" i="1"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Global Development Assistance</a:t>
              </a:r>
            </a:p>
          </p:txBody>
        </p:sp>
        <p:pic>
          <p:nvPicPr>
            <p:cNvPr id="1028" name="Picture 4" descr="ESA Climate Change Initiative">
              <a:extLst>
                <a:ext uri="{FF2B5EF4-FFF2-40B4-BE49-F238E27FC236}">
                  <a16:creationId xmlns:a16="http://schemas.microsoft.com/office/drawing/2014/main" id="{774FD64F-F0F9-A693-1BBD-FA9429DAE073}"/>
                </a:ext>
              </a:extLst>
            </p:cNvPr>
            <p:cNvPicPr>
              <a:picLocks noChangeAspect="1" noChangeArrowheads="1"/>
            </p:cNvPicPr>
            <p:nvPr/>
          </p:nvPicPr>
          <p:blipFill rotWithShape="1">
            <a:blip r:embed="rId30">
              <a:alphaModFix amt="85000"/>
              <a:extLst>
                <a:ext uri="{BEBA8EAE-BF5A-486C-A8C5-ECC9F3942E4B}">
                  <a14:imgProps xmlns:a14="http://schemas.microsoft.com/office/drawing/2010/main">
                    <a14:imgLayer r:embed="rId31">
                      <a14:imgEffect>
                        <a14:brightnessContrast bright="-40000"/>
                      </a14:imgEffect>
                    </a14:imgLayer>
                  </a14:imgProps>
                </a:ext>
                <a:ext uri="{28A0092B-C50C-407E-A947-70E740481C1C}">
                  <a14:useLocalDpi xmlns:a14="http://schemas.microsoft.com/office/drawing/2010/main" val="0"/>
                </a:ext>
              </a:extLst>
            </a:blip>
            <a:srcRect l="47197" t="2698" r="3355" b="10844"/>
            <a:stretch/>
          </p:blipFill>
          <p:spPr bwMode="auto">
            <a:xfrm>
              <a:off x="5835324" y="3304393"/>
              <a:ext cx="1360838" cy="1245213"/>
            </a:xfrm>
            <a:prstGeom prst="roundRect">
              <a:avLst>
                <a:gd name="adj" fmla="val 603"/>
              </a:avLst>
            </a:prstGeom>
            <a:ln>
              <a:noFill/>
            </a:ln>
            <a:effectLst>
              <a:innerShdw blurRad="114300" dist="50800">
                <a:srgbClr val="000000">
                  <a:alpha val="0"/>
                </a:srgbClr>
              </a:inn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D301888-B078-C050-F13D-409E8A935086}"/>
                </a:ext>
              </a:extLst>
            </p:cNvPr>
            <p:cNvSpPr/>
            <p:nvPr/>
          </p:nvSpPr>
          <p:spPr>
            <a:xfrm>
              <a:off x="5837232" y="3718559"/>
              <a:ext cx="1367164" cy="523220"/>
            </a:xfrm>
            <a:prstGeom prst="rect">
              <a:avLst/>
            </a:prstGeom>
            <a:ln>
              <a:noFill/>
            </a:ln>
            <a:effectLst/>
          </p:spPr>
          <p:txBody>
            <a:bodyPr wrap="square">
              <a:spAutoFit/>
            </a:bodyPr>
            <a:lstStyle/>
            <a:p>
              <a:pPr marL="0" marR="0" lvl="0" indent="0" algn="ctr" defTabSz="909469" rtl="0" eaLnBrk="0" fontAlgn="base" latinLnBrk="0" hangingPunct="0">
                <a:lnSpc>
                  <a:spcPct val="100000"/>
                </a:lnSpc>
                <a:spcBef>
                  <a:spcPts val="596"/>
                </a:spcBef>
                <a:spcAft>
                  <a:spcPct val="0"/>
                </a:spcAft>
                <a:buClrTx/>
                <a:buSzTx/>
                <a:buFontTx/>
                <a:buNone/>
                <a:tabLst/>
                <a:defRPr/>
              </a:pPr>
              <a:r>
                <a:rPr kumimoji="0" lang="en-GB" sz="1400" b="1" i="1"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Climate </a:t>
              </a:r>
              <a:br>
                <a:rPr kumimoji="0" lang="en-GB" sz="1400" b="1" i="1"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br>
              <a:r>
                <a:rPr kumimoji="0" lang="en-GB" sz="1400" b="1" i="1"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Space</a:t>
              </a:r>
            </a:p>
          </p:txBody>
        </p:sp>
        <p:sp>
          <p:nvSpPr>
            <p:cNvPr id="21" name="Rectangle 20">
              <a:extLst>
                <a:ext uri="{FF2B5EF4-FFF2-40B4-BE49-F238E27FC236}">
                  <a16:creationId xmlns:a16="http://schemas.microsoft.com/office/drawing/2014/main" id="{CAAA2CF1-7207-D6B9-7A52-D4DDCFACD688}"/>
                </a:ext>
              </a:extLst>
            </p:cNvPr>
            <p:cNvSpPr/>
            <p:nvPr/>
          </p:nvSpPr>
          <p:spPr>
            <a:xfrm>
              <a:off x="2989920" y="3826281"/>
              <a:ext cx="1329146" cy="307777"/>
            </a:xfrm>
            <a:prstGeom prst="rect">
              <a:avLst/>
            </a:prstGeom>
            <a:ln>
              <a:noFill/>
            </a:ln>
            <a:effectLst/>
          </p:spPr>
          <p:txBody>
            <a:bodyPr wrap="square">
              <a:spAutoFit/>
            </a:bodyPr>
            <a:lstStyle/>
            <a:p>
              <a:pPr marL="0" marR="0" lvl="0" indent="0" algn="ctr" defTabSz="909469" rtl="0" eaLnBrk="0" fontAlgn="base" latinLnBrk="0" hangingPunct="0">
                <a:lnSpc>
                  <a:spcPct val="100000"/>
                </a:lnSpc>
                <a:spcBef>
                  <a:spcPts val="596"/>
                </a:spcBef>
                <a:spcAft>
                  <a:spcPct val="0"/>
                </a:spcAft>
                <a:buClrTx/>
                <a:buSzTx/>
                <a:buFontTx/>
                <a:buNone/>
                <a:tabLst/>
                <a:defRPr/>
              </a:pPr>
              <a:r>
                <a:rPr kumimoji="0" lang="el-GR" sz="1400" b="1" i="1"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Φ</a:t>
              </a:r>
              <a:r>
                <a:rPr kumimoji="0" lang="en-GB" sz="1400" b="1" i="1" u="none" strike="noStrike" kern="1200" cap="none" spc="0" normalizeH="0" baseline="0" noProof="0">
                  <a:ln>
                    <a:noFill/>
                  </a:ln>
                  <a:solidFill>
                    <a:srgbClr val="FEFFFF"/>
                  </a:solidFill>
                  <a:effectLst/>
                  <a:uLnTx/>
                  <a:uFillTx/>
                  <a:latin typeface="Arial" panose="020B0604020202020204" pitchFamily="34" charset="0"/>
                  <a:ea typeface="MS PGothic" pitchFamily="34" charset="-128"/>
                  <a:cs typeface="Arial" panose="020B0604020202020204" pitchFamily="34" charset="0"/>
                </a:rPr>
                <a:t>-lab</a:t>
              </a:r>
            </a:p>
          </p:txBody>
        </p:sp>
        <p:sp>
          <p:nvSpPr>
            <p:cNvPr id="6" name="Rectangle 5">
              <a:extLst>
                <a:ext uri="{FF2B5EF4-FFF2-40B4-BE49-F238E27FC236}">
                  <a16:creationId xmlns:a16="http://schemas.microsoft.com/office/drawing/2014/main" id="{47E858FF-E9B9-74F5-C6C5-95089D50ACC7}"/>
                </a:ext>
              </a:extLst>
            </p:cNvPr>
            <p:cNvSpPr/>
            <p:nvPr/>
          </p:nvSpPr>
          <p:spPr>
            <a:xfrm>
              <a:off x="4266368" y="3296407"/>
              <a:ext cx="1644724" cy="353943"/>
            </a:xfrm>
            <a:prstGeom prst="rect">
              <a:avLst/>
            </a:prstGeom>
            <a:ln>
              <a:noFill/>
            </a:ln>
            <a:effectLst/>
          </p:spPr>
          <p:txBody>
            <a:bodyPr wrap="square">
              <a:spAutoFit/>
            </a:bodyPr>
            <a:lstStyle/>
            <a:p>
              <a:pPr marL="0" marR="0" lvl="0" indent="0" algn="ctr" defTabSz="909469" rtl="0" eaLnBrk="0" fontAlgn="base" latinLnBrk="0" hangingPunct="0">
                <a:lnSpc>
                  <a:spcPct val="100000"/>
                </a:lnSpc>
                <a:spcBef>
                  <a:spcPts val="596"/>
                </a:spcBef>
                <a:spcAft>
                  <a:spcPct val="0"/>
                </a:spcAft>
                <a:buClrTx/>
                <a:buSzTx/>
                <a:buFontTx/>
                <a:buNone/>
                <a:tabLst/>
                <a:defRPr/>
              </a:pPr>
              <a:r>
                <a:rPr kumimoji="0" lang="en-GB" sz="1700" b="1" i="0" u="none" strike="noStrike" kern="1200" cap="none" spc="0" normalizeH="0" baseline="0" noProof="0">
                  <a:ln>
                    <a:noFill/>
                  </a:ln>
                  <a:solidFill>
                    <a:srgbClr val="FBAB18">
                      <a:lumMod val="20000"/>
                      <a:lumOff val="80000"/>
                    </a:srgbClr>
                  </a:solidFill>
                  <a:effectLst>
                    <a:outerShdw blurRad="50800" dist="63500" dir="2700000" algn="tl" rotWithShape="0">
                      <a:prstClr val="black">
                        <a:alpha val="54000"/>
                      </a:prstClr>
                    </a:outerShdw>
                  </a:effectLst>
                  <a:uLnTx/>
                  <a:uFillTx/>
                  <a:latin typeface="Arial" panose="020B0604020202020204" pitchFamily="34" charset="0"/>
                  <a:ea typeface="MS PGothic" pitchFamily="34" charset="-128"/>
                  <a:cs typeface="Arial" panose="020B0604020202020204" pitchFamily="34" charset="0"/>
                </a:rPr>
                <a:t>Earth Action</a:t>
              </a:r>
            </a:p>
          </p:txBody>
        </p:sp>
      </p:grpSp>
      <p:pic>
        <p:nvPicPr>
          <p:cNvPr id="13" name="Picture 12">
            <a:extLst>
              <a:ext uri="{FF2B5EF4-FFF2-40B4-BE49-F238E27FC236}">
                <a16:creationId xmlns:a16="http://schemas.microsoft.com/office/drawing/2014/main" id="{F39B0514-A916-C343-CBFF-02DD317D85E6}"/>
              </a:ext>
            </a:extLst>
          </p:cNvPr>
          <p:cNvPicPr>
            <a:picLocks noChangeAspect="1"/>
          </p:cNvPicPr>
          <p:nvPr/>
        </p:nvPicPr>
        <p:blipFill>
          <a:blip r:embed="rId32"/>
          <a:stretch>
            <a:fillRect/>
          </a:stretch>
        </p:blipFill>
        <p:spPr>
          <a:xfrm>
            <a:off x="1180846" y="1453813"/>
            <a:ext cx="1672825" cy="1667055"/>
          </a:xfrm>
          <a:prstGeom prst="rect">
            <a:avLst/>
          </a:prstGeom>
          <a:solidFill>
            <a:srgbClr val="021126">
              <a:alpha val="75000"/>
            </a:srgbClr>
          </a:solidFill>
          <a:ln w="6350">
            <a:solidFill>
              <a:schemeClr val="bg1"/>
            </a:solidFill>
          </a:ln>
        </p:spPr>
      </p:pic>
      <p:sp>
        <p:nvSpPr>
          <p:cNvPr id="10" name="Rectangle 9">
            <a:extLst>
              <a:ext uri="{FF2B5EF4-FFF2-40B4-BE49-F238E27FC236}">
                <a16:creationId xmlns:a16="http://schemas.microsoft.com/office/drawing/2014/main" id="{B4125B15-C420-FA70-BB8C-0CDDD202D975}"/>
              </a:ext>
            </a:extLst>
          </p:cNvPr>
          <p:cNvSpPr>
            <a:spLocks/>
          </p:cNvSpPr>
          <p:nvPr/>
        </p:nvSpPr>
        <p:spPr>
          <a:xfrm>
            <a:off x="1178437" y="1916438"/>
            <a:ext cx="1672825" cy="646331"/>
          </a:xfrm>
          <a:prstGeom prst="rect">
            <a:avLst/>
          </a:prstGeom>
          <a:ln>
            <a:noFill/>
          </a:ln>
          <a:effectLst>
            <a:outerShdw blurRad="50800" dist="38100" dir="2700000" algn="tl" rotWithShape="0">
              <a:prstClr val="black">
                <a:alpha val="40000"/>
              </a:prstClr>
            </a:outerShdw>
          </a:effectLst>
        </p:spPr>
        <p:txBody>
          <a:bodyPr wrap="square">
            <a:spAutoFit/>
          </a:bodyPr>
          <a:lstStyle/>
          <a:p>
            <a:pPr marL="0" marR="0" lvl="0" indent="0" algn="ctr" defTabSz="909469" rtl="0" eaLnBrk="0" fontAlgn="base" latinLnBrk="0" hangingPunct="0">
              <a:lnSpc>
                <a:spcPct val="100000"/>
              </a:lnSpc>
              <a:spcBef>
                <a:spcPts val="596"/>
              </a:spcBef>
              <a:spcAft>
                <a:spcPct val="0"/>
              </a:spcAft>
              <a:buClrTx/>
              <a:buSzTx/>
              <a:buFontTx/>
              <a:buNone/>
              <a:tabLst/>
              <a:defRPr/>
            </a:pPr>
            <a:r>
              <a:rPr kumimoji="0" lang="en-GB" sz="1800" b="1" i="0" u="none" strike="noStrike" kern="1200" cap="none" spc="0" normalizeH="0" baseline="0" noProof="0">
                <a:ln>
                  <a:noFill/>
                </a:ln>
                <a:solidFill>
                  <a:srgbClr val="FBAB18">
                    <a:lumMod val="20000"/>
                    <a:lumOff val="80000"/>
                  </a:srgbClr>
                </a:solidFill>
                <a:effectLst>
                  <a:outerShdw blurRad="50800" dist="63500" dir="2700000" algn="tl" rotWithShape="0">
                    <a:prstClr val="black">
                      <a:alpha val="54000"/>
                    </a:prstClr>
                  </a:outerShdw>
                </a:effectLst>
                <a:uLnTx/>
                <a:uFillTx/>
                <a:latin typeface="Arial" panose="020B0604020202020204" pitchFamily="34" charset="0"/>
                <a:ea typeface="MS PGothic" pitchFamily="34" charset="-128"/>
                <a:cs typeface="Arial" panose="020B0604020202020204" pitchFamily="34" charset="0"/>
              </a:rPr>
              <a:t>EO Foundations</a:t>
            </a:r>
          </a:p>
        </p:txBody>
      </p:sp>
    </p:spTree>
    <p:extLst>
      <p:ext uri="{BB962C8B-B14F-4D97-AF65-F5344CB8AC3E}">
        <p14:creationId xmlns:p14="http://schemas.microsoft.com/office/powerpoint/2010/main" val="329157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D1CFF4-F6D3-E84E-B70D-744BDFE8D34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66" y="9696"/>
            <a:ext cx="12198566" cy="6838610"/>
          </a:xfrm>
          <a:prstGeom prst="rect">
            <a:avLst/>
          </a:prstGeom>
        </p:spPr>
      </p:pic>
      <p:sp>
        <p:nvSpPr>
          <p:cNvPr id="2" name="Rectangle 1">
            <a:extLst>
              <a:ext uri="{FF2B5EF4-FFF2-40B4-BE49-F238E27FC236}">
                <a16:creationId xmlns:a16="http://schemas.microsoft.com/office/drawing/2014/main" id="{DDB20FCD-5C9F-6B4E-866C-1C761E302A69}"/>
              </a:ext>
            </a:extLst>
          </p:cNvPr>
          <p:cNvSpPr/>
          <p:nvPr/>
        </p:nvSpPr>
        <p:spPr>
          <a:xfrm>
            <a:off x="-6566" y="0"/>
            <a:ext cx="12198566" cy="6858000"/>
          </a:xfrm>
          <a:prstGeom prst="rect">
            <a:avLst/>
          </a:prstGeom>
          <a:gradFill>
            <a:gsLst>
              <a:gs pos="0">
                <a:schemeClr val="accent6">
                  <a:lumMod val="10000"/>
                  <a:alpha val="0"/>
                </a:schemeClr>
              </a:gs>
              <a:gs pos="100000">
                <a:schemeClr val="accent6">
                  <a:lumMod val="10000"/>
                  <a:alpha val="6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endParaRPr lang="en-IT" sz="2394">
              <a:solidFill>
                <a:srgbClr val="FEFFFF"/>
              </a:solidFill>
              <a:latin typeface="Arial" panose="020B0604020202020204"/>
            </a:endParaRPr>
          </a:p>
        </p:txBody>
      </p:sp>
      <p:sp>
        <p:nvSpPr>
          <p:cNvPr id="91" name="TextBox 90">
            <a:extLst>
              <a:ext uri="{FF2B5EF4-FFF2-40B4-BE49-F238E27FC236}">
                <a16:creationId xmlns:a16="http://schemas.microsoft.com/office/drawing/2014/main" id="{2977398A-3942-614F-8C17-9FE4800FC3B4}"/>
              </a:ext>
            </a:extLst>
          </p:cNvPr>
          <p:cNvSpPr txBox="1"/>
          <p:nvPr/>
        </p:nvSpPr>
        <p:spPr>
          <a:xfrm>
            <a:off x="127040" y="6243592"/>
            <a:ext cx="4600609" cy="276244"/>
          </a:xfrm>
          <a:prstGeom prst="rect">
            <a:avLst/>
          </a:prstGeom>
          <a:noFill/>
        </p:spPr>
        <p:txBody>
          <a:bodyPr wrap="square" rtlCol="0">
            <a:spAutoFit/>
          </a:bodyPr>
          <a:lstStyle/>
          <a:p>
            <a:pPr eaLnBrk="0" hangingPunct="0">
              <a:defRPr/>
            </a:pPr>
            <a:r>
              <a:rPr lang="en-GB" sz="1197">
                <a:solidFill>
                  <a:srgbClr val="FE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ESA Official Use Only</a:t>
            </a:r>
          </a:p>
        </p:txBody>
      </p:sp>
      <p:pic>
        <p:nvPicPr>
          <p:cNvPr id="34" name="Picture 33">
            <a:extLst>
              <a:ext uri="{FF2B5EF4-FFF2-40B4-BE49-F238E27FC236}">
                <a16:creationId xmlns:a16="http://schemas.microsoft.com/office/drawing/2014/main" id="{F4F2F70D-F123-1B4C-A935-D126AD48E85D}"/>
              </a:ext>
            </a:extLst>
          </p:cNvPr>
          <p:cNvPicPr>
            <a:picLocks noChangeAspect="1"/>
          </p:cNvPicPr>
          <p:nvPr/>
        </p:nvPicPr>
        <p:blipFill rotWithShape="1">
          <a:blip r:embed="rId4" cstate="screen">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p:blipFill>
        <p:spPr>
          <a:xfrm>
            <a:off x="10689310" y="130941"/>
            <a:ext cx="1405869" cy="553900"/>
          </a:xfrm>
          <a:prstGeom prst="rect">
            <a:avLst/>
          </a:prstGeom>
        </p:spPr>
      </p:pic>
      <p:sp>
        <p:nvSpPr>
          <p:cNvPr id="36" name="Title 1">
            <a:extLst>
              <a:ext uri="{FF2B5EF4-FFF2-40B4-BE49-F238E27FC236}">
                <a16:creationId xmlns:a16="http://schemas.microsoft.com/office/drawing/2014/main" id="{0CA1D87C-8E4D-3E42-898E-DE00231A810C}"/>
              </a:ext>
            </a:extLst>
          </p:cNvPr>
          <p:cNvSpPr>
            <a:spLocks noGrp="1"/>
          </p:cNvSpPr>
          <p:nvPr>
            <p:ph type="title" idx="4294967295"/>
          </p:nvPr>
        </p:nvSpPr>
        <p:spPr>
          <a:xfrm>
            <a:off x="16624" y="3161019"/>
            <a:ext cx="12158753" cy="1626768"/>
          </a:xfrm>
        </p:spPr>
        <p:txBody>
          <a:bodyPr anchor="ctr" anchorCtr="0"/>
          <a:lstStyle/>
          <a:p>
            <a:pPr algn="ctr">
              <a:spcBef>
                <a:spcPts val="1197"/>
              </a:spcBef>
            </a:pPr>
            <a:r>
              <a:rPr lang="en-GB" sz="4388">
                <a:solidFill>
                  <a:schemeClr val="bg1"/>
                </a:solidFill>
                <a:effectLst>
                  <a:outerShdw blurRad="50800" dist="38100" dir="2700000" algn="tl" rotWithShape="0">
                    <a:prstClr val="black">
                      <a:alpha val="40000"/>
                    </a:prstClr>
                  </a:outerShdw>
                </a:effectLst>
              </a:rPr>
              <a:t>MAKE SPACE FOR EUROPE</a:t>
            </a:r>
            <a:br>
              <a:rPr lang="en-GB" sz="2792">
                <a:solidFill>
                  <a:schemeClr val="bg1"/>
                </a:solidFill>
                <a:effectLst>
                  <a:outerShdw blurRad="50800" dist="38100" dir="2700000" algn="tl" rotWithShape="0">
                    <a:prstClr val="black">
                      <a:alpha val="40000"/>
                    </a:prstClr>
                  </a:outerShdw>
                </a:effectLst>
              </a:rPr>
            </a:br>
            <a:br>
              <a:rPr lang="en-GB" sz="2792">
                <a:solidFill>
                  <a:schemeClr val="bg1"/>
                </a:solidFill>
                <a:effectLst>
                  <a:outerShdw blurRad="50800" dist="38100" dir="2700000" algn="tl" rotWithShape="0">
                    <a:prstClr val="black">
                      <a:alpha val="40000"/>
                    </a:prstClr>
                  </a:outerShdw>
                </a:effectLst>
              </a:rPr>
            </a:br>
            <a:r>
              <a:rPr lang="en-GB" sz="2792" b="0">
                <a:solidFill>
                  <a:schemeClr val="bg1"/>
                </a:solidFill>
                <a:effectLst>
                  <a:outerShdw blurRad="50800" dist="38100" dir="2700000" algn="tl" rotWithShape="0">
                    <a:prstClr val="black">
                      <a:alpha val="40000"/>
                    </a:prstClr>
                  </a:outerShdw>
                </a:effectLst>
              </a:rPr>
              <a:t>www.esa.int</a:t>
            </a:r>
            <a:endParaRPr lang="en-GB">
              <a:solidFill>
                <a:schemeClr val="bg1"/>
              </a:solidFill>
              <a:effectLst>
                <a:outerShdw blurRad="50800" dist="38100" dir="2700000" algn="tl" rotWithShape="0">
                  <a:prstClr val="black">
                    <a:alpha val="40000"/>
                  </a:prstClr>
                </a:outerShdw>
              </a:effectLst>
            </a:endParaRPr>
          </a:p>
        </p:txBody>
      </p:sp>
      <p:pic>
        <p:nvPicPr>
          <p:cNvPr id="3" name="Picture 2">
            <a:extLst>
              <a:ext uri="{FF2B5EF4-FFF2-40B4-BE49-F238E27FC236}">
                <a16:creationId xmlns:a16="http://schemas.microsoft.com/office/drawing/2014/main" id="{D7EE4F5A-8E25-AEBE-9E26-9651C3B401B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4" name="Picture 3">
            <a:extLst>
              <a:ext uri="{FF2B5EF4-FFF2-40B4-BE49-F238E27FC236}">
                <a16:creationId xmlns:a16="http://schemas.microsoft.com/office/drawing/2014/main" id="{C7400619-F856-F93C-1240-7F0BC453AD7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spTree>
    <p:extLst>
      <p:ext uri="{BB962C8B-B14F-4D97-AF65-F5344CB8AC3E}">
        <p14:creationId xmlns:p14="http://schemas.microsoft.com/office/powerpoint/2010/main" val="21327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86505CE9-1BC8-971E-8839-AAB8F13E40F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81804" y="838579"/>
            <a:ext cx="11892584" cy="5661466"/>
          </a:xfrm>
          <a:custGeom>
            <a:avLst/>
            <a:gdLst>
              <a:gd name="connsiteX0" fmla="*/ 376989 w 11957711"/>
              <a:gd name="connsiteY0" fmla="*/ 0 h 5667297"/>
              <a:gd name="connsiteX1" fmla="*/ 11580722 w 11957711"/>
              <a:gd name="connsiteY1" fmla="*/ 0 h 5667297"/>
              <a:gd name="connsiteX2" fmla="*/ 11957711 w 11957711"/>
              <a:gd name="connsiteY2" fmla="*/ 376989 h 5667297"/>
              <a:gd name="connsiteX3" fmla="*/ 11957711 w 11957711"/>
              <a:gd name="connsiteY3" fmla="*/ 5290308 h 5667297"/>
              <a:gd name="connsiteX4" fmla="*/ 11580722 w 11957711"/>
              <a:gd name="connsiteY4" fmla="*/ 5667297 h 5667297"/>
              <a:gd name="connsiteX5" fmla="*/ 376989 w 11957711"/>
              <a:gd name="connsiteY5" fmla="*/ 5667297 h 5667297"/>
              <a:gd name="connsiteX6" fmla="*/ 0 w 11957711"/>
              <a:gd name="connsiteY6" fmla="*/ 5290308 h 5667297"/>
              <a:gd name="connsiteX7" fmla="*/ 0 w 11957711"/>
              <a:gd name="connsiteY7" fmla="*/ 376989 h 5667297"/>
              <a:gd name="connsiteX8" fmla="*/ 376989 w 11957711"/>
              <a:gd name="connsiteY8" fmla="*/ 0 h 566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711" h="5667297">
                <a:moveTo>
                  <a:pt x="376989" y="0"/>
                </a:moveTo>
                <a:lnTo>
                  <a:pt x="11580722" y="0"/>
                </a:lnTo>
                <a:cubicBezTo>
                  <a:pt x="11788927" y="0"/>
                  <a:pt x="11957711" y="168784"/>
                  <a:pt x="11957711" y="376989"/>
                </a:cubicBezTo>
                <a:lnTo>
                  <a:pt x="11957711" y="5290308"/>
                </a:lnTo>
                <a:cubicBezTo>
                  <a:pt x="11957711" y="5498513"/>
                  <a:pt x="11788927" y="5667297"/>
                  <a:pt x="11580722" y="5667297"/>
                </a:cubicBezTo>
                <a:lnTo>
                  <a:pt x="376989" y="5667297"/>
                </a:lnTo>
                <a:cubicBezTo>
                  <a:pt x="168784" y="5667297"/>
                  <a:pt x="0" y="5498513"/>
                  <a:pt x="0" y="5290308"/>
                </a:cubicBezTo>
                <a:lnTo>
                  <a:pt x="0" y="376989"/>
                </a:lnTo>
                <a:cubicBezTo>
                  <a:pt x="0" y="168784"/>
                  <a:pt x="168784" y="0"/>
                  <a:pt x="376989" y="0"/>
                </a:cubicBezTo>
                <a:close/>
              </a:path>
            </a:pathLst>
          </a:custGeom>
          <a:effectLst>
            <a:outerShdw blurRad="50800" dist="63500" dir="2700000" algn="tl" rotWithShape="0">
              <a:prstClr val="black">
                <a:alpha val="40000"/>
              </a:prstClr>
            </a:outerShdw>
          </a:effectLst>
        </p:spPr>
      </p:pic>
      <p:sp>
        <p:nvSpPr>
          <p:cNvPr id="2" name="Title 1">
            <a:extLst>
              <a:ext uri="{FF2B5EF4-FFF2-40B4-BE49-F238E27FC236}">
                <a16:creationId xmlns:a16="http://schemas.microsoft.com/office/drawing/2014/main" id="{6343357E-9CF3-7F96-539B-1237BF92E12F}"/>
              </a:ext>
            </a:extLst>
          </p:cNvPr>
          <p:cNvSpPr>
            <a:spLocks noGrp="1"/>
          </p:cNvSpPr>
          <p:nvPr>
            <p:ph type="title"/>
          </p:nvPr>
        </p:nvSpPr>
        <p:spPr>
          <a:xfrm>
            <a:off x="216425" y="156383"/>
            <a:ext cx="10534306" cy="563779"/>
          </a:xfrm>
        </p:spPr>
        <p:txBody>
          <a:bodyPr>
            <a:normAutofit/>
          </a:bodyPr>
          <a:lstStyle/>
          <a:p>
            <a:r>
              <a:rPr lang="en-GB"/>
              <a:t>Up- and Downstream Earth Observation Market</a:t>
            </a:r>
          </a:p>
        </p:txBody>
      </p:sp>
      <p:pic>
        <p:nvPicPr>
          <p:cNvPr id="11" name="Picture 10">
            <a:extLst>
              <a:ext uri="{FF2B5EF4-FFF2-40B4-BE49-F238E27FC236}">
                <a16:creationId xmlns:a16="http://schemas.microsoft.com/office/drawing/2014/main" id="{7EC66CB4-306D-7461-25DC-DFE3DF76C8AF}"/>
              </a:ext>
            </a:extLst>
          </p:cNvPr>
          <p:cNvPicPr>
            <a:picLocks noChangeAspect="1"/>
          </p:cNvPicPr>
          <p:nvPr/>
        </p:nvPicPr>
        <p:blipFill rotWithShape="1">
          <a:blip r:embed="rId5"/>
          <a:srcRect t="-1262"/>
          <a:stretch/>
        </p:blipFill>
        <p:spPr>
          <a:xfrm>
            <a:off x="5724071" y="948408"/>
            <a:ext cx="6322787" cy="5250453"/>
          </a:xfrm>
          <a:prstGeom prst="roundRect">
            <a:avLst>
              <a:gd name="adj" fmla="val 6145"/>
            </a:avLst>
          </a:prstGeom>
          <a:solidFill>
            <a:schemeClr val="bg1"/>
          </a:solidFill>
          <a:effectLst>
            <a:outerShdw blurRad="50800" dist="38100" dir="2700000" algn="tl" rotWithShape="0">
              <a:prstClr val="black">
                <a:alpha val="40000"/>
              </a:prstClr>
            </a:outerShdw>
            <a:reflection blurRad="152400" stA="52000" endA="300" endPos="17000" dir="5400000" sy="-100000" algn="bl" rotWithShape="0"/>
          </a:effectLst>
        </p:spPr>
      </p:pic>
      <p:sp>
        <p:nvSpPr>
          <p:cNvPr id="27" name="Rectangle: Rounded Corners 26">
            <a:extLst>
              <a:ext uri="{FF2B5EF4-FFF2-40B4-BE49-F238E27FC236}">
                <a16:creationId xmlns:a16="http://schemas.microsoft.com/office/drawing/2014/main" id="{E221C3D2-AD41-3AE0-0C75-1CCDFDF8339A}"/>
              </a:ext>
            </a:extLst>
          </p:cNvPr>
          <p:cNvSpPr/>
          <p:nvPr/>
        </p:nvSpPr>
        <p:spPr>
          <a:xfrm>
            <a:off x="8458200" y="1028701"/>
            <a:ext cx="3497580" cy="1386840"/>
          </a:xfrm>
          <a:prstGeom prst="roundRect">
            <a:avLst>
              <a:gd name="adj" fmla="val 172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3" name="Rectangle: Rounded Corners 12">
            <a:extLst>
              <a:ext uri="{FF2B5EF4-FFF2-40B4-BE49-F238E27FC236}">
                <a16:creationId xmlns:a16="http://schemas.microsoft.com/office/drawing/2014/main" id="{CE8B31C8-8296-9BE3-30AB-855F0AE8E059}"/>
              </a:ext>
            </a:extLst>
          </p:cNvPr>
          <p:cNvSpPr/>
          <p:nvPr/>
        </p:nvSpPr>
        <p:spPr>
          <a:xfrm>
            <a:off x="107368" y="948408"/>
            <a:ext cx="5437039" cy="5250453"/>
          </a:xfrm>
          <a:prstGeom prst="roundRect">
            <a:avLst>
              <a:gd name="adj" fmla="val 4787"/>
            </a:avLst>
          </a:prstGeom>
          <a:solidFill>
            <a:schemeClr val="accent1">
              <a:alpha val="60000"/>
            </a:schemeClr>
          </a:solidFill>
          <a:ln>
            <a:noFill/>
          </a:ln>
          <a:effectLst>
            <a:outerShdw blurRad="50800" dist="38100" dir="2700000" algn="tl" rotWithShape="0">
              <a:prstClr val="black">
                <a:alpha val="40000"/>
              </a:prstClr>
            </a:outerShdw>
            <a:reflection blurRad="152400" stA="52000" endA="300" endPos="17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C145DB23-7B90-E5B8-1BDB-58A339DFBF0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5112"/>
          <a:stretch/>
        </p:blipFill>
        <p:spPr>
          <a:xfrm>
            <a:off x="167393" y="1423152"/>
            <a:ext cx="5415221" cy="4596922"/>
          </a:xfrm>
          <a:prstGeom prst="rect">
            <a:avLst/>
          </a:prstGeom>
          <a:effectLst>
            <a:outerShdw blurRad="50800" dist="63500" dir="2700000" algn="tl" rotWithShape="0">
              <a:prstClr val="black">
                <a:alpha val="54000"/>
              </a:prstClr>
            </a:outerShdw>
          </a:effectLst>
        </p:spPr>
      </p:pic>
      <p:sp>
        <p:nvSpPr>
          <p:cNvPr id="18" name="Rectangle: Rounded Corners 17">
            <a:extLst>
              <a:ext uri="{FF2B5EF4-FFF2-40B4-BE49-F238E27FC236}">
                <a16:creationId xmlns:a16="http://schemas.microsoft.com/office/drawing/2014/main" id="{78F9A658-AC6B-125A-C582-DFBD57ABADA6}"/>
              </a:ext>
            </a:extLst>
          </p:cNvPr>
          <p:cNvSpPr/>
          <p:nvPr/>
        </p:nvSpPr>
        <p:spPr>
          <a:xfrm>
            <a:off x="540607" y="2711449"/>
            <a:ext cx="2076994" cy="784153"/>
          </a:xfrm>
          <a:prstGeom prst="roundRect">
            <a:avLst/>
          </a:prstGeom>
          <a:ln>
            <a:noFill/>
          </a:ln>
          <a:effectLst>
            <a:outerShdw blurRad="50800" dist="50800" dir="2700000" algn="tl" rotWithShape="0">
              <a:prstClr val="black">
                <a:alpha val="40000"/>
              </a:prstClr>
            </a:outerShdw>
            <a:reflection blurRad="152400" stA="52000" endA="300" endPos="34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EFFFF"/>
                </a:solidFill>
                <a:effectLst>
                  <a:outerShdw blurRad="38100" dist="38100" dir="2700000" algn="tl">
                    <a:srgbClr val="000000">
                      <a:alpha val="43137"/>
                    </a:srgbClr>
                  </a:outerShdw>
                </a:effectLst>
                <a:uLnTx/>
                <a:uFillTx/>
                <a:latin typeface="Arial" panose="020B0604020202020204"/>
                <a:ea typeface="+mn-ea"/>
                <a:cs typeface="+mn-cs"/>
              </a:rPr>
              <a:t>796 Companies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EFFFF"/>
                </a:solidFill>
                <a:effectLst/>
                <a:uLnTx/>
                <a:uFillTx/>
                <a:latin typeface="Arial" panose="020B0604020202020204"/>
                <a:ea typeface="+mn-ea"/>
                <a:cs typeface="+mn-cs"/>
              </a:rPr>
              <a:t>Up from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EFFFF"/>
                </a:solidFill>
                <a:effectLst/>
                <a:uLnTx/>
                <a:uFillTx/>
                <a:latin typeface="Arial" panose="020B0604020202020204"/>
                <a:ea typeface="+mn-ea"/>
                <a:cs typeface="+mn-cs"/>
              </a:rPr>
              <a:t>772 (+3%*)</a:t>
            </a:r>
          </a:p>
        </p:txBody>
      </p:sp>
      <p:sp>
        <p:nvSpPr>
          <p:cNvPr id="19" name="Rectangle: Rounded Corners 18">
            <a:extLst>
              <a:ext uri="{FF2B5EF4-FFF2-40B4-BE49-F238E27FC236}">
                <a16:creationId xmlns:a16="http://schemas.microsoft.com/office/drawing/2014/main" id="{8C98DFA9-6836-3EC7-32F8-68A8224C2854}"/>
              </a:ext>
            </a:extLst>
          </p:cNvPr>
          <p:cNvSpPr/>
          <p:nvPr/>
        </p:nvSpPr>
        <p:spPr>
          <a:xfrm>
            <a:off x="3233007" y="2444750"/>
            <a:ext cx="1734094" cy="1068070"/>
          </a:xfrm>
          <a:prstGeom prst="roundRect">
            <a:avLst/>
          </a:prstGeom>
          <a:ln>
            <a:noFill/>
          </a:ln>
          <a:effectLst>
            <a:outerShdw blurRad="50800" dist="50800" dir="2700000" algn="tl" rotWithShape="0">
              <a:prstClr val="black">
                <a:alpha val="40000"/>
              </a:prstClr>
            </a:outerShdw>
            <a:reflection blurRad="152400" stA="52000" endA="300" endPos="34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EFFFF"/>
                </a:solidFill>
                <a:effectLst>
                  <a:outerShdw blurRad="38100" dist="38100" dir="2700000" algn="tl">
                    <a:srgbClr val="000000">
                      <a:alpha val="43137"/>
                    </a:srgbClr>
                  </a:outerShdw>
                </a:effectLst>
                <a:uLnTx/>
                <a:uFillTx/>
                <a:latin typeface="Arial" panose="020B0604020202020204"/>
                <a:ea typeface="+mn-ea"/>
                <a:cs typeface="+mn-cs"/>
              </a:rPr>
              <a:t>14928 Employees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EFFFF"/>
                </a:solidFill>
                <a:effectLst/>
                <a:uLnTx/>
                <a:uFillTx/>
                <a:latin typeface="Arial" panose="020B0604020202020204"/>
                <a:ea typeface="+mn-ea"/>
                <a:cs typeface="+mn-cs"/>
              </a:rPr>
              <a:t>Up from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EFFFF"/>
                </a:solidFill>
                <a:effectLst/>
                <a:uLnTx/>
                <a:uFillTx/>
                <a:latin typeface="Arial" panose="020B0604020202020204"/>
                <a:ea typeface="+mn-ea"/>
                <a:cs typeface="+mn-cs"/>
              </a:rPr>
              <a:t>13796 (+8%*)</a:t>
            </a:r>
          </a:p>
        </p:txBody>
      </p:sp>
      <p:sp>
        <p:nvSpPr>
          <p:cNvPr id="20" name="Rectangle: Rounded Corners 19">
            <a:extLst>
              <a:ext uri="{FF2B5EF4-FFF2-40B4-BE49-F238E27FC236}">
                <a16:creationId xmlns:a16="http://schemas.microsoft.com/office/drawing/2014/main" id="{73F4C1D0-1296-F1DE-ED43-2DC8145E943F}"/>
              </a:ext>
            </a:extLst>
          </p:cNvPr>
          <p:cNvSpPr/>
          <p:nvPr/>
        </p:nvSpPr>
        <p:spPr>
          <a:xfrm>
            <a:off x="540607" y="4681539"/>
            <a:ext cx="2076994" cy="938212"/>
          </a:xfrm>
          <a:prstGeom prst="roundRect">
            <a:avLst/>
          </a:prstGeom>
          <a:ln>
            <a:noFill/>
          </a:ln>
          <a:effectLst>
            <a:outerShdw blurRad="50800" dist="50800" dir="2700000" algn="tl" rotWithShape="0">
              <a:prstClr val="black">
                <a:alpha val="40000"/>
              </a:prstClr>
            </a:outerShdw>
            <a:reflection blurRad="152400" stA="52000" endA="300" endPos="34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tab pos="361950" algn="l"/>
              </a:tabLst>
              <a:defRPr/>
            </a:pPr>
            <a:r>
              <a:rPr kumimoji="0" lang="en-GB" sz="1600" b="1" i="0" u="none" strike="noStrike" kern="1200" cap="none" spc="0" normalizeH="0" baseline="0" noProof="0">
                <a:ln>
                  <a:noFill/>
                </a:ln>
                <a:solidFill>
                  <a:srgbClr val="FEFFFF"/>
                </a:solidFill>
                <a:effectLst>
                  <a:outerShdw blurRad="38100" dist="38100" dir="2700000" algn="tl">
                    <a:srgbClr val="000000">
                      <a:alpha val="43137"/>
                    </a:srgbClr>
                  </a:outerShdw>
                </a:effectLst>
                <a:uLnTx/>
                <a:uFillTx/>
                <a:latin typeface="Arial" panose="020B0604020202020204"/>
                <a:ea typeface="+mn-ea"/>
                <a:cs typeface="+mn-cs"/>
              </a:rPr>
              <a:t>2.27B€ Revenues</a:t>
            </a:r>
          </a:p>
          <a:p>
            <a:pPr marL="0" marR="0" lvl="0" indent="0" algn="ctr" defTabSz="914400" rtl="0" eaLnBrk="0" fontAlgn="base" latinLnBrk="0" hangingPunct="0">
              <a:lnSpc>
                <a:spcPct val="100000"/>
              </a:lnSpc>
              <a:spcBef>
                <a:spcPct val="0"/>
              </a:spcBef>
              <a:spcAft>
                <a:spcPct val="0"/>
              </a:spcAft>
              <a:buClrTx/>
              <a:buSzTx/>
              <a:buFontTx/>
              <a:buNone/>
              <a:tabLst>
                <a:tab pos="361950" algn="l"/>
              </a:tabLst>
              <a:defRPr/>
            </a:pPr>
            <a:r>
              <a:rPr kumimoji="0" lang="en-GB" sz="1600" b="0" i="0" u="none" strike="noStrike" kern="1200" cap="none" spc="0" normalizeH="0" baseline="0" noProof="0">
                <a:ln>
                  <a:noFill/>
                </a:ln>
                <a:solidFill>
                  <a:srgbClr val="FEFFFF"/>
                </a:solidFill>
                <a:effectLst/>
                <a:uLnTx/>
                <a:uFillTx/>
                <a:latin typeface="Arial" panose="020B0604020202020204"/>
                <a:ea typeface="+mn-ea"/>
                <a:cs typeface="+mn-cs"/>
              </a:rPr>
              <a:t>up from</a:t>
            </a:r>
          </a:p>
          <a:p>
            <a:pPr marL="0" marR="0" lvl="0" indent="0" algn="ctr" defTabSz="914400" rtl="0" eaLnBrk="0" fontAlgn="base" latinLnBrk="0" hangingPunct="0">
              <a:lnSpc>
                <a:spcPct val="100000"/>
              </a:lnSpc>
              <a:spcBef>
                <a:spcPct val="0"/>
              </a:spcBef>
              <a:spcAft>
                <a:spcPct val="0"/>
              </a:spcAft>
              <a:buClrTx/>
              <a:buSzTx/>
              <a:buFontTx/>
              <a:buNone/>
              <a:tabLst>
                <a:tab pos="361950" algn="l"/>
              </a:tabLst>
              <a:defRPr/>
            </a:pPr>
            <a:r>
              <a:rPr kumimoji="0" lang="en-GB" sz="1600" b="0" i="0" u="none" strike="noStrike" kern="1200" cap="none" spc="0" normalizeH="0" baseline="0" noProof="0">
                <a:ln>
                  <a:noFill/>
                </a:ln>
                <a:solidFill>
                  <a:srgbClr val="FEFFFF"/>
                </a:solidFill>
                <a:effectLst/>
                <a:uLnTx/>
                <a:uFillTx/>
                <a:latin typeface="Arial" panose="020B0604020202020204"/>
                <a:ea typeface="+mn-ea"/>
                <a:cs typeface="+mn-cs"/>
              </a:rPr>
              <a:t>1.79B€ (+27%*)</a:t>
            </a:r>
          </a:p>
        </p:txBody>
      </p:sp>
      <p:sp>
        <p:nvSpPr>
          <p:cNvPr id="21" name="Rectangle: Rounded Corners 20">
            <a:extLst>
              <a:ext uri="{FF2B5EF4-FFF2-40B4-BE49-F238E27FC236}">
                <a16:creationId xmlns:a16="http://schemas.microsoft.com/office/drawing/2014/main" id="{33A13C46-D921-5DD0-37B7-41DF4F222AEE}"/>
              </a:ext>
            </a:extLst>
          </p:cNvPr>
          <p:cNvSpPr/>
          <p:nvPr/>
        </p:nvSpPr>
        <p:spPr>
          <a:xfrm>
            <a:off x="3061557" y="4997450"/>
            <a:ext cx="2076994" cy="600075"/>
          </a:xfrm>
          <a:prstGeom prst="roundRect">
            <a:avLst/>
          </a:prstGeom>
          <a:ln>
            <a:noFill/>
          </a:ln>
          <a:effectLst>
            <a:outerShdw blurRad="50800" dist="50800" dir="2700000" algn="tl" rotWithShape="0">
              <a:prstClr val="black">
                <a:alpha val="40000"/>
              </a:prstClr>
            </a:outerShdw>
            <a:reflection blurRad="152400" stA="52000" endA="300" endPos="34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EFFFF"/>
                </a:solidFill>
                <a:effectLst>
                  <a:outerShdw blurRad="38100" dist="38100" dir="2700000" algn="tl">
                    <a:srgbClr val="000000">
                      <a:alpha val="43137"/>
                    </a:srgbClr>
                  </a:outerShdw>
                </a:effectLst>
                <a:uLnTx/>
                <a:uFillTx/>
                <a:latin typeface="Arial" panose="020B0604020202020204"/>
                <a:ea typeface="+mn-ea"/>
                <a:cs typeface="+mn-cs"/>
              </a:rPr>
              <a:t>10.7%**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FEFFFF"/>
                </a:solidFill>
                <a:effectLst/>
                <a:uLnTx/>
                <a:uFillTx/>
                <a:latin typeface="Arial" panose="020B0604020202020204"/>
                <a:ea typeface="+mn-ea"/>
                <a:cs typeface="+mn-cs"/>
              </a:rPr>
              <a:t>Growth rate</a:t>
            </a:r>
          </a:p>
        </p:txBody>
      </p:sp>
      <p:sp>
        <p:nvSpPr>
          <p:cNvPr id="24" name="Rectangle 23">
            <a:extLst>
              <a:ext uri="{FF2B5EF4-FFF2-40B4-BE49-F238E27FC236}">
                <a16:creationId xmlns:a16="http://schemas.microsoft.com/office/drawing/2014/main" id="{421A18E5-31D4-D6DD-A40D-47A3DF2E81A8}"/>
              </a:ext>
            </a:extLst>
          </p:cNvPr>
          <p:cNvSpPr/>
          <p:nvPr/>
        </p:nvSpPr>
        <p:spPr>
          <a:xfrm>
            <a:off x="107368" y="814064"/>
            <a:ext cx="5451450" cy="414000"/>
          </a:xfrm>
          <a:prstGeom prst="rect">
            <a:avLst/>
          </a:prstGeom>
          <a:solidFill>
            <a:srgbClr val="00AF9D"/>
          </a:solidFill>
          <a:ln>
            <a:noFill/>
          </a:ln>
          <a:effectLst>
            <a:outerShdw blurRad="50800" dist="63500" dir="2700000" algn="tl"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700" b="1" i="0" u="none" strike="noStrike" kern="1200" cap="none" spc="0" normalizeH="0" baseline="0" noProof="0">
                <a:ln>
                  <a:noFill/>
                </a:ln>
                <a:solidFill>
                  <a:srgbClr val="FEFFFF"/>
                </a:solidFill>
                <a:effectLst/>
                <a:uLnTx/>
                <a:uFillTx/>
                <a:latin typeface="Arial" panose="020B0604020202020204"/>
                <a:ea typeface="+mn-ea"/>
                <a:cs typeface="+mn-cs"/>
              </a:rPr>
              <a:t>European EO Up &amp; Downstream Market Value 2023</a:t>
            </a:r>
          </a:p>
        </p:txBody>
      </p:sp>
      <p:pic>
        <p:nvPicPr>
          <p:cNvPr id="26" name="Picture 25">
            <a:extLst>
              <a:ext uri="{FF2B5EF4-FFF2-40B4-BE49-F238E27FC236}">
                <a16:creationId xmlns:a16="http://schemas.microsoft.com/office/drawing/2014/main" id="{9E3067D9-E040-45E6-AF38-DFD135EA3E5F}"/>
              </a:ext>
            </a:extLst>
          </p:cNvPr>
          <p:cNvPicPr>
            <a:picLocks noChangeAspect="1"/>
          </p:cNvPicPr>
          <p:nvPr/>
        </p:nvPicPr>
        <p:blipFill rotWithShape="1">
          <a:blip r:embed="rId5"/>
          <a:srcRect l="53017" t="6113" b="74991"/>
          <a:stretch/>
        </p:blipFill>
        <p:spPr>
          <a:xfrm>
            <a:off x="8985125" y="1659923"/>
            <a:ext cx="2970655" cy="979714"/>
          </a:xfrm>
          <a:prstGeom prst="roundRect">
            <a:avLst>
              <a:gd name="adj" fmla="val 6145"/>
            </a:avLst>
          </a:prstGeom>
          <a:solidFill>
            <a:schemeClr val="bg1"/>
          </a:solidFill>
          <a:effectLst/>
        </p:spPr>
      </p:pic>
      <p:sp>
        <p:nvSpPr>
          <p:cNvPr id="7" name="TextBox 6">
            <a:extLst>
              <a:ext uri="{FF2B5EF4-FFF2-40B4-BE49-F238E27FC236}">
                <a16:creationId xmlns:a16="http://schemas.microsoft.com/office/drawing/2014/main" id="{DC91B09A-7432-15C9-9DA2-A50850FD593E}"/>
              </a:ext>
            </a:extLst>
          </p:cNvPr>
          <p:cNvSpPr txBox="1"/>
          <p:nvPr/>
        </p:nvSpPr>
        <p:spPr>
          <a:xfrm>
            <a:off x="5724072" y="814064"/>
            <a:ext cx="6337198" cy="414000"/>
          </a:xfrm>
          <a:prstGeom prst="rect">
            <a:avLst/>
          </a:prstGeom>
          <a:solidFill>
            <a:srgbClr val="00AF9D"/>
          </a:solidFill>
          <a:ln>
            <a:noFill/>
          </a:ln>
          <a:effectLst>
            <a:outerShdw blurRad="50800" dist="63500" dir="2700000" algn="tl"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rtlCol="0" anchor="ctr"/>
          <a:lstStyle>
            <a:defPPr>
              <a:defRPr lang="en-GB"/>
            </a:defPPr>
            <a:lvl1pPr>
              <a:defRPr sz="1600" b="1">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700" b="1" i="0" u="none" strike="noStrike" kern="1200" cap="none" spc="0" normalizeH="0" baseline="0" noProof="0">
                <a:ln>
                  <a:noFill/>
                </a:ln>
                <a:solidFill>
                  <a:srgbClr val="FEFFFF"/>
                </a:solidFill>
                <a:effectLst/>
                <a:uLnTx/>
                <a:uFillTx/>
                <a:latin typeface="Arial" panose="020B0604020202020204"/>
                <a:ea typeface="+mn-ea"/>
                <a:cs typeface="+mn-cs"/>
              </a:rPr>
              <a:t>Earth Observation satellites set to triple by 2033</a:t>
            </a:r>
          </a:p>
        </p:txBody>
      </p:sp>
      <p:pic>
        <p:nvPicPr>
          <p:cNvPr id="28" name="Picture 27">
            <a:extLst>
              <a:ext uri="{FF2B5EF4-FFF2-40B4-BE49-F238E27FC236}">
                <a16:creationId xmlns:a16="http://schemas.microsoft.com/office/drawing/2014/main" id="{EC3CADF6-B9B1-63FA-5CAF-C347966927F7}"/>
              </a:ext>
            </a:extLst>
          </p:cNvPr>
          <p:cNvPicPr>
            <a:picLocks noChangeAspect="1"/>
          </p:cNvPicPr>
          <p:nvPr/>
        </p:nvPicPr>
        <p:blipFill rotWithShape="1">
          <a:blip r:embed="rId5"/>
          <a:srcRect l="45774" t="16398" r="52235" b="73543"/>
          <a:stretch/>
        </p:blipFill>
        <p:spPr>
          <a:xfrm>
            <a:off x="8978900" y="2187574"/>
            <a:ext cx="125882" cy="521495"/>
          </a:xfrm>
          <a:prstGeom prst="roundRect">
            <a:avLst>
              <a:gd name="adj" fmla="val 6145"/>
            </a:avLst>
          </a:prstGeom>
          <a:solidFill>
            <a:schemeClr val="bg1"/>
          </a:solidFill>
          <a:effectLst/>
        </p:spPr>
      </p:pic>
      <p:sp>
        <p:nvSpPr>
          <p:cNvPr id="10" name="TextBox 9">
            <a:extLst>
              <a:ext uri="{FF2B5EF4-FFF2-40B4-BE49-F238E27FC236}">
                <a16:creationId xmlns:a16="http://schemas.microsoft.com/office/drawing/2014/main" id="{2EBC0972-5F75-CB5B-AF71-A6AADA911E98}"/>
              </a:ext>
            </a:extLst>
          </p:cNvPr>
          <p:cNvSpPr txBox="1"/>
          <p:nvPr/>
        </p:nvSpPr>
        <p:spPr>
          <a:xfrm>
            <a:off x="5763674" y="6195839"/>
            <a:ext cx="5578544" cy="2616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100" b="0" i="1" u="none" strike="noStrike" kern="1200" cap="none" spc="0" normalizeH="0" baseline="0" noProof="0">
                <a:ln>
                  <a:noFill/>
                </a:ln>
                <a:solidFill>
                  <a:srgbClr val="FEFFFF"/>
                </a:solidFill>
                <a:effectLst/>
                <a:uLnTx/>
                <a:uFillTx/>
                <a:latin typeface="Arial" panose="020B0604020202020204"/>
                <a:ea typeface="MS PGothic" charset="-128"/>
                <a:cs typeface="+mn-cs"/>
              </a:rPr>
              <a:t>Source | Euroconsult 11 July 2024 (https://www.euroconsult-ec.com/press-release/)</a:t>
            </a:r>
          </a:p>
        </p:txBody>
      </p:sp>
      <p:sp>
        <p:nvSpPr>
          <p:cNvPr id="29" name="TextBox 28">
            <a:extLst>
              <a:ext uri="{FF2B5EF4-FFF2-40B4-BE49-F238E27FC236}">
                <a16:creationId xmlns:a16="http://schemas.microsoft.com/office/drawing/2014/main" id="{1DFC67E7-50CF-5204-9E34-53AB13350B90}"/>
              </a:ext>
            </a:extLst>
          </p:cNvPr>
          <p:cNvSpPr txBox="1"/>
          <p:nvPr/>
        </p:nvSpPr>
        <p:spPr>
          <a:xfrm>
            <a:off x="216425" y="6195839"/>
            <a:ext cx="4941113" cy="261610"/>
          </a:xfrm>
          <a:prstGeom prst="rect">
            <a:avLst/>
          </a:prstGeom>
          <a:noFill/>
        </p:spPr>
        <p:txBody>
          <a:bodyPr wrap="square">
            <a:spAutoFit/>
          </a:bodyPr>
          <a:lstStyle>
            <a:defPPr>
              <a:defRPr lang="en-GB"/>
            </a:defPPr>
            <a:lvl1pPr>
              <a:defRPr sz="1100" i="1">
                <a:solidFill>
                  <a:schemeClr val="bg1"/>
                </a:solidFill>
                <a:latin typeface="+mj-l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a:ln>
                  <a:noFill/>
                </a:ln>
                <a:solidFill>
                  <a:srgbClr val="FEFFFF"/>
                </a:solidFill>
                <a:effectLst/>
                <a:uLnTx/>
                <a:uFillTx/>
                <a:latin typeface="Arial" panose="020B0604020202020204"/>
                <a:ea typeface="MS PGothic" charset="-128"/>
                <a:cs typeface="+mn-cs"/>
              </a:rPr>
              <a:t>Source </a:t>
            </a:r>
            <a:r>
              <a:rPr kumimoji="0" lang="en-GB" sz="1100" b="0" i="1" u="none" strike="noStrike" kern="1200" cap="none" spc="0" normalizeH="0" baseline="0" noProof="0">
                <a:ln>
                  <a:noFill/>
                </a:ln>
                <a:solidFill>
                  <a:srgbClr val="FEFFFF"/>
                </a:solidFill>
                <a:effectLst/>
                <a:uLnTx/>
                <a:uFillTx/>
                <a:latin typeface="Arial" panose="020B0604020202020204"/>
                <a:ea typeface="MS PGothic" charset="-128"/>
                <a:cs typeface="+mn-cs"/>
              </a:rPr>
              <a:t>|</a:t>
            </a:r>
            <a:r>
              <a:rPr kumimoji="0" lang="en-US" sz="1100" b="0" i="1" u="none" strike="noStrike" kern="1200" cap="none" spc="0" normalizeH="0" baseline="0" noProof="0">
                <a:ln>
                  <a:noFill/>
                </a:ln>
                <a:solidFill>
                  <a:srgbClr val="FEFFFF"/>
                </a:solidFill>
                <a:effectLst/>
                <a:uLnTx/>
                <a:uFillTx/>
                <a:latin typeface="Arial" panose="020B0604020202020204"/>
                <a:ea typeface="MS PGothic" charset="-128"/>
                <a:cs typeface="+mn-cs"/>
              </a:rPr>
              <a:t> EARSC - European EO Industry (2023 study done 2024)</a:t>
            </a:r>
          </a:p>
        </p:txBody>
      </p:sp>
      <p:sp>
        <p:nvSpPr>
          <p:cNvPr id="3" name="TextBox 2">
            <a:extLst>
              <a:ext uri="{FF2B5EF4-FFF2-40B4-BE49-F238E27FC236}">
                <a16:creationId xmlns:a16="http://schemas.microsoft.com/office/drawing/2014/main" id="{D0E73006-9062-D02C-C56E-201C3043E5FA}"/>
              </a:ext>
            </a:extLst>
          </p:cNvPr>
          <p:cNvSpPr txBox="1"/>
          <p:nvPr/>
        </p:nvSpPr>
        <p:spPr>
          <a:xfrm>
            <a:off x="11771388" y="6292447"/>
            <a:ext cx="403687" cy="260186"/>
          </a:xfrm>
          <a:prstGeom prst="rect">
            <a:avLst/>
          </a:prstGeom>
          <a:noFill/>
        </p:spPr>
        <p:txBody>
          <a:bodyPr wrap="square" rtlCol="0">
            <a:spAutoFit/>
          </a:bodyPr>
          <a:lstStyle/>
          <a:p>
            <a:pPr marL="0" marR="0" lvl="0" indent="0" algn="l" defTabSz="909469" rtl="0" eaLnBrk="0" fontAlgn="base" latinLnBrk="0" hangingPunct="0">
              <a:lnSpc>
                <a:spcPct val="100000"/>
              </a:lnSpc>
              <a:spcBef>
                <a:spcPct val="0"/>
              </a:spcBef>
              <a:spcAft>
                <a:spcPct val="0"/>
              </a:spcAft>
              <a:buClrTx/>
              <a:buSzTx/>
              <a:buFontTx/>
              <a:buNone/>
              <a:tabLst/>
              <a:defRPr/>
            </a:pPr>
            <a:fld id="{9BC32E3D-F567-9D44-AEB7-1E424BE7C02A}" type="slidenum">
              <a:rPr kumimoji="0" lang="en-GB" sz="1094" b="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pPr marL="0" marR="0" lvl="0" indent="0" algn="l" defTabSz="909469" rtl="0" eaLnBrk="0" fontAlgn="base" latinLnBrk="0" hangingPunct="0">
                <a:lnSpc>
                  <a:spcPct val="100000"/>
                </a:lnSpc>
                <a:spcBef>
                  <a:spcPct val="0"/>
                </a:spcBef>
                <a:spcAft>
                  <a:spcPct val="0"/>
                </a:spcAft>
                <a:buClrTx/>
                <a:buSzTx/>
                <a:buFontTx/>
                <a:buNone/>
                <a:tabLst/>
                <a:defRPr/>
              </a:pPr>
              <a:t>2</a:t>
            </a:fld>
            <a:endParaRPr kumimoji="0" lang="en-GB" sz="1094" b="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endParaRPr>
          </a:p>
        </p:txBody>
      </p:sp>
    </p:spTree>
    <p:extLst>
      <p:ext uri="{BB962C8B-B14F-4D97-AF65-F5344CB8AC3E}">
        <p14:creationId xmlns:p14="http://schemas.microsoft.com/office/powerpoint/2010/main" val="31049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22B6B9C9-E298-A8A5-2C67-594FB6B6D0D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81804" y="838579"/>
            <a:ext cx="11892584" cy="5661466"/>
          </a:xfrm>
          <a:custGeom>
            <a:avLst/>
            <a:gdLst>
              <a:gd name="connsiteX0" fmla="*/ 376989 w 11957711"/>
              <a:gd name="connsiteY0" fmla="*/ 0 h 5667297"/>
              <a:gd name="connsiteX1" fmla="*/ 11580722 w 11957711"/>
              <a:gd name="connsiteY1" fmla="*/ 0 h 5667297"/>
              <a:gd name="connsiteX2" fmla="*/ 11957711 w 11957711"/>
              <a:gd name="connsiteY2" fmla="*/ 376989 h 5667297"/>
              <a:gd name="connsiteX3" fmla="*/ 11957711 w 11957711"/>
              <a:gd name="connsiteY3" fmla="*/ 5290308 h 5667297"/>
              <a:gd name="connsiteX4" fmla="*/ 11580722 w 11957711"/>
              <a:gd name="connsiteY4" fmla="*/ 5667297 h 5667297"/>
              <a:gd name="connsiteX5" fmla="*/ 376989 w 11957711"/>
              <a:gd name="connsiteY5" fmla="*/ 5667297 h 5667297"/>
              <a:gd name="connsiteX6" fmla="*/ 0 w 11957711"/>
              <a:gd name="connsiteY6" fmla="*/ 5290308 h 5667297"/>
              <a:gd name="connsiteX7" fmla="*/ 0 w 11957711"/>
              <a:gd name="connsiteY7" fmla="*/ 376989 h 5667297"/>
              <a:gd name="connsiteX8" fmla="*/ 376989 w 11957711"/>
              <a:gd name="connsiteY8" fmla="*/ 0 h 566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711" h="5667297">
                <a:moveTo>
                  <a:pt x="376989" y="0"/>
                </a:moveTo>
                <a:lnTo>
                  <a:pt x="11580722" y="0"/>
                </a:lnTo>
                <a:cubicBezTo>
                  <a:pt x="11788927" y="0"/>
                  <a:pt x="11957711" y="168784"/>
                  <a:pt x="11957711" y="376989"/>
                </a:cubicBezTo>
                <a:lnTo>
                  <a:pt x="11957711" y="5290308"/>
                </a:lnTo>
                <a:cubicBezTo>
                  <a:pt x="11957711" y="5498513"/>
                  <a:pt x="11788927" y="5667297"/>
                  <a:pt x="11580722" y="5667297"/>
                </a:cubicBezTo>
                <a:lnTo>
                  <a:pt x="376989" y="5667297"/>
                </a:lnTo>
                <a:cubicBezTo>
                  <a:pt x="168784" y="5667297"/>
                  <a:pt x="0" y="5498513"/>
                  <a:pt x="0" y="5290308"/>
                </a:cubicBezTo>
                <a:lnTo>
                  <a:pt x="0" y="376989"/>
                </a:lnTo>
                <a:cubicBezTo>
                  <a:pt x="0" y="168784"/>
                  <a:pt x="168784" y="0"/>
                  <a:pt x="376989" y="0"/>
                </a:cubicBezTo>
                <a:close/>
              </a:path>
            </a:pathLst>
          </a:custGeom>
          <a:effectLst>
            <a:outerShdw blurRad="50800" dist="63500" dir="2700000" algn="tl" rotWithShape="0">
              <a:prstClr val="black">
                <a:alpha val="40000"/>
              </a:prstClr>
            </a:outerShdw>
          </a:effectLst>
        </p:spPr>
      </p:pic>
      <p:sp>
        <p:nvSpPr>
          <p:cNvPr id="2" name="Title 1">
            <a:extLst>
              <a:ext uri="{FF2B5EF4-FFF2-40B4-BE49-F238E27FC236}">
                <a16:creationId xmlns:a16="http://schemas.microsoft.com/office/drawing/2014/main" id="{6343357E-9CF3-7F96-539B-1237BF92E12F}"/>
              </a:ext>
            </a:extLst>
          </p:cNvPr>
          <p:cNvSpPr>
            <a:spLocks noGrp="1"/>
          </p:cNvSpPr>
          <p:nvPr>
            <p:ph type="title"/>
          </p:nvPr>
        </p:nvSpPr>
        <p:spPr>
          <a:xfrm>
            <a:off x="216425" y="156383"/>
            <a:ext cx="10534306" cy="563779"/>
          </a:xfrm>
        </p:spPr>
        <p:txBody>
          <a:bodyPr>
            <a:noAutofit/>
          </a:bodyPr>
          <a:lstStyle/>
          <a:p>
            <a:r>
              <a:rPr lang="en-GB" sz="2800"/>
              <a:t>Understanding Main Barriers Faced by the EO Private Sector</a:t>
            </a:r>
          </a:p>
        </p:txBody>
      </p:sp>
      <p:sp>
        <p:nvSpPr>
          <p:cNvPr id="3" name="TextBox 2">
            <a:extLst>
              <a:ext uri="{FF2B5EF4-FFF2-40B4-BE49-F238E27FC236}">
                <a16:creationId xmlns:a16="http://schemas.microsoft.com/office/drawing/2014/main" id="{D0E73006-9062-D02C-C56E-201C3043E5FA}"/>
              </a:ext>
            </a:extLst>
          </p:cNvPr>
          <p:cNvSpPr txBox="1"/>
          <p:nvPr/>
        </p:nvSpPr>
        <p:spPr>
          <a:xfrm>
            <a:off x="11771388" y="6292447"/>
            <a:ext cx="403687" cy="260186"/>
          </a:xfrm>
          <a:prstGeom prst="rect">
            <a:avLst/>
          </a:prstGeom>
          <a:noFill/>
        </p:spPr>
        <p:txBody>
          <a:bodyPr wrap="square" rtlCol="0">
            <a:spAutoFit/>
          </a:bodyPr>
          <a:lstStyle/>
          <a:p>
            <a:pPr marL="0" marR="0" lvl="0" indent="0" algn="l" defTabSz="909469" rtl="0" eaLnBrk="0" fontAlgn="base" latinLnBrk="0" hangingPunct="0">
              <a:lnSpc>
                <a:spcPct val="100000"/>
              </a:lnSpc>
              <a:spcBef>
                <a:spcPct val="0"/>
              </a:spcBef>
              <a:spcAft>
                <a:spcPct val="0"/>
              </a:spcAft>
              <a:buClrTx/>
              <a:buSzTx/>
              <a:buFontTx/>
              <a:buNone/>
              <a:tabLst/>
              <a:defRPr/>
            </a:pPr>
            <a:fld id="{9BC32E3D-F567-9D44-AEB7-1E424BE7C02A}" type="slidenum">
              <a:rPr kumimoji="0" lang="en-GB" sz="1094" b="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pPr marL="0" marR="0" lvl="0" indent="0" algn="l" defTabSz="909469" rtl="0" eaLnBrk="0" fontAlgn="base" latinLnBrk="0" hangingPunct="0">
                <a:lnSpc>
                  <a:spcPct val="100000"/>
                </a:lnSpc>
                <a:spcBef>
                  <a:spcPct val="0"/>
                </a:spcBef>
                <a:spcAft>
                  <a:spcPct val="0"/>
                </a:spcAft>
                <a:buClrTx/>
                <a:buSzTx/>
                <a:buFontTx/>
                <a:buNone/>
                <a:tabLst/>
                <a:defRPr/>
              </a:pPr>
              <a:t>3</a:t>
            </a:fld>
            <a:endParaRPr kumimoji="0" lang="en-GB" sz="1094" b="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endParaRPr>
          </a:p>
        </p:txBody>
      </p:sp>
      <p:sp>
        <p:nvSpPr>
          <p:cNvPr id="25" name="TextBox 24">
            <a:extLst>
              <a:ext uri="{FF2B5EF4-FFF2-40B4-BE49-F238E27FC236}">
                <a16:creationId xmlns:a16="http://schemas.microsoft.com/office/drawing/2014/main" id="{6D24F0DD-97F6-BDB0-ED21-56CFF9087115}"/>
              </a:ext>
            </a:extLst>
          </p:cNvPr>
          <p:cNvSpPr txBox="1"/>
          <p:nvPr/>
        </p:nvSpPr>
        <p:spPr>
          <a:xfrm>
            <a:off x="243596" y="1015557"/>
            <a:ext cx="4062277" cy="2893100"/>
          </a:xfrm>
          <a:prstGeom prst="rect">
            <a:avLst/>
          </a:prstGeom>
          <a:noFill/>
        </p:spPr>
        <p:txBody>
          <a:bodyPr wrap="square" rtlCol="0">
            <a:spAutoFit/>
          </a:bodyPr>
          <a:lstStyle/>
          <a:p>
            <a:r>
              <a:rPr lang="en-GB" sz="2200" b="1">
                <a:solidFill>
                  <a:schemeClr val="accent1"/>
                </a:solidFill>
              </a:rPr>
              <a:t>Industrial and market challenges</a:t>
            </a:r>
          </a:p>
          <a:p>
            <a:r>
              <a:rPr lang="en-GB" sz="2200">
                <a:solidFill>
                  <a:schemeClr val="bg1"/>
                </a:solidFill>
              </a:rPr>
              <a:t>e.g. high fragmentation, downstream dominated by public demand</a:t>
            </a:r>
          </a:p>
          <a:p>
            <a:endParaRPr lang="en-GB">
              <a:solidFill>
                <a:schemeClr val="bg1"/>
              </a:solidFill>
            </a:endParaRPr>
          </a:p>
          <a:p>
            <a:pPr marL="342900" indent="-342900">
              <a:buFontTx/>
              <a:buChar char="-"/>
            </a:pPr>
            <a:endParaRPr lang="en-GB">
              <a:solidFill>
                <a:schemeClr val="bg1"/>
              </a:solidFill>
            </a:endParaRPr>
          </a:p>
          <a:p>
            <a:endParaRPr lang="en-GB"/>
          </a:p>
        </p:txBody>
      </p:sp>
      <p:pic>
        <p:nvPicPr>
          <p:cNvPr id="33" name="Picture 32">
            <a:extLst>
              <a:ext uri="{FF2B5EF4-FFF2-40B4-BE49-F238E27FC236}">
                <a16:creationId xmlns:a16="http://schemas.microsoft.com/office/drawing/2014/main" id="{FC86081F-5E81-4E9D-A0F5-F36D42EF0258}"/>
              </a:ext>
            </a:extLst>
          </p:cNvPr>
          <p:cNvPicPr>
            <a:picLocks noChangeAspect="1"/>
          </p:cNvPicPr>
          <p:nvPr/>
        </p:nvPicPr>
        <p:blipFill>
          <a:blip r:embed="rId5"/>
          <a:stretch>
            <a:fillRect/>
          </a:stretch>
        </p:blipFill>
        <p:spPr>
          <a:xfrm>
            <a:off x="2099426" y="3429000"/>
            <a:ext cx="7814870" cy="2716757"/>
          </a:xfrm>
          <a:prstGeom prst="rect">
            <a:avLst/>
          </a:prstGeom>
        </p:spPr>
      </p:pic>
      <p:sp>
        <p:nvSpPr>
          <p:cNvPr id="34" name="TextBox 33">
            <a:extLst>
              <a:ext uri="{FF2B5EF4-FFF2-40B4-BE49-F238E27FC236}">
                <a16:creationId xmlns:a16="http://schemas.microsoft.com/office/drawing/2014/main" id="{944A1E43-7606-273E-DFB5-F5BEE4D4A826}"/>
              </a:ext>
            </a:extLst>
          </p:cNvPr>
          <p:cNvSpPr txBox="1"/>
          <p:nvPr/>
        </p:nvSpPr>
        <p:spPr>
          <a:xfrm>
            <a:off x="2062775" y="6145757"/>
            <a:ext cx="7795469" cy="292388"/>
          </a:xfrm>
          <a:prstGeom prst="rect">
            <a:avLst/>
          </a:prstGeom>
          <a:noFill/>
        </p:spPr>
        <p:txBody>
          <a:bodyPr wrap="square" rtlCol="0">
            <a:spAutoFit/>
          </a:bodyPr>
          <a:lstStyle/>
          <a:p>
            <a:r>
              <a:rPr lang="en-GB" sz="1300">
                <a:solidFill>
                  <a:schemeClr val="bg1"/>
                </a:solidFill>
              </a:rPr>
              <a:t>Source: EARSC Industry Survey 2023, Most significant barriers to growth for companies</a:t>
            </a:r>
          </a:p>
        </p:txBody>
      </p:sp>
      <p:sp>
        <p:nvSpPr>
          <p:cNvPr id="35" name="TextBox 34">
            <a:extLst>
              <a:ext uri="{FF2B5EF4-FFF2-40B4-BE49-F238E27FC236}">
                <a16:creationId xmlns:a16="http://schemas.microsoft.com/office/drawing/2014/main" id="{1ECBD37B-83C9-EF78-64E2-D1C2212645F6}"/>
              </a:ext>
            </a:extLst>
          </p:cNvPr>
          <p:cNvSpPr txBox="1"/>
          <p:nvPr/>
        </p:nvSpPr>
        <p:spPr>
          <a:xfrm>
            <a:off x="4384032" y="1021829"/>
            <a:ext cx="4062277" cy="2123658"/>
          </a:xfrm>
          <a:prstGeom prst="rect">
            <a:avLst/>
          </a:prstGeom>
          <a:noFill/>
        </p:spPr>
        <p:txBody>
          <a:bodyPr wrap="square" rtlCol="0">
            <a:spAutoFit/>
          </a:bodyPr>
          <a:lstStyle/>
          <a:p>
            <a:r>
              <a:rPr lang="en-GB" sz="2200" b="1">
                <a:solidFill>
                  <a:schemeClr val="accent1"/>
                </a:solidFill>
              </a:rPr>
              <a:t>Adoption and user engagement</a:t>
            </a:r>
          </a:p>
          <a:p>
            <a:r>
              <a:rPr lang="en-GB" sz="2200">
                <a:solidFill>
                  <a:schemeClr val="bg1"/>
                </a:solidFill>
              </a:rPr>
              <a:t>e.g. government dependency, slow user adoption, customer acquisition challenges</a:t>
            </a:r>
          </a:p>
        </p:txBody>
      </p:sp>
      <p:sp>
        <p:nvSpPr>
          <p:cNvPr id="36" name="TextBox 35">
            <a:extLst>
              <a:ext uri="{FF2B5EF4-FFF2-40B4-BE49-F238E27FC236}">
                <a16:creationId xmlns:a16="http://schemas.microsoft.com/office/drawing/2014/main" id="{3C793AB2-D9DE-D1E8-A110-9B27934072BD}"/>
              </a:ext>
            </a:extLst>
          </p:cNvPr>
          <p:cNvSpPr txBox="1"/>
          <p:nvPr/>
        </p:nvSpPr>
        <p:spPr>
          <a:xfrm>
            <a:off x="8127139" y="1015557"/>
            <a:ext cx="4062277" cy="1877437"/>
          </a:xfrm>
          <a:prstGeom prst="rect">
            <a:avLst/>
          </a:prstGeom>
          <a:noFill/>
        </p:spPr>
        <p:txBody>
          <a:bodyPr wrap="square" rtlCol="0">
            <a:spAutoFit/>
          </a:bodyPr>
          <a:lstStyle/>
          <a:p>
            <a:r>
              <a:rPr lang="en-GB" sz="2200" b="1">
                <a:solidFill>
                  <a:schemeClr val="accent1"/>
                </a:solidFill>
              </a:rPr>
              <a:t>Operational barriers</a:t>
            </a:r>
          </a:p>
          <a:p>
            <a:r>
              <a:rPr lang="en-GB" sz="2200">
                <a:solidFill>
                  <a:schemeClr val="bg1"/>
                </a:solidFill>
              </a:rPr>
              <a:t>e.g. workforce shortages</a:t>
            </a:r>
          </a:p>
          <a:p>
            <a:endParaRPr lang="en-GB">
              <a:solidFill>
                <a:schemeClr val="bg1"/>
              </a:solidFill>
            </a:endParaRPr>
          </a:p>
          <a:p>
            <a:pPr marL="342900" indent="-342900">
              <a:buFontTx/>
              <a:buChar char="-"/>
            </a:pPr>
            <a:endParaRPr lang="en-GB">
              <a:solidFill>
                <a:schemeClr val="bg1"/>
              </a:solidFill>
            </a:endParaRPr>
          </a:p>
          <a:p>
            <a:endParaRPr lang="en-GB"/>
          </a:p>
        </p:txBody>
      </p:sp>
    </p:spTree>
    <p:extLst>
      <p:ext uri="{BB962C8B-B14F-4D97-AF65-F5344CB8AC3E}">
        <p14:creationId xmlns:p14="http://schemas.microsoft.com/office/powerpoint/2010/main" val="166026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1D327E0A-E59B-A25A-AAB1-9C5CD78DC60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207018" y="806363"/>
            <a:ext cx="11892584" cy="5661466"/>
          </a:xfrm>
          <a:custGeom>
            <a:avLst/>
            <a:gdLst>
              <a:gd name="connsiteX0" fmla="*/ 376989 w 11957711"/>
              <a:gd name="connsiteY0" fmla="*/ 0 h 5667297"/>
              <a:gd name="connsiteX1" fmla="*/ 11580722 w 11957711"/>
              <a:gd name="connsiteY1" fmla="*/ 0 h 5667297"/>
              <a:gd name="connsiteX2" fmla="*/ 11957711 w 11957711"/>
              <a:gd name="connsiteY2" fmla="*/ 376989 h 5667297"/>
              <a:gd name="connsiteX3" fmla="*/ 11957711 w 11957711"/>
              <a:gd name="connsiteY3" fmla="*/ 5290308 h 5667297"/>
              <a:gd name="connsiteX4" fmla="*/ 11580722 w 11957711"/>
              <a:gd name="connsiteY4" fmla="*/ 5667297 h 5667297"/>
              <a:gd name="connsiteX5" fmla="*/ 376989 w 11957711"/>
              <a:gd name="connsiteY5" fmla="*/ 5667297 h 5667297"/>
              <a:gd name="connsiteX6" fmla="*/ 0 w 11957711"/>
              <a:gd name="connsiteY6" fmla="*/ 5290308 h 5667297"/>
              <a:gd name="connsiteX7" fmla="*/ 0 w 11957711"/>
              <a:gd name="connsiteY7" fmla="*/ 376989 h 5667297"/>
              <a:gd name="connsiteX8" fmla="*/ 376989 w 11957711"/>
              <a:gd name="connsiteY8" fmla="*/ 0 h 566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711" h="5667297">
                <a:moveTo>
                  <a:pt x="376989" y="0"/>
                </a:moveTo>
                <a:lnTo>
                  <a:pt x="11580722" y="0"/>
                </a:lnTo>
                <a:cubicBezTo>
                  <a:pt x="11788927" y="0"/>
                  <a:pt x="11957711" y="168784"/>
                  <a:pt x="11957711" y="376989"/>
                </a:cubicBezTo>
                <a:lnTo>
                  <a:pt x="11957711" y="5290308"/>
                </a:lnTo>
                <a:cubicBezTo>
                  <a:pt x="11957711" y="5498513"/>
                  <a:pt x="11788927" y="5667297"/>
                  <a:pt x="11580722" y="5667297"/>
                </a:cubicBezTo>
                <a:lnTo>
                  <a:pt x="376989" y="5667297"/>
                </a:lnTo>
                <a:cubicBezTo>
                  <a:pt x="168784" y="5667297"/>
                  <a:pt x="0" y="5498513"/>
                  <a:pt x="0" y="5290308"/>
                </a:cubicBezTo>
                <a:lnTo>
                  <a:pt x="0" y="376989"/>
                </a:lnTo>
                <a:cubicBezTo>
                  <a:pt x="0" y="168784"/>
                  <a:pt x="168784" y="0"/>
                  <a:pt x="376989" y="0"/>
                </a:cubicBezTo>
                <a:close/>
              </a:path>
            </a:pathLst>
          </a:custGeom>
          <a:effectLst>
            <a:outerShdw blurRad="50800" dist="63500" dir="2700000" algn="tl" rotWithShape="0">
              <a:prstClr val="black">
                <a:alpha val="40000"/>
              </a:prstClr>
            </a:outerShdw>
          </a:effectLst>
        </p:spPr>
      </p:pic>
      <p:sp>
        <p:nvSpPr>
          <p:cNvPr id="2" name="Title 1">
            <a:extLst>
              <a:ext uri="{FF2B5EF4-FFF2-40B4-BE49-F238E27FC236}">
                <a16:creationId xmlns:a16="http://schemas.microsoft.com/office/drawing/2014/main" id="{101D7893-7AFE-EF26-A43C-5D77645DA064}"/>
              </a:ext>
            </a:extLst>
          </p:cNvPr>
          <p:cNvSpPr txBox="1">
            <a:spLocks/>
          </p:cNvSpPr>
          <p:nvPr/>
        </p:nvSpPr>
        <p:spPr bwMode="auto">
          <a:xfrm>
            <a:off x="33203" y="18677"/>
            <a:ext cx="12125596" cy="787686"/>
          </a:xfrm>
          <a:prstGeom prst="rect">
            <a:avLst/>
          </a:prstGeom>
          <a:noFill/>
          <a:ln>
            <a:noFill/>
          </a:ln>
          <a:effectLst>
            <a:softEdge rad="0"/>
          </a:effectLst>
        </p:spPr>
        <p:txBody>
          <a:bodyPr vert="horz" wrap="square" lIns="107411" tIns="179019" rIns="0" bIns="34102" numCol="1" anchor="t" anchorCtr="0" compatLnSpc="1">
            <a:prstTxWarp prst="textNoShape">
              <a:avLst/>
            </a:prstTxWarp>
            <a:noAutofit/>
          </a:bodyPr>
          <a:lstStyle>
            <a:defPPr>
              <a:defRPr lang="en-US"/>
            </a:defPPr>
            <a:lvl1pPr defTabSz="909469" eaLnBrk="0" fontAlgn="base" hangingPunct="0">
              <a:spcBef>
                <a:spcPct val="0"/>
              </a:spcBef>
              <a:spcAft>
                <a:spcPct val="0"/>
              </a:spcAft>
              <a:defRPr sz="3200" b="1" kern="0">
                <a:solidFill>
                  <a:srgbClr val="FEFFFF"/>
                </a:solidFill>
                <a:latin typeface="Arial" panose="020B0604020202020204" pitchFamily="34" charset="0"/>
                <a:ea typeface="MS PGothic" pitchFamily="34" charset="-128"/>
                <a:cs typeface="Arial" panose="020B0604020202020204" pitchFamily="34" charset="0"/>
              </a:defRPr>
            </a:lvl1pPr>
            <a:lvl2pPr eaLnBrk="0" fontAlgn="base" hangingPunct="0">
              <a:spcBef>
                <a:spcPct val="0"/>
              </a:spcBef>
              <a:spcAft>
                <a:spcPct val="0"/>
              </a:spcAft>
              <a:defRPr sz="2267">
                <a:solidFill>
                  <a:srgbClr val="0070C0"/>
                </a:solidFill>
                <a:latin typeface="Arial" charset="0"/>
                <a:ea typeface="MS PGothic" pitchFamily="34" charset="-128"/>
                <a:cs typeface="Arial" charset="0"/>
              </a:defRPr>
            </a:lvl2pPr>
            <a:lvl3pPr eaLnBrk="0" fontAlgn="base" hangingPunct="0">
              <a:spcBef>
                <a:spcPct val="0"/>
              </a:spcBef>
              <a:spcAft>
                <a:spcPct val="0"/>
              </a:spcAft>
              <a:defRPr sz="2267">
                <a:solidFill>
                  <a:srgbClr val="0070C0"/>
                </a:solidFill>
                <a:latin typeface="Arial" charset="0"/>
                <a:ea typeface="MS PGothic" pitchFamily="34" charset="-128"/>
                <a:cs typeface="Arial" charset="0"/>
              </a:defRPr>
            </a:lvl3pPr>
            <a:lvl4pPr eaLnBrk="0" fontAlgn="base" hangingPunct="0">
              <a:spcBef>
                <a:spcPct val="0"/>
              </a:spcBef>
              <a:spcAft>
                <a:spcPct val="0"/>
              </a:spcAft>
              <a:defRPr sz="2267">
                <a:solidFill>
                  <a:srgbClr val="0070C0"/>
                </a:solidFill>
                <a:latin typeface="Arial" charset="0"/>
                <a:ea typeface="MS PGothic" pitchFamily="34" charset="-128"/>
                <a:cs typeface="Arial" charset="0"/>
              </a:defRPr>
            </a:lvl4pPr>
            <a:lvl5pPr eaLnBrk="0" fontAlgn="base" hangingPunct="0">
              <a:spcBef>
                <a:spcPct val="0"/>
              </a:spcBef>
              <a:spcAft>
                <a:spcPct val="0"/>
              </a:spcAft>
              <a:defRPr sz="2267">
                <a:solidFill>
                  <a:srgbClr val="0070C0"/>
                </a:solidFill>
                <a:latin typeface="Arial" charset="0"/>
                <a:ea typeface="MS PGothic" pitchFamily="34" charset="-128"/>
                <a:cs typeface="Arial" charset="0"/>
              </a:defRPr>
            </a:lvl5pPr>
            <a:lvl6pPr marL="457083" fontAlgn="base">
              <a:spcBef>
                <a:spcPct val="0"/>
              </a:spcBef>
              <a:spcAft>
                <a:spcPct val="0"/>
              </a:spcAft>
              <a:defRPr sz="2267" b="1">
                <a:solidFill>
                  <a:schemeClr val="bg1"/>
                </a:solidFill>
                <a:latin typeface="Verdana" pitchFamily="34" charset="0"/>
              </a:defRPr>
            </a:lvl6pPr>
            <a:lvl7pPr marL="914173" fontAlgn="base">
              <a:spcBef>
                <a:spcPct val="0"/>
              </a:spcBef>
              <a:spcAft>
                <a:spcPct val="0"/>
              </a:spcAft>
              <a:defRPr sz="2267" b="1">
                <a:solidFill>
                  <a:schemeClr val="bg1"/>
                </a:solidFill>
                <a:latin typeface="Verdana" pitchFamily="34" charset="0"/>
              </a:defRPr>
            </a:lvl7pPr>
            <a:lvl8pPr marL="1371260" fontAlgn="base">
              <a:spcBef>
                <a:spcPct val="0"/>
              </a:spcBef>
              <a:spcAft>
                <a:spcPct val="0"/>
              </a:spcAft>
              <a:defRPr sz="2267" b="1">
                <a:solidFill>
                  <a:schemeClr val="bg1"/>
                </a:solidFill>
                <a:latin typeface="Verdana" pitchFamily="34" charset="0"/>
              </a:defRPr>
            </a:lvl8pPr>
            <a:lvl9pPr marL="1828346" fontAlgn="base">
              <a:spcBef>
                <a:spcPct val="0"/>
              </a:spcBef>
              <a:spcAft>
                <a:spcPct val="0"/>
              </a:spcAft>
              <a:defRPr sz="2267" b="1">
                <a:solidFill>
                  <a:schemeClr val="bg1"/>
                </a:solidFill>
                <a:latin typeface="Verdana" pitchFamily="34" charset="0"/>
              </a:defRPr>
            </a:lvl9pPr>
          </a:lstStyle>
          <a:p>
            <a:pPr defTabSz="904564">
              <a:defRPr/>
            </a:pPr>
            <a:r>
              <a:rPr lang="en-GB" sz="3100">
                <a:latin typeface="Arial"/>
                <a:ea typeface="MS PGothic"/>
                <a:cs typeface="Arial"/>
              </a:rPr>
              <a:t>EO Commercialisation Plan</a:t>
            </a:r>
            <a:endParaRPr lang="en-US"/>
          </a:p>
        </p:txBody>
      </p:sp>
      <p:sp>
        <p:nvSpPr>
          <p:cNvPr id="4" name="Text Box 34">
            <a:extLst>
              <a:ext uri="{FF2B5EF4-FFF2-40B4-BE49-F238E27FC236}">
                <a16:creationId xmlns:a16="http://schemas.microsoft.com/office/drawing/2014/main" id="{20DD2801-3706-A205-54B2-9C88D37DE2A2}"/>
              </a:ext>
            </a:extLst>
          </p:cNvPr>
          <p:cNvSpPr txBox="1">
            <a:spLocks noChangeAspect="1" noChangeArrowheads="1"/>
          </p:cNvSpPr>
          <p:nvPr/>
        </p:nvSpPr>
        <p:spPr bwMode="auto">
          <a:xfrm>
            <a:off x="11697712" y="6242414"/>
            <a:ext cx="287270" cy="2865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marL="0" marR="0" lvl="0" indent="0" algn="r" defTabSz="914400" rtl="0" eaLnBrk="0" fontAlgn="auto" latinLnBrk="0" hangingPunct="0">
              <a:lnSpc>
                <a:spcPct val="100000"/>
              </a:lnSpc>
              <a:spcBef>
                <a:spcPct val="50000"/>
              </a:spcBef>
              <a:spcAft>
                <a:spcPts val="0"/>
              </a:spcAft>
              <a:buClrTx/>
              <a:buSzTx/>
              <a:buFontTx/>
              <a:buNone/>
              <a:tabLst/>
              <a:defRPr/>
            </a:pPr>
            <a:fld id="{4630B4BB-2C40-48DB-9D8B-17679D651B0A}" type="slidenum">
              <a:rPr kumimoji="0" lang="en-GB" sz="1064" b="0" i="0" u="none" strike="noStrike" kern="1200" cap="none" spc="0" normalizeH="0" baseline="0" noProof="1">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pPr marL="0" marR="0" lvl="0" indent="0" algn="r" defTabSz="914400" rtl="0" eaLnBrk="0" fontAlgn="auto" latinLnBrk="0" hangingPunct="0">
                <a:lnSpc>
                  <a:spcPct val="100000"/>
                </a:lnSpc>
                <a:spcBef>
                  <a:spcPct val="50000"/>
                </a:spcBef>
                <a:spcAft>
                  <a:spcPts val="0"/>
                </a:spcAft>
                <a:buClrTx/>
                <a:buSzTx/>
                <a:buFontTx/>
                <a:buNone/>
                <a:tabLst/>
                <a:defRPr/>
              </a:pPr>
              <a:t>4</a:t>
            </a:fld>
            <a:endParaRPr kumimoji="0" lang="en-GB" sz="1064" b="0" i="0" u="none" strike="noStrike" kern="1200" cap="none" spc="0" normalizeH="0" baseline="0" noProof="1">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endParaRPr>
          </a:p>
        </p:txBody>
      </p:sp>
      <p:sp>
        <p:nvSpPr>
          <p:cNvPr id="20" name="Rectangle: Rounded Corners 19">
            <a:extLst>
              <a:ext uri="{FF2B5EF4-FFF2-40B4-BE49-F238E27FC236}">
                <a16:creationId xmlns:a16="http://schemas.microsoft.com/office/drawing/2014/main" id="{C1747904-CB2E-5153-78FF-DA8CDCA4695A}"/>
              </a:ext>
            </a:extLst>
          </p:cNvPr>
          <p:cNvSpPr/>
          <p:nvPr/>
        </p:nvSpPr>
        <p:spPr>
          <a:xfrm>
            <a:off x="174840" y="5132268"/>
            <a:ext cx="3989807" cy="1256484"/>
          </a:xfrm>
          <a:prstGeom prst="roundRect">
            <a:avLst/>
          </a:prstGeom>
          <a:solidFill>
            <a:srgbClr val="82C6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0070C0"/>
                </a:solidFill>
                <a:cs typeface="Arial"/>
              </a:rPr>
              <a:t>Drive Space Sustainability for a Green Future</a:t>
            </a:r>
          </a:p>
        </p:txBody>
      </p:sp>
      <p:sp>
        <p:nvSpPr>
          <p:cNvPr id="21" name="Rectangle: Rounded Corners 20">
            <a:extLst>
              <a:ext uri="{FF2B5EF4-FFF2-40B4-BE49-F238E27FC236}">
                <a16:creationId xmlns:a16="http://schemas.microsoft.com/office/drawing/2014/main" id="{8ADC9D36-82B1-34D3-A7B5-8A6AEC9320C1}"/>
              </a:ext>
            </a:extLst>
          </p:cNvPr>
          <p:cNvSpPr/>
          <p:nvPr/>
        </p:nvSpPr>
        <p:spPr>
          <a:xfrm>
            <a:off x="174838" y="3621680"/>
            <a:ext cx="3989807" cy="1299615"/>
          </a:xfrm>
          <a:prstGeom prst="roundRect">
            <a:avLst/>
          </a:prstGeom>
          <a:solidFill>
            <a:srgbClr val="82C6A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a:solidFill>
                  <a:srgbClr val="0070C0"/>
                </a:solidFill>
                <a:cs typeface="Arial"/>
              </a:rPr>
              <a:t>Build a Cohesive and Vibrant Space Ecosystem</a:t>
            </a:r>
          </a:p>
        </p:txBody>
      </p:sp>
      <p:sp>
        <p:nvSpPr>
          <p:cNvPr id="22" name="Rectangle: Rounded Corners 21">
            <a:extLst>
              <a:ext uri="{FF2B5EF4-FFF2-40B4-BE49-F238E27FC236}">
                <a16:creationId xmlns:a16="http://schemas.microsoft.com/office/drawing/2014/main" id="{83551DC2-BAB9-0D12-CB3B-4547DF21C15A}"/>
              </a:ext>
            </a:extLst>
          </p:cNvPr>
          <p:cNvSpPr/>
          <p:nvPr/>
        </p:nvSpPr>
        <p:spPr>
          <a:xfrm>
            <a:off x="174839" y="2116103"/>
            <a:ext cx="3989808" cy="1299615"/>
          </a:xfrm>
          <a:prstGeom prst="roundRect">
            <a:avLst/>
          </a:prstGeom>
          <a:solidFill>
            <a:srgbClr val="82C6A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a:solidFill>
                  <a:srgbClr val="0070C0"/>
                </a:solidFill>
                <a:ea typeface="+mn-lt"/>
                <a:cs typeface="+mn-lt"/>
              </a:rPr>
              <a:t>Enable a Strategically Autonomous and Competitive European Space Sector</a:t>
            </a:r>
            <a:endParaRPr lang="en-US" sz="2200">
              <a:solidFill>
                <a:srgbClr val="0070C0"/>
              </a:solidFill>
              <a:cs typeface="Arial"/>
            </a:endParaRPr>
          </a:p>
        </p:txBody>
      </p:sp>
      <p:sp>
        <p:nvSpPr>
          <p:cNvPr id="23" name="TextBox 22">
            <a:extLst>
              <a:ext uri="{FF2B5EF4-FFF2-40B4-BE49-F238E27FC236}">
                <a16:creationId xmlns:a16="http://schemas.microsoft.com/office/drawing/2014/main" id="{E84E52AF-160F-EF6C-943A-974B5096784C}"/>
              </a:ext>
            </a:extLst>
          </p:cNvPr>
          <p:cNvSpPr txBox="1"/>
          <p:nvPr/>
        </p:nvSpPr>
        <p:spPr>
          <a:xfrm>
            <a:off x="627711" y="807083"/>
            <a:ext cx="11455879" cy="1044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b="1">
                <a:solidFill>
                  <a:schemeClr val="bg1"/>
                </a:solidFill>
                <a:latin typeface="Arial"/>
                <a:ea typeface="Verdana"/>
                <a:cs typeface="Arial"/>
              </a:rPr>
              <a:t>To support the growth of European EO companies, enable the generation and demonstration of EO applications that can lead to sustainable business cases and engage with other institutional players to aggregate demand.</a:t>
            </a:r>
            <a:endParaRPr lang="en-US" sz="2000" b="1">
              <a:solidFill>
                <a:schemeClr val="bg1"/>
              </a:solidFill>
              <a:latin typeface="Arial"/>
              <a:cs typeface="Arial"/>
            </a:endParaRPr>
          </a:p>
        </p:txBody>
      </p:sp>
      <p:sp>
        <p:nvSpPr>
          <p:cNvPr id="24" name="Arrow: Right 23">
            <a:extLst>
              <a:ext uri="{FF2B5EF4-FFF2-40B4-BE49-F238E27FC236}">
                <a16:creationId xmlns:a16="http://schemas.microsoft.com/office/drawing/2014/main" id="{109371EB-538B-F30F-6CB1-02A4478B7D0C}"/>
              </a:ext>
            </a:extLst>
          </p:cNvPr>
          <p:cNvSpPr/>
          <p:nvPr/>
        </p:nvSpPr>
        <p:spPr>
          <a:xfrm>
            <a:off x="179211" y="1144138"/>
            <a:ext cx="361095" cy="376141"/>
          </a:xfrm>
          <a:prstGeom prst="rightArrow">
            <a:avLst/>
          </a:prstGeom>
          <a:solidFill>
            <a:srgbClr val="82C6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EF5089F-6039-CE75-E21A-AC708FC8F148}"/>
              </a:ext>
            </a:extLst>
          </p:cNvPr>
          <p:cNvSpPr txBox="1"/>
          <p:nvPr/>
        </p:nvSpPr>
        <p:spPr>
          <a:xfrm>
            <a:off x="4293937" y="2112752"/>
            <a:ext cx="7596000" cy="13063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just"/>
            <a:r>
              <a:rPr lang="en-US" sz="2000">
                <a:solidFill>
                  <a:schemeClr val="bg1"/>
                </a:solidFill>
                <a:latin typeface="Arial"/>
                <a:ea typeface="Verdana"/>
                <a:cs typeface="Arial"/>
              </a:rPr>
              <a:t>To enable large-scale commercial uptake of EO technologies and solutions, particularly in areas like natural resource monitoring, energy management, infrastructure planning, finance, maritime surveillance, disaster management, and environmental protection.</a:t>
            </a:r>
            <a:endParaRPr lang="en-US">
              <a:solidFill>
                <a:schemeClr val="bg1"/>
              </a:solidFill>
            </a:endParaRPr>
          </a:p>
        </p:txBody>
      </p:sp>
      <p:sp>
        <p:nvSpPr>
          <p:cNvPr id="27" name="TextBox 26">
            <a:extLst>
              <a:ext uri="{FF2B5EF4-FFF2-40B4-BE49-F238E27FC236}">
                <a16:creationId xmlns:a16="http://schemas.microsoft.com/office/drawing/2014/main" id="{8A412480-A5AF-1C51-1692-FD87F969F408}"/>
              </a:ext>
            </a:extLst>
          </p:cNvPr>
          <p:cNvSpPr txBox="1"/>
          <p:nvPr/>
        </p:nvSpPr>
        <p:spPr>
          <a:xfrm>
            <a:off x="4293936" y="3916904"/>
            <a:ext cx="7596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a:solidFill>
                  <a:schemeClr val="bg1"/>
                </a:solidFill>
                <a:latin typeface="Arial"/>
                <a:ea typeface="Verdana"/>
                <a:cs typeface="Arial"/>
              </a:rPr>
              <a:t>To strengthen collaboration between space start-ups, scale-ups, large system integrators, and institutional stakeholders.</a:t>
            </a:r>
            <a:endParaRPr lang="en-US">
              <a:solidFill>
                <a:schemeClr val="bg1"/>
              </a:solidFill>
            </a:endParaRPr>
          </a:p>
        </p:txBody>
      </p:sp>
      <p:sp>
        <p:nvSpPr>
          <p:cNvPr id="28" name="TextBox 27">
            <a:extLst>
              <a:ext uri="{FF2B5EF4-FFF2-40B4-BE49-F238E27FC236}">
                <a16:creationId xmlns:a16="http://schemas.microsoft.com/office/drawing/2014/main" id="{A69072AC-CB7C-5A0B-F2FF-C15D0625FA0D}"/>
              </a:ext>
            </a:extLst>
          </p:cNvPr>
          <p:cNvSpPr txBox="1"/>
          <p:nvPr/>
        </p:nvSpPr>
        <p:spPr>
          <a:xfrm>
            <a:off x="4293937" y="5252679"/>
            <a:ext cx="75960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a:solidFill>
                  <a:schemeClr val="bg1"/>
                </a:solidFill>
                <a:latin typeface="Arial"/>
                <a:ea typeface="Verdana"/>
                <a:cs typeface="Arial"/>
              </a:rPr>
              <a:t>To drive competitiveness among European companies by stimulating innovation, advancing disruptive technologies, and aligning with broader industrial strategies across Europe.</a:t>
            </a:r>
            <a:endParaRPr lang="en-US">
              <a:solidFill>
                <a:schemeClr val="bg1"/>
              </a:solidFill>
            </a:endParaRPr>
          </a:p>
        </p:txBody>
      </p:sp>
    </p:spTree>
    <p:extLst>
      <p:ext uri="{BB962C8B-B14F-4D97-AF65-F5344CB8AC3E}">
        <p14:creationId xmlns:p14="http://schemas.microsoft.com/office/powerpoint/2010/main" val="322128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SA - ICEYE commercial satellites join the EU Copernicus programme">
            <a:extLst>
              <a:ext uri="{FF2B5EF4-FFF2-40B4-BE49-F238E27FC236}">
                <a16:creationId xmlns:a16="http://schemas.microsoft.com/office/drawing/2014/main" id="{2CD65D99-74FE-4C69-B930-C636411F9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280A8641-FAD4-4403-B09A-58C62C52325D}"/>
              </a:ext>
            </a:extLst>
          </p:cNvPr>
          <p:cNvPicPr>
            <a:picLocks noChangeAspect="1"/>
          </p:cNvPicPr>
          <p:nvPr/>
        </p:nvPicPr>
        <p:blipFill>
          <a:blip r:embed="rId4"/>
          <a:stretch>
            <a:fillRect/>
          </a:stretch>
        </p:blipFill>
        <p:spPr>
          <a:xfrm>
            <a:off x="-308808" y="1718040"/>
            <a:ext cx="6112989" cy="2059616"/>
          </a:xfrm>
          <a:prstGeom prst="rect">
            <a:avLst/>
          </a:prstGeom>
          <a:effectLst>
            <a:outerShdw blurRad="50800" dist="38100" dir="2700000" algn="tl" rotWithShape="0">
              <a:prstClr val="black">
                <a:alpha val="40000"/>
              </a:prstClr>
            </a:outerShdw>
            <a:reflection blurRad="114300" stA="56000" endPos="35000" dir="5400000" sy="-100000" algn="bl" rotWithShape="0"/>
          </a:effectLst>
        </p:spPr>
      </p:pic>
      <p:sp>
        <p:nvSpPr>
          <p:cNvPr id="4" name="TextBox 3">
            <a:extLst>
              <a:ext uri="{FF2B5EF4-FFF2-40B4-BE49-F238E27FC236}">
                <a16:creationId xmlns:a16="http://schemas.microsoft.com/office/drawing/2014/main" id="{36F2AC71-76CB-3246-80DF-CCB7E235C1BD}"/>
              </a:ext>
            </a:extLst>
          </p:cNvPr>
          <p:cNvSpPr txBox="1"/>
          <p:nvPr/>
        </p:nvSpPr>
        <p:spPr>
          <a:xfrm>
            <a:off x="11649755" y="6156155"/>
            <a:ext cx="403687" cy="260186"/>
          </a:xfrm>
          <a:prstGeom prst="rect">
            <a:avLst/>
          </a:prstGeom>
          <a:noFill/>
        </p:spPr>
        <p:txBody>
          <a:bodyPr wrap="square" rtlCol="0">
            <a:spAutoFit/>
          </a:bodyPr>
          <a:lstStyle/>
          <a:p>
            <a:pPr marL="0" marR="0" lvl="0" indent="0" algn="l" defTabSz="909469" rtl="0" eaLnBrk="0" fontAlgn="base" latinLnBrk="0" hangingPunct="0">
              <a:lnSpc>
                <a:spcPct val="100000"/>
              </a:lnSpc>
              <a:spcBef>
                <a:spcPct val="0"/>
              </a:spcBef>
              <a:spcAft>
                <a:spcPct val="0"/>
              </a:spcAft>
              <a:buClrTx/>
              <a:buSzTx/>
              <a:buFontTx/>
              <a:buNone/>
              <a:tabLst/>
              <a:defRPr/>
            </a:pPr>
            <a:fld id="{9BC32E3D-F567-9D44-AEB7-1E424BE7C02A}" type="slidenum">
              <a:rPr kumimoji="0" lang="en-GB" sz="1094" b="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pPr marL="0" marR="0" lvl="0" indent="0" algn="l" defTabSz="909469" rtl="0" eaLnBrk="0" fontAlgn="base" latinLnBrk="0" hangingPunct="0">
                <a:lnSpc>
                  <a:spcPct val="100000"/>
                </a:lnSpc>
                <a:spcBef>
                  <a:spcPct val="0"/>
                </a:spcBef>
                <a:spcAft>
                  <a:spcPct val="0"/>
                </a:spcAft>
                <a:buClrTx/>
                <a:buSzTx/>
                <a:buFontTx/>
                <a:buNone/>
                <a:tabLst/>
                <a:defRPr/>
              </a:pPr>
              <a:t>5</a:t>
            </a:fld>
            <a:endParaRPr kumimoji="0" lang="en-GB" sz="1094" b="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endParaRPr>
          </a:p>
        </p:txBody>
      </p:sp>
      <p:pic>
        <p:nvPicPr>
          <p:cNvPr id="48" name="Picture 47" descr="A picture containing diagram&#10;&#10;Description automatically generated">
            <a:extLst>
              <a:ext uri="{FF2B5EF4-FFF2-40B4-BE49-F238E27FC236}">
                <a16:creationId xmlns:a16="http://schemas.microsoft.com/office/drawing/2014/main" id="{37CB94C8-809C-4B6D-906D-440F1D29111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680" r="708"/>
          <a:stretch/>
        </p:blipFill>
        <p:spPr>
          <a:xfrm>
            <a:off x="9429833" y="1588138"/>
            <a:ext cx="2458315" cy="2455188"/>
          </a:xfrm>
          <a:prstGeom prst="ellipse">
            <a:avLst/>
          </a:prstGeom>
          <a:noFill/>
          <a:ln w="9525">
            <a:solidFill>
              <a:schemeClr val="bg1"/>
            </a:solidFill>
          </a:ln>
          <a:effectLst>
            <a:outerShdw blurRad="101600" dist="50800" dir="2700000" algn="tl" rotWithShape="0">
              <a:srgbClr val="ABAE9C">
                <a:alpha val="33725"/>
              </a:srgbClr>
            </a:outerShdw>
            <a:reflection blurRad="127000" stA="52000" endA="300" endPos="28000" dir="5400000" sy="-100000" algn="bl" rotWithShape="0"/>
          </a:effectLst>
        </p:spPr>
      </p:pic>
      <p:sp>
        <p:nvSpPr>
          <p:cNvPr id="50" name="Rectangle 49">
            <a:extLst>
              <a:ext uri="{FF2B5EF4-FFF2-40B4-BE49-F238E27FC236}">
                <a16:creationId xmlns:a16="http://schemas.microsoft.com/office/drawing/2014/main" id="{A98A3645-333B-4BD1-9173-99F14DE066A8}"/>
              </a:ext>
            </a:extLst>
          </p:cNvPr>
          <p:cNvSpPr/>
          <p:nvPr/>
        </p:nvSpPr>
        <p:spPr>
          <a:xfrm>
            <a:off x="7636495" y="1439853"/>
            <a:ext cx="2222058" cy="704031"/>
          </a:xfrm>
          <a:prstGeom prst="rect">
            <a:avLst/>
          </a:prstGeom>
        </p:spPr>
        <p:txBody>
          <a:bodyPr wrap="square">
            <a:spAutoFit/>
          </a:bodyPr>
          <a:lstStyle/>
          <a:p>
            <a:pPr marL="0" marR="0" lvl="0" indent="0" algn="r" defTabSz="909469" rtl="0" eaLnBrk="1" fontAlgn="base" latinLnBrk="0" hangingPunct="1">
              <a:lnSpc>
                <a:spcPct val="100000"/>
              </a:lnSpc>
              <a:spcBef>
                <a:spcPts val="594"/>
              </a:spcBef>
              <a:spcAft>
                <a:spcPct val="0"/>
              </a:spcAft>
              <a:buClrTx/>
              <a:buSzTx/>
              <a:buFontTx/>
              <a:buNone/>
              <a:tabLst/>
              <a:defRPr/>
            </a:pPr>
            <a:r>
              <a:rPr kumimoji="0" lang="en-GB" sz="1990" b="1" i="1" u="none" strike="noStrike" kern="1200" cap="none" spc="0" normalizeH="0" baseline="0" noProof="0" err="1">
                <a:ln>
                  <a:noFill/>
                </a:ln>
                <a:solidFill>
                  <a:srgbClr val="FFFF00"/>
                </a:solidFill>
                <a:effectLst/>
                <a:uLnTx/>
                <a:uFillTx/>
                <a:latin typeface="Arial" panose="020B0604020202020204"/>
                <a:ea typeface="MS PGothic" pitchFamily="34" charset="-128"/>
                <a:cs typeface="Arial" panose="020B0604020202020204" pitchFamily="34" charset="0"/>
              </a:rPr>
              <a:t>Earthnet</a:t>
            </a:r>
            <a:r>
              <a:rPr kumimoji="0" lang="en-GB" sz="1990" b="1" i="1" u="none" strike="noStrike" kern="1200" cap="none" spc="0" normalizeH="0" baseline="0" noProof="0">
                <a:ln>
                  <a:noFill/>
                </a:ln>
                <a:solidFill>
                  <a:srgbClr val="FFFF00"/>
                </a:solidFill>
                <a:effectLst/>
                <a:uLnTx/>
                <a:uFillTx/>
                <a:latin typeface="Arial" panose="020B0604020202020204"/>
                <a:ea typeface="MS PGothic" pitchFamily="34" charset="-128"/>
                <a:cs typeface="Arial" panose="020B0604020202020204" pitchFamily="34" charset="0"/>
              </a:rPr>
              <a:t> Third Party Missions</a:t>
            </a:r>
          </a:p>
        </p:txBody>
      </p:sp>
      <p:sp>
        <p:nvSpPr>
          <p:cNvPr id="68" name="Rectangle 67">
            <a:extLst>
              <a:ext uri="{FF2B5EF4-FFF2-40B4-BE49-F238E27FC236}">
                <a16:creationId xmlns:a16="http://schemas.microsoft.com/office/drawing/2014/main" id="{5C4C0622-C9B4-4FB4-898B-2B744C9CF903}"/>
              </a:ext>
            </a:extLst>
          </p:cNvPr>
          <p:cNvSpPr/>
          <p:nvPr/>
        </p:nvSpPr>
        <p:spPr>
          <a:xfrm>
            <a:off x="209412" y="1668710"/>
            <a:ext cx="1698751" cy="398251"/>
          </a:xfrm>
          <a:prstGeom prst="rect">
            <a:avLst/>
          </a:prstGeom>
        </p:spPr>
        <p:txBody>
          <a:bodyPr wrap="square">
            <a:spAutoFit/>
          </a:bodyPr>
          <a:lstStyle/>
          <a:p>
            <a:pPr marL="0" marR="0" lvl="0" indent="0" algn="l" defTabSz="909469" rtl="0" eaLnBrk="1" fontAlgn="base" latinLnBrk="0" hangingPunct="1">
              <a:lnSpc>
                <a:spcPct val="100000"/>
              </a:lnSpc>
              <a:spcBef>
                <a:spcPts val="594"/>
              </a:spcBef>
              <a:spcAft>
                <a:spcPct val="0"/>
              </a:spcAft>
              <a:buClrTx/>
              <a:buSzTx/>
              <a:buFontTx/>
              <a:buNone/>
              <a:tabLst/>
              <a:defRPr/>
            </a:pPr>
            <a:r>
              <a:rPr kumimoji="0" lang="en-GB" sz="1990" b="1" i="1" u="none" strike="noStrike" kern="1200" cap="none" spc="0" normalizeH="0" baseline="0" noProof="0" err="1">
                <a:ln>
                  <a:noFill/>
                </a:ln>
                <a:solidFill>
                  <a:srgbClr val="FFFF00"/>
                </a:solidFill>
                <a:effectLst/>
                <a:uLnTx/>
                <a:uFillTx/>
                <a:latin typeface="Arial" panose="020B0604020202020204"/>
                <a:ea typeface="MS PGothic" pitchFamily="34" charset="-128"/>
                <a:cs typeface="Arial" panose="020B0604020202020204" pitchFamily="34" charset="0"/>
              </a:rPr>
              <a:t>InCubed</a:t>
            </a:r>
            <a:endParaRPr kumimoji="0" lang="en-GB" sz="1990" b="1" i="1" u="none" strike="noStrike" kern="1200" cap="none" spc="0" normalizeH="0" baseline="0" noProof="0">
              <a:ln>
                <a:noFill/>
              </a:ln>
              <a:solidFill>
                <a:srgbClr val="FFFF00"/>
              </a:solidFill>
              <a:effectLst/>
              <a:uLnTx/>
              <a:uFillTx/>
              <a:latin typeface="Arial" panose="020B0604020202020204"/>
              <a:ea typeface="MS PGothic" pitchFamily="34" charset="-128"/>
              <a:cs typeface="Arial" panose="020B0604020202020204" pitchFamily="34" charset="0"/>
            </a:endParaRPr>
          </a:p>
        </p:txBody>
      </p:sp>
      <p:pic>
        <p:nvPicPr>
          <p:cNvPr id="79" name="Picture 78">
            <a:extLst>
              <a:ext uri="{FF2B5EF4-FFF2-40B4-BE49-F238E27FC236}">
                <a16:creationId xmlns:a16="http://schemas.microsoft.com/office/drawing/2014/main" id="{A768433B-B2B9-43CA-95C4-454F97045C29}"/>
              </a:ext>
            </a:extLst>
          </p:cNvPr>
          <p:cNvPicPr>
            <a:picLocks noChangeAspect="1"/>
          </p:cNvPicPr>
          <p:nvPr/>
        </p:nvPicPr>
        <p:blipFill>
          <a:blip r:embed="rId7" cstate="print">
            <a:alphaModFix amt="85000"/>
            <a:extLst>
              <a:ext uri="{28A0092B-C50C-407E-A947-70E740481C1C}">
                <a14:useLocalDpi xmlns:a14="http://schemas.microsoft.com/office/drawing/2010/main" val="0"/>
              </a:ext>
            </a:extLst>
          </a:blip>
          <a:stretch>
            <a:fillRect/>
          </a:stretch>
        </p:blipFill>
        <p:spPr>
          <a:xfrm>
            <a:off x="8636904" y="4465581"/>
            <a:ext cx="3468018" cy="1950760"/>
          </a:xfrm>
          <a:prstGeom prst="roundRect">
            <a:avLst>
              <a:gd name="adj" fmla="val 12542"/>
            </a:avLst>
          </a:prstGeom>
          <a:ln w="9525">
            <a:solidFill>
              <a:schemeClr val="bg1"/>
            </a:solidFill>
          </a:ln>
          <a:effectLst>
            <a:reflection blurRad="114300" stA="52000" endA="300" endPos="24000" dir="5400000" sy="-100000" algn="bl" rotWithShape="0"/>
          </a:effectLst>
        </p:spPr>
      </p:pic>
      <p:sp>
        <p:nvSpPr>
          <p:cNvPr id="80" name="Rectangle 79">
            <a:extLst>
              <a:ext uri="{FF2B5EF4-FFF2-40B4-BE49-F238E27FC236}">
                <a16:creationId xmlns:a16="http://schemas.microsoft.com/office/drawing/2014/main" id="{7CDC6175-C613-43EA-8BA4-0E3B5F15127C}"/>
              </a:ext>
            </a:extLst>
          </p:cNvPr>
          <p:cNvSpPr/>
          <p:nvPr/>
        </p:nvSpPr>
        <p:spPr>
          <a:xfrm>
            <a:off x="8419033" y="4083606"/>
            <a:ext cx="3996275" cy="369332"/>
          </a:xfrm>
          <a:prstGeom prst="rect">
            <a:avLst/>
          </a:prstGeom>
        </p:spPr>
        <p:txBody>
          <a:bodyPr wrap="square">
            <a:spAutoFit/>
          </a:bodyPr>
          <a:lstStyle/>
          <a:p>
            <a:pPr marL="0" marR="0" lvl="0" indent="0" algn="l" defTabSz="909469" rtl="0" eaLnBrk="1" fontAlgn="base" latinLnBrk="0" hangingPunct="1">
              <a:lnSpc>
                <a:spcPct val="100000"/>
              </a:lnSpc>
              <a:spcBef>
                <a:spcPts val="594"/>
              </a:spcBef>
              <a:spcAft>
                <a:spcPct val="0"/>
              </a:spcAft>
              <a:buClrTx/>
              <a:buSzTx/>
              <a:buFontTx/>
              <a:buNone/>
              <a:tabLst/>
              <a:defRPr/>
            </a:pPr>
            <a:r>
              <a:rPr kumimoji="0" lang="en-GB" sz="1800" b="1" i="1" u="none" strike="noStrike" kern="1200" cap="none" spc="-30" normalizeH="0" baseline="0" noProof="0">
                <a:ln>
                  <a:noFill/>
                </a:ln>
                <a:solidFill>
                  <a:srgbClr val="FFFF00"/>
                </a:solidFill>
                <a:effectLst>
                  <a:outerShdw blurRad="38100" dist="38100" dir="2700000" algn="tl">
                    <a:srgbClr val="000000">
                      <a:alpha val="43137"/>
                    </a:srgbClr>
                  </a:outerShdw>
                </a:effectLst>
                <a:uLnTx/>
                <a:uFillTx/>
                <a:latin typeface="Arial" panose="020B0604020202020204"/>
                <a:ea typeface="MS PGothic" pitchFamily="34" charset="-128"/>
                <a:cs typeface="Arial" panose="020B0604020202020204" pitchFamily="34" charset="0"/>
              </a:rPr>
              <a:t>Copernicus Contributing Missions</a:t>
            </a:r>
          </a:p>
        </p:txBody>
      </p:sp>
      <p:pic>
        <p:nvPicPr>
          <p:cNvPr id="40" name="Picture 39">
            <a:extLst>
              <a:ext uri="{FF2B5EF4-FFF2-40B4-BE49-F238E27FC236}">
                <a16:creationId xmlns:a16="http://schemas.microsoft.com/office/drawing/2014/main" id="{4D937FA8-974D-4BE1-9A77-4EE8D85ED9F2}"/>
              </a:ext>
            </a:extLst>
          </p:cNvPr>
          <p:cNvPicPr>
            <a:picLocks noChangeAspect="1"/>
          </p:cNvPicPr>
          <p:nvPr/>
        </p:nvPicPr>
        <p:blipFill>
          <a:blip r:embed="rId8"/>
          <a:stretch>
            <a:fillRect/>
          </a:stretch>
        </p:blipFill>
        <p:spPr>
          <a:xfrm>
            <a:off x="6045971" y="1268135"/>
            <a:ext cx="3450016" cy="4778018"/>
          </a:xfrm>
          <a:prstGeom prst="rect">
            <a:avLst/>
          </a:prstGeom>
          <a:effectLst/>
        </p:spPr>
      </p:pic>
      <p:sp>
        <p:nvSpPr>
          <p:cNvPr id="83" name="Rectangle: Rounded Corners 82">
            <a:extLst>
              <a:ext uri="{FF2B5EF4-FFF2-40B4-BE49-F238E27FC236}">
                <a16:creationId xmlns:a16="http://schemas.microsoft.com/office/drawing/2014/main" id="{CA691788-0B76-4A1A-A9E7-452ABB95F611}"/>
              </a:ext>
            </a:extLst>
          </p:cNvPr>
          <p:cNvSpPr/>
          <p:nvPr/>
        </p:nvSpPr>
        <p:spPr>
          <a:xfrm>
            <a:off x="6346342" y="877722"/>
            <a:ext cx="4795327" cy="578882"/>
          </a:xfrm>
          <a:prstGeom prst="roundRect">
            <a:avLst/>
          </a:prstGeom>
          <a:solidFill>
            <a:schemeClr val="bg2">
              <a:lumMod val="10000"/>
              <a:alpha val="50000"/>
            </a:schemeClr>
          </a:solidFill>
          <a:ln w="15875">
            <a:solidFill>
              <a:schemeClr val="bg1"/>
            </a:solidFill>
          </a:ln>
        </p:spPr>
        <p:txBody>
          <a:bodyPr wrap="square" anchor="ctr">
            <a:spAutoFit/>
          </a:bodyPr>
          <a:lstStyle/>
          <a:p>
            <a:pPr marL="0" marR="0" lvl="0" indent="0" algn="ctr" defTabSz="909469" rtl="0" eaLnBrk="1" fontAlgn="base" latinLnBrk="0" hangingPunct="1">
              <a:lnSpc>
                <a:spcPct val="100000"/>
              </a:lnSpc>
              <a:spcBef>
                <a:spcPts val="594"/>
              </a:spcBef>
              <a:spcAft>
                <a:spcPct val="0"/>
              </a:spcAft>
              <a:buClrTx/>
              <a:buSzTx/>
              <a:buFontTx/>
              <a:buNone/>
              <a:tabLst/>
              <a:defRPr/>
            </a:pPr>
            <a:r>
              <a:rPr kumimoji="0" lang="en-GB" sz="2800" b="1" i="1" u="sng" strike="noStrike" kern="1200" cap="none" spc="0" normalizeH="0" baseline="0" noProof="0">
                <a:ln>
                  <a:noFill/>
                </a:ln>
                <a:solidFill>
                  <a:srgbClr val="92D050"/>
                </a:solidFill>
                <a:effectLst>
                  <a:outerShdw blurRad="38100" dist="38100" dir="2700000" algn="tl">
                    <a:srgbClr val="000000">
                      <a:alpha val="43137"/>
                    </a:srgbClr>
                  </a:outerShdw>
                </a:effectLst>
                <a:uLnTx/>
                <a:uFillTx/>
                <a:latin typeface="Arial" panose="020B0604020202020204"/>
                <a:ea typeface="MS PGothic" pitchFamily="34" charset="-128"/>
                <a:cs typeface="Arial" panose="020B0604020202020204" pitchFamily="34" charset="0"/>
              </a:rPr>
              <a:t>ESA as Anchor Customer</a:t>
            </a:r>
          </a:p>
        </p:txBody>
      </p:sp>
      <p:sp>
        <p:nvSpPr>
          <p:cNvPr id="87" name="TextBox 86">
            <a:extLst>
              <a:ext uri="{FF2B5EF4-FFF2-40B4-BE49-F238E27FC236}">
                <a16:creationId xmlns:a16="http://schemas.microsoft.com/office/drawing/2014/main" id="{897D07A3-008D-4B71-BF49-035ACE9F8D83}"/>
              </a:ext>
            </a:extLst>
          </p:cNvPr>
          <p:cNvSpPr txBox="1"/>
          <p:nvPr/>
        </p:nvSpPr>
        <p:spPr>
          <a:xfrm>
            <a:off x="1050331" y="877722"/>
            <a:ext cx="4423908" cy="578882"/>
          </a:xfrm>
          <a:prstGeom prst="roundRect">
            <a:avLst/>
          </a:prstGeom>
          <a:solidFill>
            <a:schemeClr val="bg2">
              <a:lumMod val="10000"/>
              <a:alpha val="50000"/>
            </a:schemeClr>
          </a:solidFill>
          <a:ln w="15875">
            <a:solidFill>
              <a:schemeClr val="bg1"/>
            </a:solidFill>
          </a:ln>
        </p:spPr>
        <p:txBody>
          <a:bodyPr wrap="square" anchor="ctr">
            <a:spAutoFit/>
          </a:bodyPr>
          <a:lstStyle/>
          <a:p>
            <a:pPr marL="0" marR="0" lvl="0" indent="0" algn="ctr" defTabSz="909469" rtl="0" eaLnBrk="1" fontAlgn="base" latinLnBrk="0" hangingPunct="1">
              <a:lnSpc>
                <a:spcPct val="100000"/>
              </a:lnSpc>
              <a:spcBef>
                <a:spcPts val="594"/>
              </a:spcBef>
              <a:spcAft>
                <a:spcPct val="0"/>
              </a:spcAft>
              <a:buClrTx/>
              <a:buSzTx/>
              <a:buFontTx/>
              <a:buNone/>
              <a:tabLst/>
              <a:defRPr/>
            </a:pPr>
            <a:r>
              <a:rPr kumimoji="0" lang="en-IE" sz="2800" b="1" i="1" u="sng" strike="noStrike" kern="1200" cap="none" spc="0" normalizeH="0" baseline="0" noProof="0">
                <a:ln>
                  <a:noFill/>
                </a:ln>
                <a:solidFill>
                  <a:srgbClr val="92D050"/>
                </a:solidFill>
                <a:effectLst>
                  <a:outerShdw blurRad="38100" dist="38100" dir="2700000" algn="tl">
                    <a:srgbClr val="000000">
                      <a:alpha val="43137"/>
                    </a:srgbClr>
                  </a:outerShdw>
                </a:effectLst>
                <a:uLnTx/>
                <a:uFillTx/>
                <a:latin typeface="Arial" panose="020B0604020202020204"/>
                <a:ea typeface="MS PGothic" pitchFamily="34" charset="-128"/>
                <a:cs typeface="Arial" panose="020B0604020202020204" pitchFamily="34" charset="0"/>
              </a:rPr>
              <a:t>ESA as Enabler/Partner</a:t>
            </a:r>
            <a:endParaRPr kumimoji="0" lang="en-GB" sz="2800" b="1" i="1" u="sng" strike="noStrike" kern="1200" cap="none" spc="0" normalizeH="0" baseline="0" noProof="0">
              <a:ln>
                <a:noFill/>
              </a:ln>
              <a:solidFill>
                <a:srgbClr val="92D050"/>
              </a:solidFill>
              <a:effectLst>
                <a:outerShdw blurRad="38100" dist="38100" dir="2700000" algn="tl">
                  <a:srgbClr val="000000">
                    <a:alpha val="43137"/>
                  </a:srgbClr>
                </a:outerShdw>
              </a:effectLst>
              <a:uLnTx/>
              <a:uFillTx/>
              <a:latin typeface="Arial" panose="020B0604020202020204"/>
              <a:ea typeface="MS PGothic" pitchFamily="34" charset="-128"/>
              <a:cs typeface="Arial" panose="020B0604020202020204" pitchFamily="34" charset="0"/>
            </a:endParaRPr>
          </a:p>
        </p:txBody>
      </p:sp>
      <p:sp>
        <p:nvSpPr>
          <p:cNvPr id="88" name="Rounded Rectangle 41">
            <a:extLst>
              <a:ext uri="{FF2B5EF4-FFF2-40B4-BE49-F238E27FC236}">
                <a16:creationId xmlns:a16="http://schemas.microsoft.com/office/drawing/2014/main" id="{A29A296C-C522-41F9-8F3E-7AE10C1414E0}"/>
              </a:ext>
            </a:extLst>
          </p:cNvPr>
          <p:cNvSpPr/>
          <p:nvPr/>
        </p:nvSpPr>
        <p:spPr>
          <a:xfrm>
            <a:off x="73638" y="3941378"/>
            <a:ext cx="1698344" cy="2450597"/>
          </a:xfrm>
          <a:prstGeom prst="roundRect">
            <a:avLst>
              <a:gd name="adj" fmla="val 9999"/>
            </a:avLst>
          </a:prstGeom>
          <a:solidFill>
            <a:schemeClr val="tx2">
              <a:lumMod val="75000"/>
              <a:alpha val="6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931" rtl="0" eaLnBrk="0" fontAlgn="base" latinLnBrk="0" hangingPunct="0">
              <a:lnSpc>
                <a:spcPct val="100000"/>
              </a:lnSpc>
              <a:spcBef>
                <a:spcPct val="0"/>
              </a:spcBef>
              <a:spcAft>
                <a:spcPct val="0"/>
              </a:spcAft>
              <a:buClrTx/>
              <a:buSzTx/>
              <a:buFontTx/>
              <a:buNone/>
              <a:tabLst/>
              <a:defRPr/>
            </a:pPr>
            <a:endParaRPr kumimoji="0" lang="en-GB" sz="3191"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89" name="Picture 17">
            <a:extLst>
              <a:ext uri="{FF2B5EF4-FFF2-40B4-BE49-F238E27FC236}">
                <a16:creationId xmlns:a16="http://schemas.microsoft.com/office/drawing/2014/main" id="{D60F1B74-1154-483A-8A52-C8A81B429E8F}"/>
              </a:ext>
            </a:extLst>
          </p:cNvPr>
          <p:cNvPicPr>
            <a:picLocks noChangeAspect="1"/>
          </p:cNvPicPr>
          <p:nvPr/>
        </p:nvPicPr>
        <p:blipFill>
          <a:blip r:embed="rId9">
            <a:clrChange>
              <a:clrFrom>
                <a:srgbClr val="FFFFFF"/>
              </a:clrFrom>
              <a:clrTo>
                <a:srgbClr val="FFFFFF">
                  <a:alpha val="0"/>
                </a:srgbClr>
              </a:clrTo>
            </a:clrChange>
          </a:blip>
          <a:stretch>
            <a:fillRect/>
          </a:stretch>
        </p:blipFill>
        <p:spPr>
          <a:xfrm rot="16200000">
            <a:off x="373868" y="4136326"/>
            <a:ext cx="1054271" cy="1144998"/>
          </a:xfrm>
          <a:prstGeom prst="rect">
            <a:avLst/>
          </a:prstGeom>
          <a:ln>
            <a:noFill/>
          </a:ln>
          <a:effectLst>
            <a:outerShdw blurRad="292100" dist="139700" dir="2700000" algn="tl" rotWithShape="0">
              <a:srgbClr val="333333">
                <a:alpha val="65000"/>
              </a:srgbClr>
            </a:outerShdw>
          </a:effectLst>
        </p:spPr>
      </p:pic>
      <p:pic>
        <p:nvPicPr>
          <p:cNvPr id="90" name="Picture 7">
            <a:extLst>
              <a:ext uri="{FF2B5EF4-FFF2-40B4-BE49-F238E27FC236}">
                <a16:creationId xmlns:a16="http://schemas.microsoft.com/office/drawing/2014/main" id="{6E3FB7C6-E51C-475F-849F-206A482EE5D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rot="5400000">
            <a:off x="108680" y="5213410"/>
            <a:ext cx="1054272" cy="1085221"/>
          </a:xfrm>
          <a:prstGeom prst="rect">
            <a:avLst/>
          </a:prstGeom>
          <a:ln>
            <a:noFill/>
          </a:ln>
          <a:effectLst>
            <a:outerShdw blurRad="292100" dist="139700" dir="2700000" algn="tl" rotWithShape="0">
              <a:srgbClr val="333333">
                <a:alpha val="65000"/>
              </a:srgbClr>
            </a:outerShdw>
          </a:effectLst>
        </p:spPr>
      </p:pic>
      <p:sp>
        <p:nvSpPr>
          <p:cNvPr id="91" name="Rectangle 90">
            <a:extLst>
              <a:ext uri="{FF2B5EF4-FFF2-40B4-BE49-F238E27FC236}">
                <a16:creationId xmlns:a16="http://schemas.microsoft.com/office/drawing/2014/main" id="{9F490961-9DD9-41A6-88C9-CB67DC8C9434}"/>
              </a:ext>
            </a:extLst>
          </p:cNvPr>
          <p:cNvSpPr/>
          <p:nvPr/>
        </p:nvSpPr>
        <p:spPr>
          <a:xfrm>
            <a:off x="58208" y="3922521"/>
            <a:ext cx="1608655" cy="399019"/>
          </a:xfrm>
          <a:prstGeom prst="rect">
            <a:avLst/>
          </a:prstGeom>
        </p:spPr>
        <p:txBody>
          <a:bodyPr wrap="square">
            <a:spAutoFit/>
          </a:bodyPr>
          <a:lstStyle/>
          <a:p>
            <a:pPr marL="0" marR="0" lvl="0" indent="0" algn="ctr" defTabSz="909469" rtl="0" eaLnBrk="1" fontAlgn="base" latinLnBrk="0" hangingPunct="1">
              <a:lnSpc>
                <a:spcPct val="100000"/>
              </a:lnSpc>
              <a:spcBef>
                <a:spcPts val="594"/>
              </a:spcBef>
              <a:spcAft>
                <a:spcPct val="0"/>
              </a:spcAft>
              <a:buClrTx/>
              <a:buSzTx/>
              <a:buFontTx/>
              <a:buNone/>
              <a:tabLst/>
              <a:defRPr/>
            </a:pPr>
            <a:r>
              <a:rPr kumimoji="0" lang="en-GB" sz="1995" b="1" i="1" u="none" strike="noStrike" kern="1200" cap="none" spc="0" normalizeH="0" baseline="0" noProof="0">
                <a:ln>
                  <a:noFill/>
                </a:ln>
                <a:solidFill>
                  <a:srgbClr val="FFFF00"/>
                </a:solidFill>
                <a:effectLst/>
                <a:uLnTx/>
                <a:uFillTx/>
                <a:latin typeface="Arial" panose="020B0604020202020204"/>
                <a:ea typeface="MS PGothic" pitchFamily="34" charset="-128"/>
                <a:cs typeface="Arial" panose="020B0604020202020204" pitchFamily="34" charset="0"/>
              </a:rPr>
              <a:t>ɸ-</a:t>
            </a:r>
            <a:r>
              <a:rPr kumimoji="0" lang="en-GB" sz="1995" b="1" i="1" u="none" strike="noStrike" kern="1200" cap="none" spc="0" normalizeH="0" baseline="0" noProof="0" err="1">
                <a:ln>
                  <a:noFill/>
                </a:ln>
                <a:solidFill>
                  <a:srgbClr val="FFFF00"/>
                </a:solidFill>
                <a:effectLst/>
                <a:uLnTx/>
                <a:uFillTx/>
                <a:latin typeface="Arial" panose="020B0604020202020204"/>
                <a:ea typeface="MS PGothic" pitchFamily="34" charset="-128"/>
                <a:cs typeface="Arial" panose="020B0604020202020204" pitchFamily="34" charset="0"/>
              </a:rPr>
              <a:t>Sats</a:t>
            </a:r>
            <a:endParaRPr kumimoji="0" lang="en-GB" sz="1995" b="1" i="1" u="none" strike="noStrike" kern="1200" cap="none" spc="0" normalizeH="0" baseline="0" noProof="0">
              <a:ln>
                <a:noFill/>
              </a:ln>
              <a:solidFill>
                <a:srgbClr val="FFFF00"/>
              </a:solidFill>
              <a:effectLst/>
              <a:uLnTx/>
              <a:uFillTx/>
              <a:latin typeface="Arial" panose="020B0604020202020204"/>
              <a:ea typeface="MS PGothic" pitchFamily="34" charset="-128"/>
              <a:cs typeface="Arial" panose="020B0604020202020204" pitchFamily="34" charset="0"/>
            </a:endParaRPr>
          </a:p>
        </p:txBody>
      </p:sp>
      <p:sp>
        <p:nvSpPr>
          <p:cNvPr id="92" name="Rectangle 91">
            <a:extLst>
              <a:ext uri="{FF2B5EF4-FFF2-40B4-BE49-F238E27FC236}">
                <a16:creationId xmlns:a16="http://schemas.microsoft.com/office/drawing/2014/main" id="{678B42C6-1052-4404-80B6-26A12B10B4F7}"/>
              </a:ext>
            </a:extLst>
          </p:cNvPr>
          <p:cNvSpPr/>
          <p:nvPr/>
        </p:nvSpPr>
        <p:spPr>
          <a:xfrm>
            <a:off x="544769" y="5084757"/>
            <a:ext cx="975486" cy="337631"/>
          </a:xfrm>
          <a:prstGeom prst="rect">
            <a:avLst/>
          </a:prstGeom>
        </p:spPr>
        <p:txBody>
          <a:bodyPr wrap="none">
            <a:spAutoFit/>
          </a:bodyPr>
          <a:lstStyle/>
          <a:p>
            <a:pPr marL="0" marR="0" lvl="0" indent="0" algn="l" defTabSz="911931" rtl="0" eaLnBrk="0" fontAlgn="base" latinLnBrk="0" hangingPunct="0">
              <a:lnSpc>
                <a:spcPct val="100000"/>
              </a:lnSpc>
              <a:spcBef>
                <a:spcPct val="0"/>
              </a:spcBef>
              <a:spcAft>
                <a:spcPct val="0"/>
              </a:spcAft>
              <a:buClrTx/>
              <a:buSzTx/>
              <a:buFontTx/>
              <a:buNone/>
              <a:tabLst/>
              <a:defRPr/>
            </a:pPr>
            <a:r>
              <a:rPr kumimoji="0" lang="en-US" sz="1596" b="1" i="0" u="none" strike="noStrike" kern="1200" cap="none" spc="0" normalizeH="0" baseline="3000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3</a:t>
            </a:r>
            <a:r>
              <a:rPr kumimoji="0" lang="en-US" sz="1596" b="1"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Cat-5/A</a:t>
            </a:r>
            <a:endParaRPr kumimoji="0" lang="en-GB" sz="1596" b="1"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endParaRPr>
          </a:p>
        </p:txBody>
      </p:sp>
      <p:sp>
        <p:nvSpPr>
          <p:cNvPr id="93" name="Rectangle 92">
            <a:extLst>
              <a:ext uri="{FF2B5EF4-FFF2-40B4-BE49-F238E27FC236}">
                <a16:creationId xmlns:a16="http://schemas.microsoft.com/office/drawing/2014/main" id="{7E82B23E-E163-4AFA-9968-2771F37FC38D}"/>
              </a:ext>
            </a:extLst>
          </p:cNvPr>
          <p:cNvSpPr/>
          <p:nvPr/>
        </p:nvSpPr>
        <p:spPr>
          <a:xfrm>
            <a:off x="343855" y="6075616"/>
            <a:ext cx="975486" cy="337631"/>
          </a:xfrm>
          <a:prstGeom prst="rect">
            <a:avLst/>
          </a:prstGeom>
        </p:spPr>
        <p:txBody>
          <a:bodyPr wrap="none">
            <a:spAutoFit/>
          </a:bodyPr>
          <a:lstStyle/>
          <a:p>
            <a:pPr marL="0" marR="0" lvl="0" indent="0" algn="l" defTabSz="911931" rtl="0" eaLnBrk="0" fontAlgn="base" latinLnBrk="0" hangingPunct="0">
              <a:lnSpc>
                <a:spcPct val="100000"/>
              </a:lnSpc>
              <a:spcBef>
                <a:spcPct val="0"/>
              </a:spcBef>
              <a:spcAft>
                <a:spcPct val="0"/>
              </a:spcAft>
              <a:buClrTx/>
              <a:buSzTx/>
              <a:buFontTx/>
              <a:buNone/>
              <a:tabLst/>
              <a:defRPr/>
            </a:pPr>
            <a:r>
              <a:rPr kumimoji="0" lang="en-US" sz="1596" b="1" i="0" u="none" strike="noStrike" kern="1200" cap="none" spc="0" normalizeH="0" baseline="3000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3</a:t>
            </a:r>
            <a:r>
              <a:rPr kumimoji="0" lang="en-US" sz="1596" b="1"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Cat-5/B</a:t>
            </a:r>
            <a:endParaRPr kumimoji="0" lang="en-GB" sz="1596" b="1"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endParaRPr>
          </a:p>
        </p:txBody>
      </p:sp>
      <p:pic>
        <p:nvPicPr>
          <p:cNvPr id="54" name="Picture 53">
            <a:extLst>
              <a:ext uri="{FF2B5EF4-FFF2-40B4-BE49-F238E27FC236}">
                <a16:creationId xmlns:a16="http://schemas.microsoft.com/office/drawing/2014/main" id="{DDE61631-8C96-4E2C-A08E-5B8E69C006D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502900" y="-2"/>
            <a:ext cx="1689100" cy="876300"/>
          </a:xfrm>
          <a:prstGeom prst="rect">
            <a:avLst/>
          </a:prstGeom>
        </p:spPr>
      </p:pic>
      <p:pic>
        <p:nvPicPr>
          <p:cNvPr id="55" name="Picture 54">
            <a:extLst>
              <a:ext uri="{FF2B5EF4-FFF2-40B4-BE49-F238E27FC236}">
                <a16:creationId xmlns:a16="http://schemas.microsoft.com/office/drawing/2014/main" id="{C2660E12-CA26-4DF2-ACBD-75B0638FBE80}"/>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56" name="Picture 55">
            <a:extLst>
              <a:ext uri="{FF2B5EF4-FFF2-40B4-BE49-F238E27FC236}">
                <a16:creationId xmlns:a16="http://schemas.microsoft.com/office/drawing/2014/main" id="{0DC97779-A38D-44C1-98A0-BF4FEAC748FC}"/>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grpSp>
        <p:nvGrpSpPr>
          <p:cNvPr id="14" name="Group 13">
            <a:extLst>
              <a:ext uri="{FF2B5EF4-FFF2-40B4-BE49-F238E27FC236}">
                <a16:creationId xmlns:a16="http://schemas.microsoft.com/office/drawing/2014/main" id="{98C54517-CAF9-38F3-2AA5-0E81737475DD}"/>
              </a:ext>
            </a:extLst>
          </p:cNvPr>
          <p:cNvGrpSpPr/>
          <p:nvPr/>
        </p:nvGrpSpPr>
        <p:grpSpPr>
          <a:xfrm>
            <a:off x="10700214" y="4508997"/>
            <a:ext cx="1233681" cy="487966"/>
            <a:chOff x="7177136" y="5694242"/>
            <a:chExt cx="1534672" cy="570935"/>
          </a:xfrm>
        </p:grpSpPr>
        <p:sp>
          <p:nvSpPr>
            <p:cNvPr id="9" name="Rounded Rectangle 10">
              <a:extLst>
                <a:ext uri="{FF2B5EF4-FFF2-40B4-BE49-F238E27FC236}">
                  <a16:creationId xmlns:a16="http://schemas.microsoft.com/office/drawing/2014/main" id="{CFDE9F7A-3C4C-9333-5F20-574642817496}"/>
                </a:ext>
              </a:extLst>
            </p:cNvPr>
            <p:cNvSpPr/>
            <p:nvPr/>
          </p:nvSpPr>
          <p:spPr>
            <a:xfrm>
              <a:off x="7177136" y="5694242"/>
              <a:ext cx="1534672" cy="570935"/>
            </a:xfrm>
            <a:prstGeom prst="roundRect">
              <a:avLst/>
            </a:prstGeom>
            <a:solidFill>
              <a:srgbClr val="FEFFFF"/>
            </a:solidFill>
            <a:ln w="25400" cap="flat" cmpd="sng" algn="ctr">
              <a:noFill/>
              <a:prstDash val="solid"/>
            </a:ln>
            <a:effectLst>
              <a:outerShdw blurRad="63500" sx="102000" sy="102000" algn="ctr" rotWithShape="0">
                <a:prstClr val="black">
                  <a:alpha val="40000"/>
                </a:prstClr>
              </a:outerShdw>
            </a:effectLst>
          </p:spPr>
          <p:txBody>
            <a:bodyPr rtlCol="0" anchor="ctr"/>
            <a:lstStyle/>
            <a:p>
              <a:pPr marL="0" marR="0" lvl="0" indent="0" algn="ctr" defTabSz="1215878" rtl="0" eaLnBrk="1" fontAlgn="auto" latinLnBrk="0" hangingPunct="1">
                <a:lnSpc>
                  <a:spcPct val="100000"/>
                </a:lnSpc>
                <a:spcBef>
                  <a:spcPts val="0"/>
                </a:spcBef>
                <a:spcAft>
                  <a:spcPts val="0"/>
                </a:spcAft>
                <a:buClrTx/>
                <a:buSzTx/>
                <a:buFontTx/>
                <a:buNone/>
                <a:tabLst/>
                <a:defRPr/>
              </a:pPr>
              <a:endParaRPr kumimoji="0" lang="en-GB" sz="3191" b="0" i="0" u="none" strike="noStrike" kern="0" cap="none" spc="0" normalizeH="0" baseline="0" noProof="0">
                <a:ln>
                  <a:noFill/>
                </a:ln>
                <a:solidFill>
                  <a:srgbClr val="FFFFFF"/>
                </a:solidFill>
                <a:effectLst/>
                <a:uLnTx/>
                <a:uFillTx/>
                <a:latin typeface="Verdana"/>
                <a:ea typeface="MS PGothic" charset="-128"/>
                <a:cs typeface="+mn-cs"/>
              </a:endParaRPr>
            </a:p>
          </p:txBody>
        </p:sp>
        <p:pic>
          <p:nvPicPr>
            <p:cNvPr id="10" name="Picture 2" descr="Image result for copernicus logo">
              <a:extLst>
                <a:ext uri="{FF2B5EF4-FFF2-40B4-BE49-F238E27FC236}">
                  <a16:creationId xmlns:a16="http://schemas.microsoft.com/office/drawing/2014/main" id="{9AE30DB7-3481-D374-1A18-F91CF7A68C34}"/>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208500" y="5721984"/>
              <a:ext cx="1447702" cy="52743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Afbeeldingsresultaat voor eu flag">
            <a:extLst>
              <a:ext uri="{FF2B5EF4-FFF2-40B4-BE49-F238E27FC236}">
                <a16:creationId xmlns:a16="http://schemas.microsoft.com/office/drawing/2014/main" id="{1C68BFAE-DD23-67C6-D275-2D3AF227781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854521" y="4523833"/>
            <a:ext cx="697967" cy="46531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21CBFF5-01B3-5A3C-2857-C1AE89280340}"/>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8624978" y="4443022"/>
            <a:ext cx="1209606" cy="597262"/>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74E45DE6-09A8-DFF1-73EC-85A1250908C5}"/>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8075730" y="2004130"/>
            <a:ext cx="1246655" cy="615556"/>
          </a:xfrm>
          <a:prstGeom prst="rect">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D1B42374-06A7-0FC0-8756-B26094CE8585}"/>
              </a:ext>
            </a:extLst>
          </p:cNvPr>
          <p:cNvSpPr txBox="1"/>
          <p:nvPr/>
        </p:nvSpPr>
        <p:spPr>
          <a:xfrm>
            <a:off x="9558050" y="3132864"/>
            <a:ext cx="2284327" cy="644792"/>
          </a:xfrm>
          <a:prstGeom prst="rect">
            <a:avLst/>
          </a:prstGeom>
          <a:noFill/>
        </p:spPr>
        <p:txBody>
          <a:bodyPr wrap="square" rtlCol="0">
            <a:spAutoFit/>
          </a:bodyPr>
          <a:lstStyle/>
          <a:p>
            <a:pPr marL="0" marR="0" lvl="0" indent="0" algn="ctr" defTabSz="1215878" rtl="0" eaLnBrk="1" fontAlgn="base" latinLnBrk="0" hangingPunct="1">
              <a:lnSpc>
                <a:spcPct val="100000"/>
              </a:lnSpc>
              <a:spcBef>
                <a:spcPct val="0"/>
              </a:spcBef>
              <a:spcAft>
                <a:spcPct val="0"/>
              </a:spcAft>
              <a:buClrTx/>
              <a:buSzTx/>
              <a:buFontTx/>
              <a:buNone/>
              <a:tabLst/>
              <a:defRPr/>
            </a:pPr>
            <a:r>
              <a:rPr kumimoji="0" lang="en-GB" sz="1795" b="1" i="0" u="none" strike="noStrike" kern="1200" cap="none" spc="0" normalizeH="0" baseline="0" noProof="0">
                <a:ln>
                  <a:noFill/>
                </a:ln>
                <a:solidFill>
                  <a:srgbClr val="FFFFB7"/>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Data for R&amp;D and science needs</a:t>
            </a:r>
          </a:p>
        </p:txBody>
      </p:sp>
      <p:sp>
        <p:nvSpPr>
          <p:cNvPr id="16" name="TextBox 15">
            <a:extLst>
              <a:ext uri="{FF2B5EF4-FFF2-40B4-BE49-F238E27FC236}">
                <a16:creationId xmlns:a16="http://schemas.microsoft.com/office/drawing/2014/main" id="{A8A7E1C8-272A-9190-5BF2-F4DBC478AC36}"/>
              </a:ext>
            </a:extLst>
          </p:cNvPr>
          <p:cNvSpPr txBox="1"/>
          <p:nvPr/>
        </p:nvSpPr>
        <p:spPr>
          <a:xfrm>
            <a:off x="8725722" y="5253572"/>
            <a:ext cx="3358865" cy="1138773"/>
          </a:xfrm>
          <a:prstGeom prst="rect">
            <a:avLst/>
          </a:prstGeom>
          <a:noFill/>
        </p:spPr>
        <p:txBody>
          <a:bodyPr wrap="square" rtlCol="0">
            <a:spAutoFit/>
          </a:bodyPr>
          <a:lstStyle/>
          <a:p>
            <a:pPr marL="0" marR="0" lvl="0" indent="0" algn="ctr" defTabSz="1215878" rtl="0" eaLnBrk="1" fontAlgn="base" latinLnBrk="0" hangingPunct="1">
              <a:lnSpc>
                <a:spcPct val="100000"/>
              </a:lnSpc>
              <a:spcBef>
                <a:spcPct val="0"/>
              </a:spcBef>
              <a:spcAft>
                <a:spcPct val="0"/>
              </a:spcAft>
              <a:buClrTx/>
              <a:buSzTx/>
              <a:buFontTx/>
              <a:buNone/>
              <a:tabLst/>
              <a:defRPr/>
            </a:pPr>
            <a:r>
              <a:rPr kumimoji="0" lang="en-GB" sz="1700" b="1" i="0" u="none" strike="noStrike" kern="1200" cap="none" spc="0" normalizeH="0" baseline="0" noProof="0">
                <a:ln>
                  <a:noFill/>
                </a:ln>
                <a:solidFill>
                  <a:srgbClr val="FFFFB7"/>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Data (and delivering services) for operational public needs using a Dynamic Purchasing System (DPS)</a:t>
            </a:r>
          </a:p>
        </p:txBody>
      </p:sp>
      <p:sp>
        <p:nvSpPr>
          <p:cNvPr id="2" name="Title 1">
            <a:extLst>
              <a:ext uri="{FF2B5EF4-FFF2-40B4-BE49-F238E27FC236}">
                <a16:creationId xmlns:a16="http://schemas.microsoft.com/office/drawing/2014/main" id="{382C8940-A2D2-9949-49FD-251F2F25F147}"/>
              </a:ext>
            </a:extLst>
          </p:cNvPr>
          <p:cNvSpPr txBox="1">
            <a:spLocks/>
          </p:cNvSpPr>
          <p:nvPr/>
        </p:nvSpPr>
        <p:spPr bwMode="auto">
          <a:xfrm>
            <a:off x="0" y="0"/>
            <a:ext cx="12192000" cy="799192"/>
          </a:xfrm>
          <a:prstGeom prst="rect">
            <a:avLst/>
          </a:prstGeom>
          <a:noFill/>
          <a:ln>
            <a:noFill/>
          </a:ln>
          <a:effectLst>
            <a:outerShdw blurRad="50800" dist="38100" dir="2700000" algn="tl" rotWithShape="0">
              <a:prstClr val="black">
                <a:alpha val="40000"/>
              </a:prstClr>
            </a:outerShdw>
            <a:softEdge rad="0"/>
          </a:effectLst>
        </p:spPr>
        <p:txBody>
          <a:bodyPr vert="horz" wrap="square" lIns="107705" tIns="179509" rIns="0" bIns="34195" numCol="1" anchor="t" anchorCtr="0" compatLnSpc="1">
            <a:prstTxWarp prst="textNoShape">
              <a:avLst/>
            </a:prstTxWarp>
            <a:noAutofit/>
          </a:bodyPr>
          <a:lstStyle>
            <a:defPPr>
              <a:defRPr lang="en-US"/>
            </a:defPPr>
            <a:lvl1pPr defTabSz="909469" eaLnBrk="0" fontAlgn="base" hangingPunct="0">
              <a:spcBef>
                <a:spcPct val="0"/>
              </a:spcBef>
              <a:spcAft>
                <a:spcPct val="0"/>
              </a:spcAft>
              <a:defRPr sz="3200" b="1" kern="0">
                <a:solidFill>
                  <a:srgbClr val="FEFFFF"/>
                </a:solidFill>
                <a:latin typeface="Arial" panose="020B0604020202020204" pitchFamily="34" charset="0"/>
                <a:ea typeface="MS PGothic" pitchFamily="34" charset="-128"/>
                <a:cs typeface="Arial" panose="020B0604020202020204" pitchFamily="34" charset="0"/>
              </a:defRPr>
            </a:lvl1pPr>
            <a:lvl2pPr eaLnBrk="0" fontAlgn="base" hangingPunct="0">
              <a:spcBef>
                <a:spcPct val="0"/>
              </a:spcBef>
              <a:spcAft>
                <a:spcPct val="0"/>
              </a:spcAft>
              <a:defRPr sz="2267">
                <a:solidFill>
                  <a:srgbClr val="0070C0"/>
                </a:solidFill>
                <a:latin typeface="Arial" charset="0"/>
                <a:ea typeface="MS PGothic" pitchFamily="34" charset="-128"/>
                <a:cs typeface="Arial" charset="0"/>
              </a:defRPr>
            </a:lvl2pPr>
            <a:lvl3pPr eaLnBrk="0" fontAlgn="base" hangingPunct="0">
              <a:spcBef>
                <a:spcPct val="0"/>
              </a:spcBef>
              <a:spcAft>
                <a:spcPct val="0"/>
              </a:spcAft>
              <a:defRPr sz="2267">
                <a:solidFill>
                  <a:srgbClr val="0070C0"/>
                </a:solidFill>
                <a:latin typeface="Arial" charset="0"/>
                <a:ea typeface="MS PGothic" pitchFamily="34" charset="-128"/>
                <a:cs typeface="Arial" charset="0"/>
              </a:defRPr>
            </a:lvl3pPr>
            <a:lvl4pPr eaLnBrk="0" fontAlgn="base" hangingPunct="0">
              <a:spcBef>
                <a:spcPct val="0"/>
              </a:spcBef>
              <a:spcAft>
                <a:spcPct val="0"/>
              </a:spcAft>
              <a:defRPr sz="2267">
                <a:solidFill>
                  <a:srgbClr val="0070C0"/>
                </a:solidFill>
                <a:latin typeface="Arial" charset="0"/>
                <a:ea typeface="MS PGothic" pitchFamily="34" charset="-128"/>
                <a:cs typeface="Arial" charset="0"/>
              </a:defRPr>
            </a:lvl4pPr>
            <a:lvl5pPr eaLnBrk="0" fontAlgn="base" hangingPunct="0">
              <a:spcBef>
                <a:spcPct val="0"/>
              </a:spcBef>
              <a:spcAft>
                <a:spcPct val="0"/>
              </a:spcAft>
              <a:defRPr sz="2267">
                <a:solidFill>
                  <a:srgbClr val="0070C0"/>
                </a:solidFill>
                <a:latin typeface="Arial" charset="0"/>
                <a:ea typeface="MS PGothic" pitchFamily="34" charset="-128"/>
                <a:cs typeface="Arial" charset="0"/>
              </a:defRPr>
            </a:lvl5pPr>
            <a:lvl6pPr marL="457083" fontAlgn="base">
              <a:spcBef>
                <a:spcPct val="0"/>
              </a:spcBef>
              <a:spcAft>
                <a:spcPct val="0"/>
              </a:spcAft>
              <a:defRPr sz="2267" b="1">
                <a:solidFill>
                  <a:schemeClr val="bg1"/>
                </a:solidFill>
                <a:latin typeface="Verdana" pitchFamily="34" charset="0"/>
              </a:defRPr>
            </a:lvl6pPr>
            <a:lvl7pPr marL="914173" fontAlgn="base">
              <a:spcBef>
                <a:spcPct val="0"/>
              </a:spcBef>
              <a:spcAft>
                <a:spcPct val="0"/>
              </a:spcAft>
              <a:defRPr sz="2267" b="1">
                <a:solidFill>
                  <a:schemeClr val="bg1"/>
                </a:solidFill>
                <a:latin typeface="Verdana" pitchFamily="34" charset="0"/>
              </a:defRPr>
            </a:lvl7pPr>
            <a:lvl8pPr marL="1371260" fontAlgn="base">
              <a:spcBef>
                <a:spcPct val="0"/>
              </a:spcBef>
              <a:spcAft>
                <a:spcPct val="0"/>
              </a:spcAft>
              <a:defRPr sz="2267" b="1">
                <a:solidFill>
                  <a:schemeClr val="bg1"/>
                </a:solidFill>
                <a:latin typeface="Verdana" pitchFamily="34" charset="0"/>
              </a:defRPr>
            </a:lvl8pPr>
            <a:lvl9pPr marL="1828346" fontAlgn="base">
              <a:spcBef>
                <a:spcPct val="0"/>
              </a:spcBef>
              <a:spcAft>
                <a:spcPct val="0"/>
              </a:spcAft>
              <a:defRPr sz="2267" b="1">
                <a:solidFill>
                  <a:schemeClr val="bg1"/>
                </a:solidFill>
                <a:latin typeface="Verdana" pitchFamily="34" charset="0"/>
              </a:defRPr>
            </a:lvl9pPr>
          </a:lstStyle>
          <a:p>
            <a:pPr marL="0" marR="0" lvl="0" indent="0" algn="l" defTabSz="907013" rtl="0" eaLnBrk="0" fontAlgn="base" latinLnBrk="0" hangingPunct="0">
              <a:lnSpc>
                <a:spcPct val="100000"/>
              </a:lnSpc>
              <a:spcBef>
                <a:spcPct val="0"/>
              </a:spcBef>
              <a:spcAft>
                <a:spcPct val="0"/>
              </a:spcAft>
              <a:buClrTx/>
              <a:buSzTx/>
              <a:buFontTx/>
              <a:buNone/>
              <a:tabLst/>
              <a:defRPr/>
            </a:pPr>
            <a:r>
              <a:rPr kumimoji="0" lang="en-GB" sz="2800" b="1" i="0" u="none" strike="noStrike" kern="0" cap="none" spc="0" normalizeH="0" baseline="0" noProof="0">
                <a:ln>
                  <a:noFill/>
                </a:ln>
                <a:solidFill>
                  <a:srgbClr val="FEFFFF"/>
                </a:solidFill>
                <a:effectLst>
                  <a:outerShdw blurRad="38100" dist="63500" dir="2700000" algn="tl">
                    <a:srgbClr val="000000">
                      <a:alpha val="50000"/>
                    </a:srgbClr>
                  </a:outerShdw>
                </a:effectLst>
                <a:uLnTx/>
                <a:uFillTx/>
                <a:latin typeface="Arial" panose="020B0604020202020204" pitchFamily="34" charset="0"/>
                <a:ea typeface="MS PGothic" pitchFamily="34" charset="-128"/>
                <a:cs typeface="Arial" panose="020B0604020202020204" pitchFamily="34" charset="0"/>
              </a:rPr>
              <a:t>ESA Supporting Development of European EO</a:t>
            </a:r>
          </a:p>
        </p:txBody>
      </p:sp>
      <p:pic>
        <p:nvPicPr>
          <p:cNvPr id="3" name="Picture 2" descr="ESA - Scouts: ESA's agile research missions">
            <a:extLst>
              <a:ext uri="{FF2B5EF4-FFF2-40B4-BE49-F238E27FC236}">
                <a16:creationId xmlns:a16="http://schemas.microsoft.com/office/drawing/2014/main" id="{8BF7E3A6-684D-7437-070A-B8E4CA41D82B}"/>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 b="-5862"/>
          <a:stretch/>
        </p:blipFill>
        <p:spPr bwMode="auto">
          <a:xfrm>
            <a:off x="1843502" y="3932164"/>
            <a:ext cx="4115391" cy="2450597"/>
          </a:xfrm>
          <a:prstGeom prst="roundRect">
            <a:avLst>
              <a:gd name="adj" fmla="val 8594"/>
            </a:avLst>
          </a:prstGeom>
          <a:solidFill>
            <a:srgbClr val="001B37"/>
          </a:solidFill>
          <a:ln>
            <a:noFill/>
          </a:ln>
          <a:effectLst>
            <a:reflection blurRad="152400" stA="38000" endPos="28000" dist="5000" dir="5400000" sy="-100000" algn="bl" rotWithShape="0"/>
          </a:effectLst>
        </p:spPr>
      </p:pic>
      <p:sp>
        <p:nvSpPr>
          <p:cNvPr id="51" name="Rectangle 50">
            <a:extLst>
              <a:ext uri="{FF2B5EF4-FFF2-40B4-BE49-F238E27FC236}">
                <a16:creationId xmlns:a16="http://schemas.microsoft.com/office/drawing/2014/main" id="{475054FB-AE33-4420-94DA-229C6AB6B7B5}"/>
              </a:ext>
            </a:extLst>
          </p:cNvPr>
          <p:cNvSpPr/>
          <p:nvPr/>
        </p:nvSpPr>
        <p:spPr>
          <a:xfrm>
            <a:off x="1947251" y="3950045"/>
            <a:ext cx="3856929" cy="398571"/>
          </a:xfrm>
          <a:prstGeom prst="rect">
            <a:avLst/>
          </a:prstGeom>
        </p:spPr>
        <p:txBody>
          <a:bodyPr wrap="square">
            <a:spAutoFit/>
          </a:bodyPr>
          <a:lstStyle/>
          <a:p>
            <a:pPr marL="0" marR="0" lvl="0" indent="0" algn="ctr" defTabSz="909469" rtl="0" eaLnBrk="1" fontAlgn="base" latinLnBrk="0" hangingPunct="1">
              <a:lnSpc>
                <a:spcPct val="100000"/>
              </a:lnSpc>
              <a:spcBef>
                <a:spcPts val="594"/>
              </a:spcBef>
              <a:spcAft>
                <a:spcPct val="0"/>
              </a:spcAft>
              <a:buClrTx/>
              <a:buSzTx/>
              <a:buFontTx/>
              <a:buNone/>
              <a:tabLst/>
              <a:defRPr/>
            </a:pPr>
            <a:r>
              <a:rPr kumimoji="0" lang="en-GB" sz="1990" b="1" i="1" u="none" strike="noStrike" kern="1200" cap="none" spc="0" normalizeH="0" baseline="0" noProof="0">
                <a:ln>
                  <a:noFill/>
                </a:ln>
                <a:solidFill>
                  <a:srgbClr val="FFFF00"/>
                </a:solidFill>
                <a:effectLst/>
                <a:uLnTx/>
                <a:uFillTx/>
                <a:latin typeface="Arial" panose="020B0604020202020204"/>
                <a:ea typeface="MS PGothic" pitchFamily="34" charset="-128"/>
                <a:cs typeface="Arial" panose="020B0604020202020204" pitchFamily="34" charset="0"/>
              </a:rPr>
              <a:t>SCOUT Missions</a:t>
            </a:r>
          </a:p>
        </p:txBody>
      </p:sp>
      <p:sp>
        <p:nvSpPr>
          <p:cNvPr id="5" name="TextBox 4">
            <a:extLst>
              <a:ext uri="{FF2B5EF4-FFF2-40B4-BE49-F238E27FC236}">
                <a16:creationId xmlns:a16="http://schemas.microsoft.com/office/drawing/2014/main" id="{411DC4BC-8DCA-8A51-4EDF-254F7FD79B52}"/>
              </a:ext>
            </a:extLst>
          </p:cNvPr>
          <p:cNvSpPr txBox="1"/>
          <p:nvPr/>
        </p:nvSpPr>
        <p:spPr>
          <a:xfrm>
            <a:off x="11771388" y="6292447"/>
            <a:ext cx="403687" cy="260186"/>
          </a:xfrm>
          <a:prstGeom prst="rect">
            <a:avLst/>
          </a:prstGeom>
          <a:noFill/>
        </p:spPr>
        <p:txBody>
          <a:bodyPr wrap="square" rtlCol="0">
            <a:spAutoFit/>
          </a:bodyPr>
          <a:lstStyle/>
          <a:p>
            <a:pPr marL="0" marR="0" lvl="0" indent="0" algn="l" defTabSz="909469" rtl="0" eaLnBrk="0" fontAlgn="base" latinLnBrk="0" hangingPunct="0">
              <a:lnSpc>
                <a:spcPct val="100000"/>
              </a:lnSpc>
              <a:spcBef>
                <a:spcPct val="0"/>
              </a:spcBef>
              <a:spcAft>
                <a:spcPct val="0"/>
              </a:spcAft>
              <a:buClrTx/>
              <a:buSzTx/>
              <a:buFontTx/>
              <a:buNone/>
              <a:tabLst/>
              <a:defRPr/>
            </a:pPr>
            <a:fld id="{9BC32E3D-F567-9D44-AEB7-1E424BE7C02A}" type="slidenum">
              <a:rPr kumimoji="0" lang="en-GB" sz="1094" b="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pPr marL="0" marR="0" lvl="0" indent="0" algn="l" defTabSz="909469" rtl="0" eaLnBrk="0" fontAlgn="base" latinLnBrk="0" hangingPunct="0">
                <a:lnSpc>
                  <a:spcPct val="100000"/>
                </a:lnSpc>
                <a:spcBef>
                  <a:spcPct val="0"/>
                </a:spcBef>
                <a:spcAft>
                  <a:spcPct val="0"/>
                </a:spcAft>
                <a:buClrTx/>
                <a:buSzTx/>
                <a:buFontTx/>
                <a:buNone/>
                <a:tabLst/>
                <a:defRPr/>
              </a:pPr>
              <a:t>5</a:t>
            </a:fld>
            <a:endParaRPr kumimoji="0" lang="en-GB" sz="1094" b="0" i="0" u="none" strike="noStrike" kern="1200" cap="none" spc="0" normalizeH="0" baseline="0" noProof="0">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endParaRPr>
          </a:p>
        </p:txBody>
      </p:sp>
    </p:spTree>
    <p:extLst>
      <p:ext uri="{BB962C8B-B14F-4D97-AF65-F5344CB8AC3E}">
        <p14:creationId xmlns:p14="http://schemas.microsoft.com/office/powerpoint/2010/main" val="29431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CA4D0D8-E9FA-B6C5-3FC1-629B1BC4BF9B}"/>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81804" y="838579"/>
            <a:ext cx="11892584" cy="5661466"/>
          </a:xfrm>
          <a:custGeom>
            <a:avLst/>
            <a:gdLst>
              <a:gd name="connsiteX0" fmla="*/ 376989 w 11957711"/>
              <a:gd name="connsiteY0" fmla="*/ 0 h 5667297"/>
              <a:gd name="connsiteX1" fmla="*/ 11580722 w 11957711"/>
              <a:gd name="connsiteY1" fmla="*/ 0 h 5667297"/>
              <a:gd name="connsiteX2" fmla="*/ 11957711 w 11957711"/>
              <a:gd name="connsiteY2" fmla="*/ 376989 h 5667297"/>
              <a:gd name="connsiteX3" fmla="*/ 11957711 w 11957711"/>
              <a:gd name="connsiteY3" fmla="*/ 5290308 h 5667297"/>
              <a:gd name="connsiteX4" fmla="*/ 11580722 w 11957711"/>
              <a:gd name="connsiteY4" fmla="*/ 5667297 h 5667297"/>
              <a:gd name="connsiteX5" fmla="*/ 376989 w 11957711"/>
              <a:gd name="connsiteY5" fmla="*/ 5667297 h 5667297"/>
              <a:gd name="connsiteX6" fmla="*/ 0 w 11957711"/>
              <a:gd name="connsiteY6" fmla="*/ 5290308 h 5667297"/>
              <a:gd name="connsiteX7" fmla="*/ 0 w 11957711"/>
              <a:gd name="connsiteY7" fmla="*/ 376989 h 5667297"/>
              <a:gd name="connsiteX8" fmla="*/ 376989 w 11957711"/>
              <a:gd name="connsiteY8" fmla="*/ 0 h 566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711" h="5667297">
                <a:moveTo>
                  <a:pt x="376989" y="0"/>
                </a:moveTo>
                <a:lnTo>
                  <a:pt x="11580722" y="0"/>
                </a:lnTo>
                <a:cubicBezTo>
                  <a:pt x="11788927" y="0"/>
                  <a:pt x="11957711" y="168784"/>
                  <a:pt x="11957711" y="376989"/>
                </a:cubicBezTo>
                <a:lnTo>
                  <a:pt x="11957711" y="5290308"/>
                </a:lnTo>
                <a:cubicBezTo>
                  <a:pt x="11957711" y="5498513"/>
                  <a:pt x="11788927" y="5667297"/>
                  <a:pt x="11580722" y="5667297"/>
                </a:cubicBezTo>
                <a:lnTo>
                  <a:pt x="376989" y="5667297"/>
                </a:lnTo>
                <a:cubicBezTo>
                  <a:pt x="168784" y="5667297"/>
                  <a:pt x="0" y="5498513"/>
                  <a:pt x="0" y="5290308"/>
                </a:cubicBezTo>
                <a:lnTo>
                  <a:pt x="0" y="376989"/>
                </a:lnTo>
                <a:cubicBezTo>
                  <a:pt x="0" y="168784"/>
                  <a:pt x="168784" y="0"/>
                  <a:pt x="376989" y="0"/>
                </a:cubicBezTo>
                <a:close/>
              </a:path>
            </a:pathLst>
          </a:custGeom>
          <a:effectLst>
            <a:outerShdw blurRad="50800" dist="63500" dir="2700000" algn="tl" rotWithShape="0">
              <a:prstClr val="black">
                <a:alpha val="40000"/>
              </a:prstClr>
            </a:outerShdw>
          </a:effectLst>
        </p:spPr>
      </p:pic>
      <p:sp>
        <p:nvSpPr>
          <p:cNvPr id="5" name="Rectangle 4"/>
          <p:cNvSpPr/>
          <p:nvPr/>
        </p:nvSpPr>
        <p:spPr>
          <a:xfrm>
            <a:off x="715269" y="5374992"/>
            <a:ext cx="10161497" cy="902811"/>
          </a:xfrm>
          <a:prstGeom prst="rect">
            <a:avLst/>
          </a:prstGeom>
          <a:solidFill>
            <a:srgbClr val="E1EEF8"/>
          </a:solidFill>
          <a:ln>
            <a:solidFill>
              <a:schemeClr val="tx1"/>
            </a:solidFill>
          </a:ln>
          <a:effectLst>
            <a:outerShdw blurRad="50800" dist="38100" dir="2700000" algn="tl" rotWithShape="0">
              <a:prstClr val="black">
                <a:alpha val="40000"/>
              </a:prstClr>
            </a:outerShdw>
          </a:effectLst>
        </p:spPr>
        <p:txBody>
          <a:bodyPr wrap="square" lIns="121920" tIns="60960" rIns="121920" bIns="6096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1939" fontAlgn="base">
              <a:spcBef>
                <a:spcPts val="599"/>
              </a:spcBef>
              <a:spcAft>
                <a:spcPct val="0"/>
              </a:spcAft>
              <a:defRPr/>
            </a:pPr>
            <a:r>
              <a:rPr lang="en-US" sz="1867" b="1">
                <a:solidFill>
                  <a:srgbClr val="003249"/>
                </a:solidFill>
                <a:latin typeface="Calibri Light" panose="020F0302020204030204"/>
                <a:cs typeface="Calibri"/>
              </a:rPr>
              <a:t>                             </a:t>
            </a:r>
            <a:r>
              <a:rPr kumimoji="0" lang="en-US" sz="1867" b="1" i="0" u="sng" strike="noStrike" kern="1200" cap="none" spc="0" normalizeH="0" baseline="0" noProof="0">
                <a:ln>
                  <a:noFill/>
                </a:ln>
                <a:solidFill>
                  <a:srgbClr val="003249"/>
                </a:solidFill>
                <a:effectLst/>
                <a:uLnTx/>
                <a:uFillTx/>
                <a:latin typeface="Calibri Light" panose="020F0302020204030204"/>
                <a:ea typeface="+mn-ea"/>
                <a:cs typeface="Calibri"/>
              </a:rPr>
              <a:t>Earth Observation Data Suppliers for miscellaneous data needs</a:t>
            </a:r>
            <a:r>
              <a:rPr kumimoji="0" lang="en-US" sz="1867" b="1" i="0" u="none" strike="noStrike" kern="1200" cap="none" spc="0" normalizeH="0" baseline="0" noProof="0">
                <a:ln>
                  <a:noFill/>
                </a:ln>
                <a:solidFill>
                  <a:srgbClr val="003249"/>
                </a:solidFill>
                <a:effectLst/>
                <a:uLnTx/>
                <a:uFillTx/>
                <a:latin typeface="Calibri Light" panose="020F0302020204030204"/>
                <a:ea typeface="+mn-ea"/>
                <a:cs typeface="Calibri"/>
              </a:rPr>
              <a:t> :</a:t>
            </a:r>
          </a:p>
          <a:p>
            <a:pPr defTabSz="909484">
              <a:defRPr/>
            </a:pPr>
            <a:r>
              <a:rPr kumimoji="0" lang="en-GB" sz="1533" b="0" i="1" u="none" strike="noStrike" kern="1200" cap="none" spc="0" normalizeH="0" baseline="0" noProof="0">
                <a:ln>
                  <a:noFill/>
                </a:ln>
                <a:solidFill>
                  <a:srgbClr val="003249"/>
                </a:solidFill>
                <a:effectLst/>
                <a:uLnTx/>
                <a:uFillTx/>
                <a:latin typeface="Calibri" panose="020F0502020204030204"/>
                <a:ea typeface="+mn-ea"/>
                <a:cs typeface="Calibri"/>
              </a:rPr>
              <a:t>Mini-competitions awarding commercial contracts to companies which either act as owner or as a broker of</a:t>
            </a:r>
            <a:endParaRPr lang="en-US" sz="1533" i="1">
              <a:solidFill>
                <a:srgbClr val="003249"/>
              </a:solidFill>
              <a:latin typeface="Calibri" panose="020F0502020204030204"/>
              <a:cs typeface="Calibri"/>
            </a:endParaRPr>
          </a:p>
          <a:p>
            <a:pPr defTabSz="909484">
              <a:defRPr/>
            </a:pPr>
            <a:r>
              <a:rPr lang="en-GB" sz="1533" i="1">
                <a:solidFill>
                  <a:srgbClr val="003249"/>
                </a:solidFill>
                <a:latin typeface="Calibri" panose="020F0502020204030204"/>
                <a:cs typeface="Calibri"/>
              </a:rPr>
              <a:t> </a:t>
            </a:r>
            <a:r>
              <a:rPr kumimoji="0" lang="en-GB" sz="1533" b="0" i="1" u="none" strike="noStrike" kern="1200" cap="none" spc="0" normalizeH="0" baseline="0" noProof="0">
                <a:ln>
                  <a:noFill/>
                </a:ln>
                <a:solidFill>
                  <a:srgbClr val="003249"/>
                </a:solidFill>
                <a:effectLst/>
                <a:uLnTx/>
                <a:uFillTx/>
                <a:latin typeface="Calibri" panose="020F0502020204030204"/>
                <a:ea typeface="+mn-ea"/>
                <a:cs typeface="Calibri"/>
              </a:rPr>
              <a:t>non-European satellite data</a:t>
            </a:r>
            <a:endParaRPr lang="en-US" sz="1533" b="0" i="1" u="none" strike="noStrike" kern="1200" cap="none" spc="0" normalizeH="0" baseline="0" noProof="0">
              <a:ln>
                <a:noFill/>
              </a:ln>
              <a:solidFill>
                <a:srgbClr val="003249"/>
              </a:solidFill>
              <a:effectLst/>
              <a:uLnTx/>
              <a:uFillTx/>
              <a:latin typeface="Calibri" panose="020F0502020204030204"/>
              <a:cs typeface="Calibri"/>
            </a:endParaRPr>
          </a:p>
        </p:txBody>
      </p:sp>
      <p:sp>
        <p:nvSpPr>
          <p:cNvPr id="11" name="Rectangle 10"/>
          <p:cNvSpPr/>
          <p:nvPr/>
        </p:nvSpPr>
        <p:spPr>
          <a:xfrm>
            <a:off x="715269" y="3906841"/>
            <a:ext cx="10678159" cy="1145441"/>
          </a:xfrm>
          <a:prstGeom prst="rect">
            <a:avLst/>
          </a:prstGeom>
          <a:solidFill>
            <a:srgbClr val="A5CCEA"/>
          </a:solidFill>
          <a:ln>
            <a:solidFill>
              <a:schemeClr val="tx1"/>
            </a:solidFill>
          </a:ln>
          <a:effectLst>
            <a:outerShdw blurRad="50800" dist="38100" dir="2700000" algn="tl" rotWithShape="0">
              <a:prstClr val="black">
                <a:alpha val="40000"/>
              </a:prstClr>
            </a:outerShdw>
          </a:effectLst>
        </p:spPr>
        <p:txBody>
          <a:bodyPr wrap="square" lIns="121920" tIns="60960" rIns="121920" bIns="6096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1939" fontAlgn="base">
              <a:spcBef>
                <a:spcPts val="599"/>
              </a:spcBef>
              <a:spcAft>
                <a:spcPct val="0"/>
              </a:spcAft>
              <a:defRPr/>
            </a:pPr>
            <a:r>
              <a:rPr lang="en-US" sz="1867" b="1">
                <a:solidFill>
                  <a:srgbClr val="003249"/>
                </a:solidFill>
                <a:latin typeface="Calibri Light" panose="020F0302020204030204"/>
                <a:cs typeface="Calibri"/>
              </a:rPr>
              <a:t>                             </a:t>
            </a:r>
            <a:r>
              <a:rPr kumimoji="0" lang="en-US" sz="1867" b="1" i="0" u="sng" strike="noStrike" kern="1200" cap="none" spc="0" normalizeH="0" baseline="0" noProof="0">
                <a:ln>
                  <a:noFill/>
                </a:ln>
                <a:solidFill>
                  <a:srgbClr val="003249"/>
                </a:solidFill>
                <a:effectLst/>
                <a:uLnTx/>
                <a:uFillTx/>
                <a:latin typeface="Calibri Light" panose="020F0302020204030204"/>
                <a:ea typeface="+mn-ea"/>
                <a:cs typeface="Calibri"/>
              </a:rPr>
              <a:t>European Earth Observation Established Data Suppliers</a:t>
            </a:r>
            <a:r>
              <a:rPr kumimoji="0" lang="en-US" sz="1867" b="1" i="0" u="none" strike="noStrike" kern="1200" cap="none" spc="0" normalizeH="0" baseline="0" noProof="0">
                <a:ln>
                  <a:noFill/>
                </a:ln>
                <a:solidFill>
                  <a:srgbClr val="003249"/>
                </a:solidFill>
                <a:effectLst/>
                <a:uLnTx/>
                <a:uFillTx/>
                <a:latin typeface="Calibri Light" panose="020F0302020204030204"/>
                <a:ea typeface="+mn-ea"/>
                <a:cs typeface="Calibri"/>
              </a:rPr>
              <a:t> :</a:t>
            </a:r>
          </a:p>
          <a:p>
            <a:pPr marL="0" marR="0" lvl="0" indent="0" algn="l" defTabSz="909484" rtl="0" eaLnBrk="1" fontAlgn="auto" latinLnBrk="0" hangingPunct="1">
              <a:lnSpc>
                <a:spcPct val="100000"/>
              </a:lnSpc>
              <a:spcBef>
                <a:spcPts val="0"/>
              </a:spcBef>
              <a:spcAft>
                <a:spcPts val="0"/>
              </a:spcAft>
              <a:buClrTx/>
              <a:buSzTx/>
              <a:buFontTx/>
              <a:buNone/>
              <a:tabLst/>
              <a:defRPr/>
            </a:pPr>
            <a:r>
              <a:rPr kumimoji="0" lang="en-GB" sz="1592" b="0" i="1" u="none" strike="noStrike" kern="1200" cap="none" spc="0" normalizeH="0" baseline="0" noProof="0">
                <a:ln>
                  <a:noFill/>
                </a:ln>
                <a:solidFill>
                  <a:srgbClr val="003249"/>
                </a:solidFill>
                <a:effectLst/>
                <a:uLnTx/>
                <a:uFillTx/>
                <a:latin typeface="Calibri" panose="020F0502020204030204"/>
                <a:ea typeface="+mn-ea"/>
                <a:cs typeface="Calibri" panose="020F0502020204030204" pitchFamily="34" charset="0"/>
              </a:rPr>
              <a:t>Mini-competitions awarding commercial contracts for systematic or on-demand data purchase; addressed</a:t>
            </a:r>
          </a:p>
          <a:p>
            <a:pPr marL="0" marR="0" lvl="0" indent="0" algn="l" defTabSz="909484" rtl="0" eaLnBrk="1" fontAlgn="auto" latinLnBrk="0" hangingPunct="1">
              <a:lnSpc>
                <a:spcPct val="100000"/>
              </a:lnSpc>
              <a:spcBef>
                <a:spcPts val="0"/>
              </a:spcBef>
              <a:spcAft>
                <a:spcPts val="0"/>
              </a:spcAft>
              <a:buClrTx/>
              <a:buSzTx/>
              <a:buFontTx/>
              <a:buNone/>
              <a:tabLst/>
              <a:defRPr/>
            </a:pPr>
            <a:r>
              <a:rPr kumimoji="0" lang="en-GB" sz="1592" b="0" i="1" u="none" strike="noStrike" kern="1200" cap="none" spc="0" normalizeH="0" baseline="0" noProof="0">
                <a:ln>
                  <a:noFill/>
                </a:ln>
                <a:solidFill>
                  <a:srgbClr val="003249"/>
                </a:solidFill>
                <a:effectLst/>
                <a:uLnTx/>
                <a:uFillTx/>
                <a:latin typeface="Calibri" panose="020F0502020204030204"/>
                <a:ea typeface="+mn-ea"/>
                <a:cs typeface="Calibri" panose="020F0502020204030204" pitchFamily="34" charset="0"/>
              </a:rPr>
              <a:t>at European companies, which are registered in an EU Member State or Copernicus Participating Country. </a:t>
            </a:r>
          </a:p>
          <a:p>
            <a:pPr marL="0" marR="0" lvl="0" indent="0" algn="l" defTabSz="909484" rtl="0" eaLnBrk="1" fontAlgn="auto" latinLnBrk="0" hangingPunct="1">
              <a:lnSpc>
                <a:spcPct val="100000"/>
              </a:lnSpc>
              <a:spcBef>
                <a:spcPts val="0"/>
              </a:spcBef>
              <a:spcAft>
                <a:spcPts val="0"/>
              </a:spcAft>
              <a:buClrTx/>
              <a:buSzTx/>
              <a:buFontTx/>
              <a:buNone/>
              <a:tabLst/>
              <a:defRPr/>
            </a:pPr>
            <a:r>
              <a:rPr kumimoji="0" lang="en-GB" sz="1592" b="0" i="1" u="none" strike="noStrike" kern="1200" cap="none" spc="0" normalizeH="0" baseline="0" noProof="0">
                <a:ln>
                  <a:noFill/>
                </a:ln>
                <a:solidFill>
                  <a:srgbClr val="003249"/>
                </a:solidFill>
                <a:effectLst/>
                <a:uLnTx/>
                <a:uFillTx/>
                <a:latin typeface="Calibri" panose="020F0502020204030204"/>
                <a:ea typeface="+mn-ea"/>
                <a:cs typeface="Calibri" panose="020F0502020204030204" pitchFamily="34" charset="0"/>
              </a:rPr>
              <a:t>Objective is to buy increasingly more European data in line with the EU Space regulation on Strategic Autonomy.</a:t>
            </a:r>
            <a:endParaRPr kumimoji="0" lang="en-US" sz="1592" b="0" i="1" u="none" strike="noStrike" kern="1200" cap="none" spc="0" normalizeH="0" baseline="0" noProof="0">
              <a:ln>
                <a:noFill/>
              </a:ln>
              <a:solidFill>
                <a:srgbClr val="003249"/>
              </a:solidFill>
              <a:effectLst/>
              <a:uLnTx/>
              <a:uFillTx/>
              <a:latin typeface="Calibri" panose="020F0502020204030204"/>
              <a:ea typeface="+mn-ea"/>
              <a:cs typeface="Calibri" panose="020F0502020204030204" pitchFamily="34" charset="0"/>
            </a:endParaRPr>
          </a:p>
        </p:txBody>
      </p:sp>
      <p:sp>
        <p:nvSpPr>
          <p:cNvPr id="12" name="Rectangle 11"/>
          <p:cNvSpPr/>
          <p:nvPr/>
        </p:nvSpPr>
        <p:spPr>
          <a:xfrm>
            <a:off x="650438" y="2548547"/>
            <a:ext cx="10465479" cy="1147174"/>
          </a:xfrm>
          <a:prstGeom prst="rect">
            <a:avLst/>
          </a:prstGeom>
          <a:solidFill>
            <a:srgbClr val="2E84C6"/>
          </a:solidFill>
          <a:ln>
            <a:solidFill>
              <a:schemeClr val="tx1"/>
            </a:solidFill>
          </a:ln>
        </p:spPr>
        <p:txBody>
          <a:bodyPr wrap="square" lIns="121920" tIns="60960" rIns="121920" bIns="6096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1939" fontAlgn="base">
              <a:spcBef>
                <a:spcPts val="599"/>
              </a:spcBef>
              <a:spcAft>
                <a:spcPct val="0"/>
              </a:spcAft>
              <a:defRPr/>
            </a:pPr>
            <a:r>
              <a:rPr lang="en-US" sz="1867" b="1" dirty="0">
                <a:solidFill>
                  <a:prstClr val="white"/>
                </a:solidFill>
                <a:latin typeface="Calibri Light" panose="020F0302020204030204"/>
                <a:cs typeface="Calibri"/>
              </a:rPr>
              <a:t>                                </a:t>
            </a:r>
            <a:r>
              <a:rPr kumimoji="0" lang="en-US" sz="1867" b="1" i="0" u="sng" strike="noStrike" kern="1200" cap="none" spc="0" normalizeH="0" baseline="0" noProof="0" dirty="0">
                <a:ln>
                  <a:noFill/>
                </a:ln>
                <a:solidFill>
                  <a:prstClr val="black"/>
                </a:solidFill>
                <a:effectLst/>
                <a:uLnTx/>
                <a:uFillTx/>
                <a:latin typeface="Calibri Light" panose="020F0302020204030204"/>
                <a:ea typeface="+mn-ea"/>
                <a:cs typeface="Calibri"/>
              </a:rPr>
              <a:t>European Earth Observation Emerging Data Suppliers</a:t>
            </a:r>
            <a:r>
              <a:rPr kumimoji="0" lang="en-US" sz="1867" b="1" i="0" u="none" strike="noStrike" kern="1200" cap="none" spc="0" normalizeH="0" baseline="0" noProof="0" dirty="0">
                <a:ln>
                  <a:noFill/>
                </a:ln>
                <a:solidFill>
                  <a:prstClr val="black"/>
                </a:solidFill>
                <a:effectLst/>
                <a:uLnTx/>
                <a:uFillTx/>
                <a:latin typeface="Calibri Light" panose="020F0302020204030204"/>
                <a:ea typeface="+mn-ea"/>
                <a:cs typeface="Calibri"/>
              </a:rPr>
              <a:t> :</a:t>
            </a:r>
          </a:p>
          <a:p>
            <a:pPr marL="0" marR="0" lvl="0" indent="0" algn="l" defTabSz="911939" rtl="0" eaLnBrk="1" fontAlgn="base" latinLnBrk="0" hangingPunct="1">
              <a:lnSpc>
                <a:spcPct val="100000"/>
              </a:lnSpc>
              <a:spcBef>
                <a:spcPts val="0"/>
              </a:spcBef>
              <a:spcAft>
                <a:spcPct val="0"/>
              </a:spcAft>
              <a:buClrTx/>
              <a:buSzTx/>
              <a:buFontTx/>
              <a:buNone/>
              <a:tabLst/>
              <a:defRPr/>
            </a:pPr>
            <a:r>
              <a:rPr kumimoji="0" lang="en-GB" sz="1596"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Mini-competitions awarding anchor customer contracts (max. duration of 5 years) for  data </a:t>
            </a:r>
          </a:p>
          <a:p>
            <a:pPr marL="0" marR="0" lvl="0" indent="0" algn="l" defTabSz="911939" rtl="0" eaLnBrk="1" fontAlgn="base" latinLnBrk="0" hangingPunct="1">
              <a:lnSpc>
                <a:spcPct val="100000"/>
              </a:lnSpc>
              <a:spcBef>
                <a:spcPts val="0"/>
              </a:spcBef>
              <a:spcAft>
                <a:spcPct val="0"/>
              </a:spcAft>
              <a:buClrTx/>
              <a:buSzTx/>
              <a:buFontTx/>
              <a:buNone/>
              <a:tabLst/>
              <a:defRPr/>
            </a:pPr>
            <a:r>
              <a:rPr kumimoji="0" lang="en-GB" sz="1596"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purchase &amp; data quality validation activities; addressed at European companies, which are </a:t>
            </a:r>
            <a:br>
              <a:rPr kumimoji="0" lang="en-GB" sz="1596"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br>
            <a:r>
              <a:rPr kumimoji="0" lang="en-GB" sz="1596"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registered in an EU Member State or Copernicus Participating Country for less than 15 years</a:t>
            </a:r>
            <a:endParaRPr kumimoji="0" lang="en-US" sz="1596" b="1" i="0" u="sng"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7" name="TextBox 16"/>
          <p:cNvSpPr txBox="1"/>
          <p:nvPr/>
        </p:nvSpPr>
        <p:spPr>
          <a:xfrm rot="21267505">
            <a:off x="8604836" y="2205026"/>
            <a:ext cx="2664000" cy="1324023"/>
          </a:xfrm>
          <a:prstGeom prst="rect">
            <a:avLst/>
          </a:prstGeom>
          <a:solidFill>
            <a:srgbClr val="FFFF00"/>
          </a:solidFill>
          <a:effectLst>
            <a:outerShdw blurRad="50800" dist="38100" dir="2700000" algn="tl" rotWithShape="0">
              <a:prstClr val="black">
                <a:alpha val="40000"/>
              </a:prstClr>
            </a:outerShdw>
          </a:effectLst>
        </p:spPr>
        <p:txBody>
          <a:bodyPr wrap="square" rtlCol="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base" latinLnBrk="0" hangingPunct="1">
              <a:lnSpc>
                <a:spcPct val="100000"/>
              </a:lnSpc>
              <a:spcBef>
                <a:spcPts val="599"/>
              </a:spcBef>
              <a:spcAft>
                <a:spcPct val="0"/>
              </a:spcAft>
              <a:buClrTx/>
              <a:buSzTx/>
              <a:buFontTx/>
              <a:buNone/>
              <a:tabLst/>
              <a:defRPr/>
            </a:pPr>
            <a:r>
              <a:rPr kumimoji="0" lang="en-GB" sz="1600" b="1" i="1"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9 Contracts signed </a:t>
            </a:r>
            <a:r>
              <a:rPr kumimoji="0" lang="en-GB" sz="16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with  companies in 2023. </a:t>
            </a:r>
            <a:r>
              <a:rPr lang="en-GB" sz="1600" b="1" i="1" dirty="0">
                <a:solidFill>
                  <a:prstClr val="black"/>
                </a:solidFill>
                <a:latin typeface="Calibri" panose="020F0502020204030204"/>
                <a:cs typeface="Arial" panose="020B0604020202020204" pitchFamily="34" charset="0"/>
              </a:rPr>
              <a:t>A </a:t>
            </a:r>
            <a:r>
              <a:rPr kumimoji="0" lang="en-GB" sz="16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further competition to be issued in December 2024 (up to 7 additional contracts)</a:t>
            </a:r>
          </a:p>
        </p:txBody>
      </p:sp>
      <p:sp>
        <p:nvSpPr>
          <p:cNvPr id="18" name="TextBox 17">
            <a:extLst>
              <a:ext uri="{FF2B5EF4-FFF2-40B4-BE49-F238E27FC236}">
                <a16:creationId xmlns:a16="http://schemas.microsoft.com/office/drawing/2014/main" id="{4069175E-9685-1BBE-8298-D537F026DA95}"/>
              </a:ext>
            </a:extLst>
          </p:cNvPr>
          <p:cNvSpPr txBox="1"/>
          <p:nvPr/>
        </p:nvSpPr>
        <p:spPr>
          <a:xfrm rot="21260819">
            <a:off x="9968958" y="3648837"/>
            <a:ext cx="2088000" cy="1313682"/>
          </a:xfrm>
          <a:prstGeom prst="rect">
            <a:avLst/>
          </a:prstGeom>
          <a:solidFill>
            <a:srgbClr val="FFFF00"/>
          </a:solidFill>
          <a:effectLst>
            <a:outerShdw blurRad="50800" dist="38100" dir="2700000" algn="tl" rotWithShape="0">
              <a:prstClr val="black">
                <a:alpha val="40000"/>
              </a:prstClr>
            </a:outerShdw>
          </a:effectLst>
        </p:spPr>
        <p:txBody>
          <a:bodyPr wrap="square" rtlCol="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6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Two competitions released in Q4 2023. (VHR2024 &amp; rapid on-demand), </a:t>
            </a:r>
            <a:br>
              <a:rPr kumimoji="0" lang="en-GB" sz="16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lang="en-GB" sz="1600" b="1" i="1" dirty="0">
                <a:solidFill>
                  <a:srgbClr val="FF0000"/>
                </a:solidFill>
                <a:latin typeface="Calibri" panose="020F0502020204030204"/>
                <a:cs typeface="Arial" panose="020B0604020202020204" pitchFamily="34" charset="0"/>
              </a:rPr>
              <a:t>6 </a:t>
            </a:r>
            <a:r>
              <a:rPr kumimoji="0" lang="en-GB" sz="1600" b="1" i="1"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contracts signed</a:t>
            </a:r>
          </a:p>
        </p:txBody>
      </p:sp>
      <p:sp>
        <p:nvSpPr>
          <p:cNvPr id="19" name="TextBox 18"/>
          <p:cNvSpPr txBox="1"/>
          <p:nvPr/>
        </p:nvSpPr>
        <p:spPr>
          <a:xfrm rot="21259459">
            <a:off x="9665936" y="5217040"/>
            <a:ext cx="1946143" cy="1229183"/>
          </a:xfrm>
          <a:prstGeom prst="rect">
            <a:avLst/>
          </a:prstGeom>
          <a:solidFill>
            <a:srgbClr val="FFFF00"/>
          </a:solidFill>
          <a:effectLst>
            <a:outerShdw blurRad="50800" dist="38100" dir="2700000" algn="tl" rotWithShape="0">
              <a:prstClr val="black">
                <a:alpha val="40000"/>
              </a:prstClr>
            </a:outerShdw>
          </a:effectLst>
        </p:spPr>
        <p:txBody>
          <a:bodyPr wrap="square" rtlCol="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911939" rtl="0" eaLnBrk="1" fontAlgn="base" latinLnBrk="0" hangingPunct="1">
              <a:lnSpc>
                <a:spcPct val="100000"/>
              </a:lnSpc>
              <a:spcBef>
                <a:spcPct val="0"/>
              </a:spcBef>
              <a:spcAft>
                <a:spcPct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First competition </a:t>
            </a:r>
            <a:r>
              <a:rPr lang="en-GB" sz="1800" b="1" i="1" dirty="0">
                <a:solidFill>
                  <a:prstClr val="black"/>
                </a:solidFill>
                <a:latin typeface="Calibri" panose="020F0502020204030204"/>
                <a:cs typeface="Arial" panose="020B0604020202020204" pitchFamily="34" charset="0"/>
              </a:rPr>
              <a:t>released in January 2024; </a:t>
            </a:r>
            <a:br>
              <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en-GB" sz="1800" b="1" i="1"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4 contracts signed</a:t>
            </a:r>
            <a:endParaRPr kumimoji="0" lang="en-US" sz="1800" b="1" i="1"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20" name="Rounded Rectangle 19"/>
          <p:cNvSpPr/>
          <p:nvPr/>
        </p:nvSpPr>
        <p:spPr>
          <a:xfrm>
            <a:off x="854063" y="1229029"/>
            <a:ext cx="10676205" cy="688137"/>
          </a:xfrm>
          <a:prstGeom prst="round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4981" marR="0" lvl="0" indent="-284981" algn="l" defTabSz="909484" rtl="0" eaLnBrk="1" fontAlgn="auto" latinLnBrk="0" hangingPunct="1">
              <a:lnSpc>
                <a:spcPct val="100000"/>
              </a:lnSpc>
              <a:spcBef>
                <a:spcPts val="597"/>
              </a:spcBef>
              <a:spcAft>
                <a:spcPts val="0"/>
              </a:spcAft>
              <a:buClrTx/>
              <a:buSzTx/>
              <a:buFont typeface="Wingdings" panose="05000000000000000000" pitchFamily="2" charset="2"/>
              <a:buChar char="à"/>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The DPS is a digital procurement process – accessible via the esa-star procurement system –  that shortens and simplifies the bidding process for commercial Earth observation data providers </a:t>
            </a:r>
            <a:r>
              <a:rPr lang="en-US" sz="1600" b="1">
                <a:solidFill>
                  <a:prstClr val="black"/>
                </a:solidFill>
                <a:latin typeface="Calibri" panose="020F0502020204030204"/>
                <a:cs typeface="Calibri" panose="020F0502020204030204" pitchFamily="34" charset="0"/>
              </a:rPr>
              <a:t>(Copernicus Contributing Missions)</a:t>
            </a:r>
            <a:endParaRPr kumimoji="0" lang="en-US" sz="1596"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238DB01F-BD66-D97F-0A52-21E3FCD01897}"/>
              </a:ext>
            </a:extLst>
          </p:cNvPr>
          <p:cNvSpPr/>
          <p:nvPr/>
        </p:nvSpPr>
        <p:spPr>
          <a:xfrm>
            <a:off x="136622" y="2398169"/>
            <a:ext cx="2038039" cy="401009"/>
          </a:xfrm>
          <a:prstGeom prst="roundRect">
            <a:avLst/>
          </a:prstGeom>
          <a:solidFill>
            <a:srgbClr val="2E84C6"/>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4981" marR="0" lvl="0" indent="-284981" algn="ctr" defTabSz="909484" rtl="0" eaLnBrk="1" fontAlgn="base" latinLnBrk="0" hangingPunct="1">
              <a:lnSpc>
                <a:spcPct val="100000"/>
              </a:lnSpc>
              <a:spcBef>
                <a:spcPts val="597"/>
              </a:spcBef>
              <a:spcAft>
                <a:spcPct val="0"/>
              </a:spcAft>
              <a:buClrTx/>
              <a:buSzTx/>
              <a:buFont typeface="Wingdings" panose="05000000000000000000" pitchFamily="2" charset="2"/>
              <a:buChar char="à"/>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rPr>
              <a:t>CCM Category 1</a:t>
            </a:r>
            <a:r>
              <a:rPr kumimoji="0" lang="en-US" sz="1600" b="0"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rPr>
              <a:t> </a:t>
            </a:r>
            <a:endParaRPr kumimoji="0" lang="en-GB" sz="1600" b="0"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B20E0F7-6C97-17A0-5086-7693931CC00E}"/>
              </a:ext>
            </a:extLst>
          </p:cNvPr>
          <p:cNvSpPr/>
          <p:nvPr/>
        </p:nvSpPr>
        <p:spPr>
          <a:xfrm>
            <a:off x="136621" y="3761865"/>
            <a:ext cx="1996112" cy="412384"/>
          </a:xfrm>
          <a:prstGeom prst="roundRect">
            <a:avLst/>
          </a:prstGeom>
          <a:solidFill>
            <a:srgbClr val="A5CCEA"/>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4981" marR="0" lvl="0" indent="-284981" algn="ctr" defTabSz="909484" rtl="0" eaLnBrk="1" fontAlgn="base" latinLnBrk="0" hangingPunct="1">
              <a:lnSpc>
                <a:spcPct val="100000"/>
              </a:lnSpc>
              <a:spcBef>
                <a:spcPts val="597"/>
              </a:spcBef>
              <a:spcAft>
                <a:spcPct val="0"/>
              </a:spcAft>
              <a:buClrTx/>
              <a:buSzTx/>
              <a:buFont typeface="Wingdings" panose="05000000000000000000" pitchFamily="2" charset="2"/>
              <a:buChar char="à"/>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rPr>
              <a:t>CCM Category 2</a:t>
            </a:r>
            <a:r>
              <a:rPr kumimoji="0" lang="en-US" sz="1600" b="0"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rPr>
              <a:t> </a:t>
            </a:r>
            <a:endParaRPr kumimoji="0" lang="en-GB" sz="1600" b="0"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16B29C8E-7705-48B6-B269-581F190EE013}"/>
              </a:ext>
            </a:extLst>
          </p:cNvPr>
          <p:cNvSpPr/>
          <p:nvPr/>
        </p:nvSpPr>
        <p:spPr>
          <a:xfrm>
            <a:off x="136621" y="5159919"/>
            <a:ext cx="1996112" cy="412384"/>
          </a:xfrm>
          <a:prstGeom prst="roundRect">
            <a:avLst/>
          </a:prstGeom>
          <a:solidFill>
            <a:srgbClr val="E1EEF8"/>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84981" marR="0" lvl="0" indent="-284981" algn="ctr" defTabSz="909484" rtl="0" eaLnBrk="1" fontAlgn="base" latinLnBrk="0" hangingPunct="1">
              <a:lnSpc>
                <a:spcPct val="100000"/>
              </a:lnSpc>
              <a:spcBef>
                <a:spcPts val="597"/>
              </a:spcBef>
              <a:spcAft>
                <a:spcPct val="0"/>
              </a:spcAft>
              <a:buClrTx/>
              <a:buSzTx/>
              <a:buFont typeface="Wingdings" panose="05000000000000000000" pitchFamily="2" charset="2"/>
              <a:buChar char="à"/>
              <a:tabLst/>
              <a:defRPr/>
            </a:pPr>
            <a:r>
              <a:rPr kumimoji="0" lang="en-US" sz="1600" b="1"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rPr>
              <a:t>CCM Category 3</a:t>
            </a:r>
            <a:r>
              <a:rPr kumimoji="0" lang="en-US" sz="1600" b="0"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rPr>
              <a:t> </a:t>
            </a:r>
            <a:endParaRPr kumimoji="0" lang="en-GB" sz="1600" b="0"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p:txBody>
      </p:sp>
      <p:sp>
        <p:nvSpPr>
          <p:cNvPr id="7" name="Title 1">
            <a:extLst>
              <a:ext uri="{FF2B5EF4-FFF2-40B4-BE49-F238E27FC236}">
                <a16:creationId xmlns:a16="http://schemas.microsoft.com/office/drawing/2014/main" id="{362C1DF5-36DE-7B2A-3D32-75A3FF3A2FA3}"/>
              </a:ext>
            </a:extLst>
          </p:cNvPr>
          <p:cNvSpPr txBox="1">
            <a:spLocks/>
          </p:cNvSpPr>
          <p:nvPr/>
        </p:nvSpPr>
        <p:spPr>
          <a:xfrm>
            <a:off x="1731116" y="533847"/>
            <a:ext cx="8729769" cy="58965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vert="horz" lIns="121920" tIns="60960" rIns="121920" bIns="60960" rtlCol="0" anchor="ct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ESA’s Dynamic Purchasing System for CCM </a:t>
            </a:r>
            <a:endParaRPr kumimoji="0" lang="en-GB" sz="3200" b="1" i="0" u="none" strike="noStrike" kern="0" cap="none" spc="0" normalizeH="0" baseline="0" noProof="0" dirty="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4A1A82C7-DFB4-FB24-9713-FEB855493CDB}"/>
              </a:ext>
            </a:extLst>
          </p:cNvPr>
          <p:cNvSpPr txBox="1"/>
          <p:nvPr/>
        </p:nvSpPr>
        <p:spPr>
          <a:xfrm>
            <a:off x="91768" y="1794447"/>
            <a:ext cx="7648687" cy="615553"/>
          </a:xfrm>
          <a:prstGeom prst="rect">
            <a:avLst/>
          </a:prstGeom>
          <a:noFill/>
        </p:spPr>
        <p:txBody>
          <a:bodyPr wrap="square" lIns="121920" tIns="60960" rIns="121920" bIns="6096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defRPr/>
            </a:pPr>
            <a:r>
              <a:rPr lang="en-GB" sz="2000" dirty="0">
                <a:solidFill>
                  <a:schemeClr val="bg1"/>
                </a:solidFill>
                <a:latin typeface="Calibri" panose="020F0502020204030204"/>
              </a:rPr>
              <a:t>This </a:t>
            </a:r>
            <a:r>
              <a:rPr kumimoji="0" lang="en-GB" sz="2000" b="0" i="0" u="none" strike="noStrike" kern="1200" cap="none" spc="0" normalizeH="0" baseline="0" noProof="0" dirty="0">
                <a:ln>
                  <a:noFill/>
                </a:ln>
                <a:solidFill>
                  <a:schemeClr val="bg1"/>
                </a:solidFill>
                <a:effectLst/>
                <a:uLnTx/>
                <a:uFillTx/>
                <a:latin typeface="Calibri" panose="020F0502020204030204"/>
                <a:ea typeface="+mn-ea"/>
                <a:cs typeface="+mn-cs"/>
              </a:rPr>
              <a:t>DPS includes opportunities for three groups of data providers</a:t>
            </a:r>
            <a:r>
              <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rPr>
              <a:t>:</a:t>
            </a:r>
            <a:r>
              <a:rPr lang="en-GB" sz="3200" dirty="0">
                <a:solidFill>
                  <a:schemeClr val="bg1"/>
                </a:solidFill>
                <a:latin typeface="Calibri" panose="020F0502020204030204"/>
              </a:rPr>
              <a:t> </a:t>
            </a:r>
            <a:endParaRPr kumimoji="0" lang="en-GB"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39D906C-FB72-6466-17DC-B6225E89CC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6621" y="496385"/>
            <a:ext cx="1474352" cy="835444"/>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7148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E7A15E-6FE0-B8AE-AC80-D97DF492A3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76" y="6430692"/>
            <a:ext cx="10157625" cy="417957"/>
          </a:xfrm>
          <a:prstGeom prst="rect">
            <a:avLst/>
          </a:prstGeom>
        </p:spPr>
      </p:pic>
      <p:pic>
        <p:nvPicPr>
          <p:cNvPr id="5" name="Picture 4">
            <a:extLst>
              <a:ext uri="{FF2B5EF4-FFF2-40B4-BE49-F238E27FC236}">
                <a16:creationId xmlns:a16="http://schemas.microsoft.com/office/drawing/2014/main" id="{6F71D043-8742-014D-9D7E-07DD46461F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61584" y="6430692"/>
            <a:ext cx="2013793" cy="417957"/>
          </a:xfrm>
          <a:prstGeom prst="rect">
            <a:avLst/>
          </a:prstGeom>
        </p:spPr>
      </p:pic>
      <p:pic>
        <p:nvPicPr>
          <p:cNvPr id="33" name="Picture 32" descr="A screenshot of a computer&#10;&#10;Description automatically generated">
            <a:extLst>
              <a:ext uri="{FF2B5EF4-FFF2-40B4-BE49-F238E27FC236}">
                <a16:creationId xmlns:a16="http://schemas.microsoft.com/office/drawing/2014/main" id="{8B966A0C-2CC6-BC19-A1AC-15F166344C32}"/>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0" y="0"/>
            <a:ext cx="12203116" cy="6864253"/>
          </a:xfrm>
          <a:prstGeom prst="rect">
            <a:avLst/>
          </a:prstGeom>
        </p:spPr>
      </p:pic>
      <p:pic>
        <p:nvPicPr>
          <p:cNvPr id="25" name="Picture 24" descr="A logo for a company&#10;&#10;Description automatically generated">
            <a:extLst>
              <a:ext uri="{FF2B5EF4-FFF2-40B4-BE49-F238E27FC236}">
                <a16:creationId xmlns:a16="http://schemas.microsoft.com/office/drawing/2014/main" id="{FA11C5B9-4DBF-87F8-98A1-5776ABD641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75102" y="-122988"/>
            <a:ext cx="1530519" cy="1777277"/>
          </a:xfrm>
          <a:prstGeom prst="rect">
            <a:avLst/>
          </a:prstGeom>
        </p:spPr>
      </p:pic>
      <p:sp>
        <p:nvSpPr>
          <p:cNvPr id="26" name="TextBox 25">
            <a:extLst>
              <a:ext uri="{FF2B5EF4-FFF2-40B4-BE49-F238E27FC236}">
                <a16:creationId xmlns:a16="http://schemas.microsoft.com/office/drawing/2014/main" id="{D2234E5D-38D3-3E9E-E3A4-DA7491FACE7D}"/>
              </a:ext>
            </a:extLst>
          </p:cNvPr>
          <p:cNvSpPr txBox="1"/>
          <p:nvPr/>
        </p:nvSpPr>
        <p:spPr>
          <a:xfrm>
            <a:off x="355600" y="2869390"/>
            <a:ext cx="2489200" cy="1562909"/>
          </a:xfrm>
          <a:prstGeom prst="rect">
            <a:avLst/>
          </a:prstGeom>
          <a:solidFill>
            <a:schemeClr val="bg1"/>
          </a:solidFill>
          <a:effectLst>
            <a:outerShdw blurRad="50800" dist="38100" dir="2700000" algn="tl" rotWithShape="0">
              <a:prstClr val="black">
                <a:alpha val="40000"/>
              </a:prstClr>
            </a:outerShdw>
          </a:effectLst>
        </p:spPr>
        <p:txBody>
          <a:bodyPr wrap="square" rtlCol="0" anchor="ct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base" latinLnBrk="0" hangingPunct="1">
              <a:lnSpc>
                <a:spcPct val="90000"/>
              </a:lnSpc>
              <a:spcBef>
                <a:spcPts val="599"/>
              </a:spcBef>
              <a:spcAft>
                <a:spcPct val="0"/>
              </a:spcAft>
              <a:buClrTx/>
              <a:buSzTx/>
              <a:buFontTx/>
              <a:buNone/>
              <a:tabLst/>
              <a:defRPr/>
            </a:pPr>
            <a:r>
              <a:rPr lang="en-GB" sz="1600" b="1" i="1" dirty="0">
                <a:solidFill>
                  <a:prstClr val="black"/>
                </a:solidFill>
                <a:latin typeface="+mj-lt"/>
                <a:cs typeface="Arial" panose="020B0604020202020204" pitchFamily="34" charset="0"/>
              </a:rPr>
              <a:t>More than 17,700 research applications development and incubation projects used TPM data since 2008. </a:t>
            </a:r>
          </a:p>
        </p:txBody>
      </p:sp>
      <p:sp>
        <p:nvSpPr>
          <p:cNvPr id="20" name="TextBox 19">
            <a:extLst>
              <a:ext uri="{FF2B5EF4-FFF2-40B4-BE49-F238E27FC236}">
                <a16:creationId xmlns:a16="http://schemas.microsoft.com/office/drawing/2014/main" id="{1BB7FB6B-3DA5-6EF3-ED1B-871BE1031E87}"/>
              </a:ext>
            </a:extLst>
          </p:cNvPr>
          <p:cNvSpPr txBox="1"/>
          <p:nvPr/>
        </p:nvSpPr>
        <p:spPr>
          <a:xfrm>
            <a:off x="8629172" y="1654289"/>
            <a:ext cx="3497827" cy="3844811"/>
          </a:xfrm>
          <a:prstGeom prst="rect">
            <a:avLst/>
          </a:prstGeom>
          <a:solidFill>
            <a:schemeClr val="bg1"/>
          </a:solidFill>
          <a:effectLst>
            <a:outerShdw blurRad="50800" dist="38100" dir="2700000" algn="tl" rotWithShape="0">
              <a:prstClr val="black">
                <a:alpha val="40000"/>
              </a:prstClr>
            </a:outerShdw>
          </a:effectLst>
        </p:spPr>
        <p:txBody>
          <a:bodyPr wrap="square" rtlCol="0" anchor="ctr">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base" latinLnBrk="0" hangingPunct="1">
              <a:lnSpc>
                <a:spcPct val="110000"/>
              </a:lnSpc>
              <a:spcBef>
                <a:spcPts val="599"/>
              </a:spcBef>
              <a:spcAft>
                <a:spcPct val="0"/>
              </a:spcAft>
              <a:buClrTx/>
              <a:buSzTx/>
              <a:buFontTx/>
              <a:buNone/>
              <a:tabLst/>
              <a:defRPr/>
            </a:pPr>
            <a:r>
              <a:rPr lang="en-GB" sz="1800" b="1" i="1" dirty="0">
                <a:solidFill>
                  <a:prstClr val="black"/>
                </a:solidFill>
                <a:latin typeface="+mj-lt"/>
                <a:cs typeface="Arial" panose="020B0604020202020204" pitchFamily="34" charset="0"/>
              </a:rPr>
              <a:t>As a first buyer or initial anchor customer, the ESA </a:t>
            </a:r>
            <a:r>
              <a:rPr lang="en-GB" sz="1800" b="1" i="1" dirty="0" err="1">
                <a:solidFill>
                  <a:prstClr val="black"/>
                </a:solidFill>
                <a:latin typeface="+mj-lt"/>
                <a:cs typeface="Arial" panose="020B0604020202020204" pitchFamily="34" charset="0"/>
              </a:rPr>
              <a:t>Earthnet</a:t>
            </a:r>
            <a:r>
              <a:rPr lang="en-GB" sz="1800" b="1" i="1" dirty="0">
                <a:solidFill>
                  <a:prstClr val="black"/>
                </a:solidFill>
                <a:latin typeface="+mj-lt"/>
                <a:cs typeface="Arial" panose="020B0604020202020204" pitchFamily="34" charset="0"/>
              </a:rPr>
              <a:t> TPM programme enables </a:t>
            </a:r>
            <a:r>
              <a:rPr lang="en-GB" sz="1800" b="1" i="1" dirty="0" err="1">
                <a:solidFill>
                  <a:prstClr val="black"/>
                </a:solidFill>
                <a:latin typeface="+mj-lt"/>
                <a:cs typeface="Arial" panose="020B0604020202020204" pitchFamily="34" charset="0"/>
              </a:rPr>
              <a:t>NewSpace</a:t>
            </a:r>
            <a:r>
              <a:rPr lang="en-GB" sz="1800" b="1" i="1" dirty="0">
                <a:solidFill>
                  <a:prstClr val="black"/>
                </a:solidFill>
                <a:latin typeface="+mj-lt"/>
                <a:cs typeface="Arial" panose="020B0604020202020204" pitchFamily="34" charset="0"/>
              </a:rPr>
              <a:t> EO data to be opened to the broader European scientific community for innovative research and pre-operational applications development including in green commercialization and Earth Action</a:t>
            </a:r>
          </a:p>
        </p:txBody>
      </p:sp>
      <p:pic>
        <p:nvPicPr>
          <p:cNvPr id="2" name="Picture 1">
            <a:extLst>
              <a:ext uri="{FF2B5EF4-FFF2-40B4-BE49-F238E27FC236}">
                <a16:creationId xmlns:a16="http://schemas.microsoft.com/office/drawing/2014/main" id="{AD74350A-024E-09EE-2875-29227AD56E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3" name="Picture 2">
            <a:extLst>
              <a:ext uri="{FF2B5EF4-FFF2-40B4-BE49-F238E27FC236}">
                <a16:creationId xmlns:a16="http://schemas.microsoft.com/office/drawing/2014/main" id="{20668EF3-D04A-F921-F8D4-A7FCDFA8976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pic>
        <p:nvPicPr>
          <p:cNvPr id="6" name="Picture 5">
            <a:extLst>
              <a:ext uri="{FF2B5EF4-FFF2-40B4-BE49-F238E27FC236}">
                <a16:creationId xmlns:a16="http://schemas.microsoft.com/office/drawing/2014/main" id="{C3203606-D9C0-287A-C22D-819379E2705C}"/>
              </a:ext>
            </a:extLst>
          </p:cNvPr>
          <p:cNvPicPr>
            <a:picLocks noChangeAspect="1"/>
          </p:cNvPicPr>
          <p:nvPr/>
        </p:nvPicPr>
        <p:blipFill>
          <a:blip r:embed="rId7">
            <a:extLst>
              <a:ext uri="{28A0092B-C50C-407E-A947-70E740481C1C}">
                <a14:useLocalDpi xmlns:a14="http://schemas.microsoft.com/office/drawing/2010/main"/>
              </a:ext>
            </a:extLst>
          </a:blip>
          <a:srcRect l="14662"/>
          <a:stretch/>
        </p:blipFill>
        <p:spPr>
          <a:xfrm>
            <a:off x="10750550" y="-2"/>
            <a:ext cx="1441450" cy="876300"/>
          </a:xfrm>
          <a:prstGeom prst="rect">
            <a:avLst/>
          </a:prstGeom>
          <a:solidFill>
            <a:srgbClr val="192B4A"/>
          </a:solidFill>
        </p:spPr>
      </p:pic>
      <p:sp>
        <p:nvSpPr>
          <p:cNvPr id="7" name="TextBox 6">
            <a:extLst>
              <a:ext uri="{FF2B5EF4-FFF2-40B4-BE49-F238E27FC236}">
                <a16:creationId xmlns:a16="http://schemas.microsoft.com/office/drawing/2014/main" id="{C03A51D4-2E51-31B1-6444-F94679EF613A}"/>
              </a:ext>
            </a:extLst>
          </p:cNvPr>
          <p:cNvSpPr txBox="1"/>
          <p:nvPr/>
        </p:nvSpPr>
        <p:spPr>
          <a:xfrm>
            <a:off x="215899" y="422303"/>
            <a:ext cx="5689601" cy="892552"/>
          </a:xfrm>
          <a:prstGeom prst="rect">
            <a:avLst/>
          </a:prstGeom>
          <a:gradFill>
            <a:gsLst>
              <a:gs pos="0">
                <a:srgbClr val="0B131F"/>
              </a:gs>
              <a:gs pos="78000">
                <a:srgbClr val="0B131F"/>
              </a:gs>
              <a:gs pos="87000">
                <a:srgbClr val="0B131F">
                  <a:alpha val="0"/>
                </a:srgbClr>
              </a:gs>
            </a:gsLst>
            <a:lin ang="3000000" scaled="0"/>
          </a:gradFill>
        </p:spPr>
        <p:txBody>
          <a:bodyPr wrap="square" lIns="0" rIns="0" rtlCol="0">
            <a:spAutoFit/>
          </a:bodyPr>
          <a:lstStyle/>
          <a:p>
            <a:r>
              <a:rPr lang="en-GB" sz="2600" b="1" dirty="0">
                <a:solidFill>
                  <a:schemeClr val="bg1"/>
                </a:solidFill>
                <a:latin typeface="+mj-lt"/>
              </a:rPr>
              <a:t>ESA TPM in  Support of European Commercialisation </a:t>
            </a:r>
          </a:p>
        </p:txBody>
      </p:sp>
    </p:spTree>
    <p:extLst>
      <p:ext uri="{BB962C8B-B14F-4D97-AF65-F5344CB8AC3E}">
        <p14:creationId xmlns:p14="http://schemas.microsoft.com/office/powerpoint/2010/main" val="222518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pattern&#10;&#10;Description automatically generated" hidden="1">
            <a:extLst>
              <a:ext uri="{FF2B5EF4-FFF2-40B4-BE49-F238E27FC236}">
                <a16:creationId xmlns:a16="http://schemas.microsoft.com/office/drawing/2014/main" id="{E261CE9F-DB93-C0CE-871F-4BBFAC55A778}"/>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33448" y="791626"/>
            <a:ext cx="11925103" cy="5676947"/>
          </a:xfrm>
          <a:custGeom>
            <a:avLst/>
            <a:gdLst>
              <a:gd name="connsiteX0" fmla="*/ 376989 w 11957711"/>
              <a:gd name="connsiteY0" fmla="*/ 0 h 5667297"/>
              <a:gd name="connsiteX1" fmla="*/ 11580722 w 11957711"/>
              <a:gd name="connsiteY1" fmla="*/ 0 h 5667297"/>
              <a:gd name="connsiteX2" fmla="*/ 11957711 w 11957711"/>
              <a:gd name="connsiteY2" fmla="*/ 376989 h 5667297"/>
              <a:gd name="connsiteX3" fmla="*/ 11957711 w 11957711"/>
              <a:gd name="connsiteY3" fmla="*/ 5290308 h 5667297"/>
              <a:gd name="connsiteX4" fmla="*/ 11580722 w 11957711"/>
              <a:gd name="connsiteY4" fmla="*/ 5667297 h 5667297"/>
              <a:gd name="connsiteX5" fmla="*/ 376989 w 11957711"/>
              <a:gd name="connsiteY5" fmla="*/ 5667297 h 5667297"/>
              <a:gd name="connsiteX6" fmla="*/ 0 w 11957711"/>
              <a:gd name="connsiteY6" fmla="*/ 5290308 h 5667297"/>
              <a:gd name="connsiteX7" fmla="*/ 0 w 11957711"/>
              <a:gd name="connsiteY7" fmla="*/ 376989 h 5667297"/>
              <a:gd name="connsiteX8" fmla="*/ 376989 w 11957711"/>
              <a:gd name="connsiteY8" fmla="*/ 0 h 566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711" h="5667297">
                <a:moveTo>
                  <a:pt x="376989" y="0"/>
                </a:moveTo>
                <a:lnTo>
                  <a:pt x="11580722" y="0"/>
                </a:lnTo>
                <a:cubicBezTo>
                  <a:pt x="11788927" y="0"/>
                  <a:pt x="11957711" y="168784"/>
                  <a:pt x="11957711" y="376989"/>
                </a:cubicBezTo>
                <a:lnTo>
                  <a:pt x="11957711" y="5290308"/>
                </a:lnTo>
                <a:cubicBezTo>
                  <a:pt x="11957711" y="5498513"/>
                  <a:pt x="11788927" y="5667297"/>
                  <a:pt x="11580722" y="5667297"/>
                </a:cubicBezTo>
                <a:lnTo>
                  <a:pt x="376989" y="5667297"/>
                </a:lnTo>
                <a:cubicBezTo>
                  <a:pt x="168784" y="5667297"/>
                  <a:pt x="0" y="5498513"/>
                  <a:pt x="0" y="5290308"/>
                </a:cubicBezTo>
                <a:lnTo>
                  <a:pt x="0" y="376989"/>
                </a:lnTo>
                <a:cubicBezTo>
                  <a:pt x="0" y="168784"/>
                  <a:pt x="168784" y="0"/>
                  <a:pt x="376989" y="0"/>
                </a:cubicBezTo>
                <a:close/>
              </a:path>
            </a:pathLst>
          </a:custGeom>
          <a:effectLst>
            <a:outerShdw blurRad="50800" dist="63500" dir="2700000" algn="tl" rotWithShape="0">
              <a:prstClr val="black">
                <a:alpha val="40000"/>
              </a:prstClr>
            </a:outerShdw>
          </a:effectLst>
        </p:spPr>
      </p:pic>
      <p:pic>
        <p:nvPicPr>
          <p:cNvPr id="2056" name="Picture 8" descr="&#10;   InCubed-new-rendering-thermal-satellite">
            <a:extLst>
              <a:ext uri="{FF2B5EF4-FFF2-40B4-BE49-F238E27FC236}">
                <a16:creationId xmlns:a16="http://schemas.microsoft.com/office/drawing/2014/main" id="{2144F95E-D1FB-1DC0-DD95-C23E92B254B1}"/>
              </a:ext>
            </a:extLst>
          </p:cNvPr>
          <p:cNvPicPr>
            <a:picLocks noChangeAspect="1" noChangeArrowheads="1"/>
          </p:cNvPicPr>
          <p:nvPr/>
        </p:nvPicPr>
        <p:blipFill>
          <a:blip r:embed="rId5">
            <a:alphaModFix amt="85000"/>
            <a:extLst>
              <a:ext uri="{BEBA8EAE-BF5A-486C-A8C5-ECC9F3942E4B}">
                <a14:imgProps xmlns:a14="http://schemas.microsoft.com/office/drawing/2010/main">
                  <a14:imgLayer r:embed="rId6">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133448" y="791626"/>
            <a:ext cx="11925103" cy="5676947"/>
          </a:xfrm>
          <a:prstGeom prst="roundRect">
            <a:avLst>
              <a:gd name="adj" fmla="val 6390"/>
            </a:avLst>
          </a:prstGeom>
          <a:noFill/>
          <a:effectLst>
            <a:outerShdw blurRad="50800" dist="38100" dir="2700000" algn="tl" rotWithShape="0">
              <a:prstClr val="black">
                <a:alpha val="40000"/>
              </a:prstClr>
            </a:outerShdw>
            <a:reflection blurRad="152400" stA="52000" endA="300" endPos="17000" dir="5400000" sy="-100000" algn="bl" rotWithShape="0"/>
          </a:effectLst>
        </p:spPr>
      </p:pic>
      <p:sp>
        <p:nvSpPr>
          <p:cNvPr id="2" name="Title 1">
            <a:extLst>
              <a:ext uri="{FF2B5EF4-FFF2-40B4-BE49-F238E27FC236}">
                <a16:creationId xmlns:a16="http://schemas.microsoft.com/office/drawing/2014/main" id="{97F8812C-8C1F-0CA2-2438-72E77E2C2976}"/>
              </a:ext>
            </a:extLst>
          </p:cNvPr>
          <p:cNvSpPr>
            <a:spLocks noGrp="1"/>
          </p:cNvSpPr>
          <p:nvPr>
            <p:ph type="title"/>
          </p:nvPr>
        </p:nvSpPr>
        <p:spPr>
          <a:xfrm>
            <a:off x="216424" y="156383"/>
            <a:ext cx="10451575" cy="563779"/>
          </a:xfrm>
        </p:spPr>
        <p:txBody>
          <a:bodyPr/>
          <a:lstStyle/>
          <a:p>
            <a:r>
              <a:rPr lang="en-GB" err="1"/>
              <a:t>InCubed</a:t>
            </a:r>
            <a:r>
              <a:rPr lang="en-GB"/>
              <a:t> Supported </a:t>
            </a:r>
            <a:r>
              <a:rPr lang="en-GB" err="1"/>
              <a:t>OroraTech’s</a:t>
            </a:r>
            <a:r>
              <a:rPr lang="en-GB"/>
              <a:t> Thermal IR CubeSat</a:t>
            </a:r>
          </a:p>
        </p:txBody>
      </p:sp>
      <p:pic>
        <p:nvPicPr>
          <p:cNvPr id="2050" name="Picture 2" descr="Sat4Flood logo">
            <a:extLst>
              <a:ext uri="{FF2B5EF4-FFF2-40B4-BE49-F238E27FC236}">
                <a16:creationId xmlns:a16="http://schemas.microsoft.com/office/drawing/2014/main" id="{7264BA9A-5B9E-588C-C029-4CFFAEEBE38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74" t="-5833" r="-2074" b="-5833"/>
          <a:stretch/>
        </p:blipFill>
        <p:spPr bwMode="auto">
          <a:xfrm>
            <a:off x="216424" y="1009058"/>
            <a:ext cx="3049207" cy="1068488"/>
          </a:xfrm>
          <a:prstGeom prst="roundRect">
            <a:avLst>
              <a:gd name="adj" fmla="val 13767"/>
            </a:avLst>
          </a:prstGeom>
          <a:solidFill>
            <a:schemeClr val="bg1"/>
          </a:solidFill>
          <a:effectLst>
            <a:outerShdw blurRad="50800" dist="38100" dir="2700000" algn="tl" rotWithShape="0">
              <a:prstClr val="black">
                <a:alpha val="40000"/>
              </a:prstClr>
            </a:outerShdw>
            <a:reflection blurRad="152400" stA="52000" endA="300" endPos="17000" dir="5400000" sy="-100000" algn="bl" rotWithShape="0"/>
          </a:effectLst>
        </p:spPr>
      </p:pic>
      <p:sp>
        <p:nvSpPr>
          <p:cNvPr id="9" name="TextBox 8">
            <a:extLst>
              <a:ext uri="{FF2B5EF4-FFF2-40B4-BE49-F238E27FC236}">
                <a16:creationId xmlns:a16="http://schemas.microsoft.com/office/drawing/2014/main" id="{78284DB8-0F53-2189-C555-FF5B7431A862}"/>
              </a:ext>
            </a:extLst>
          </p:cNvPr>
          <p:cNvSpPr txBox="1"/>
          <p:nvPr/>
        </p:nvSpPr>
        <p:spPr>
          <a:xfrm>
            <a:off x="3378813" y="1035470"/>
            <a:ext cx="8596763" cy="110799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a:ln>
                  <a:noFill/>
                </a:ln>
                <a:solidFill>
                  <a:srgbClr val="FEFFFF"/>
                </a:solidFill>
                <a:effectLst/>
                <a:uLnTx/>
                <a:uFillTx/>
                <a:latin typeface="Arial" panose="020B0604020202020204"/>
                <a:ea typeface="MS PGothic" charset="-128"/>
                <a:cs typeface="+mn-cs"/>
              </a:rPr>
              <a:t>Tackling global wildfire problems and satisfying needs of customers worldwide with a constellation of ca. 14 nanosatellites in a sun-synchronous orbit at local afternoon time.</a:t>
            </a:r>
          </a:p>
        </p:txBody>
      </p:sp>
      <p:pic>
        <p:nvPicPr>
          <p:cNvPr id="2052" name="Picture 4">
            <a:extLst>
              <a:ext uri="{FF2B5EF4-FFF2-40B4-BE49-F238E27FC236}">
                <a16:creationId xmlns:a16="http://schemas.microsoft.com/office/drawing/2014/main" id="{3E1DC315-7358-4F17-1EF2-B17A9196747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239" t="13525" r="17578" b="12919"/>
          <a:stretch/>
        </p:blipFill>
        <p:spPr bwMode="auto">
          <a:xfrm>
            <a:off x="357820" y="4424499"/>
            <a:ext cx="2907811" cy="190745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1E3063E-5AC9-4048-3497-E70C3D06F949}"/>
              </a:ext>
            </a:extLst>
          </p:cNvPr>
          <p:cNvSpPr txBox="1"/>
          <p:nvPr/>
        </p:nvSpPr>
        <p:spPr>
          <a:xfrm>
            <a:off x="3128622" y="5162908"/>
            <a:ext cx="8083664" cy="76944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err="1">
                <a:ln>
                  <a:noFill/>
                </a:ln>
                <a:solidFill>
                  <a:srgbClr val="FEFFFF"/>
                </a:solidFill>
                <a:effectLst/>
                <a:uLnTx/>
                <a:uFillTx/>
                <a:latin typeface="Arial" panose="020B0604020202020204"/>
                <a:ea typeface="MS PGothic" charset="-128"/>
                <a:cs typeface="+mn-cs"/>
              </a:rPr>
              <a:t>OroraTech</a:t>
            </a:r>
            <a:r>
              <a:rPr kumimoji="0" lang="en-GB" sz="2200" b="0" i="0" u="none" strike="noStrike" kern="1200" cap="none" spc="0" normalizeH="0" baseline="0" noProof="0">
                <a:ln>
                  <a:noFill/>
                </a:ln>
                <a:solidFill>
                  <a:srgbClr val="FEFFFF"/>
                </a:solidFill>
                <a:effectLst/>
                <a:uLnTx/>
                <a:uFillTx/>
                <a:latin typeface="Arial" panose="020B0604020202020204"/>
                <a:ea typeface="MS PGothic" charset="-128"/>
                <a:cs typeface="+mn-cs"/>
              </a:rPr>
              <a:t> Technology to be used in Greece’s National Wildfire System</a:t>
            </a:r>
          </a:p>
        </p:txBody>
      </p:sp>
      <p:sp>
        <p:nvSpPr>
          <p:cNvPr id="26" name="TextBox 25">
            <a:extLst>
              <a:ext uri="{FF2B5EF4-FFF2-40B4-BE49-F238E27FC236}">
                <a16:creationId xmlns:a16="http://schemas.microsoft.com/office/drawing/2014/main" id="{CB4D5ED0-B369-BDDD-637F-F5F5349247AF}"/>
              </a:ext>
            </a:extLst>
          </p:cNvPr>
          <p:cNvSpPr txBox="1"/>
          <p:nvPr/>
        </p:nvSpPr>
        <p:spPr>
          <a:xfrm>
            <a:off x="1578428" y="2773229"/>
            <a:ext cx="7955995" cy="1446550"/>
          </a:xfrm>
          <a:prstGeom prst="rect">
            <a:avLst/>
          </a:prstGeom>
          <a:noFill/>
        </p:spPr>
        <p:txBody>
          <a:bodyPr wrap="square">
            <a:spAutoFit/>
          </a:bodyPr>
          <a:lstStyle>
            <a:defPPr>
              <a:defRPr lang="en-GB"/>
            </a:defPPr>
            <a:lvl1pPr>
              <a:defRPr>
                <a:solidFill>
                  <a:schemeClr val="bg1"/>
                </a:solidFill>
                <a:latin typeface="+mj-lt"/>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a:ln>
                  <a:noFill/>
                </a:ln>
                <a:solidFill>
                  <a:srgbClr val="FEFFFF"/>
                </a:solidFill>
                <a:effectLst/>
                <a:uLnTx/>
                <a:uFillTx/>
                <a:latin typeface="Arial" panose="020B0604020202020204"/>
                <a:ea typeface="MS PGothic" charset="-128"/>
                <a:cs typeface="+mn-cs"/>
              </a:rPr>
              <a:t>ESA’s </a:t>
            </a:r>
            <a:r>
              <a:rPr kumimoji="0" lang="en-GB" sz="2200" b="0" i="0" u="none" strike="noStrike" kern="1200" cap="none" spc="0" normalizeH="0" baseline="0" noProof="0" err="1">
                <a:ln>
                  <a:noFill/>
                </a:ln>
                <a:solidFill>
                  <a:srgbClr val="FEFFFF"/>
                </a:solidFill>
                <a:effectLst/>
                <a:uLnTx/>
                <a:uFillTx/>
                <a:latin typeface="Arial" panose="020B0604020202020204"/>
                <a:ea typeface="MS PGothic" charset="-128"/>
                <a:cs typeface="+mn-cs"/>
              </a:rPr>
              <a:t>InCubed</a:t>
            </a:r>
            <a:r>
              <a:rPr kumimoji="0" lang="en-GB" sz="2200" b="0" i="0" u="none" strike="noStrike" kern="1200" cap="none" spc="0" normalizeH="0" baseline="0" noProof="0">
                <a:ln>
                  <a:noFill/>
                </a:ln>
                <a:solidFill>
                  <a:srgbClr val="FEFFFF"/>
                </a:solidFill>
                <a:effectLst/>
                <a:uLnTx/>
                <a:uFillTx/>
                <a:latin typeface="Arial" panose="020B0604020202020204"/>
                <a:ea typeface="MS PGothic" charset="-128"/>
                <a:cs typeface="+mn-cs"/>
              </a:rPr>
              <a:t> Programme focuses on building a successful product for the markets and has been eagerly supporting </a:t>
            </a:r>
            <a:r>
              <a:rPr kumimoji="0" lang="en-GB" sz="2200" b="0" i="0" u="none" strike="noStrike" kern="1200" cap="none" spc="0" normalizeH="0" baseline="0" noProof="0" err="1">
                <a:ln>
                  <a:noFill/>
                </a:ln>
                <a:solidFill>
                  <a:srgbClr val="FEFFFF"/>
                </a:solidFill>
                <a:effectLst/>
                <a:uLnTx/>
                <a:uFillTx/>
                <a:latin typeface="Arial" panose="020B0604020202020204"/>
                <a:ea typeface="MS PGothic" charset="-128"/>
                <a:cs typeface="+mn-cs"/>
              </a:rPr>
              <a:t>OroraTech</a:t>
            </a:r>
            <a:r>
              <a:rPr kumimoji="0" lang="en-GB" sz="2200" b="0" i="0" u="none" strike="noStrike" kern="1200" cap="none" spc="0" normalizeH="0" baseline="0" noProof="0">
                <a:ln>
                  <a:noFill/>
                </a:ln>
                <a:solidFill>
                  <a:srgbClr val="FEFFFF"/>
                </a:solidFill>
                <a:effectLst/>
                <a:uLnTx/>
                <a:uFillTx/>
                <a:latin typeface="Arial" panose="020B0604020202020204"/>
                <a:ea typeface="MS PGothic" charset="-128"/>
                <a:cs typeface="+mn-cs"/>
              </a:rPr>
              <a:t> with world-class technical expertise for developing their Forest-3 8U CubeSat thermal infrared imager.</a:t>
            </a:r>
          </a:p>
        </p:txBody>
      </p:sp>
      <p:pic>
        <p:nvPicPr>
          <p:cNvPr id="2054" name="Picture 6" descr="Welcome to the InCubed programme | InCubed">
            <a:extLst>
              <a:ext uri="{FF2B5EF4-FFF2-40B4-BE49-F238E27FC236}">
                <a16:creationId xmlns:a16="http://schemas.microsoft.com/office/drawing/2014/main" id="{3C0F2FE7-C2CB-1369-9B39-5D742AE785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34568" y="2390775"/>
            <a:ext cx="2200275" cy="2076450"/>
          </a:xfrm>
          <a:prstGeom prst="roundRect">
            <a:avLst>
              <a:gd name="adj" fmla="val 13767"/>
            </a:avLst>
          </a:prstGeom>
          <a:solidFill>
            <a:schemeClr val="bg1"/>
          </a:solidFill>
          <a:effectLst>
            <a:outerShdw blurRad="50800" dist="38100" dir="2700000" algn="tl" rotWithShape="0">
              <a:prstClr val="black">
                <a:alpha val="40000"/>
              </a:prstClr>
            </a:outerShdw>
            <a:reflection blurRad="152400" stA="52000" endA="300" endPos="17000" dir="5400000" sy="-100000" algn="bl" rotWithShape="0"/>
          </a:effectLst>
        </p:spPr>
      </p:pic>
    </p:spTree>
    <p:extLst>
      <p:ext uri="{BB962C8B-B14F-4D97-AF65-F5344CB8AC3E}">
        <p14:creationId xmlns:p14="http://schemas.microsoft.com/office/powerpoint/2010/main" val="337673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1F97E-FC48-4327-AFD1-36E30C9FC64F}"/>
            </a:ext>
          </a:extLst>
        </p:cNvPr>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2B5B1A8-C127-ACC0-AB56-CFA148888DE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112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33815" y="815009"/>
            <a:ext cx="11957711" cy="5692470"/>
          </a:xfrm>
          <a:custGeom>
            <a:avLst/>
            <a:gdLst>
              <a:gd name="connsiteX0" fmla="*/ 376989 w 11957711"/>
              <a:gd name="connsiteY0" fmla="*/ 0 h 5667297"/>
              <a:gd name="connsiteX1" fmla="*/ 11580722 w 11957711"/>
              <a:gd name="connsiteY1" fmla="*/ 0 h 5667297"/>
              <a:gd name="connsiteX2" fmla="*/ 11957711 w 11957711"/>
              <a:gd name="connsiteY2" fmla="*/ 376989 h 5667297"/>
              <a:gd name="connsiteX3" fmla="*/ 11957711 w 11957711"/>
              <a:gd name="connsiteY3" fmla="*/ 5290308 h 5667297"/>
              <a:gd name="connsiteX4" fmla="*/ 11580722 w 11957711"/>
              <a:gd name="connsiteY4" fmla="*/ 5667297 h 5667297"/>
              <a:gd name="connsiteX5" fmla="*/ 376989 w 11957711"/>
              <a:gd name="connsiteY5" fmla="*/ 5667297 h 5667297"/>
              <a:gd name="connsiteX6" fmla="*/ 0 w 11957711"/>
              <a:gd name="connsiteY6" fmla="*/ 5290308 h 5667297"/>
              <a:gd name="connsiteX7" fmla="*/ 0 w 11957711"/>
              <a:gd name="connsiteY7" fmla="*/ 376989 h 5667297"/>
              <a:gd name="connsiteX8" fmla="*/ 376989 w 11957711"/>
              <a:gd name="connsiteY8" fmla="*/ 0 h 566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7711" h="5667297">
                <a:moveTo>
                  <a:pt x="376989" y="0"/>
                </a:moveTo>
                <a:lnTo>
                  <a:pt x="11580722" y="0"/>
                </a:lnTo>
                <a:cubicBezTo>
                  <a:pt x="11788927" y="0"/>
                  <a:pt x="11957711" y="168784"/>
                  <a:pt x="11957711" y="376989"/>
                </a:cubicBezTo>
                <a:lnTo>
                  <a:pt x="11957711" y="5290308"/>
                </a:lnTo>
                <a:cubicBezTo>
                  <a:pt x="11957711" y="5498513"/>
                  <a:pt x="11788927" y="5667297"/>
                  <a:pt x="11580722" y="5667297"/>
                </a:cubicBezTo>
                <a:lnTo>
                  <a:pt x="376989" y="5667297"/>
                </a:lnTo>
                <a:cubicBezTo>
                  <a:pt x="168784" y="5667297"/>
                  <a:pt x="0" y="5498513"/>
                  <a:pt x="0" y="5290308"/>
                </a:cubicBezTo>
                <a:lnTo>
                  <a:pt x="0" y="376989"/>
                </a:lnTo>
                <a:cubicBezTo>
                  <a:pt x="0" y="168784"/>
                  <a:pt x="168784" y="0"/>
                  <a:pt x="376989" y="0"/>
                </a:cubicBezTo>
                <a:close/>
              </a:path>
            </a:pathLst>
          </a:custGeom>
          <a:effectLst>
            <a:outerShdw blurRad="50800" dist="63500" dir="2700000" algn="tl" rotWithShape="0">
              <a:prstClr val="black">
                <a:alpha val="40000"/>
              </a:prstClr>
            </a:outerShdw>
          </a:effectLst>
        </p:spPr>
      </p:pic>
      <p:grpSp>
        <p:nvGrpSpPr>
          <p:cNvPr id="14" name="Group 13" hidden="1">
            <a:extLst>
              <a:ext uri="{FF2B5EF4-FFF2-40B4-BE49-F238E27FC236}">
                <a16:creationId xmlns:a16="http://schemas.microsoft.com/office/drawing/2014/main" id="{3D597C1A-A2A8-F37B-5D68-2DFAFFF920C2}"/>
              </a:ext>
            </a:extLst>
          </p:cNvPr>
          <p:cNvGrpSpPr/>
          <p:nvPr/>
        </p:nvGrpSpPr>
        <p:grpSpPr>
          <a:xfrm>
            <a:off x="218832" y="3572591"/>
            <a:ext cx="4633461" cy="2706290"/>
            <a:chOff x="218832" y="3572591"/>
            <a:chExt cx="4633461" cy="2706290"/>
          </a:xfrm>
        </p:grpSpPr>
        <p:pic>
          <p:nvPicPr>
            <p:cNvPr id="13" name="Picture 12">
              <a:extLst>
                <a:ext uri="{FF2B5EF4-FFF2-40B4-BE49-F238E27FC236}">
                  <a16:creationId xmlns:a16="http://schemas.microsoft.com/office/drawing/2014/main" id="{C3844A8C-EBEC-E661-CFC9-24352A1848AB}"/>
                </a:ext>
              </a:extLst>
            </p:cNvPr>
            <p:cNvPicPr>
              <a:picLocks noChangeAspect="1"/>
            </p:cNvPicPr>
            <p:nvPr/>
          </p:nvPicPr>
          <p:blipFill rotWithShape="1">
            <a:blip r:embed="rId5"/>
            <a:srcRect l="342" t="933" r="91" b="-722"/>
            <a:stretch/>
          </p:blipFill>
          <p:spPr>
            <a:xfrm>
              <a:off x="3008019" y="3572591"/>
              <a:ext cx="1844274" cy="1449494"/>
            </a:xfrm>
            <a:prstGeom prst="rect">
              <a:avLst/>
            </a:prstGeom>
            <a:solidFill>
              <a:schemeClr val="bg1"/>
            </a:solidFill>
            <a:ln>
              <a:noFill/>
            </a:ln>
            <a:effectLst>
              <a:reflection blurRad="127000" stA="50000" endPos="28000" dist="5000" dir="5400000" sy="-100000" algn="bl" rotWithShape="0"/>
            </a:effectLst>
          </p:spPr>
        </p:pic>
        <p:pic>
          <p:nvPicPr>
            <p:cNvPr id="8" name="Picture 7" descr="A picture containing text&#10;&#10;Description automatically generated">
              <a:extLst>
                <a:ext uri="{FF2B5EF4-FFF2-40B4-BE49-F238E27FC236}">
                  <a16:creationId xmlns:a16="http://schemas.microsoft.com/office/drawing/2014/main" id="{60C649A5-BF89-929C-7AC7-E06CB4CF7B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86" t="25581" r="1763" b="12610"/>
            <a:stretch/>
          </p:blipFill>
          <p:spPr>
            <a:xfrm>
              <a:off x="218832" y="3572591"/>
              <a:ext cx="2681654" cy="1440274"/>
            </a:xfrm>
            <a:prstGeom prst="rect">
              <a:avLst/>
            </a:prstGeom>
            <a:solidFill>
              <a:schemeClr val="bg1"/>
            </a:solidFill>
            <a:ln>
              <a:noFill/>
            </a:ln>
            <a:effectLst>
              <a:reflection blurRad="127000" stA="50000" endPos="28000" dist="5000" dir="5400000" sy="-100000" algn="bl" rotWithShape="0"/>
            </a:effectLst>
          </p:spPr>
        </p:pic>
        <p:pic>
          <p:nvPicPr>
            <p:cNvPr id="12" name="Picture 11" descr="Graphical user interface, text&#10;&#10;Description automatically generated">
              <a:extLst>
                <a:ext uri="{FF2B5EF4-FFF2-40B4-BE49-F238E27FC236}">
                  <a16:creationId xmlns:a16="http://schemas.microsoft.com/office/drawing/2014/main" id="{6F55CAB5-7512-6510-AF43-0A1A4A136C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194" t="-3439" r="-17654" b="-7395"/>
            <a:stretch/>
          </p:blipFill>
          <p:spPr>
            <a:xfrm>
              <a:off x="1468927" y="5115667"/>
              <a:ext cx="1844275" cy="562269"/>
            </a:xfrm>
            <a:prstGeom prst="rect">
              <a:avLst/>
            </a:prstGeom>
            <a:solidFill>
              <a:schemeClr val="bg1"/>
            </a:solidFill>
            <a:effectLst>
              <a:outerShdw blurRad="50800" dist="63500" dir="2700000" algn="tl" rotWithShape="0">
                <a:prstClr val="black">
                  <a:alpha val="40000"/>
                </a:prstClr>
              </a:outerShdw>
              <a:reflection blurRad="101600" stA="52000" endA="300" endPos="20000" dir="5400000" sy="-100000" algn="bl" rotWithShape="0"/>
            </a:effectLst>
          </p:spPr>
        </p:pic>
        <p:pic>
          <p:nvPicPr>
            <p:cNvPr id="9" name="Picture 8" descr="A picture containing text, sign, plant&#10;&#10;Description automatically generated">
              <a:extLst>
                <a:ext uri="{FF2B5EF4-FFF2-40B4-BE49-F238E27FC236}">
                  <a16:creationId xmlns:a16="http://schemas.microsoft.com/office/drawing/2014/main" id="{789AB97A-C37F-9B80-7523-5311487F6D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953" t="15717" r="10711" b="49190"/>
            <a:stretch/>
          </p:blipFill>
          <p:spPr>
            <a:xfrm>
              <a:off x="1466565" y="5728798"/>
              <a:ext cx="1844276" cy="525070"/>
            </a:xfrm>
            <a:prstGeom prst="rect">
              <a:avLst/>
            </a:prstGeom>
            <a:effectLst>
              <a:outerShdw blurRad="50800" dist="63500" dir="2700000" algn="tl" rotWithShape="0">
                <a:prstClr val="black">
                  <a:alpha val="40000"/>
                </a:prstClr>
              </a:outerShdw>
              <a:reflection blurRad="101600" stA="52000" endA="300" endPos="20000" dir="5400000" sy="-100000" algn="bl" rotWithShape="0"/>
            </a:effectLst>
          </p:spPr>
        </p:pic>
        <p:pic>
          <p:nvPicPr>
            <p:cNvPr id="10" name="Picture 9" descr="Logo&#10;&#10;Description automatically generated">
              <a:extLst>
                <a:ext uri="{FF2B5EF4-FFF2-40B4-BE49-F238E27FC236}">
                  <a16:creationId xmlns:a16="http://schemas.microsoft.com/office/drawing/2014/main" id="{5E818ED8-DBBB-40E8-0B7A-1884680BBB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559" r="-41842" b="-3554"/>
            <a:stretch/>
          </p:blipFill>
          <p:spPr>
            <a:xfrm>
              <a:off x="218833" y="5115667"/>
              <a:ext cx="1165076" cy="1163214"/>
            </a:xfrm>
            <a:prstGeom prst="rect">
              <a:avLst/>
            </a:prstGeom>
            <a:solidFill>
              <a:schemeClr val="bg1"/>
            </a:solidFill>
            <a:ln>
              <a:noFill/>
            </a:ln>
            <a:effectLst>
              <a:reflection blurRad="127000" stA="50000" endPos="22000" dist="5000" dir="5400000" sy="-100000" algn="bl" rotWithShape="0"/>
            </a:effectLst>
          </p:spPr>
        </p:pic>
        <p:pic>
          <p:nvPicPr>
            <p:cNvPr id="11" name="Picture 10" descr="Logo, company name&#10;&#10;Description automatically generated">
              <a:extLst>
                <a:ext uri="{FF2B5EF4-FFF2-40B4-BE49-F238E27FC236}">
                  <a16:creationId xmlns:a16="http://schemas.microsoft.com/office/drawing/2014/main" id="{39277F6D-2FDF-3427-2793-827E84C92FEF}"/>
                </a:ext>
              </a:extLst>
            </p:cNvPr>
            <p:cNvPicPr>
              <a:picLocks noChangeAspect="1"/>
            </p:cNvPicPr>
            <p:nvPr/>
          </p:nvPicPr>
          <p:blipFill rotWithShape="1">
            <a:blip r:embed="rId10">
              <a:extLst>
                <a:ext uri="{28A0092B-C50C-407E-A947-70E740481C1C}">
                  <a14:useLocalDpi xmlns:a14="http://schemas.microsoft.com/office/drawing/2010/main" val="0"/>
                </a:ext>
              </a:extLst>
            </a:blip>
            <a:srcRect l="15625" r="13649" b="21137"/>
            <a:stretch/>
          </p:blipFill>
          <p:spPr>
            <a:xfrm>
              <a:off x="3464500" y="5115667"/>
              <a:ext cx="1373234" cy="1138201"/>
            </a:xfrm>
            <a:prstGeom prst="rect">
              <a:avLst/>
            </a:prstGeom>
            <a:effectLst>
              <a:outerShdw blurRad="50800" dist="63500" dir="2700000" algn="tl" rotWithShape="0">
                <a:prstClr val="black">
                  <a:alpha val="40000"/>
                </a:prstClr>
              </a:outerShdw>
              <a:reflection blurRad="101600" stA="52000" endA="300" endPos="20000" dir="5400000" sy="-100000" algn="bl" rotWithShape="0"/>
            </a:effectLst>
          </p:spPr>
        </p:pic>
      </p:grpSp>
      <p:sp>
        <p:nvSpPr>
          <p:cNvPr id="16" name="Rectangle 15">
            <a:extLst>
              <a:ext uri="{FF2B5EF4-FFF2-40B4-BE49-F238E27FC236}">
                <a16:creationId xmlns:a16="http://schemas.microsoft.com/office/drawing/2014/main" id="{5FB9660C-82AB-054E-B6B4-7A64F95D5216}"/>
              </a:ext>
            </a:extLst>
          </p:cNvPr>
          <p:cNvSpPr/>
          <p:nvPr/>
        </p:nvSpPr>
        <p:spPr>
          <a:xfrm>
            <a:off x="218832" y="194500"/>
            <a:ext cx="10377042" cy="507831"/>
          </a:xfrm>
          <a:prstGeom prst="rect">
            <a:avLst/>
          </a:prstGeom>
          <a:effectLst>
            <a:outerShdw blurRad="50800" dist="38100" dir="2700000" algn="tl" rotWithShape="0">
              <a:prstClr val="black">
                <a:alpha val="40000"/>
              </a:prstClr>
            </a:outerShdw>
          </a:effectLst>
        </p:spPr>
        <p:txBody>
          <a:bodyPr wrap="square" lIns="91440" tIns="45720" rIns="91440" bIns="45720" anchor="t">
            <a:spAutoFit/>
          </a:bodyPr>
          <a:lstStyle/>
          <a:p>
            <a:pPr marL="0" marR="0" lvl="0" indent="0" algn="l" defTabSz="909469" rtl="0" eaLnBrk="0" fontAlgn="base" latinLnBrk="0" hangingPunct="0">
              <a:lnSpc>
                <a:spcPct val="100000"/>
              </a:lnSpc>
              <a:spcBef>
                <a:spcPts val="1194"/>
              </a:spcBef>
              <a:spcAft>
                <a:spcPct val="0"/>
              </a:spcAft>
              <a:buClrTx/>
              <a:buSzTx/>
              <a:buFontTx/>
              <a:buNone/>
              <a:tabLst/>
              <a:defRPr/>
            </a:pPr>
            <a:r>
              <a:rPr kumimoji="0" lang="en-GB" sz="2700" b="1" i="0" u="none" strike="noStrike" kern="1200" cap="none" spc="0" normalizeH="0" baseline="0" noProof="0" err="1">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InCubed</a:t>
            </a:r>
            <a:r>
              <a:rPr kumimoji="0" lang="en-GB" sz="27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 Supports </a:t>
            </a:r>
            <a:r>
              <a:rPr kumimoji="0" lang="en-GB" sz="2700" b="1" i="0" u="none" strike="noStrike" kern="1200" cap="none" spc="0" normalizeH="0" baseline="0" noProof="0" err="1">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OpenCosmos</a:t>
            </a:r>
            <a:r>
              <a:rPr kumimoji="0" lang="en-GB" sz="27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t> in Context of MANTIS Project</a:t>
            </a:r>
          </a:p>
        </p:txBody>
      </p:sp>
      <p:sp>
        <p:nvSpPr>
          <p:cNvPr id="2" name="Text Box 34">
            <a:extLst>
              <a:ext uri="{FF2B5EF4-FFF2-40B4-BE49-F238E27FC236}">
                <a16:creationId xmlns:a16="http://schemas.microsoft.com/office/drawing/2014/main" id="{FE170FBC-A58F-A13A-DBE5-B0F16A0DDB9A}"/>
              </a:ext>
            </a:extLst>
          </p:cNvPr>
          <p:cNvSpPr txBox="1">
            <a:spLocks noChangeAspect="1" noChangeArrowheads="1"/>
          </p:cNvSpPr>
          <p:nvPr/>
        </p:nvSpPr>
        <p:spPr bwMode="auto">
          <a:xfrm>
            <a:off x="11682436" y="6234743"/>
            <a:ext cx="286487" cy="2857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p>
            <a:pPr marL="0" marR="0" lvl="0" indent="0" algn="r" defTabSz="911931" rtl="0" eaLnBrk="0" fontAlgn="base" latinLnBrk="0" hangingPunct="0">
              <a:lnSpc>
                <a:spcPct val="100000"/>
              </a:lnSpc>
              <a:spcBef>
                <a:spcPct val="50000"/>
              </a:spcBef>
              <a:spcAft>
                <a:spcPct val="0"/>
              </a:spcAft>
              <a:buClrTx/>
              <a:buSzTx/>
              <a:buFontTx/>
              <a:buNone/>
              <a:tabLst/>
              <a:defRPr/>
            </a:pPr>
            <a:fld id="{4630B4BB-2C40-48DB-9D8B-17679D651B0A}" type="slidenum">
              <a:rPr kumimoji="0" lang="en-GB" sz="1061" b="0" i="0" u="none" strike="noStrike" kern="1200" cap="none" spc="0" normalizeH="0" baseline="0" noProof="1">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rPr>
              <a:pPr marL="0" marR="0" lvl="0" indent="0" algn="r" defTabSz="911931" rtl="0" eaLnBrk="0" fontAlgn="base" latinLnBrk="0" hangingPunct="0">
                <a:lnSpc>
                  <a:spcPct val="100000"/>
                </a:lnSpc>
                <a:spcBef>
                  <a:spcPct val="50000"/>
                </a:spcBef>
                <a:spcAft>
                  <a:spcPct val="0"/>
                </a:spcAft>
                <a:buClrTx/>
                <a:buSzTx/>
                <a:buFontTx/>
                <a:buNone/>
                <a:tabLst/>
                <a:defRPr/>
              </a:pPr>
              <a:t>9</a:t>
            </a:fld>
            <a:endParaRPr kumimoji="0" lang="en-GB" sz="1061" b="0" i="0" u="none" strike="noStrike" kern="1200" cap="none" spc="0" normalizeH="0" baseline="0" noProof="1">
              <a:ln>
                <a:noFill/>
              </a:ln>
              <a:solidFill>
                <a:srgbClr val="FEFFFF"/>
              </a:solidFill>
              <a:effectLst>
                <a:outerShdw blurRad="50800" dist="38100" dir="2700000" algn="tl" rotWithShape="0">
                  <a:prstClr val="black">
                    <a:alpha val="40000"/>
                  </a:prstClr>
                </a:outerShdw>
              </a:effectLst>
              <a:uLnTx/>
              <a:uFillTx/>
              <a:latin typeface="Arial" panose="020B0604020202020204" pitchFamily="34" charset="0"/>
              <a:ea typeface="MS PGothic" charset="-128"/>
              <a:cs typeface="Arial" panose="020B0604020202020204" pitchFamily="34" charset="0"/>
            </a:endParaRPr>
          </a:p>
        </p:txBody>
      </p:sp>
      <p:pic>
        <p:nvPicPr>
          <p:cNvPr id="3" name="Picture 2" descr="A screenshot of a graph&#10;&#10;Description automatically generated">
            <a:extLst>
              <a:ext uri="{FF2B5EF4-FFF2-40B4-BE49-F238E27FC236}">
                <a16:creationId xmlns:a16="http://schemas.microsoft.com/office/drawing/2014/main" id="{1792CF84-4CA4-8E46-1DC1-A97993CB6673}"/>
              </a:ext>
            </a:extLst>
          </p:cNvPr>
          <p:cNvPicPr>
            <a:picLocks noChangeAspect="1"/>
          </p:cNvPicPr>
          <p:nvPr/>
        </p:nvPicPr>
        <p:blipFill>
          <a:blip r:embed="rId11"/>
          <a:stretch>
            <a:fillRect/>
          </a:stretch>
        </p:blipFill>
        <p:spPr>
          <a:xfrm>
            <a:off x="5987218" y="3790092"/>
            <a:ext cx="5347841" cy="2500912"/>
          </a:xfrm>
          <a:prstGeom prst="roundRect">
            <a:avLst>
              <a:gd name="adj" fmla="val 796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16DF0BB8-672C-CFAC-B271-2ADE08692A12}"/>
              </a:ext>
            </a:extLst>
          </p:cNvPr>
          <p:cNvSpPr txBox="1"/>
          <p:nvPr/>
        </p:nvSpPr>
        <p:spPr>
          <a:xfrm>
            <a:off x="238773" y="3675010"/>
            <a:ext cx="5070341" cy="2082558"/>
          </a:xfrm>
          <a:prstGeom prst="rect">
            <a:avLst/>
          </a:prstGeom>
          <a:noFill/>
        </p:spPr>
        <p:txBody>
          <a:bodyPr wrap="square" lIns="91440" tIns="45720" rIns="91440" bIns="45720" anchor="t">
            <a:spAutoFit/>
          </a:bodyPr>
          <a:lstStyle/>
          <a:p>
            <a:pPr>
              <a:lnSpc>
                <a:spcPct val="107000"/>
              </a:lnSpc>
              <a:spcAft>
                <a:spcPts val="800"/>
              </a:spcAft>
            </a:pPr>
            <a:r>
              <a:rPr lang="en-GB" sz="2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Capability gained</a:t>
            </a:r>
          </a:p>
          <a:p>
            <a:pPr marL="430213" indent="-255588">
              <a:lnSpc>
                <a:spcPct val="107000"/>
              </a:lnSpc>
              <a:spcAft>
                <a:spcPts val="800"/>
              </a:spcAft>
              <a:buFontTx/>
              <a:buChar char="-"/>
            </a:pPr>
            <a:r>
              <a:rPr lang="en-GB" sz="2200" i="1">
                <a:solidFill>
                  <a:schemeClr val="bg1"/>
                </a:solidFill>
                <a:effectLst/>
                <a:latin typeface="Arial" panose="020B0604020202020204" pitchFamily="34" charset="0"/>
                <a:ea typeface="Calibri" panose="020F0502020204030204" pitchFamily="34" charset="0"/>
                <a:cs typeface="Times New Roman" panose="02020603050405020304" pitchFamily="18" charset="0"/>
              </a:rPr>
              <a:t>Upstream</a:t>
            </a:r>
            <a:r>
              <a:rPr lang="en-GB" sz="22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design, build, launch,    commissioning of an EO satellite</a:t>
            </a:r>
          </a:p>
          <a:p>
            <a:pPr marL="430213" indent="-255588">
              <a:lnSpc>
                <a:spcPct val="107000"/>
              </a:lnSpc>
              <a:spcAft>
                <a:spcPts val="800"/>
              </a:spcAft>
              <a:buFontTx/>
              <a:buChar char="-"/>
            </a:pPr>
            <a:r>
              <a:rPr lang="en-GB" sz="2200" i="1">
                <a:solidFill>
                  <a:schemeClr val="bg1"/>
                </a:solidFill>
                <a:effectLst/>
                <a:latin typeface="Arial"/>
                <a:ea typeface="Calibri" panose="020F0502020204030204" pitchFamily="34" charset="0"/>
                <a:cs typeface="Times New Roman"/>
              </a:rPr>
              <a:t>Downstream</a:t>
            </a:r>
            <a:r>
              <a:rPr lang="en-GB" sz="2200">
                <a:solidFill>
                  <a:schemeClr val="bg1"/>
                </a:solidFill>
                <a:effectLst/>
                <a:latin typeface="Arial"/>
                <a:ea typeface="Calibri" panose="020F0502020204030204" pitchFamily="34" charset="0"/>
                <a:cs typeface="Times New Roman"/>
              </a:rPr>
              <a:t>: EO satellite operator, data processing and distribution</a:t>
            </a:r>
          </a:p>
        </p:txBody>
      </p:sp>
      <p:pic>
        <p:nvPicPr>
          <p:cNvPr id="1028" name="Picture 4" descr="Open Cosmos and the Satellite Applications Catapult - SpaceNews">
            <a:extLst>
              <a:ext uri="{FF2B5EF4-FFF2-40B4-BE49-F238E27FC236}">
                <a16:creationId xmlns:a16="http://schemas.microsoft.com/office/drawing/2014/main" id="{0351329A-7E71-C76C-58CF-B38FCD75375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733" r="4432" b="10166"/>
          <a:stretch/>
        </p:blipFill>
        <p:spPr bwMode="auto">
          <a:xfrm>
            <a:off x="277201" y="1088822"/>
            <a:ext cx="2730818" cy="1535089"/>
          </a:xfrm>
          <a:prstGeom prst="roundRect">
            <a:avLst>
              <a:gd name="adj" fmla="val 1170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FFED2A9-9A8D-D345-BA48-46D61AA21732}"/>
              </a:ext>
            </a:extLst>
          </p:cNvPr>
          <p:cNvSpPr txBox="1"/>
          <p:nvPr/>
        </p:nvSpPr>
        <p:spPr>
          <a:xfrm>
            <a:off x="3055906" y="1059823"/>
            <a:ext cx="9002279" cy="1715021"/>
          </a:xfrm>
          <a:prstGeom prst="rect">
            <a:avLst/>
          </a:prstGeom>
          <a:noFill/>
        </p:spPr>
        <p:txBody>
          <a:bodyPr wrap="square">
            <a:spAutoFit/>
          </a:bodyPr>
          <a:lstStyle/>
          <a:p>
            <a:pPr algn="just">
              <a:lnSpc>
                <a:spcPct val="107000"/>
              </a:lnSpc>
              <a:spcAft>
                <a:spcPts val="800"/>
              </a:spcAft>
            </a:pPr>
            <a:r>
              <a:rPr lang="en-GB" sz="20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Open Cosmos is the prime contractor </a:t>
            </a:r>
            <a:r>
              <a:rPr lang="en-GB" sz="2000">
                <a:solidFill>
                  <a:schemeClr val="bg1"/>
                </a:solidFill>
                <a:latin typeface="Arial" panose="020B0604020202020204" pitchFamily="34" charset="0"/>
                <a:ea typeface="Calibri" panose="020F0502020204030204" pitchFamily="34" charset="0"/>
                <a:cs typeface="Times New Roman" panose="02020603050405020304" pitchFamily="18" charset="0"/>
              </a:rPr>
              <a:t>of the </a:t>
            </a:r>
            <a:r>
              <a:rPr lang="en-GB" sz="20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MANTIS project (Mission and Agile Nanosatellite for Terrestrial Imagery Services), a demonstration mission to jointly develop, build, launch and operate an innovative nanosatellite platform that will fly a high resolution Earth Observation camera with main applications in energy and mining</a:t>
            </a:r>
          </a:p>
        </p:txBody>
      </p:sp>
      <p:sp>
        <p:nvSpPr>
          <p:cNvPr id="20" name="TextBox 19">
            <a:extLst>
              <a:ext uri="{FF2B5EF4-FFF2-40B4-BE49-F238E27FC236}">
                <a16:creationId xmlns:a16="http://schemas.microsoft.com/office/drawing/2014/main" id="{D3CE43B2-CFEC-D6C7-240E-E269BA6E016C}"/>
              </a:ext>
            </a:extLst>
          </p:cNvPr>
          <p:cNvSpPr txBox="1"/>
          <p:nvPr/>
        </p:nvSpPr>
        <p:spPr>
          <a:xfrm>
            <a:off x="220000" y="3153169"/>
            <a:ext cx="8441138" cy="428259"/>
          </a:xfrm>
          <a:prstGeom prst="rect">
            <a:avLst/>
          </a:prstGeom>
          <a:noFill/>
        </p:spPr>
        <p:txBody>
          <a:bodyPr wrap="square">
            <a:spAutoFit/>
          </a:bodyPr>
          <a:lstStyle/>
          <a:p>
            <a:pPr>
              <a:lnSpc>
                <a:spcPct val="107000"/>
              </a:lnSpc>
              <a:spcAft>
                <a:spcPts val="800"/>
              </a:spcAft>
            </a:pPr>
            <a:r>
              <a:rPr lang="en-GB" sz="22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Open Cosmos’ development since the start of the project:</a:t>
            </a:r>
          </a:p>
        </p:txBody>
      </p:sp>
      <p:sp>
        <p:nvSpPr>
          <p:cNvPr id="23" name="Rectangle 22">
            <a:extLst>
              <a:ext uri="{FF2B5EF4-FFF2-40B4-BE49-F238E27FC236}">
                <a16:creationId xmlns:a16="http://schemas.microsoft.com/office/drawing/2014/main" id="{0398B19E-48E0-DED6-DE94-6D8C48FDC5DC}"/>
              </a:ext>
            </a:extLst>
          </p:cNvPr>
          <p:cNvSpPr/>
          <p:nvPr/>
        </p:nvSpPr>
        <p:spPr>
          <a:xfrm>
            <a:off x="6591300" y="5227320"/>
            <a:ext cx="289560" cy="823291"/>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AD50142-EA9B-863D-1781-F192F1E10239}"/>
              </a:ext>
            </a:extLst>
          </p:cNvPr>
          <p:cNvSpPr/>
          <p:nvPr/>
        </p:nvSpPr>
        <p:spPr>
          <a:xfrm>
            <a:off x="8448072" y="5952858"/>
            <a:ext cx="289560" cy="90132"/>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t>
            </a:r>
          </a:p>
        </p:txBody>
      </p:sp>
      <p:sp>
        <p:nvSpPr>
          <p:cNvPr id="25" name="Rectangle 24">
            <a:extLst>
              <a:ext uri="{FF2B5EF4-FFF2-40B4-BE49-F238E27FC236}">
                <a16:creationId xmlns:a16="http://schemas.microsoft.com/office/drawing/2014/main" id="{A19D73AB-76AE-736B-F0F2-FD7BE5D697DA}"/>
              </a:ext>
            </a:extLst>
          </p:cNvPr>
          <p:cNvSpPr/>
          <p:nvPr/>
        </p:nvSpPr>
        <p:spPr>
          <a:xfrm>
            <a:off x="10312464" y="6002835"/>
            <a:ext cx="289560" cy="45719"/>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a:t>
            </a:r>
          </a:p>
        </p:txBody>
      </p:sp>
      <p:sp>
        <p:nvSpPr>
          <p:cNvPr id="26" name="Rectangle 25">
            <a:extLst>
              <a:ext uri="{FF2B5EF4-FFF2-40B4-BE49-F238E27FC236}">
                <a16:creationId xmlns:a16="http://schemas.microsoft.com/office/drawing/2014/main" id="{AB1C7D1C-C54A-EC99-65F7-4333ACB3E868}"/>
              </a:ext>
            </a:extLst>
          </p:cNvPr>
          <p:cNvSpPr/>
          <p:nvPr/>
        </p:nvSpPr>
        <p:spPr>
          <a:xfrm>
            <a:off x="6987540" y="4389120"/>
            <a:ext cx="289560" cy="1682295"/>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2100478-25F2-0C3A-AFC1-CCE7385FD11E}"/>
              </a:ext>
            </a:extLst>
          </p:cNvPr>
          <p:cNvSpPr/>
          <p:nvPr/>
        </p:nvSpPr>
        <p:spPr>
          <a:xfrm>
            <a:off x="8871739" y="5112217"/>
            <a:ext cx="289560" cy="948630"/>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87348F9-B3AC-E166-5CBD-3FF8522B9644}"/>
              </a:ext>
            </a:extLst>
          </p:cNvPr>
          <p:cNvSpPr/>
          <p:nvPr/>
        </p:nvSpPr>
        <p:spPr>
          <a:xfrm>
            <a:off x="10716056" y="5554980"/>
            <a:ext cx="289560" cy="484678"/>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65CBEF32-F964-0A22-0683-3ED8568BD738}"/>
              </a:ext>
            </a:extLst>
          </p:cNvPr>
          <p:cNvCxnSpPr>
            <a:cxnSpLocks/>
          </p:cNvCxnSpPr>
          <p:nvPr/>
        </p:nvCxnSpPr>
        <p:spPr>
          <a:xfrm>
            <a:off x="6294120" y="5219700"/>
            <a:ext cx="0" cy="8517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55E56AE-BDF8-B1C1-7F79-FD0409B33DC6}"/>
              </a:ext>
            </a:extLst>
          </p:cNvPr>
          <p:cNvCxnSpPr/>
          <p:nvPr/>
        </p:nvCxnSpPr>
        <p:spPr>
          <a:xfrm>
            <a:off x="6286500" y="5233845"/>
            <a:ext cx="1447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BC7D930-E1D7-8D58-D05D-D328A2F82139}"/>
              </a:ext>
            </a:extLst>
          </p:cNvPr>
          <p:cNvCxnSpPr>
            <a:cxnSpLocks/>
          </p:cNvCxnSpPr>
          <p:nvPr/>
        </p:nvCxnSpPr>
        <p:spPr>
          <a:xfrm>
            <a:off x="6294120" y="4236720"/>
            <a:ext cx="0" cy="100584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CF50899-2398-385E-E0C3-4EC973FC2AC0}"/>
              </a:ext>
            </a:extLst>
          </p:cNvPr>
          <p:cNvCxnSpPr/>
          <p:nvPr/>
        </p:nvCxnSpPr>
        <p:spPr>
          <a:xfrm>
            <a:off x="6294120" y="4403265"/>
            <a:ext cx="144780"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42827789-885F-D0A1-C09E-2D8E9203C5E2}"/>
              </a:ext>
            </a:extLst>
          </p:cNvPr>
          <p:cNvSpPr txBox="1"/>
          <p:nvPr/>
        </p:nvSpPr>
        <p:spPr>
          <a:xfrm>
            <a:off x="5972659" y="5119524"/>
            <a:ext cx="543653" cy="230832"/>
          </a:xfrm>
          <a:prstGeom prst="rect">
            <a:avLst/>
          </a:prstGeom>
          <a:noFill/>
        </p:spPr>
        <p:txBody>
          <a:bodyPr wrap="square" rtlCol="0">
            <a:spAutoFit/>
          </a:bodyPr>
          <a:lstStyle/>
          <a:p>
            <a:r>
              <a:rPr lang="en-GB" sz="900">
                <a:solidFill>
                  <a:srgbClr val="0070C0"/>
                </a:solidFill>
              </a:rPr>
              <a:t>50</a:t>
            </a:r>
          </a:p>
        </p:txBody>
      </p:sp>
      <p:sp>
        <p:nvSpPr>
          <p:cNvPr id="31" name="TextBox 30">
            <a:extLst>
              <a:ext uri="{FF2B5EF4-FFF2-40B4-BE49-F238E27FC236}">
                <a16:creationId xmlns:a16="http://schemas.microsoft.com/office/drawing/2014/main" id="{E7383780-6DA8-AB05-392E-C9BC0DCDA39F}"/>
              </a:ext>
            </a:extLst>
          </p:cNvPr>
          <p:cNvSpPr txBox="1"/>
          <p:nvPr/>
        </p:nvSpPr>
        <p:spPr>
          <a:xfrm>
            <a:off x="5949799" y="4288944"/>
            <a:ext cx="543653" cy="230832"/>
          </a:xfrm>
          <a:prstGeom prst="rect">
            <a:avLst/>
          </a:prstGeom>
          <a:noFill/>
        </p:spPr>
        <p:txBody>
          <a:bodyPr wrap="square" rtlCol="0">
            <a:spAutoFit/>
          </a:bodyPr>
          <a:lstStyle/>
          <a:p>
            <a:r>
              <a:rPr lang="en-GB" sz="900">
                <a:solidFill>
                  <a:srgbClr val="0070C0"/>
                </a:solidFill>
              </a:rPr>
              <a:t>100</a:t>
            </a:r>
          </a:p>
        </p:txBody>
      </p:sp>
      <p:cxnSp>
        <p:nvCxnSpPr>
          <p:cNvPr id="32" name="Straight Connector 31">
            <a:extLst>
              <a:ext uri="{FF2B5EF4-FFF2-40B4-BE49-F238E27FC236}">
                <a16:creationId xmlns:a16="http://schemas.microsoft.com/office/drawing/2014/main" id="{EE76A028-9F62-9C18-B035-FC145769A986}"/>
              </a:ext>
            </a:extLst>
          </p:cNvPr>
          <p:cNvCxnSpPr>
            <a:cxnSpLocks/>
          </p:cNvCxnSpPr>
          <p:nvPr/>
        </p:nvCxnSpPr>
        <p:spPr>
          <a:xfrm flipH="1">
            <a:off x="6294120" y="6071415"/>
            <a:ext cx="482552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971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4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0.xml><?xml version="1.0" encoding="utf-8"?>
<a:theme xmlns:a="http://schemas.openxmlformats.org/drawingml/2006/main" name="9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1.xml><?xml version="1.0" encoding="utf-8"?>
<a:theme xmlns:a="http://schemas.openxmlformats.org/drawingml/2006/main" name="1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6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50000"/>
            <a:alpha val="76000"/>
          </a:schemeClr>
        </a:solidFill>
        <a:ln>
          <a:noFill/>
        </a:ln>
      </a:spPr>
      <a:bodyPr lIns="0" tIns="45720" rIns="0" bIns="45720" rtlCol="0" anchor="ctr" anchorCtr="0"/>
      <a:lstStyle>
        <a:defPPr marL="0" marR="0" indent="0" algn="ctr" defTabSz="914400" rtl="0" eaLnBrk="0" fontAlgn="base" latinLnBrk="0" hangingPunct="0">
          <a:lnSpc>
            <a:spcPct val="100000"/>
          </a:lnSpc>
          <a:spcBef>
            <a:spcPct val="0"/>
          </a:spcBef>
          <a:spcAft>
            <a:spcPct val="0"/>
          </a:spcAft>
          <a:buClr>
            <a:srgbClr val="FBAB18"/>
          </a:buClr>
          <a:buSzTx/>
          <a:buFontTx/>
          <a:buNone/>
          <a:tabLst/>
          <a:defRPr b="1" kern="0" dirty="0" err="1">
            <a:solidFill>
              <a:srgbClr val="FEEF98"/>
            </a:solidFill>
            <a:effectLst>
              <a:outerShdw blurRad="38100" dist="38100" dir="2700000" algn="tl">
                <a:srgbClr val="000000">
                  <a:alpha val="43137"/>
                </a:srgbClr>
              </a:outerShdw>
            </a:effectLst>
            <a:cs typeface="Aria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50000"/>
            <a:alpha val="76000"/>
          </a:schemeClr>
        </a:solidFill>
        <a:ln>
          <a:noFill/>
        </a:ln>
      </a:spPr>
      <a:bodyPr lIns="0" tIns="45720" rIns="0" bIns="45720" rtlCol="0" anchor="ctr" anchorCtr="0"/>
      <a:lstStyle>
        <a:defPPr marL="0" marR="0" indent="0" algn="ctr" defTabSz="914400" rtl="0" eaLnBrk="0" fontAlgn="base" latinLnBrk="0" hangingPunct="0">
          <a:lnSpc>
            <a:spcPct val="100000"/>
          </a:lnSpc>
          <a:spcBef>
            <a:spcPct val="0"/>
          </a:spcBef>
          <a:spcAft>
            <a:spcPct val="0"/>
          </a:spcAft>
          <a:buClr>
            <a:srgbClr val="FBAB18"/>
          </a:buClr>
          <a:buSzTx/>
          <a:buFontTx/>
          <a:buNone/>
          <a:tabLst/>
          <a:defRPr b="1" kern="0" dirty="0" err="1">
            <a:solidFill>
              <a:srgbClr val="FEEF98"/>
            </a:solidFill>
            <a:effectLst>
              <a:outerShdw blurRad="38100" dist="38100" dir="2700000" algn="tl">
                <a:srgbClr val="000000">
                  <a:alpha val="43137"/>
                </a:srgbClr>
              </a:outerShdw>
            </a:effectLst>
            <a:cs typeface="Aria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6.xml><?xml version="1.0" encoding="utf-8"?>
<a:theme xmlns:a="http://schemas.openxmlformats.org/drawingml/2006/main" name="10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7.xml><?xml version="1.0" encoding="utf-8"?>
<a:theme xmlns:a="http://schemas.openxmlformats.org/drawingml/2006/main" name="7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50000"/>
            <a:alpha val="76000"/>
          </a:schemeClr>
        </a:solidFill>
        <a:ln>
          <a:noFill/>
        </a:ln>
      </a:spPr>
      <a:bodyPr lIns="0" tIns="45720" rIns="0" bIns="45720" rtlCol="0" anchor="ctr" anchorCtr="0"/>
      <a:lstStyle>
        <a:defPPr marL="0" marR="0" indent="0" algn="ctr" defTabSz="914400" rtl="0" eaLnBrk="0" fontAlgn="base" latinLnBrk="0" hangingPunct="0">
          <a:lnSpc>
            <a:spcPct val="100000"/>
          </a:lnSpc>
          <a:spcBef>
            <a:spcPct val="0"/>
          </a:spcBef>
          <a:spcAft>
            <a:spcPct val="0"/>
          </a:spcAft>
          <a:buClr>
            <a:srgbClr val="FBAB18"/>
          </a:buClr>
          <a:buSzTx/>
          <a:buFontTx/>
          <a:buNone/>
          <a:tabLst/>
          <a:defRPr b="1" kern="0" dirty="0" err="1">
            <a:solidFill>
              <a:srgbClr val="FEEF98"/>
            </a:solidFill>
            <a:effectLst>
              <a:outerShdw blurRad="38100" dist="38100" dir="2700000" algn="tl">
                <a:srgbClr val="000000">
                  <a:alpha val="43137"/>
                </a:srgbClr>
              </a:outerShdw>
            </a:effectLst>
            <a:cs typeface="Aria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8.xml><?xml version="1.0" encoding="utf-8"?>
<a:theme xmlns:a="http://schemas.openxmlformats.org/drawingml/2006/main" name="1_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9.xml><?xml version="1.0" encoding="utf-8"?>
<a:theme xmlns:a="http://schemas.openxmlformats.org/drawingml/2006/main" name="19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A7FBAD53447740AF2F6F3466FECB12" ma:contentTypeVersion="10" ma:contentTypeDescription="Create a new document." ma:contentTypeScope="" ma:versionID="a62eaec4af676716ff1b0037391c7177">
  <xsd:schema xmlns:xsd="http://www.w3.org/2001/XMLSchema" xmlns:xs="http://www.w3.org/2001/XMLSchema" xmlns:p="http://schemas.microsoft.com/office/2006/metadata/properties" xmlns:ns2="631addcf-6fba-43a6-b7fa-b6e1965b398b" xmlns:ns3="848258b2-4be1-4f83-9d2e-7519d0857068" targetNamespace="http://schemas.microsoft.com/office/2006/metadata/properties" ma:root="true" ma:fieldsID="b966f32c4d313a47005035aea31f1e2a" ns2:_="" ns3:_="">
    <xsd:import namespace="631addcf-6fba-43a6-b7fa-b6e1965b398b"/>
    <xsd:import namespace="848258b2-4be1-4f83-9d2e-7519d085706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1addcf-6fba-43a6-b7fa-b6e1965b39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8258b2-4be1-4f83-9d2e-7519d085706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EB5585-3C6C-40AB-8830-BD45E5D700AB}">
  <ds:schemaRefs>
    <ds:schemaRef ds:uri="http://schemas.microsoft.com/office/2006/documentManagement/types"/>
    <ds:schemaRef ds:uri="http://purl.org/dc/elements/1.1/"/>
    <ds:schemaRef ds:uri="http://purl.org/dc/terms/"/>
    <ds:schemaRef ds:uri="http://schemas.openxmlformats.org/package/2006/metadata/core-properties"/>
    <ds:schemaRef ds:uri="55b31eda-e888-486c-a604-e64d4974e9ec"/>
    <ds:schemaRef ds:uri="http://schemas.microsoft.com/sharepoint/v3"/>
    <ds:schemaRef ds:uri="http://schemas.microsoft.com/office/infopath/2007/PartnerControls"/>
    <ds:schemaRef ds:uri="http://www.w3.org/XML/1998/namespace"/>
    <ds:schemaRef ds:uri="dc13994a-1e4b-4d6d-9a07-d65b5d067e59"/>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16B4A4C-8393-484E-86E6-63968C74C572}">
  <ds:schemaRefs>
    <ds:schemaRef ds:uri="http://schemas.microsoft.com/sharepoint/v3/contenttype/forms"/>
  </ds:schemaRefs>
</ds:datastoreItem>
</file>

<file path=customXml/itemProps3.xml><?xml version="1.0" encoding="utf-8"?>
<ds:datastoreItem xmlns:ds="http://schemas.openxmlformats.org/officeDocument/2006/customXml" ds:itemID="{FCCFCA16-D380-46D5-87E1-A109508BF013}"/>
</file>

<file path=docMetadata/LabelInfo.xml><?xml version="1.0" encoding="utf-8"?>
<clbl:labelList xmlns:clbl="http://schemas.microsoft.com/office/2020/mipLabelMetadata">
  <clbl:label id="{3976fa30-1907-4356-8241-62ea5e1c0256}" enabled="1" method="Privileged" siteId="{9a5cacd0-2bef-4dd7-ac5c-7ebe1f54f495}" removed="0"/>
</clbl:labelList>
</file>

<file path=docProps/app.xml><?xml version="1.0" encoding="utf-8"?>
<Properties xmlns="http://schemas.openxmlformats.org/officeDocument/2006/extended-properties" xmlns:vt="http://schemas.openxmlformats.org/officeDocument/2006/docPropsVTypes">
  <Template>ESA Presentation</Template>
  <TotalTime>0</TotalTime>
  <Words>3693</Words>
  <Application>Microsoft Macintosh PowerPoint</Application>
  <PresentationFormat>Widescreen</PresentationFormat>
  <Paragraphs>246</Paragraphs>
  <Slides>13</Slides>
  <Notes>13</Notes>
  <HiddenSlides>0</HiddenSlides>
  <MMClips>0</MMClips>
  <ScaleCrop>false</ScaleCrop>
  <HeadingPairs>
    <vt:vector size="6" baseType="variant">
      <vt:variant>
        <vt:lpstr>Fonts Used</vt:lpstr>
      </vt:variant>
      <vt:variant>
        <vt:i4>14</vt:i4>
      </vt:variant>
      <vt:variant>
        <vt:lpstr>Theme</vt:lpstr>
      </vt:variant>
      <vt:variant>
        <vt:i4>11</vt:i4>
      </vt:variant>
      <vt:variant>
        <vt:lpstr>Slide Titles</vt:lpstr>
      </vt:variant>
      <vt:variant>
        <vt:i4>13</vt:i4>
      </vt:variant>
    </vt:vector>
  </HeadingPairs>
  <TitlesOfParts>
    <vt:vector size="38" baseType="lpstr">
      <vt:lpstr>Aptos</vt:lpstr>
      <vt:lpstr>Aptos Display</vt:lpstr>
      <vt:lpstr>Arial</vt:lpstr>
      <vt:lpstr>Arial,Sans-Serif</vt:lpstr>
      <vt:lpstr>Calibri</vt:lpstr>
      <vt:lpstr>Calibri Light</vt:lpstr>
      <vt:lpstr>Courier New</vt:lpstr>
      <vt:lpstr>ESA</vt:lpstr>
      <vt:lpstr>Lato</vt:lpstr>
      <vt:lpstr>Myriad Pro</vt:lpstr>
      <vt:lpstr>NotesEsa</vt:lpstr>
      <vt:lpstr>Symbol</vt:lpstr>
      <vt:lpstr>Verdana</vt:lpstr>
      <vt:lpstr>Wingdings</vt:lpstr>
      <vt:lpstr>4_ESA_Presentation_DARK</vt:lpstr>
      <vt:lpstr>5_ESA Presentation</vt:lpstr>
      <vt:lpstr>6_ESA_Presentation_DARK</vt:lpstr>
      <vt:lpstr>Office Theme</vt:lpstr>
      <vt:lpstr>1_ESA_Presentation_DARK</vt:lpstr>
      <vt:lpstr>10_ESA_Presentation_DARK</vt:lpstr>
      <vt:lpstr>7_ESA_Presentation_DARK</vt:lpstr>
      <vt:lpstr>1_ESA Presentation</vt:lpstr>
      <vt:lpstr>19_ESA_Presentation_DARK</vt:lpstr>
      <vt:lpstr>9_ESA_Presentation_DARK</vt:lpstr>
      <vt:lpstr>11_ESA_Presentation_DARK</vt:lpstr>
      <vt:lpstr>PowerPoint Presentation</vt:lpstr>
      <vt:lpstr>Up- and Downstream Earth Observation Market</vt:lpstr>
      <vt:lpstr>Understanding Main Barriers Faced by the EO Private Sector</vt:lpstr>
      <vt:lpstr>PowerPoint Presentation</vt:lpstr>
      <vt:lpstr>PowerPoint Presentation</vt:lpstr>
      <vt:lpstr>PowerPoint Presentation</vt:lpstr>
      <vt:lpstr>PowerPoint Presentation</vt:lpstr>
      <vt:lpstr>InCubed Supported OroraTech’s Thermal IR CubeSat</vt:lpstr>
      <vt:lpstr>PowerPoint Presentation</vt:lpstr>
      <vt:lpstr>PowerPoint Presentation</vt:lpstr>
      <vt:lpstr>PowerPoint Presentation</vt:lpstr>
      <vt:lpstr>PowerPoint Presentation</vt:lpstr>
      <vt:lpstr>MAKE SPACE FOR EUROPE  www.esa.int</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Name Surname</dc:creator>
  <cp:lastModifiedBy>Giuseppe Borghi</cp:lastModifiedBy>
  <cp:revision>2</cp:revision>
  <cp:lastPrinted>2024-11-17T05:18:41Z</cp:lastPrinted>
  <dcterms:created xsi:type="dcterms:W3CDTF">2015-07-01T15:01:13Z</dcterms:created>
  <dcterms:modified xsi:type="dcterms:W3CDTF">2024-11-26T12:22:37Z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ContentTypeId">
    <vt:lpwstr>0x01010086A7FBAD53447740AF2F6F3466FECB12</vt:lpwstr>
  </property>
  <property fmtid="{D5CDD505-2E9C-101B-9397-08002B2CF9AE}" pid="30" name="Organisational entity">
    <vt:lpwstr/>
  </property>
  <property fmtid="{D5CDD505-2E9C-101B-9397-08002B2CF9AE}" pid="31" name="Long Title">
    <vt:lpwstr/>
  </property>
  <property fmtid="{D5CDD505-2E9C-101B-9397-08002B2CF9AE}" pid="32" name="MSIP_Label_3976fa30-1907-4356-8241-62ea5e1c0256_Enabled">
    <vt:lpwstr>true</vt:lpwstr>
  </property>
  <property fmtid="{D5CDD505-2E9C-101B-9397-08002B2CF9AE}" pid="33" name="MSIP_Label_3976fa30-1907-4356-8241-62ea5e1c0256_SetDate">
    <vt:lpwstr>2021-04-26T13:12:54Z</vt:lpwstr>
  </property>
  <property fmtid="{D5CDD505-2E9C-101B-9397-08002B2CF9AE}" pid="34" name="MSIP_Label_3976fa30-1907-4356-8241-62ea5e1c0256_Method">
    <vt:lpwstr>Privileged</vt:lpwstr>
  </property>
  <property fmtid="{D5CDD505-2E9C-101B-9397-08002B2CF9AE}" pid="35" name="MSIP_Label_3976fa30-1907-4356-8241-62ea5e1c0256_Name">
    <vt:lpwstr>ESA UNCLASSIFIED – For ESA Official Use Only</vt:lpwstr>
  </property>
  <property fmtid="{D5CDD505-2E9C-101B-9397-08002B2CF9AE}" pid="36" name="MSIP_Label_3976fa30-1907-4356-8241-62ea5e1c0256_SiteId">
    <vt:lpwstr>9a5cacd0-2bef-4dd7-ac5c-7ebe1f54f495</vt:lpwstr>
  </property>
  <property fmtid="{D5CDD505-2E9C-101B-9397-08002B2CF9AE}" pid="37" name="MSIP_Label_3976fa30-1907-4356-8241-62ea5e1c0256_ActionId">
    <vt:lpwstr>7f4f632c-3d00-4cd2-8890-cecb0d7b3a2a</vt:lpwstr>
  </property>
  <property fmtid="{D5CDD505-2E9C-101B-9397-08002B2CF9AE}" pid="38" name="MSIP_Label_3976fa30-1907-4356-8241-62ea5e1c0256_ContentBits">
    <vt:lpwstr>0</vt:lpwstr>
  </property>
  <property fmtid="{D5CDD505-2E9C-101B-9397-08002B2CF9AE}" pid="39" name="Unified Compliance Policy UI Action">
    <vt:lpwstr/>
  </property>
  <property fmtid="{D5CDD505-2E9C-101B-9397-08002B2CF9AE}" pid="40" name="_activity">
    <vt:lpwstr/>
  </property>
  <property fmtid="{D5CDD505-2E9C-101B-9397-08002B2CF9AE}" pid="41" name="Unified Compliance Policy Properties">
    <vt:lpwstr/>
  </property>
</Properties>
</file>