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22.jpg" ContentType="image/jpg"/>
  <Override PartName="/ppt/media/image123.jpg" ContentType="image/jpg"/>
  <Override PartName="/ppt/media/image124.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 id="2147483950" r:id="rId5"/>
    <p:sldMasterId id="2147483957" r:id="rId6"/>
    <p:sldMasterId id="2147483970" r:id="rId7"/>
    <p:sldMasterId id="2147483983" r:id="rId8"/>
    <p:sldMasterId id="2147483996" r:id="rId9"/>
    <p:sldMasterId id="2147484008" r:id="rId10"/>
    <p:sldMasterId id="2147484020" r:id="rId11"/>
    <p:sldMasterId id="2147484033" r:id="rId12"/>
    <p:sldMasterId id="2147484048" r:id="rId13"/>
  </p:sldMasterIdLst>
  <p:notesMasterIdLst>
    <p:notesMasterId r:id="rId26"/>
  </p:notesMasterIdLst>
  <p:handoutMasterIdLst>
    <p:handoutMasterId r:id="rId27"/>
  </p:handoutMasterIdLst>
  <p:sldIdLst>
    <p:sldId id="256" r:id="rId14"/>
    <p:sldId id="449" r:id="rId15"/>
    <p:sldId id="452" r:id="rId16"/>
    <p:sldId id="258" r:id="rId17"/>
    <p:sldId id="2147376028" r:id="rId18"/>
    <p:sldId id="310" r:id="rId19"/>
    <p:sldId id="311" r:id="rId20"/>
    <p:sldId id="325" r:id="rId21"/>
    <p:sldId id="257" r:id="rId22"/>
    <p:sldId id="337" r:id="rId23"/>
    <p:sldId id="340" r:id="rId24"/>
    <p:sldId id="324" r:id="rId25"/>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Default Section" id="{7F9FA46B-67A4-45C3-860F-53F46C153A2E}">
          <p14:sldIdLst>
            <p14:sldId id="256"/>
          </p14:sldIdLst>
        </p14:section>
        <p14:section name="GSTP" id="{0D3A12F6-FE0A-48ED-9EBE-2975BEA65B58}">
          <p14:sldIdLst>
            <p14:sldId id="449"/>
            <p14:sldId id="452"/>
            <p14:sldId id="258"/>
            <p14:sldId id="2147376028"/>
            <p14:sldId id="310"/>
            <p14:sldId id="311"/>
            <p14:sldId id="325"/>
            <p14:sldId id="257"/>
            <p14:sldId id="337"/>
            <p14:sldId id="340"/>
          </p14:sldIdLst>
        </p14:section>
        <p14:section name="S2P" id="{CD4AC423-BB0B-4632-84CE-442E8EF5A5FB}">
          <p14:sldIdLst/>
        </p14:section>
        <p14:section name="InCubed" id="{77554D75-DD81-4FCE-AE38-EC95C4DDB48A}">
          <p14:sldIdLst/>
        </p14:section>
        <p14:section name="MIlestones &amp; Planning" id="{6B3C3BA2-2824-4F5C-88AA-30164184271C}">
          <p14:sldIdLst/>
        </p14:section>
        <p14:section name="New projects" id="{5EDB626A-710B-4AE8-9EE3-1464B416346A}">
          <p14:sldIdLst>
            <p14:sldId id="324"/>
          </p14:sldIdLst>
        </p14:section>
        <p14:section name="Engineering Guidelines" id="{56EC1AD6-427B-45EC-88AB-9DF0CA48DC60}">
          <p14:sldIdLst/>
        </p14:section>
        <p14:section name="Events" id="{D4D89001-45F3-40C7-B751-B9287A66DCFE}">
          <p14:sldIdLst/>
        </p14:section>
      </p14:sectionLst>
    </p:ex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F1666A"/>
    <a:srgbClr val="040200"/>
    <a:srgbClr val="D9D9D9"/>
    <a:srgbClr val="8197A6"/>
    <a:srgbClr val="053249"/>
    <a:srgbClr val="003249"/>
    <a:srgbClr val="335E6F"/>
    <a:srgbClr val="006196"/>
    <a:srgbClr val="6DCFF6"/>
    <a:srgbClr val="FFCC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94035" autoAdjust="0"/>
  </p:normalViewPr>
  <p:slideViewPr>
    <p:cSldViewPr snapToGrid="0">
      <p:cViewPr varScale="1">
        <p:scale>
          <a:sx n="153" d="100"/>
          <a:sy n="153" d="100"/>
        </p:scale>
        <p:origin x="510" y="162"/>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2659" y="-67"/>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8.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10/28/2023</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esa.int/Our_Activities/Space_Engineering_Technology/CubeSat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822512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271512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xfrm>
            <a:off x="568325" y="736600"/>
            <a:ext cx="6569075" cy="3686175"/>
          </a:xfrm>
          <a:ln/>
        </p:spPr>
      </p:sp>
      <p:sp>
        <p:nvSpPr>
          <p:cNvPr id="33794" name="Notes Placeholder 2"/>
          <p:cNvSpPr>
            <a:spLocks noGrp="1"/>
          </p:cNvSpPr>
          <p:nvPr>
            <p:ph type="body" idx="1"/>
          </p:nvPr>
        </p:nvSpPr>
        <p:spPr>
          <a:noFill/>
        </p:spPr>
        <p:txBody>
          <a:bodyPr/>
          <a:lstStyle/>
          <a:p>
            <a:endParaRPr lang="en-US" dirty="0">
              <a:latin typeface="Calibri" pitchFamily="34" charset="0"/>
              <a:ea typeface="ＭＳ Ｐゴシック"/>
            </a:endParaRPr>
          </a:p>
        </p:txBody>
      </p:sp>
      <p:sp>
        <p:nvSpPr>
          <p:cNvPr id="33795" name="Slide Number Placeholder 3"/>
          <p:cNvSpPr>
            <a:spLocks noGrp="1"/>
          </p:cNvSpPr>
          <p:nvPr>
            <p:ph type="sldNum" sz="quarter" idx="5"/>
          </p:nvPr>
        </p:nvSpPr>
        <p:spPr>
          <a:noFill/>
          <a:ln>
            <a:miter lim="800000"/>
            <a:headEnd/>
            <a:tailEnd/>
          </a:ln>
        </p:spPr>
        <p:txBody>
          <a:bodyPr/>
          <a:lstStyle/>
          <a:p>
            <a:fld id="{64B13CFD-F542-4C7D-8F7F-38F6B7C1AE66}" type="slidenum">
              <a:rPr lang="en-GB" smtClean="0">
                <a:ea typeface="ＭＳ Ｐゴシック"/>
                <a:cs typeface="ＭＳ Ｐゴシック"/>
              </a:rPr>
              <a:pPr/>
              <a:t>3</a:t>
            </a:fld>
            <a:endParaRPr lang="en-GB">
              <a:ea typeface="ＭＳ Ｐゴシック"/>
              <a:cs typeface="ＭＳ Ｐゴシック"/>
            </a:endParaRPr>
          </a:p>
        </p:txBody>
      </p:sp>
    </p:spTree>
    <p:extLst>
      <p:ext uri="{BB962C8B-B14F-4D97-AF65-F5344CB8AC3E}">
        <p14:creationId xmlns:p14="http://schemas.microsoft.com/office/powerpoint/2010/main" val="1543707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4</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13566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GB" altLang="en-US" sz="1200" dirty="0">
                <a:solidFill>
                  <a:schemeClr val="bg1"/>
                </a:solidFill>
                <a:latin typeface="Arial" charset="0"/>
              </a:rPr>
              <a:t>New technology products have to be tested in orbit, particularly when there is a high risk associated with the use of the new technology</a:t>
            </a:r>
            <a:r>
              <a:rPr lang="en-GB" altLang="en-US" sz="1200" baseline="0" dirty="0">
                <a:solidFill>
                  <a:schemeClr val="bg1"/>
                </a:solidFill>
                <a:latin typeface="Arial" charset="0"/>
              </a:rPr>
              <a:t> and so it can get flight heritage.</a:t>
            </a:r>
          </a:p>
          <a:p>
            <a:pPr>
              <a:lnSpc>
                <a:spcPct val="110000"/>
              </a:lnSpc>
            </a:pPr>
            <a:endParaRPr lang="en-US" altLang="en-US" sz="1200" baseline="0" dirty="0">
              <a:solidFill>
                <a:schemeClr val="bg1"/>
              </a:solidFill>
              <a:latin typeface="Arial" charset="0"/>
            </a:endParaRPr>
          </a:p>
          <a:p>
            <a:pPr>
              <a:lnSpc>
                <a:spcPct val="110000"/>
              </a:lnSpc>
            </a:pPr>
            <a:r>
              <a:rPr lang="en-US" dirty="0"/>
              <a:t>Nanosatellites typically weigh between 1 and 10 kilograms and follow the popular ‘CubeSat’ standard, which defines the outer dimensions of the satellite within multiple cubic units of 10x10x10 cm.</a:t>
            </a:r>
            <a:endParaRPr lang="en-GB" altLang="en-US" sz="1200" baseline="0" dirty="0">
              <a:solidFill>
                <a:schemeClr val="bg1"/>
              </a:solidFill>
              <a:latin typeface="Arial" charset="0"/>
            </a:endParaRPr>
          </a:p>
          <a:p>
            <a:pPr>
              <a:lnSpc>
                <a:spcPct val="110000"/>
              </a:lnSpc>
            </a:pPr>
            <a:endParaRPr lang="en-GB" altLang="en-US" sz="1200" dirty="0">
              <a:solidFill>
                <a:schemeClr val="bg1"/>
              </a:solidFill>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Due to their high degree of modularity and extensive use of commercial off the shelf subsystems, CubeSat projects can be readied for flight on a much more rapid basis compared to traditional satellite schedules, typically within one to two years.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Also used for Education purposes.</a:t>
            </a:r>
            <a:r>
              <a:rPr lang="en-US"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More on the examples:</a:t>
            </a:r>
          </a:p>
          <a:p>
            <a:r>
              <a:rPr lang="en-US" dirty="0"/>
              <a:t>The </a:t>
            </a:r>
            <a:r>
              <a:rPr lang="en-US" dirty="0" err="1"/>
              <a:t>PICosatellite</a:t>
            </a:r>
            <a:r>
              <a:rPr lang="en-US" dirty="0"/>
              <a:t> for Atmospheric and Space Science Observations (PICASSO) CubeSat, designed to investigate the upper layers of Earth’s atmosphere.</a:t>
            </a:r>
          </a:p>
          <a:p>
            <a:r>
              <a:rPr lang="en-US" dirty="0"/>
              <a:t>Developed for ESA by the Belgian Institute of Space Aeronomy with VTT Finland and the UK’s Clyde Space, Picasso will measure the distribution of ozone in the stratosphere and profile the temperature of the mesosphere and the electron density in the ionosphere. Picasso is one of a number of </a:t>
            </a:r>
            <a:r>
              <a:rPr lang="en-US" dirty="0">
                <a:hlinkClick r:id="rId3"/>
              </a:rPr>
              <a:t>CubeSat missions</a:t>
            </a:r>
            <a:r>
              <a:rPr lang="en-US" dirty="0"/>
              <a:t> being backed by one</a:t>
            </a:r>
            <a:r>
              <a:rPr lang="en-US" baseline="0" dirty="0"/>
              <a:t> of </a:t>
            </a:r>
            <a:r>
              <a:rPr lang="en-US" dirty="0"/>
              <a:t>the </a:t>
            </a:r>
            <a:r>
              <a:rPr lang="en-US" dirty="0" err="1"/>
              <a:t>Programmes</a:t>
            </a:r>
            <a:r>
              <a:rPr lang="en-US" dirty="0"/>
              <a:t> supporting ESA’s technology development. </a:t>
            </a:r>
          </a:p>
          <a:p>
            <a:endParaRPr lang="en-US" dirty="0"/>
          </a:p>
          <a:p>
            <a:r>
              <a:rPr lang="en-GB" sz="1200" b="0" i="0" kern="1200" dirty="0">
                <a:solidFill>
                  <a:schemeClr val="tx1"/>
                </a:solidFill>
                <a:effectLst/>
                <a:latin typeface="+mn-lt"/>
                <a:ea typeface="+mn-ea"/>
                <a:cs typeface="+mn-cs"/>
              </a:rPr>
              <a:t>Sun-Earth </a:t>
            </a:r>
            <a:r>
              <a:rPr lang="en-GB" sz="1200" b="0" i="0" kern="1200" dirty="0" err="1">
                <a:solidFill>
                  <a:schemeClr val="tx1"/>
                </a:solidFill>
                <a:effectLst/>
                <a:latin typeface="+mn-lt"/>
                <a:ea typeface="+mn-ea"/>
                <a:cs typeface="+mn-cs"/>
              </a:rPr>
              <a:t>IMBAlance</a:t>
            </a:r>
            <a:r>
              <a:rPr lang="en-GB" sz="1200" b="0" i="0" kern="1200" dirty="0">
                <a:solidFill>
                  <a:schemeClr val="tx1"/>
                </a:solidFill>
                <a:effectLst/>
                <a:latin typeface="+mn-lt"/>
                <a:ea typeface="+mn-ea"/>
                <a:cs typeface="+mn-cs"/>
              </a:rPr>
              <a:t> (SIMBA), </a:t>
            </a:r>
            <a:r>
              <a:rPr lang="en-US" sz="1200" b="0" i="0" kern="1200" dirty="0">
                <a:solidFill>
                  <a:schemeClr val="tx1"/>
                </a:solidFill>
                <a:effectLst/>
                <a:latin typeface="+mn-lt"/>
                <a:ea typeface="+mn-ea"/>
                <a:cs typeface="+mn-cs"/>
              </a:rPr>
              <a:t>alongside the ozone-measuring Picasso and </a:t>
            </a:r>
            <a:r>
              <a:rPr lang="en-US" sz="1200" b="0" i="0" kern="1200" dirty="0" err="1">
                <a:solidFill>
                  <a:schemeClr val="tx1"/>
                </a:solidFill>
                <a:effectLst/>
                <a:latin typeface="+mn-lt"/>
                <a:ea typeface="+mn-ea"/>
                <a:cs typeface="+mn-cs"/>
              </a:rPr>
              <a:t>PhiSat</a:t>
            </a:r>
            <a:r>
              <a:rPr lang="en-US" sz="1200" b="0" i="0" kern="1200" dirty="0">
                <a:solidFill>
                  <a:schemeClr val="tx1"/>
                </a:solidFill>
                <a:effectLst/>
                <a:latin typeface="+mn-lt"/>
                <a:ea typeface="+mn-ea"/>
                <a:cs typeface="+mn-cs"/>
              </a:rPr>
              <a:t> CubeSats, is investigating the application of artificial intelligence to Earth observation and whether or not the same instrument can measure both the Sun’s incoming radiation to Earth, and Earth’s own outgoing radiation.</a:t>
            </a:r>
            <a:endParaRPr lang="en-US" dirty="0"/>
          </a:p>
          <a:p>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B1C1B1E2-4475-074F-89EB-5387F18A9490}" type="slidenum">
              <a:rPr kumimoji="0" lang="en-US" altLang="x-none"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5</a:t>
            </a:fld>
            <a:endParaRPr kumimoji="0" lang="en-US" altLang="x-none" sz="11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17215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33337">
              <a:defRPr sz="1000">
                <a:solidFill>
                  <a:schemeClr val="bg2"/>
                </a:solidFill>
                <a:latin typeface="Verdana" pitchFamily="34" charset="0"/>
              </a:defRPr>
            </a:lvl1pPr>
            <a:lvl2pPr marL="717244" indent="-275863" defTabSz="933337">
              <a:defRPr sz="1000">
                <a:solidFill>
                  <a:schemeClr val="bg2"/>
                </a:solidFill>
                <a:latin typeface="Verdana" pitchFamily="34" charset="0"/>
              </a:defRPr>
            </a:lvl2pPr>
            <a:lvl3pPr marL="1103452" indent="-220690" defTabSz="933337">
              <a:defRPr sz="1000">
                <a:solidFill>
                  <a:schemeClr val="bg2"/>
                </a:solidFill>
                <a:latin typeface="Verdana" pitchFamily="34" charset="0"/>
              </a:defRPr>
            </a:lvl3pPr>
            <a:lvl4pPr marL="1544833" indent="-220690" defTabSz="933337">
              <a:defRPr sz="1000">
                <a:solidFill>
                  <a:schemeClr val="bg2"/>
                </a:solidFill>
                <a:latin typeface="Verdana" pitchFamily="34" charset="0"/>
              </a:defRPr>
            </a:lvl4pPr>
            <a:lvl5pPr marL="1986214" indent="-220690" defTabSz="933337">
              <a:defRPr sz="1000">
                <a:solidFill>
                  <a:schemeClr val="bg2"/>
                </a:solidFill>
                <a:latin typeface="Verdana" pitchFamily="34" charset="0"/>
              </a:defRPr>
            </a:lvl5pPr>
            <a:lvl6pPr marL="2427595" indent="-220690" defTabSz="933337" eaLnBrk="0" fontAlgn="base" hangingPunct="0">
              <a:lnSpc>
                <a:spcPct val="110000"/>
              </a:lnSpc>
              <a:spcBef>
                <a:spcPct val="20000"/>
              </a:spcBef>
              <a:spcAft>
                <a:spcPct val="0"/>
              </a:spcAft>
              <a:buChar char="•"/>
              <a:defRPr sz="1000">
                <a:solidFill>
                  <a:schemeClr val="bg2"/>
                </a:solidFill>
                <a:latin typeface="Verdana" pitchFamily="34" charset="0"/>
              </a:defRPr>
            </a:lvl6pPr>
            <a:lvl7pPr marL="2868976" indent="-220690" defTabSz="933337" eaLnBrk="0" fontAlgn="base" hangingPunct="0">
              <a:lnSpc>
                <a:spcPct val="110000"/>
              </a:lnSpc>
              <a:spcBef>
                <a:spcPct val="20000"/>
              </a:spcBef>
              <a:spcAft>
                <a:spcPct val="0"/>
              </a:spcAft>
              <a:buChar char="•"/>
              <a:defRPr sz="1000">
                <a:solidFill>
                  <a:schemeClr val="bg2"/>
                </a:solidFill>
                <a:latin typeface="Verdana" pitchFamily="34" charset="0"/>
              </a:defRPr>
            </a:lvl7pPr>
            <a:lvl8pPr marL="3310357" indent="-220690" defTabSz="933337" eaLnBrk="0" fontAlgn="base" hangingPunct="0">
              <a:lnSpc>
                <a:spcPct val="110000"/>
              </a:lnSpc>
              <a:spcBef>
                <a:spcPct val="20000"/>
              </a:spcBef>
              <a:spcAft>
                <a:spcPct val="0"/>
              </a:spcAft>
              <a:buChar char="•"/>
              <a:defRPr sz="1000">
                <a:solidFill>
                  <a:schemeClr val="bg2"/>
                </a:solidFill>
                <a:latin typeface="Verdana" pitchFamily="34" charset="0"/>
              </a:defRPr>
            </a:lvl8pPr>
            <a:lvl9pPr marL="3751737" indent="-220690" defTabSz="933337" eaLnBrk="0" fontAlgn="base" hangingPunct="0">
              <a:lnSpc>
                <a:spcPct val="110000"/>
              </a:lnSpc>
              <a:spcBef>
                <a:spcPct val="20000"/>
              </a:spcBef>
              <a:spcAft>
                <a:spcPct val="0"/>
              </a:spcAft>
              <a:buChar char="•"/>
              <a:defRPr sz="1000">
                <a:solidFill>
                  <a:schemeClr val="bg2"/>
                </a:solidFill>
                <a:latin typeface="Verdana" pitchFamily="34" charset="0"/>
              </a:defRPr>
            </a:lvl9pPr>
          </a:lstStyle>
          <a:p>
            <a:pPr marL="0" marR="0" lvl="0" indent="0" algn="r" defTabSz="933337" rtl="0" eaLnBrk="1" fontAlgn="base" latinLnBrk="0" hangingPunct="1">
              <a:lnSpc>
                <a:spcPct val="100000"/>
              </a:lnSpc>
              <a:spcBef>
                <a:spcPct val="0"/>
              </a:spcBef>
              <a:spcAft>
                <a:spcPct val="0"/>
              </a:spcAft>
              <a:buClrTx/>
              <a:buSzTx/>
              <a:buFontTx/>
              <a:buNone/>
              <a:tabLst/>
              <a:defRPr/>
            </a:pPr>
            <a:fld id="{DFA22C18-E908-4DD0-8C4E-E95DC222AE71}" type="slidenum">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3337" rtl="0" eaLnBrk="1" fontAlgn="base" latinLnBrk="0" hangingPunct="1">
                <a:lnSpc>
                  <a:spcPct val="100000"/>
                </a:lnSpc>
                <a:spcBef>
                  <a:spcPct val="0"/>
                </a:spcBef>
                <a:spcAft>
                  <a:spcPct val="0"/>
                </a:spcAft>
                <a:buClrTx/>
                <a:buSzTx/>
                <a:buFontTx/>
                <a:buNone/>
                <a:tabLst/>
                <a:defRPr/>
              </a:pPr>
              <a:t>8</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702616" y="4422131"/>
            <a:ext cx="5617870" cy="4188171"/>
          </a:xfrm>
          <a:noFill/>
        </p:spPr>
        <p:txBody>
          <a:bodyPr/>
          <a:lstStyle/>
          <a:p>
            <a:pPr eaLnBrk="1" hangingPunct="1"/>
            <a:endParaRPr lang="es-ES" dirty="0"/>
          </a:p>
        </p:txBody>
      </p:sp>
    </p:spTree>
    <p:extLst>
      <p:ext uri="{BB962C8B-B14F-4D97-AF65-F5344CB8AC3E}">
        <p14:creationId xmlns:p14="http://schemas.microsoft.com/office/powerpoint/2010/main" val="1637014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12</a:t>
            </a:fld>
            <a:endParaRPr lang="en-US"/>
          </a:p>
        </p:txBody>
      </p:sp>
    </p:spTree>
    <p:extLst>
      <p:ext uri="{BB962C8B-B14F-4D97-AF65-F5344CB8AC3E}">
        <p14:creationId xmlns:p14="http://schemas.microsoft.com/office/powerpoint/2010/main" val="37711102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8.png"/><Relationship Id="rId3" Type="http://schemas.openxmlformats.org/officeDocument/2006/relationships/image" Target="../media/image30.png"/><Relationship Id="rId21" Type="http://schemas.openxmlformats.org/officeDocument/2006/relationships/image" Target="../media/image44.png"/><Relationship Id="rId7" Type="http://schemas.openxmlformats.org/officeDocument/2006/relationships/image" Target="../media/image7.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7.png"/><Relationship Id="rId2" Type="http://schemas.openxmlformats.org/officeDocument/2006/relationships/image" Target="../media/image29.jpeg"/><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34.png"/><Relationship Id="rId24" Type="http://schemas.openxmlformats.org/officeDocument/2006/relationships/image" Target="../media/image46.png"/><Relationship Id="rId5" Type="http://schemas.openxmlformats.org/officeDocument/2006/relationships/image" Target="../media/image5.png"/><Relationship Id="rId15" Type="http://schemas.openxmlformats.org/officeDocument/2006/relationships/image" Target="../media/image38.png"/><Relationship Id="rId23" Type="http://schemas.openxmlformats.org/officeDocument/2006/relationships/image" Target="../media/image23.png"/><Relationship Id="rId28" Type="http://schemas.openxmlformats.org/officeDocument/2006/relationships/image" Target="../media/image2.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31.png"/><Relationship Id="rId9" Type="http://schemas.openxmlformats.org/officeDocument/2006/relationships/image" Target="../media/image9.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4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7.png"/><Relationship Id="rId3" Type="http://schemas.openxmlformats.org/officeDocument/2006/relationships/image" Target="../media/image28.png"/><Relationship Id="rId21" Type="http://schemas.openxmlformats.org/officeDocument/2006/relationships/image" Target="../media/image43.png"/><Relationship Id="rId7" Type="http://schemas.openxmlformats.org/officeDocument/2006/relationships/image" Target="../media/image6.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6.png"/><Relationship Id="rId2" Type="http://schemas.openxmlformats.org/officeDocument/2006/relationships/image" Target="../media/image50.jpeg"/><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33.png"/><Relationship Id="rId24" Type="http://schemas.openxmlformats.org/officeDocument/2006/relationships/image" Target="../media/image23.png"/><Relationship Id="rId5" Type="http://schemas.openxmlformats.org/officeDocument/2006/relationships/image" Target="../media/image31.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49.png"/><Relationship Id="rId10" Type="http://schemas.openxmlformats.org/officeDocument/2006/relationships/image" Target="../media/image9.png"/><Relationship Id="rId19"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2.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55.jpe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7.png"/><Relationship Id="rId3" Type="http://schemas.openxmlformats.org/officeDocument/2006/relationships/image" Target="../media/image28.png"/><Relationship Id="rId21" Type="http://schemas.openxmlformats.org/officeDocument/2006/relationships/image" Target="../media/image43.png"/><Relationship Id="rId7" Type="http://schemas.openxmlformats.org/officeDocument/2006/relationships/image" Target="../media/image6.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6.png"/><Relationship Id="rId2" Type="http://schemas.openxmlformats.org/officeDocument/2006/relationships/image" Target="../media/image51.jpg"/><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33.png"/><Relationship Id="rId24" Type="http://schemas.openxmlformats.org/officeDocument/2006/relationships/image" Target="../media/image23.png"/><Relationship Id="rId5" Type="http://schemas.openxmlformats.org/officeDocument/2006/relationships/image" Target="../media/image31.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49.png"/><Relationship Id="rId10" Type="http://schemas.openxmlformats.org/officeDocument/2006/relationships/image" Target="../media/image9.png"/><Relationship Id="rId19"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2.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26" Type="http://schemas.openxmlformats.org/officeDocument/2006/relationships/image" Target="../media/image80.png"/><Relationship Id="rId3" Type="http://schemas.openxmlformats.org/officeDocument/2006/relationships/image" Target="../media/image84.png"/><Relationship Id="rId21" Type="http://schemas.openxmlformats.org/officeDocument/2006/relationships/image" Target="../media/image75.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5" Type="http://schemas.openxmlformats.org/officeDocument/2006/relationships/image" Target="../media/image79.png"/><Relationship Id="rId2" Type="http://schemas.openxmlformats.org/officeDocument/2006/relationships/image" Target="../media/image83.jpeg"/><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Master" Target="../slideMasters/slideMaster5.xml"/><Relationship Id="rId6" Type="http://schemas.openxmlformats.org/officeDocument/2006/relationships/image" Target="../media/image60.png"/><Relationship Id="rId11" Type="http://schemas.openxmlformats.org/officeDocument/2006/relationships/image" Target="../media/image65.png"/><Relationship Id="rId24" Type="http://schemas.openxmlformats.org/officeDocument/2006/relationships/image" Target="../media/image78.png"/><Relationship Id="rId5" Type="http://schemas.openxmlformats.org/officeDocument/2006/relationships/image" Target="../media/image59.png"/><Relationship Id="rId15" Type="http://schemas.openxmlformats.org/officeDocument/2006/relationships/image" Target="../media/image69.png"/><Relationship Id="rId23" Type="http://schemas.openxmlformats.org/officeDocument/2006/relationships/image" Target="../media/image77.png"/><Relationship Id="rId28" Type="http://schemas.openxmlformats.org/officeDocument/2006/relationships/image" Target="../media/image82.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85.png"/><Relationship Id="rId9" Type="http://schemas.openxmlformats.org/officeDocument/2006/relationships/image" Target="../media/image63.png"/><Relationship Id="rId14" Type="http://schemas.openxmlformats.org/officeDocument/2006/relationships/image" Target="../media/image68.png"/><Relationship Id="rId22" Type="http://schemas.openxmlformats.org/officeDocument/2006/relationships/image" Target="../media/image76.png"/><Relationship Id="rId27" Type="http://schemas.openxmlformats.org/officeDocument/2006/relationships/image" Target="../media/image8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7.png"/><Relationship Id="rId3" Type="http://schemas.openxmlformats.org/officeDocument/2006/relationships/image" Target="../media/image28.png"/><Relationship Id="rId21" Type="http://schemas.openxmlformats.org/officeDocument/2006/relationships/image" Target="../media/image43.png"/><Relationship Id="rId7" Type="http://schemas.openxmlformats.org/officeDocument/2006/relationships/image" Target="../media/image6.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6.png"/><Relationship Id="rId2" Type="http://schemas.openxmlformats.org/officeDocument/2006/relationships/image" Target="../media/image52.jpeg"/><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33.png"/><Relationship Id="rId24" Type="http://schemas.openxmlformats.org/officeDocument/2006/relationships/image" Target="../media/image23.png"/><Relationship Id="rId5" Type="http://schemas.openxmlformats.org/officeDocument/2006/relationships/image" Target="../media/image31.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49.png"/><Relationship Id="rId10" Type="http://schemas.openxmlformats.org/officeDocument/2006/relationships/image" Target="../media/image9.png"/><Relationship Id="rId19"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2.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4.png"/><Relationship Id="rId18" Type="http://schemas.openxmlformats.org/officeDocument/2006/relationships/image" Target="../media/image98.png"/><Relationship Id="rId3" Type="http://schemas.openxmlformats.org/officeDocument/2006/relationships/image" Target="../media/image87.png"/><Relationship Id="rId7" Type="http://schemas.openxmlformats.org/officeDocument/2006/relationships/image" Target="../media/image7.png"/><Relationship Id="rId12" Type="http://schemas.openxmlformats.org/officeDocument/2006/relationships/image" Target="../media/image93.png"/><Relationship Id="rId17" Type="http://schemas.openxmlformats.org/officeDocument/2006/relationships/image" Target="../media/image97.png"/><Relationship Id="rId2" Type="http://schemas.openxmlformats.org/officeDocument/2006/relationships/image" Target="../media/image86.png"/><Relationship Id="rId16" Type="http://schemas.openxmlformats.org/officeDocument/2006/relationships/image" Target="../media/image18.png"/><Relationship Id="rId20" Type="http://schemas.openxmlformats.org/officeDocument/2006/relationships/image" Target="../media/image100.png"/><Relationship Id="rId1" Type="http://schemas.openxmlformats.org/officeDocument/2006/relationships/slideMaster" Target="../slideMasters/slideMaster5.xml"/><Relationship Id="rId6" Type="http://schemas.openxmlformats.org/officeDocument/2006/relationships/image" Target="../media/image63.png"/><Relationship Id="rId11" Type="http://schemas.openxmlformats.org/officeDocument/2006/relationships/image" Target="../media/image92.png"/><Relationship Id="rId5" Type="http://schemas.openxmlformats.org/officeDocument/2006/relationships/image" Target="../media/image89.png"/><Relationship Id="rId15" Type="http://schemas.openxmlformats.org/officeDocument/2006/relationships/image" Target="../media/image96.png"/><Relationship Id="rId10" Type="http://schemas.openxmlformats.org/officeDocument/2006/relationships/image" Target="../media/image11.png"/><Relationship Id="rId19" Type="http://schemas.openxmlformats.org/officeDocument/2006/relationships/image" Target="../media/image99.png"/><Relationship Id="rId4" Type="http://schemas.openxmlformats.org/officeDocument/2006/relationships/image" Target="../media/image88.png"/><Relationship Id="rId9" Type="http://schemas.openxmlformats.org/officeDocument/2006/relationships/image" Target="../media/image91.png"/><Relationship Id="rId14" Type="http://schemas.openxmlformats.org/officeDocument/2006/relationships/image" Target="../media/image9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5.jpeg"/><Relationship Id="rId1" Type="http://schemas.openxmlformats.org/officeDocument/2006/relationships/slideMaster" Target="../slideMasters/slideMaster6.xml"/><Relationship Id="rId5" Type="http://schemas.openxmlformats.org/officeDocument/2006/relationships/image" Target="../media/image103.emf"/><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5.jpeg"/><Relationship Id="rId1" Type="http://schemas.openxmlformats.org/officeDocument/2006/relationships/slideMaster" Target="../slideMasters/slideMaster7.xml"/><Relationship Id="rId5" Type="http://schemas.openxmlformats.org/officeDocument/2006/relationships/image" Target="../media/image103.emf"/><Relationship Id="rId4"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04.png"/><Relationship Id="rId18" Type="http://schemas.openxmlformats.org/officeDocument/2006/relationships/image" Target="../media/image105.png"/><Relationship Id="rId26" Type="http://schemas.openxmlformats.org/officeDocument/2006/relationships/image" Target="../media/image108.png"/><Relationship Id="rId3" Type="http://schemas.openxmlformats.org/officeDocument/2006/relationships/image" Target="../media/image28.png"/><Relationship Id="rId21" Type="http://schemas.openxmlformats.org/officeDocument/2006/relationships/image" Target="../media/image106.png"/><Relationship Id="rId7" Type="http://schemas.openxmlformats.org/officeDocument/2006/relationships/image" Target="../media/image4.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89.png"/><Relationship Id="rId2" Type="http://schemas.openxmlformats.org/officeDocument/2006/relationships/image" Target="../media/image55.jpe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111.png"/><Relationship Id="rId1" Type="http://schemas.openxmlformats.org/officeDocument/2006/relationships/slideMaster" Target="../slideMasters/slideMaster8.xml"/><Relationship Id="rId6" Type="http://schemas.openxmlformats.org/officeDocument/2006/relationships/image" Target="../media/image3.png"/><Relationship Id="rId11" Type="http://schemas.openxmlformats.org/officeDocument/2006/relationships/image" Target="../media/image11.png"/><Relationship Id="rId24" Type="http://schemas.openxmlformats.org/officeDocument/2006/relationships/image" Target="../media/image107.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22.png"/><Relationship Id="rId28" Type="http://schemas.openxmlformats.org/officeDocument/2006/relationships/image" Target="../media/image110.emf"/><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13.png"/><Relationship Id="rId9" Type="http://schemas.openxmlformats.org/officeDocument/2006/relationships/image" Target="../media/image10.png"/><Relationship Id="rId14" Type="http://schemas.openxmlformats.org/officeDocument/2006/relationships/image" Target="../media/image14.png"/><Relationship Id="rId22" Type="http://schemas.openxmlformats.org/officeDocument/2006/relationships/image" Target="../media/image63.png"/><Relationship Id="rId27" Type="http://schemas.openxmlformats.org/officeDocument/2006/relationships/image" Target="../media/image109.png"/><Relationship Id="rId30" Type="http://schemas.openxmlformats.org/officeDocument/2006/relationships/image" Target="../media/image112.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5.jpeg"/><Relationship Id="rId1" Type="http://schemas.openxmlformats.org/officeDocument/2006/relationships/slideMaster" Target="../slideMasters/slideMaster9.xml"/><Relationship Id="rId5" Type="http://schemas.openxmlformats.org/officeDocument/2006/relationships/image" Target="../media/image103.emf"/><Relationship Id="rId4" Type="http://schemas.openxmlformats.org/officeDocument/2006/relationships/image" Target="../media/image1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5.jpg"/><Relationship Id="rId1" Type="http://schemas.openxmlformats.org/officeDocument/2006/relationships/slideMaster" Target="../slideMasters/slideMaster9.xml"/><Relationship Id="rId5" Type="http://schemas.openxmlformats.org/officeDocument/2006/relationships/image" Target="../media/image103.emf"/><Relationship Id="rId4" Type="http://schemas.openxmlformats.org/officeDocument/2006/relationships/image" Target="../media/image11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8.png"/><Relationship Id="rId3" Type="http://schemas.openxmlformats.org/officeDocument/2006/relationships/image" Target="../media/image30.png"/><Relationship Id="rId21" Type="http://schemas.openxmlformats.org/officeDocument/2006/relationships/image" Target="../media/image44.png"/><Relationship Id="rId7" Type="http://schemas.openxmlformats.org/officeDocument/2006/relationships/image" Target="../media/image7.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7.png"/><Relationship Id="rId2" Type="http://schemas.openxmlformats.org/officeDocument/2006/relationships/image" Target="../media/image29.jpeg"/><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28.png"/><Relationship Id="rId1" Type="http://schemas.openxmlformats.org/officeDocument/2006/relationships/slideMaster" Target="../slideMasters/slideMaster10.xml"/><Relationship Id="rId6" Type="http://schemas.openxmlformats.org/officeDocument/2006/relationships/image" Target="../media/image6.png"/><Relationship Id="rId11" Type="http://schemas.openxmlformats.org/officeDocument/2006/relationships/image" Target="../media/image34.png"/><Relationship Id="rId24" Type="http://schemas.openxmlformats.org/officeDocument/2006/relationships/image" Target="../media/image46.png"/><Relationship Id="rId5" Type="http://schemas.openxmlformats.org/officeDocument/2006/relationships/image" Target="../media/image5.png"/><Relationship Id="rId15" Type="http://schemas.openxmlformats.org/officeDocument/2006/relationships/image" Target="../media/image38.png"/><Relationship Id="rId23" Type="http://schemas.openxmlformats.org/officeDocument/2006/relationships/image" Target="../media/image23.png"/><Relationship Id="rId28" Type="http://schemas.openxmlformats.org/officeDocument/2006/relationships/image" Target="../media/image2.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31.png"/><Relationship Id="rId9" Type="http://schemas.openxmlformats.org/officeDocument/2006/relationships/image" Target="../media/image9.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49.pn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7.png"/><Relationship Id="rId3" Type="http://schemas.openxmlformats.org/officeDocument/2006/relationships/image" Target="../media/image28.png"/><Relationship Id="rId21" Type="http://schemas.openxmlformats.org/officeDocument/2006/relationships/image" Target="../media/image43.png"/><Relationship Id="rId7" Type="http://schemas.openxmlformats.org/officeDocument/2006/relationships/image" Target="../media/image6.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6.png"/><Relationship Id="rId2" Type="http://schemas.openxmlformats.org/officeDocument/2006/relationships/image" Target="../media/image50.jpeg"/><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2.png"/><Relationship Id="rId1" Type="http://schemas.openxmlformats.org/officeDocument/2006/relationships/slideMaster" Target="../slideMasters/slideMaster10.xml"/><Relationship Id="rId6" Type="http://schemas.openxmlformats.org/officeDocument/2006/relationships/image" Target="../media/image5.png"/><Relationship Id="rId11" Type="http://schemas.openxmlformats.org/officeDocument/2006/relationships/image" Target="../media/image33.png"/><Relationship Id="rId24" Type="http://schemas.openxmlformats.org/officeDocument/2006/relationships/image" Target="../media/image23.png"/><Relationship Id="rId5" Type="http://schemas.openxmlformats.org/officeDocument/2006/relationships/image" Target="../media/image31.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49.png"/><Relationship Id="rId10" Type="http://schemas.openxmlformats.org/officeDocument/2006/relationships/image" Target="../media/image9.png"/><Relationship Id="rId19"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2.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8.pn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7.png"/><Relationship Id="rId3" Type="http://schemas.openxmlformats.org/officeDocument/2006/relationships/image" Target="../media/image28.png"/><Relationship Id="rId21" Type="http://schemas.openxmlformats.org/officeDocument/2006/relationships/image" Target="../media/image43.png"/><Relationship Id="rId7" Type="http://schemas.openxmlformats.org/officeDocument/2006/relationships/image" Target="../media/image6.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6.png"/><Relationship Id="rId2" Type="http://schemas.openxmlformats.org/officeDocument/2006/relationships/image" Target="../media/image51.jpg"/><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2.png"/><Relationship Id="rId1" Type="http://schemas.openxmlformats.org/officeDocument/2006/relationships/slideMaster" Target="../slideMasters/slideMaster10.xml"/><Relationship Id="rId6" Type="http://schemas.openxmlformats.org/officeDocument/2006/relationships/image" Target="../media/image5.png"/><Relationship Id="rId11" Type="http://schemas.openxmlformats.org/officeDocument/2006/relationships/image" Target="../media/image33.png"/><Relationship Id="rId24" Type="http://schemas.openxmlformats.org/officeDocument/2006/relationships/image" Target="../media/image23.png"/><Relationship Id="rId5" Type="http://schemas.openxmlformats.org/officeDocument/2006/relationships/image" Target="../media/image31.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49.png"/><Relationship Id="rId10" Type="http://schemas.openxmlformats.org/officeDocument/2006/relationships/image" Target="../media/image9.png"/><Relationship Id="rId19"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2.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8.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7.png"/><Relationship Id="rId3" Type="http://schemas.openxmlformats.org/officeDocument/2006/relationships/image" Target="../media/image28.png"/><Relationship Id="rId21" Type="http://schemas.openxmlformats.org/officeDocument/2006/relationships/image" Target="../media/image43.png"/><Relationship Id="rId7" Type="http://schemas.openxmlformats.org/officeDocument/2006/relationships/image" Target="../media/image6.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6.png"/><Relationship Id="rId2" Type="http://schemas.openxmlformats.org/officeDocument/2006/relationships/image" Target="../media/image52.jpeg"/><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2.png"/><Relationship Id="rId1" Type="http://schemas.openxmlformats.org/officeDocument/2006/relationships/slideMaster" Target="../slideMasters/slideMaster10.xml"/><Relationship Id="rId6" Type="http://schemas.openxmlformats.org/officeDocument/2006/relationships/image" Target="../media/image5.png"/><Relationship Id="rId11" Type="http://schemas.openxmlformats.org/officeDocument/2006/relationships/image" Target="../media/image33.png"/><Relationship Id="rId24" Type="http://schemas.openxmlformats.org/officeDocument/2006/relationships/image" Target="../media/image23.png"/><Relationship Id="rId5" Type="http://schemas.openxmlformats.org/officeDocument/2006/relationships/image" Target="../media/image31.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49.png"/><Relationship Id="rId10" Type="http://schemas.openxmlformats.org/officeDocument/2006/relationships/image" Target="../media/image9.png"/><Relationship Id="rId19"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2.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grpSp>
        <p:nvGrpSpPr>
          <p:cNvPr id="63" name="Group 122">
            <a:extLst>
              <a:ext uri="{FF2B5EF4-FFF2-40B4-BE49-F238E27FC236}">
                <a16:creationId xmlns:a16="http://schemas.microsoft.com/office/drawing/2014/main" id="{440BF7BC-B34F-4433-92C7-6C44753A6C69}"/>
              </a:ext>
            </a:extLst>
          </p:cNvPr>
          <p:cNvGrpSpPr/>
          <p:nvPr userDrawn="1"/>
        </p:nvGrpSpPr>
        <p:grpSpPr>
          <a:xfrm>
            <a:off x="226800" y="6573600"/>
            <a:ext cx="9280800" cy="144000"/>
            <a:chOff x="226688" y="6572055"/>
            <a:chExt cx="9280921" cy="144114"/>
          </a:xfrm>
        </p:grpSpPr>
        <p:pic>
          <p:nvPicPr>
            <p:cNvPr id="64" name="Picture 123" descr="at.png">
              <a:extLst>
                <a:ext uri="{FF2B5EF4-FFF2-40B4-BE49-F238E27FC236}">
                  <a16:creationId xmlns:a16="http://schemas.microsoft.com/office/drawing/2014/main" id="{D3886876-46B4-435E-815C-C4EE1E0CE18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65" name="Picture 124" descr="be.png">
              <a:extLst>
                <a:ext uri="{FF2B5EF4-FFF2-40B4-BE49-F238E27FC236}">
                  <a16:creationId xmlns:a16="http://schemas.microsoft.com/office/drawing/2014/main" id="{DD097B1D-FB4D-4BAB-84C4-401861A41EF4}"/>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66" name="Picture 125" descr="ch.png">
              <a:extLst>
                <a:ext uri="{FF2B5EF4-FFF2-40B4-BE49-F238E27FC236}">
                  <a16:creationId xmlns:a16="http://schemas.microsoft.com/office/drawing/2014/main" id="{AE740CFC-D88F-4662-B272-2A11625ED38B}"/>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67" name="Picture 126" descr="cz.png">
              <a:extLst>
                <a:ext uri="{FF2B5EF4-FFF2-40B4-BE49-F238E27FC236}">
                  <a16:creationId xmlns:a16="http://schemas.microsoft.com/office/drawing/2014/main" id="{D12ABF30-9824-44B3-9630-55F4C9625ED1}"/>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68" name="Picture 127" descr="de.png">
              <a:extLst>
                <a:ext uri="{FF2B5EF4-FFF2-40B4-BE49-F238E27FC236}">
                  <a16:creationId xmlns:a16="http://schemas.microsoft.com/office/drawing/2014/main" id="{852E59E1-4F9F-4320-B851-06A76A18F5B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69" name="Picture 128" descr="dk.png">
              <a:extLst>
                <a:ext uri="{FF2B5EF4-FFF2-40B4-BE49-F238E27FC236}">
                  <a16:creationId xmlns:a16="http://schemas.microsoft.com/office/drawing/2014/main" id="{D35497CD-9E6C-4B09-9009-97F8A8EB5720}"/>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70" name="Picture 129" descr="ee.png">
              <a:extLst>
                <a:ext uri="{FF2B5EF4-FFF2-40B4-BE49-F238E27FC236}">
                  <a16:creationId xmlns:a16="http://schemas.microsoft.com/office/drawing/2014/main" id="{DF217C9F-172F-4E9E-9A66-A7CD967D53D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71" name="Picture 130" descr="es.png">
              <a:extLst>
                <a:ext uri="{FF2B5EF4-FFF2-40B4-BE49-F238E27FC236}">
                  <a16:creationId xmlns:a16="http://schemas.microsoft.com/office/drawing/2014/main" id="{66FCB59D-3062-4757-8BFB-22C932BC533E}"/>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72" name="Picture 131" descr="fi.png">
              <a:extLst>
                <a:ext uri="{FF2B5EF4-FFF2-40B4-BE49-F238E27FC236}">
                  <a16:creationId xmlns:a16="http://schemas.microsoft.com/office/drawing/2014/main" id="{857FBF31-3267-4A85-B93D-D5F66D46558E}"/>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73" name="Picture 132" descr="fr.png">
              <a:extLst>
                <a:ext uri="{FF2B5EF4-FFF2-40B4-BE49-F238E27FC236}">
                  <a16:creationId xmlns:a16="http://schemas.microsoft.com/office/drawing/2014/main" id="{AC3AC60A-A22A-4771-BBEA-4A4A79EA81E8}"/>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74" name="Picture 133" descr="gr.png">
              <a:extLst>
                <a:ext uri="{FF2B5EF4-FFF2-40B4-BE49-F238E27FC236}">
                  <a16:creationId xmlns:a16="http://schemas.microsoft.com/office/drawing/2014/main" id="{95C7D437-D0D4-4871-A7A9-4FB01C49B75A}"/>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75" name="Picture 134" descr="hu.png">
              <a:extLst>
                <a:ext uri="{FF2B5EF4-FFF2-40B4-BE49-F238E27FC236}">
                  <a16:creationId xmlns:a16="http://schemas.microsoft.com/office/drawing/2014/main" id="{9AA03365-688C-4189-9CF4-77654972D247}"/>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76" name="Picture 135" descr="ie.png">
              <a:extLst>
                <a:ext uri="{FF2B5EF4-FFF2-40B4-BE49-F238E27FC236}">
                  <a16:creationId xmlns:a16="http://schemas.microsoft.com/office/drawing/2014/main" id="{FB0E5814-0AB6-4AC5-9674-4C73FE8D7A47}"/>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77" name="Picture 136" descr="it.png">
              <a:extLst>
                <a:ext uri="{FF2B5EF4-FFF2-40B4-BE49-F238E27FC236}">
                  <a16:creationId xmlns:a16="http://schemas.microsoft.com/office/drawing/2014/main" id="{DC3DD283-869F-47D0-A48A-4F1B3DCD8986}"/>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78" name="Picture 137" descr="lu.png">
              <a:extLst>
                <a:ext uri="{FF2B5EF4-FFF2-40B4-BE49-F238E27FC236}">
                  <a16:creationId xmlns:a16="http://schemas.microsoft.com/office/drawing/2014/main" id="{85D43585-9A22-4D20-8F48-346B16189B0A}"/>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79" name="Picture 138" descr="nl.png">
              <a:extLst>
                <a:ext uri="{FF2B5EF4-FFF2-40B4-BE49-F238E27FC236}">
                  <a16:creationId xmlns:a16="http://schemas.microsoft.com/office/drawing/2014/main" id="{237E0A86-2B7A-4934-A712-1A7DAA2F0D00}"/>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80" name="Picture 139" descr="no.png">
              <a:extLst>
                <a:ext uri="{FF2B5EF4-FFF2-40B4-BE49-F238E27FC236}">
                  <a16:creationId xmlns:a16="http://schemas.microsoft.com/office/drawing/2014/main" id="{BA522E5F-812F-441E-8D49-50204B024AC1}"/>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81" name="Picture 140" descr="pl.png">
              <a:extLst>
                <a:ext uri="{FF2B5EF4-FFF2-40B4-BE49-F238E27FC236}">
                  <a16:creationId xmlns:a16="http://schemas.microsoft.com/office/drawing/2014/main" id="{5C25A66E-F50A-4AC7-AE2A-253DC36475C8}"/>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82" name="Picture 141" descr="pt.png">
              <a:extLst>
                <a:ext uri="{FF2B5EF4-FFF2-40B4-BE49-F238E27FC236}">
                  <a16:creationId xmlns:a16="http://schemas.microsoft.com/office/drawing/2014/main" id="{871FA8BE-D304-45C2-AC4E-787E09F29B54}"/>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83" name="Picture 142" descr="ro.png">
              <a:extLst>
                <a:ext uri="{FF2B5EF4-FFF2-40B4-BE49-F238E27FC236}">
                  <a16:creationId xmlns:a16="http://schemas.microsoft.com/office/drawing/2014/main" id="{C4853C68-B8CF-4FE0-83DC-780A83386663}"/>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84" name="Picture 143" descr="se.png">
              <a:extLst>
                <a:ext uri="{FF2B5EF4-FFF2-40B4-BE49-F238E27FC236}">
                  <a16:creationId xmlns:a16="http://schemas.microsoft.com/office/drawing/2014/main" id="{1E1D2C75-A8F1-432D-B413-3E29B7CA88C9}"/>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85" name="Picture 144" descr="uk.png">
              <a:extLst>
                <a:ext uri="{FF2B5EF4-FFF2-40B4-BE49-F238E27FC236}">
                  <a16:creationId xmlns:a16="http://schemas.microsoft.com/office/drawing/2014/main" id="{F0D1B348-FFED-48BE-B0F9-D78EE5FE9E6C}"/>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86" name="Picture 145" descr="ca.png">
              <a:extLst>
                <a:ext uri="{FF2B5EF4-FFF2-40B4-BE49-F238E27FC236}">
                  <a16:creationId xmlns:a16="http://schemas.microsoft.com/office/drawing/2014/main" id="{5B719153-ECAB-4C91-A5DA-A5770D2A4790}"/>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87" name="Picture 146">
              <a:extLst>
                <a:ext uri="{FF2B5EF4-FFF2-40B4-BE49-F238E27FC236}">
                  <a16:creationId xmlns:a16="http://schemas.microsoft.com/office/drawing/2014/main" id="{05FC866A-66E0-4D16-B82F-F2A39DF75C1A}"/>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88" name="Picture 147" descr="si.png">
              <a:extLst>
                <a:ext uri="{FF2B5EF4-FFF2-40B4-BE49-F238E27FC236}">
                  <a16:creationId xmlns:a16="http://schemas.microsoft.com/office/drawing/2014/main" id="{DDA4AA46-85CD-455A-88E6-E55FBA6A29EB}"/>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5" name="Picture 5">
            <a:extLst>
              <a:ext uri="{FF2B5EF4-FFF2-40B4-BE49-F238E27FC236}">
                <a16:creationId xmlns:a16="http://schemas.microsoft.com/office/drawing/2014/main" id="{83D8EFE9-2B65-41B7-8890-FC741C413786}"/>
              </a:ext>
            </a:extLst>
          </p:cNvPr>
          <p:cNvPicPr>
            <a:picLocks/>
          </p:cNvPicPr>
          <p:nvPr userDrawn="1"/>
        </p:nvPicPr>
        <p:blipFill>
          <a:blip r:embed="rId28" cstate="email">
            <a:extLst>
              <a:ext uri="{28A0092B-C50C-407E-A947-70E740481C1C}">
                <a14:useLocalDpi xmlns:a14="http://schemas.microsoft.com/office/drawing/2010/main" val="0"/>
              </a:ext>
            </a:extLst>
          </a:blip>
          <a:stretch>
            <a:fillRect/>
          </a:stretch>
        </p:blipFill>
        <p:spPr>
          <a:xfrm>
            <a:off x="10342800" y="6584400"/>
            <a:ext cx="1641396" cy="104400"/>
          </a:xfrm>
          <a:prstGeom prst="rect">
            <a:avLst/>
          </a:prstGeom>
        </p:spPr>
      </p:pic>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500" fill="hold"/>
                                        <p:tgtEl>
                                          <p:spTgt spid="63"/>
                                        </p:tgtEl>
                                        <p:attrNameLst>
                                          <p:attrName>ppt_x</p:attrName>
                                        </p:attrNameLst>
                                      </p:cBhvr>
                                      <p:tavLst>
                                        <p:tav tm="0">
                                          <p:val>
                                            <p:strVal val="0-#ppt_w/2"/>
                                          </p:val>
                                        </p:tav>
                                        <p:tav tm="100000">
                                          <p:val>
                                            <p:strVal val="#ppt_x"/>
                                          </p:val>
                                        </p:tav>
                                      </p:tavLst>
                                    </p:anim>
                                    <p:anim calcmode="lin" valueType="num">
                                      <p:cBhvr additive="base">
                                        <p:cTn id="8" dur="1500" fill="hold"/>
                                        <p:tgtEl>
                                          <p:spTgt spid="6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2000"/>
                            </p:stCondLst>
                            <p:childTnLst>
                              <p:par>
                                <p:cTn id="14" presetID="2" presetClass="entr" presetSubtype="12" accel="100000"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3000"/>
                            </p:stCondLst>
                            <p:childTnLst>
                              <p:par>
                                <p:cTn id="23" presetID="18" presetClass="entr" presetSubtype="3" fill="hold" nodeType="after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strips(upRight)">
                                      <p:cBhvr>
                                        <p:cTn id="25"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20420807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4150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603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87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62447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7652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82704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5958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8551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593121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14741237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624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609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3196274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121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grpSp>
        <p:nvGrpSpPr>
          <p:cNvPr id="63" name="Group 122">
            <a:extLst>
              <a:ext uri="{FF2B5EF4-FFF2-40B4-BE49-F238E27FC236}">
                <a16:creationId xmlns:a16="http://schemas.microsoft.com/office/drawing/2014/main" id="{E59789FD-0EA2-4C0F-A892-2BD716E05C8D}"/>
              </a:ext>
            </a:extLst>
          </p:cNvPr>
          <p:cNvGrpSpPr/>
          <p:nvPr userDrawn="1"/>
        </p:nvGrpSpPr>
        <p:grpSpPr>
          <a:xfrm>
            <a:off x="226800" y="6573600"/>
            <a:ext cx="9280800" cy="144000"/>
            <a:chOff x="226688" y="6572055"/>
            <a:chExt cx="9280921" cy="144114"/>
          </a:xfrm>
        </p:grpSpPr>
        <p:pic>
          <p:nvPicPr>
            <p:cNvPr id="92" name="Picture 123" descr="at.png">
              <a:extLst>
                <a:ext uri="{FF2B5EF4-FFF2-40B4-BE49-F238E27FC236}">
                  <a16:creationId xmlns:a16="http://schemas.microsoft.com/office/drawing/2014/main" id="{E0204FF9-5EFA-4CD2-8E80-05FEA2DA4FC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94" name="Picture 124" descr="be.png">
              <a:extLst>
                <a:ext uri="{FF2B5EF4-FFF2-40B4-BE49-F238E27FC236}">
                  <a16:creationId xmlns:a16="http://schemas.microsoft.com/office/drawing/2014/main" id="{AD0FBA18-1F11-4311-8CBB-B541FEF62A4A}"/>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95" name="Picture 125" descr="ch.png">
              <a:extLst>
                <a:ext uri="{FF2B5EF4-FFF2-40B4-BE49-F238E27FC236}">
                  <a16:creationId xmlns:a16="http://schemas.microsoft.com/office/drawing/2014/main" id="{C8BADCDB-CFF6-4A9A-96EF-0A98035877DF}"/>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96" name="Picture 126" descr="cz.png">
              <a:extLst>
                <a:ext uri="{FF2B5EF4-FFF2-40B4-BE49-F238E27FC236}">
                  <a16:creationId xmlns:a16="http://schemas.microsoft.com/office/drawing/2014/main" id="{93D9E1DC-B125-4ADB-9C4C-F81018E26E1A}"/>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97" name="Picture 127" descr="de.png">
              <a:extLst>
                <a:ext uri="{FF2B5EF4-FFF2-40B4-BE49-F238E27FC236}">
                  <a16:creationId xmlns:a16="http://schemas.microsoft.com/office/drawing/2014/main" id="{8A830C3F-B2B6-4DD9-9410-D6D37F1F548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98" name="Picture 128" descr="dk.png">
              <a:extLst>
                <a:ext uri="{FF2B5EF4-FFF2-40B4-BE49-F238E27FC236}">
                  <a16:creationId xmlns:a16="http://schemas.microsoft.com/office/drawing/2014/main" id="{2101810F-B79F-4218-9079-467E033D6224}"/>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99" name="Picture 129" descr="ee.png">
              <a:extLst>
                <a:ext uri="{FF2B5EF4-FFF2-40B4-BE49-F238E27FC236}">
                  <a16:creationId xmlns:a16="http://schemas.microsoft.com/office/drawing/2014/main" id="{9E6C0BB8-FC17-4A30-B2A2-86641B275B5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00" name="Picture 130" descr="es.png">
              <a:extLst>
                <a:ext uri="{FF2B5EF4-FFF2-40B4-BE49-F238E27FC236}">
                  <a16:creationId xmlns:a16="http://schemas.microsoft.com/office/drawing/2014/main" id="{7B2C6903-C6B7-4024-9762-4E90682498C0}"/>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01" name="Picture 131" descr="fi.png">
              <a:extLst>
                <a:ext uri="{FF2B5EF4-FFF2-40B4-BE49-F238E27FC236}">
                  <a16:creationId xmlns:a16="http://schemas.microsoft.com/office/drawing/2014/main" id="{96EBEFBC-5962-42AE-87E1-59680768F9DB}"/>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02" name="Picture 132" descr="fr.png">
              <a:extLst>
                <a:ext uri="{FF2B5EF4-FFF2-40B4-BE49-F238E27FC236}">
                  <a16:creationId xmlns:a16="http://schemas.microsoft.com/office/drawing/2014/main" id="{216EEBCA-6382-4431-9DCB-EDBD004812A6}"/>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03" name="Picture 133" descr="gr.png">
              <a:extLst>
                <a:ext uri="{FF2B5EF4-FFF2-40B4-BE49-F238E27FC236}">
                  <a16:creationId xmlns:a16="http://schemas.microsoft.com/office/drawing/2014/main" id="{EF075456-921F-4F24-8D6C-BDBED624DE94}"/>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04" name="Picture 134" descr="hu.png">
              <a:extLst>
                <a:ext uri="{FF2B5EF4-FFF2-40B4-BE49-F238E27FC236}">
                  <a16:creationId xmlns:a16="http://schemas.microsoft.com/office/drawing/2014/main" id="{DF06615A-1C78-4FA9-B193-8782BD384825}"/>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05" name="Picture 135" descr="ie.png">
              <a:extLst>
                <a:ext uri="{FF2B5EF4-FFF2-40B4-BE49-F238E27FC236}">
                  <a16:creationId xmlns:a16="http://schemas.microsoft.com/office/drawing/2014/main" id="{8BABB360-2D81-4E2C-8FBF-2BE2EE986C0D}"/>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06" name="Picture 136" descr="it.png">
              <a:extLst>
                <a:ext uri="{FF2B5EF4-FFF2-40B4-BE49-F238E27FC236}">
                  <a16:creationId xmlns:a16="http://schemas.microsoft.com/office/drawing/2014/main" id="{D8241C33-42E8-47C2-B51A-D826A3179CFC}"/>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07" name="Picture 137" descr="lu.png">
              <a:extLst>
                <a:ext uri="{FF2B5EF4-FFF2-40B4-BE49-F238E27FC236}">
                  <a16:creationId xmlns:a16="http://schemas.microsoft.com/office/drawing/2014/main" id="{1271C06B-B89A-4EEB-AE76-F10694645F12}"/>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08" name="Picture 138" descr="nl.png">
              <a:extLst>
                <a:ext uri="{FF2B5EF4-FFF2-40B4-BE49-F238E27FC236}">
                  <a16:creationId xmlns:a16="http://schemas.microsoft.com/office/drawing/2014/main" id="{3095DA32-D902-4C89-93C7-48A327350A3F}"/>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09" name="Picture 139" descr="no.png">
              <a:extLst>
                <a:ext uri="{FF2B5EF4-FFF2-40B4-BE49-F238E27FC236}">
                  <a16:creationId xmlns:a16="http://schemas.microsoft.com/office/drawing/2014/main" id="{81D53F8D-AC71-48F5-B043-106884B496E0}"/>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10" name="Picture 140" descr="pl.png">
              <a:extLst>
                <a:ext uri="{FF2B5EF4-FFF2-40B4-BE49-F238E27FC236}">
                  <a16:creationId xmlns:a16="http://schemas.microsoft.com/office/drawing/2014/main" id="{3F32C7B2-83C6-4236-996B-74400A8C355A}"/>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11" name="Picture 141" descr="pt.png">
              <a:extLst>
                <a:ext uri="{FF2B5EF4-FFF2-40B4-BE49-F238E27FC236}">
                  <a16:creationId xmlns:a16="http://schemas.microsoft.com/office/drawing/2014/main" id="{2A42C3A9-2AE1-4193-848B-5443CBAB665E}"/>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12" name="Picture 142" descr="ro.png">
              <a:extLst>
                <a:ext uri="{FF2B5EF4-FFF2-40B4-BE49-F238E27FC236}">
                  <a16:creationId xmlns:a16="http://schemas.microsoft.com/office/drawing/2014/main" id="{0E37C70D-744A-42F6-A5E1-58E75BA7C45F}"/>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13" name="Picture 143" descr="se.png">
              <a:extLst>
                <a:ext uri="{FF2B5EF4-FFF2-40B4-BE49-F238E27FC236}">
                  <a16:creationId xmlns:a16="http://schemas.microsoft.com/office/drawing/2014/main" id="{DFE8F438-F990-42B8-9D68-79FE03EBF6DC}"/>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14" name="Picture 144" descr="uk.png">
              <a:extLst>
                <a:ext uri="{FF2B5EF4-FFF2-40B4-BE49-F238E27FC236}">
                  <a16:creationId xmlns:a16="http://schemas.microsoft.com/office/drawing/2014/main" id="{3CF1FB40-262C-4153-B744-E7233DFF5ACA}"/>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15" name="Picture 145" descr="ca.png">
              <a:extLst>
                <a:ext uri="{FF2B5EF4-FFF2-40B4-BE49-F238E27FC236}">
                  <a16:creationId xmlns:a16="http://schemas.microsoft.com/office/drawing/2014/main" id="{66056919-7533-4849-ABF9-C7A10E9BBD5E}"/>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16" name="Picture 146">
              <a:extLst>
                <a:ext uri="{FF2B5EF4-FFF2-40B4-BE49-F238E27FC236}">
                  <a16:creationId xmlns:a16="http://schemas.microsoft.com/office/drawing/2014/main" id="{E69B511B-8C38-4657-A38E-8F6796AB1963}"/>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17" name="Picture 147" descr="si.png">
              <a:extLst>
                <a:ext uri="{FF2B5EF4-FFF2-40B4-BE49-F238E27FC236}">
                  <a16:creationId xmlns:a16="http://schemas.microsoft.com/office/drawing/2014/main" id="{3BEB1A9B-8E64-4E11-BBF4-BB71FE6E475B}"/>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33" name="Picture 5">
            <a:extLst>
              <a:ext uri="{FF2B5EF4-FFF2-40B4-BE49-F238E27FC236}">
                <a16:creationId xmlns:a16="http://schemas.microsoft.com/office/drawing/2014/main" id="{F21F1BF2-A799-4B0C-94A0-623E5F0B8903}"/>
              </a:ext>
            </a:extLst>
          </p:cNvPr>
          <p:cNvPicPr>
            <a:picLocks/>
          </p:cNvPicPr>
          <p:nvPr userDrawn="1"/>
        </p:nvPicPr>
        <p:blipFill>
          <a:blip r:embed="rId29" cstate="email">
            <a:extLst>
              <a:ext uri="{28A0092B-C50C-407E-A947-70E740481C1C}">
                <a14:useLocalDpi xmlns:a14="http://schemas.microsoft.com/office/drawing/2010/main" val="0"/>
              </a:ext>
            </a:extLst>
          </a:blip>
          <a:stretch>
            <a:fillRect/>
          </a:stretch>
        </p:blipFill>
        <p:spPr>
          <a:xfrm>
            <a:off x="10342800" y="6584400"/>
            <a:ext cx="1638000" cy="104400"/>
          </a:xfrm>
          <a:prstGeom prst="rect">
            <a:avLst/>
          </a:prstGeom>
        </p:spPr>
      </p:pic>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4599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009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dirty="0"/>
              <a:t>CLICK TO EDIT MASTER TITLE STYLE</a:t>
            </a:r>
            <a:endParaRPr lang="en-GB" noProof="0" dirty="0"/>
          </a:p>
        </p:txBody>
      </p:sp>
    </p:spTree>
    <p:extLst>
      <p:ext uri="{BB962C8B-B14F-4D97-AF65-F5344CB8AC3E}">
        <p14:creationId xmlns:p14="http://schemas.microsoft.com/office/powerpoint/2010/main" val="2291853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val="0"/>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6000" y="3421831"/>
            <a:ext cx="10625007" cy="567399"/>
          </a:xfrm>
          <a:prstGeom prst="rect">
            <a:avLst/>
          </a:prstGeom>
        </p:spPr>
        <p:txBody>
          <a:bodyPr/>
          <a:lstStyle>
            <a:lvl1pPr algn="l">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grpSp>
        <p:nvGrpSpPr>
          <p:cNvPr id="41" name="Group 170">
            <a:extLst>
              <a:ext uri="{FF2B5EF4-FFF2-40B4-BE49-F238E27FC236}">
                <a16:creationId xmlns:a16="http://schemas.microsoft.com/office/drawing/2014/main" id="{B3B744C6-0973-4F56-9325-36503709D9C5}"/>
              </a:ext>
            </a:extLst>
          </p:cNvPr>
          <p:cNvGrpSpPr/>
          <p:nvPr userDrawn="1"/>
        </p:nvGrpSpPr>
        <p:grpSpPr>
          <a:xfrm>
            <a:off x="226800" y="6573600"/>
            <a:ext cx="9280921" cy="144114"/>
            <a:chOff x="226688" y="6572055"/>
            <a:chExt cx="9280921" cy="144114"/>
          </a:xfrm>
        </p:grpSpPr>
        <p:pic>
          <p:nvPicPr>
            <p:cNvPr id="42" name="Picture 171" descr="at.png">
              <a:extLst>
                <a:ext uri="{FF2B5EF4-FFF2-40B4-BE49-F238E27FC236}">
                  <a16:creationId xmlns:a16="http://schemas.microsoft.com/office/drawing/2014/main" id="{B5B0CFD8-C3CB-47B4-9D28-CA25F3C53B9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46" name="Picture 172" descr="be.png">
              <a:extLst>
                <a:ext uri="{FF2B5EF4-FFF2-40B4-BE49-F238E27FC236}">
                  <a16:creationId xmlns:a16="http://schemas.microsoft.com/office/drawing/2014/main" id="{C45E3C1E-816C-4CB8-B951-27B7CF249C2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47" name="Picture 173" descr="ch.png">
              <a:extLst>
                <a:ext uri="{FF2B5EF4-FFF2-40B4-BE49-F238E27FC236}">
                  <a16:creationId xmlns:a16="http://schemas.microsoft.com/office/drawing/2014/main" id="{04CB944C-2016-4FF4-847D-84B3D02A5232}"/>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48" name="Picture 174" descr="cz.png">
              <a:extLst>
                <a:ext uri="{FF2B5EF4-FFF2-40B4-BE49-F238E27FC236}">
                  <a16:creationId xmlns:a16="http://schemas.microsoft.com/office/drawing/2014/main" id="{7F6B9631-2851-448B-8A9E-9AFB5C3CF9E4}"/>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49" name="Picture 175" descr="de.png">
              <a:extLst>
                <a:ext uri="{FF2B5EF4-FFF2-40B4-BE49-F238E27FC236}">
                  <a16:creationId xmlns:a16="http://schemas.microsoft.com/office/drawing/2014/main" id="{9280F65B-B6FE-43B9-85FA-83E152098E5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50" name="Picture 176" descr="dk.png">
              <a:extLst>
                <a:ext uri="{FF2B5EF4-FFF2-40B4-BE49-F238E27FC236}">
                  <a16:creationId xmlns:a16="http://schemas.microsoft.com/office/drawing/2014/main" id="{345270D6-A1AE-423C-B001-A14D706F8329}"/>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51" name="Picture 177" descr="ee.png">
              <a:extLst>
                <a:ext uri="{FF2B5EF4-FFF2-40B4-BE49-F238E27FC236}">
                  <a16:creationId xmlns:a16="http://schemas.microsoft.com/office/drawing/2014/main" id="{E9720694-E594-4858-817B-AFD5BB4279A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52" name="Picture 178" descr="es.png">
              <a:extLst>
                <a:ext uri="{FF2B5EF4-FFF2-40B4-BE49-F238E27FC236}">
                  <a16:creationId xmlns:a16="http://schemas.microsoft.com/office/drawing/2014/main" id="{F94E2827-B237-4C99-B010-7DE26DCC1C10}"/>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53" name="Picture 179" descr="fi.png">
              <a:extLst>
                <a:ext uri="{FF2B5EF4-FFF2-40B4-BE49-F238E27FC236}">
                  <a16:creationId xmlns:a16="http://schemas.microsoft.com/office/drawing/2014/main" id="{2FBE710C-3BBE-4EE1-85F0-543821CF761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54" name="Picture 180" descr="fr.png">
              <a:extLst>
                <a:ext uri="{FF2B5EF4-FFF2-40B4-BE49-F238E27FC236}">
                  <a16:creationId xmlns:a16="http://schemas.microsoft.com/office/drawing/2014/main" id="{7ED01A0D-E5FE-4CD6-BBA2-4617900FE35B}"/>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55" name="Picture 181" descr="gr.png">
              <a:extLst>
                <a:ext uri="{FF2B5EF4-FFF2-40B4-BE49-F238E27FC236}">
                  <a16:creationId xmlns:a16="http://schemas.microsoft.com/office/drawing/2014/main" id="{1D925DCE-3867-4F59-9E97-7C6C8E89084A}"/>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56" name="Picture 182" descr="hu.png">
              <a:extLst>
                <a:ext uri="{FF2B5EF4-FFF2-40B4-BE49-F238E27FC236}">
                  <a16:creationId xmlns:a16="http://schemas.microsoft.com/office/drawing/2014/main" id="{73B21AB1-7B30-434E-880C-D6451EEAAF86}"/>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57" name="Picture 183" descr="ie.png">
              <a:extLst>
                <a:ext uri="{FF2B5EF4-FFF2-40B4-BE49-F238E27FC236}">
                  <a16:creationId xmlns:a16="http://schemas.microsoft.com/office/drawing/2014/main" id="{7E4F70E7-80D8-4E80-8BC8-5180B59A7B07}"/>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58" name="Picture 184" descr="it.png">
              <a:extLst>
                <a:ext uri="{FF2B5EF4-FFF2-40B4-BE49-F238E27FC236}">
                  <a16:creationId xmlns:a16="http://schemas.microsoft.com/office/drawing/2014/main" id="{F6F5528D-59BB-41F1-840C-E3DBFFA4FEB3}"/>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59" name="Picture 185" descr="lu.png">
              <a:extLst>
                <a:ext uri="{FF2B5EF4-FFF2-40B4-BE49-F238E27FC236}">
                  <a16:creationId xmlns:a16="http://schemas.microsoft.com/office/drawing/2014/main" id="{5F9A0BB6-45AA-49B2-8320-C7BD3B563A99}"/>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60" name="Picture 186" descr="nl.png">
              <a:extLst>
                <a:ext uri="{FF2B5EF4-FFF2-40B4-BE49-F238E27FC236}">
                  <a16:creationId xmlns:a16="http://schemas.microsoft.com/office/drawing/2014/main" id="{CF23BCF8-5E52-43CE-8938-F7E03FB21A2C}"/>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61" name="Picture 187" descr="no.png">
              <a:extLst>
                <a:ext uri="{FF2B5EF4-FFF2-40B4-BE49-F238E27FC236}">
                  <a16:creationId xmlns:a16="http://schemas.microsoft.com/office/drawing/2014/main" id="{EEB48D4B-8F86-4BA0-8245-63AE9EC80716}"/>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62" name="Picture 188" descr="pl.png">
              <a:extLst>
                <a:ext uri="{FF2B5EF4-FFF2-40B4-BE49-F238E27FC236}">
                  <a16:creationId xmlns:a16="http://schemas.microsoft.com/office/drawing/2014/main" id="{8FF317D1-D872-4891-A77A-414A273A83C4}"/>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89" name="Picture 189" descr="pt.png">
              <a:extLst>
                <a:ext uri="{FF2B5EF4-FFF2-40B4-BE49-F238E27FC236}">
                  <a16:creationId xmlns:a16="http://schemas.microsoft.com/office/drawing/2014/main" id="{18DC2CF5-35ED-4121-B046-EC136E215D22}"/>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91" name="Picture 190" descr="ro.png">
              <a:extLst>
                <a:ext uri="{FF2B5EF4-FFF2-40B4-BE49-F238E27FC236}">
                  <a16:creationId xmlns:a16="http://schemas.microsoft.com/office/drawing/2014/main" id="{5F054902-78EF-4CCF-9359-A8B11EAA7717}"/>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92" name="Picture 191" descr="se.png">
              <a:extLst>
                <a:ext uri="{FF2B5EF4-FFF2-40B4-BE49-F238E27FC236}">
                  <a16:creationId xmlns:a16="http://schemas.microsoft.com/office/drawing/2014/main" id="{E89F7401-B6DA-4DB2-BB60-35E0BE4D0B1C}"/>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93" name="Picture 192" descr="uk.png">
              <a:extLst>
                <a:ext uri="{FF2B5EF4-FFF2-40B4-BE49-F238E27FC236}">
                  <a16:creationId xmlns:a16="http://schemas.microsoft.com/office/drawing/2014/main" id="{EAC5D92B-0226-4633-913E-04D5352401AB}"/>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95" name="Picture 193" descr="ca.png">
              <a:extLst>
                <a:ext uri="{FF2B5EF4-FFF2-40B4-BE49-F238E27FC236}">
                  <a16:creationId xmlns:a16="http://schemas.microsoft.com/office/drawing/2014/main" id="{9AE548EA-7BBE-4EBE-ABEE-C6746D6B2962}"/>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96" name="Picture 194">
              <a:extLst>
                <a:ext uri="{FF2B5EF4-FFF2-40B4-BE49-F238E27FC236}">
                  <a16:creationId xmlns:a16="http://schemas.microsoft.com/office/drawing/2014/main" id="{B5E46B32-C552-4409-ACD4-AF594DBB4E3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97" name="Picture 195" descr="si.png">
              <a:extLst>
                <a:ext uri="{FF2B5EF4-FFF2-40B4-BE49-F238E27FC236}">
                  <a16:creationId xmlns:a16="http://schemas.microsoft.com/office/drawing/2014/main" id="{E9E9700C-1AFD-4364-A052-26C33DEA28F8}"/>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2" name="Picture 5">
            <a:extLst>
              <a:ext uri="{FF2B5EF4-FFF2-40B4-BE49-F238E27FC236}">
                <a16:creationId xmlns:a16="http://schemas.microsoft.com/office/drawing/2014/main" id="{0CF3CBB4-F6DB-4B28-8E88-00027CC62FA5}"/>
              </a:ext>
            </a:extLst>
          </p:cNvPr>
          <p:cNvPicPr>
            <a:picLocks/>
          </p:cNvPicPr>
          <p:nvPr userDrawn="1"/>
        </p:nvPicPr>
        <p:blipFill>
          <a:blip r:embed="rId28" cstate="email">
            <a:extLst>
              <a:ext uri="{28A0092B-C50C-407E-A947-70E740481C1C}">
                <a14:useLocalDpi xmlns:a14="http://schemas.microsoft.com/office/drawing/2010/main" val="0"/>
              </a:ext>
            </a:extLst>
          </a:blip>
          <a:stretch>
            <a:fillRect/>
          </a:stretch>
        </p:blipFill>
        <p:spPr>
          <a:xfrm>
            <a:off x="10342800" y="6584400"/>
            <a:ext cx="1638000" cy="104400"/>
          </a:xfrm>
          <a:prstGeom prst="rect">
            <a:avLst/>
          </a:prstGeom>
        </p:spPr>
      </p:pic>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trips(upRight)">
                                      <p:cBhvr>
                                        <p:cTn id="20" dur="500"/>
                                        <p:tgtEl>
                                          <p:spTgt spid="94"/>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 calcmode="lin" valueType="num">
                                      <p:cBhvr additive="base">
                                        <p:cTn id="2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 calcmode="lin" valueType="num">
                                      <p:cBhvr additive="base">
                                        <p:cTn id="3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4">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xEl>
                                              <p:pRg st="0" end="0"/>
                                            </p:txEl>
                                          </p:spTgt>
                                        </p:tgtEl>
                                        <p:attrNameLst>
                                          <p:attrName>style.visibility</p:attrName>
                                        </p:attrNameLst>
                                      </p:cBhvr>
                                      <p:to>
                                        <p:strVal val="visible"/>
                                      </p:to>
                                    </p:set>
                                    <p:anim calcmode="lin" valueType="num">
                                      <p:cBhvr additive="base">
                                        <p:cTn id="3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2" presetClass="entr" presetSubtype="8" fill="hold" nodeType="after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1500" fill="hold"/>
                                        <p:tgtEl>
                                          <p:spTgt spid="41"/>
                                        </p:tgtEl>
                                        <p:attrNameLst>
                                          <p:attrName>ppt_x</p:attrName>
                                        </p:attrNameLst>
                                      </p:cBhvr>
                                      <p:tavLst>
                                        <p:tav tm="0">
                                          <p:val>
                                            <p:strVal val="0-#ppt_w/2"/>
                                          </p:val>
                                        </p:tav>
                                        <p:tav tm="100000">
                                          <p:val>
                                            <p:strVal val="#ppt_x"/>
                                          </p:val>
                                        </p:tav>
                                      </p:tavLst>
                                    </p:anim>
                                    <p:anim calcmode="lin" valueType="num">
                                      <p:cBhvr additive="base">
                                        <p:cTn id="42" dur="1500" fill="hold"/>
                                        <p:tgtEl>
                                          <p:spTgt spid="41"/>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1" presetClass="entr" presetSubtype="0" fill="hold" nodeType="afterEffect">
                                  <p:stCondLst>
                                    <p:cond delay="0"/>
                                  </p:stCondLst>
                                  <p:childTnLst>
                                    <p:set>
                                      <p:cBhvr>
                                        <p:cTn id="45"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43" grpId="0" build="allAtOnce"/>
      <p:bldP spid="44" grpId="0" build="allAtOnce"/>
      <p:bldP spid="45" grpId="0" build="allAtOnce"/>
      <p:bldP spid="10" grpId="0"/>
    </p:bldLst>
  </p:timing>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grpSp>
        <p:nvGrpSpPr>
          <p:cNvPr id="37" name="Group 122">
            <a:extLst>
              <a:ext uri="{FF2B5EF4-FFF2-40B4-BE49-F238E27FC236}">
                <a16:creationId xmlns:a16="http://schemas.microsoft.com/office/drawing/2014/main" id="{7A760FB0-B64B-43FB-AC0E-A475EE584F38}"/>
              </a:ext>
            </a:extLst>
          </p:cNvPr>
          <p:cNvGrpSpPr/>
          <p:nvPr userDrawn="1"/>
        </p:nvGrpSpPr>
        <p:grpSpPr>
          <a:xfrm>
            <a:off x="226800" y="6573600"/>
            <a:ext cx="9280800" cy="144000"/>
            <a:chOff x="226688" y="6572055"/>
            <a:chExt cx="9280921" cy="144114"/>
          </a:xfrm>
        </p:grpSpPr>
        <p:pic>
          <p:nvPicPr>
            <p:cNvPr id="38" name="Picture 123" descr="at.png">
              <a:extLst>
                <a:ext uri="{FF2B5EF4-FFF2-40B4-BE49-F238E27FC236}">
                  <a16:creationId xmlns:a16="http://schemas.microsoft.com/office/drawing/2014/main" id="{F2EBB9A4-D19D-4DF8-911D-A2770B803FB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39" name="Picture 124" descr="be.png">
              <a:extLst>
                <a:ext uri="{FF2B5EF4-FFF2-40B4-BE49-F238E27FC236}">
                  <a16:creationId xmlns:a16="http://schemas.microsoft.com/office/drawing/2014/main" id="{8A2C120C-7AB4-48D6-AF4B-3D38A6C9987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40" name="Picture 125" descr="ch.png">
              <a:extLst>
                <a:ext uri="{FF2B5EF4-FFF2-40B4-BE49-F238E27FC236}">
                  <a16:creationId xmlns:a16="http://schemas.microsoft.com/office/drawing/2014/main" id="{6BE12465-731D-43F6-A86F-04AFC9D5D641}"/>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41" name="Picture 126" descr="cz.png">
              <a:extLst>
                <a:ext uri="{FF2B5EF4-FFF2-40B4-BE49-F238E27FC236}">
                  <a16:creationId xmlns:a16="http://schemas.microsoft.com/office/drawing/2014/main" id="{F8546346-D4FB-4C19-B325-3D8410ACD49C}"/>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42" name="Picture 127" descr="de.png">
              <a:extLst>
                <a:ext uri="{FF2B5EF4-FFF2-40B4-BE49-F238E27FC236}">
                  <a16:creationId xmlns:a16="http://schemas.microsoft.com/office/drawing/2014/main" id="{C0A8A0DC-63BD-40F1-91F6-DC2AB9F26B6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43" name="Picture 128" descr="dk.png">
              <a:extLst>
                <a:ext uri="{FF2B5EF4-FFF2-40B4-BE49-F238E27FC236}">
                  <a16:creationId xmlns:a16="http://schemas.microsoft.com/office/drawing/2014/main" id="{BA419F4D-E157-4BC9-972F-F4CD1E1AC51B}"/>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44" name="Picture 129" descr="ee.png">
              <a:extLst>
                <a:ext uri="{FF2B5EF4-FFF2-40B4-BE49-F238E27FC236}">
                  <a16:creationId xmlns:a16="http://schemas.microsoft.com/office/drawing/2014/main" id="{3A00AED9-AE60-4A6A-8D55-4A556CDB5F6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45" name="Picture 130" descr="es.png">
              <a:extLst>
                <a:ext uri="{FF2B5EF4-FFF2-40B4-BE49-F238E27FC236}">
                  <a16:creationId xmlns:a16="http://schemas.microsoft.com/office/drawing/2014/main" id="{37116DDA-3254-4E20-BA5F-59D5910B34C3}"/>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46" name="Picture 131" descr="fi.png">
              <a:extLst>
                <a:ext uri="{FF2B5EF4-FFF2-40B4-BE49-F238E27FC236}">
                  <a16:creationId xmlns:a16="http://schemas.microsoft.com/office/drawing/2014/main" id="{00A03EF6-401F-4BE1-A197-D4E6612EC4AB}"/>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47" name="Picture 132" descr="fr.png">
              <a:extLst>
                <a:ext uri="{FF2B5EF4-FFF2-40B4-BE49-F238E27FC236}">
                  <a16:creationId xmlns:a16="http://schemas.microsoft.com/office/drawing/2014/main" id="{6DB4FEEC-CC9A-4881-858F-F8477E74D300}"/>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48" name="Picture 133" descr="gr.png">
              <a:extLst>
                <a:ext uri="{FF2B5EF4-FFF2-40B4-BE49-F238E27FC236}">
                  <a16:creationId xmlns:a16="http://schemas.microsoft.com/office/drawing/2014/main" id="{C84FFDB6-B1C4-409B-A516-F419ACD02F9D}"/>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49" name="Picture 134" descr="hu.png">
              <a:extLst>
                <a:ext uri="{FF2B5EF4-FFF2-40B4-BE49-F238E27FC236}">
                  <a16:creationId xmlns:a16="http://schemas.microsoft.com/office/drawing/2014/main" id="{7D5B0C2E-7DFF-4CB9-A205-EFFB5A94F031}"/>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50" name="Picture 135" descr="ie.png">
              <a:extLst>
                <a:ext uri="{FF2B5EF4-FFF2-40B4-BE49-F238E27FC236}">
                  <a16:creationId xmlns:a16="http://schemas.microsoft.com/office/drawing/2014/main" id="{C3A5162F-7D06-437D-8552-E6D2CBF2DDBF}"/>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51" name="Picture 136" descr="it.png">
              <a:extLst>
                <a:ext uri="{FF2B5EF4-FFF2-40B4-BE49-F238E27FC236}">
                  <a16:creationId xmlns:a16="http://schemas.microsoft.com/office/drawing/2014/main" id="{275CCD43-9C15-47C8-BA34-B437C3C1C277}"/>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52" name="Picture 137" descr="lu.png">
              <a:extLst>
                <a:ext uri="{FF2B5EF4-FFF2-40B4-BE49-F238E27FC236}">
                  <a16:creationId xmlns:a16="http://schemas.microsoft.com/office/drawing/2014/main" id="{F359393F-28CA-4EDA-992A-E804CE8FACF4}"/>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53" name="Picture 138" descr="nl.png">
              <a:extLst>
                <a:ext uri="{FF2B5EF4-FFF2-40B4-BE49-F238E27FC236}">
                  <a16:creationId xmlns:a16="http://schemas.microsoft.com/office/drawing/2014/main" id="{5D92B26F-3154-4C98-ACF1-1687EEE5A715}"/>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54" name="Picture 139" descr="no.png">
              <a:extLst>
                <a:ext uri="{FF2B5EF4-FFF2-40B4-BE49-F238E27FC236}">
                  <a16:creationId xmlns:a16="http://schemas.microsoft.com/office/drawing/2014/main" id="{74CA5676-0718-4806-9A0A-2C471266C471}"/>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55" name="Picture 140" descr="pl.png">
              <a:extLst>
                <a:ext uri="{FF2B5EF4-FFF2-40B4-BE49-F238E27FC236}">
                  <a16:creationId xmlns:a16="http://schemas.microsoft.com/office/drawing/2014/main" id="{5F4BC0A9-00A3-4BE6-A9AE-B6C35F8A20A2}"/>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56" name="Picture 141" descr="pt.png">
              <a:extLst>
                <a:ext uri="{FF2B5EF4-FFF2-40B4-BE49-F238E27FC236}">
                  <a16:creationId xmlns:a16="http://schemas.microsoft.com/office/drawing/2014/main" id="{5C9D937F-5231-4D7D-B953-FC671B284CB2}"/>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57" name="Picture 142" descr="ro.png">
              <a:extLst>
                <a:ext uri="{FF2B5EF4-FFF2-40B4-BE49-F238E27FC236}">
                  <a16:creationId xmlns:a16="http://schemas.microsoft.com/office/drawing/2014/main" id="{707A379F-20CF-4F7A-9F7C-1ACBE1736C1D}"/>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58" name="Picture 143" descr="se.png">
              <a:extLst>
                <a:ext uri="{FF2B5EF4-FFF2-40B4-BE49-F238E27FC236}">
                  <a16:creationId xmlns:a16="http://schemas.microsoft.com/office/drawing/2014/main" id="{19867D3C-CEC8-45F1-A2BE-DE1077BFA41F}"/>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59" name="Picture 144" descr="uk.png">
              <a:extLst>
                <a:ext uri="{FF2B5EF4-FFF2-40B4-BE49-F238E27FC236}">
                  <a16:creationId xmlns:a16="http://schemas.microsoft.com/office/drawing/2014/main" id="{7C39E0E9-76D4-4599-83CA-822A1DDEF79E}"/>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60" name="Picture 145" descr="ca.png">
              <a:extLst>
                <a:ext uri="{FF2B5EF4-FFF2-40B4-BE49-F238E27FC236}">
                  <a16:creationId xmlns:a16="http://schemas.microsoft.com/office/drawing/2014/main" id="{3DA3058B-D133-4E5A-8EA4-C490ED329188}"/>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61" name="Picture 146">
              <a:extLst>
                <a:ext uri="{FF2B5EF4-FFF2-40B4-BE49-F238E27FC236}">
                  <a16:creationId xmlns:a16="http://schemas.microsoft.com/office/drawing/2014/main" id="{AD882A97-4EF6-4033-9400-0F3C09AA83FD}"/>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62" name="Picture 147" descr="si.png">
              <a:extLst>
                <a:ext uri="{FF2B5EF4-FFF2-40B4-BE49-F238E27FC236}">
                  <a16:creationId xmlns:a16="http://schemas.microsoft.com/office/drawing/2014/main" id="{DB7B042E-E3F4-4D5C-8F73-1E671126694E}"/>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6" name="Picture 5">
            <a:extLst>
              <a:ext uri="{FF2B5EF4-FFF2-40B4-BE49-F238E27FC236}">
                <a16:creationId xmlns:a16="http://schemas.microsoft.com/office/drawing/2014/main" id="{BFA3E670-4649-4E27-AD4C-76D783383024}"/>
              </a:ext>
            </a:extLst>
          </p:cNvPr>
          <p:cNvPicPr>
            <a:picLocks/>
          </p:cNvPicPr>
          <p:nvPr userDrawn="1"/>
        </p:nvPicPr>
        <p:blipFill>
          <a:blip r:embed="rId29" cstate="email">
            <a:extLst>
              <a:ext uri="{28A0092B-C50C-407E-A947-70E740481C1C}">
                <a14:useLocalDpi xmlns:a14="http://schemas.microsoft.com/office/drawing/2010/main" val="0"/>
              </a:ext>
            </a:extLst>
          </a:blip>
          <a:stretch>
            <a:fillRect/>
          </a:stretch>
        </p:blipFill>
        <p:spPr>
          <a:xfrm>
            <a:off x="10342800" y="6584400"/>
            <a:ext cx="1638000" cy="104400"/>
          </a:xfrm>
          <a:prstGeom prst="rect">
            <a:avLst/>
          </a:prstGeom>
        </p:spPr>
      </p:pic>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715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rgbClr val="8197A6"/>
                </a:solidFill>
                <a:latin typeface="Arial" charset="0"/>
                <a:ea typeface="Arial" charset="0"/>
                <a:cs typeface="Arial" charset="0"/>
              </a:rPr>
              <a:t>Produced by</a:t>
            </a:r>
            <a:endParaRPr lang="en-US" sz="796"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Defau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611267" y="1354667"/>
            <a:ext cx="11002804" cy="4897967"/>
          </a:xfrm>
        </p:spPr>
        <p:txBody>
          <a:bodyPr>
            <a:normAutofit/>
          </a:bodyPr>
          <a:lstStyle>
            <a:lvl1pPr>
              <a:defRPr sz="2667"/>
            </a:lvl1pPr>
            <a:lvl2pPr>
              <a:defRPr sz="2400"/>
            </a:lvl2pPr>
            <a:lvl3pPr>
              <a:defRPr sz="2133"/>
            </a:lvl3pPr>
            <a:lvl4pPr>
              <a:defRPr sz="1867"/>
            </a:lvl4pPr>
            <a:lvl5pP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22503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dirty="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821388" y="3886201"/>
            <a:ext cx="10627380" cy="531812"/>
          </a:xfrm>
        </p:spPr>
        <p:txBody>
          <a:bodyPr wrap="square">
            <a:spAutoFit/>
          </a:bodyPr>
          <a:lstStyle>
            <a:lvl1pPr marL="0" indent="0">
              <a:buFont typeface="Verdana" pitchFamily="34" charset="0"/>
              <a:buNone/>
              <a:defRPr sz="24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785309" y="2490151"/>
            <a:ext cx="10625007" cy="748988"/>
          </a:xfrm>
          <a:prstGeom prst="rect">
            <a:avLst/>
          </a:prstGeom>
        </p:spPr>
        <p:txBody>
          <a:bodyPr/>
          <a:lstStyle>
            <a:lvl1pPr>
              <a:defRPr sz="4267">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844737" y="6429377"/>
            <a:ext cx="6706956"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7"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683669" y="-2683668"/>
            <a:ext cx="6858001" cy="12225339"/>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10412283" y="208265"/>
            <a:ext cx="1618355" cy="624000"/>
          </a:xfrm>
          <a:prstGeom prst="rect">
            <a:avLst/>
          </a:prstGeom>
        </p:spPr>
      </p:pic>
      <p:sp>
        <p:nvSpPr>
          <p:cNvPr id="10" name="Text Box 58"/>
          <p:cNvSpPr txBox="1">
            <a:spLocks noChangeArrowheads="1"/>
          </p:cNvSpPr>
          <p:nvPr userDrawn="1"/>
        </p:nvSpPr>
        <p:spPr bwMode="auto">
          <a:xfrm>
            <a:off x="217692" y="6124764"/>
            <a:ext cx="6706956"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1067" noProof="0">
                <a:solidFill>
                  <a:schemeClr val="bg1">
                    <a:lumMod val="85000"/>
                  </a:schemeClr>
                </a:solidFill>
              </a:rPr>
              <a:t>ESA UNCLASSIFIED - For Official Use</a:t>
            </a:r>
            <a:endParaRPr lang="en-GB" sz="1067" noProof="0" dirty="0">
              <a:solidFill>
                <a:schemeClr val="bg1">
                  <a:lumMod val="85000"/>
                </a:scheme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10415603" y="6532800"/>
            <a:ext cx="1600246" cy="192000"/>
          </a:xfrm>
          <a:prstGeom prst="rect">
            <a:avLst/>
          </a:prstGeom>
        </p:spPr>
      </p:pic>
      <p:cxnSp>
        <p:nvCxnSpPr>
          <p:cNvPr id="36" name="Straight Connector 35"/>
          <p:cNvCxnSpPr/>
          <p:nvPr userDrawn="1"/>
        </p:nvCxnSpPr>
        <p:spPr>
          <a:xfrm>
            <a:off x="221848" y="6385584"/>
            <a:ext cx="11798546"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230320" y="6544010"/>
            <a:ext cx="9127111" cy="148692"/>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473469087"/>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3946771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91303" y="214287"/>
            <a:ext cx="9592620" cy="5436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933"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1304032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8231" y="3296484"/>
            <a:ext cx="10413798" cy="1764585"/>
          </a:xfrm>
        </p:spPr>
        <p:txBody>
          <a:bodyPr anchor="t"/>
          <a:lstStyle>
            <a:lvl1pPr algn="l">
              <a:defRPr sz="5333"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818231" y="1796295"/>
            <a:ext cx="10413798"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noProof="0"/>
              <a:t>Click to edit Master text styles</a:t>
            </a:r>
          </a:p>
        </p:txBody>
      </p:sp>
    </p:spTree>
    <p:extLst>
      <p:ext uri="{BB962C8B-B14F-4D97-AF65-F5344CB8AC3E}">
        <p14:creationId xmlns:p14="http://schemas.microsoft.com/office/powerpoint/2010/main" val="5133605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823512" y="1673225"/>
            <a:ext cx="520001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27279" y="1673225"/>
            <a:ext cx="519817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916021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grpSp>
        <p:nvGrpSpPr>
          <p:cNvPr id="38" name="Group 122">
            <a:extLst>
              <a:ext uri="{FF2B5EF4-FFF2-40B4-BE49-F238E27FC236}">
                <a16:creationId xmlns:a16="http://schemas.microsoft.com/office/drawing/2014/main" id="{AFAB0CCD-2616-4252-95B0-E25C4F20B12D}"/>
              </a:ext>
            </a:extLst>
          </p:cNvPr>
          <p:cNvGrpSpPr/>
          <p:nvPr userDrawn="1"/>
        </p:nvGrpSpPr>
        <p:grpSpPr>
          <a:xfrm>
            <a:off x="226800" y="6573600"/>
            <a:ext cx="9280800" cy="144000"/>
            <a:chOff x="226688" y="6572055"/>
            <a:chExt cx="9280921" cy="144114"/>
          </a:xfrm>
        </p:grpSpPr>
        <p:pic>
          <p:nvPicPr>
            <p:cNvPr id="39" name="Picture 123" descr="at.png">
              <a:extLst>
                <a:ext uri="{FF2B5EF4-FFF2-40B4-BE49-F238E27FC236}">
                  <a16:creationId xmlns:a16="http://schemas.microsoft.com/office/drawing/2014/main" id="{89CB5FC5-E07E-4870-BF08-798AB53CBBEB}"/>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40" name="Picture 124" descr="be.png">
              <a:extLst>
                <a:ext uri="{FF2B5EF4-FFF2-40B4-BE49-F238E27FC236}">
                  <a16:creationId xmlns:a16="http://schemas.microsoft.com/office/drawing/2014/main" id="{B43F865A-E935-4465-8282-78974BFB49EC}"/>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41" name="Picture 125" descr="ch.png">
              <a:extLst>
                <a:ext uri="{FF2B5EF4-FFF2-40B4-BE49-F238E27FC236}">
                  <a16:creationId xmlns:a16="http://schemas.microsoft.com/office/drawing/2014/main" id="{9A5E6969-B651-4638-BB72-0383E5BFF8DB}"/>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42" name="Picture 126" descr="cz.png">
              <a:extLst>
                <a:ext uri="{FF2B5EF4-FFF2-40B4-BE49-F238E27FC236}">
                  <a16:creationId xmlns:a16="http://schemas.microsoft.com/office/drawing/2014/main" id="{0125FC12-7151-41F7-9C33-9481618BA875}"/>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43" name="Picture 127" descr="de.png">
              <a:extLst>
                <a:ext uri="{FF2B5EF4-FFF2-40B4-BE49-F238E27FC236}">
                  <a16:creationId xmlns:a16="http://schemas.microsoft.com/office/drawing/2014/main" id="{808343FF-7A13-4CA0-A464-DDFF4A35E60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44" name="Picture 128" descr="dk.png">
              <a:extLst>
                <a:ext uri="{FF2B5EF4-FFF2-40B4-BE49-F238E27FC236}">
                  <a16:creationId xmlns:a16="http://schemas.microsoft.com/office/drawing/2014/main" id="{CB32897A-FA16-4F45-90EB-432A645F6B9E}"/>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45" name="Picture 129" descr="ee.png">
              <a:extLst>
                <a:ext uri="{FF2B5EF4-FFF2-40B4-BE49-F238E27FC236}">
                  <a16:creationId xmlns:a16="http://schemas.microsoft.com/office/drawing/2014/main" id="{E5564762-E688-4CA7-88D6-3763EDEC7F5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46" name="Picture 130" descr="es.png">
              <a:extLst>
                <a:ext uri="{FF2B5EF4-FFF2-40B4-BE49-F238E27FC236}">
                  <a16:creationId xmlns:a16="http://schemas.microsoft.com/office/drawing/2014/main" id="{ACE91B17-6834-4A8C-8E4D-6313DF69B3EB}"/>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47" name="Picture 131" descr="fi.png">
              <a:extLst>
                <a:ext uri="{FF2B5EF4-FFF2-40B4-BE49-F238E27FC236}">
                  <a16:creationId xmlns:a16="http://schemas.microsoft.com/office/drawing/2014/main" id="{D3A24353-090A-4BC1-AE09-DEFA7B64DA5B}"/>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48" name="Picture 132" descr="fr.png">
              <a:extLst>
                <a:ext uri="{FF2B5EF4-FFF2-40B4-BE49-F238E27FC236}">
                  <a16:creationId xmlns:a16="http://schemas.microsoft.com/office/drawing/2014/main" id="{14FF6451-E2D5-4B3D-ABF7-E6F45678D680}"/>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49" name="Picture 133" descr="gr.png">
              <a:extLst>
                <a:ext uri="{FF2B5EF4-FFF2-40B4-BE49-F238E27FC236}">
                  <a16:creationId xmlns:a16="http://schemas.microsoft.com/office/drawing/2014/main" id="{D6B0C089-0181-4E4A-AB36-90A14AE90DA0}"/>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50" name="Picture 134" descr="hu.png">
              <a:extLst>
                <a:ext uri="{FF2B5EF4-FFF2-40B4-BE49-F238E27FC236}">
                  <a16:creationId xmlns:a16="http://schemas.microsoft.com/office/drawing/2014/main" id="{AD6623B6-F074-4EB1-B9C7-564677F08255}"/>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51" name="Picture 135" descr="ie.png">
              <a:extLst>
                <a:ext uri="{FF2B5EF4-FFF2-40B4-BE49-F238E27FC236}">
                  <a16:creationId xmlns:a16="http://schemas.microsoft.com/office/drawing/2014/main" id="{A0DB9FAA-84DC-45B3-8B17-A26D6A9B2CD0}"/>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52" name="Picture 136" descr="it.png">
              <a:extLst>
                <a:ext uri="{FF2B5EF4-FFF2-40B4-BE49-F238E27FC236}">
                  <a16:creationId xmlns:a16="http://schemas.microsoft.com/office/drawing/2014/main" id="{35DC710C-8BE4-4C36-8696-927D3EF030A3}"/>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53" name="Picture 137" descr="lu.png">
              <a:extLst>
                <a:ext uri="{FF2B5EF4-FFF2-40B4-BE49-F238E27FC236}">
                  <a16:creationId xmlns:a16="http://schemas.microsoft.com/office/drawing/2014/main" id="{FA841B02-333F-49C0-BC3B-5006204C187B}"/>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54" name="Picture 138" descr="nl.png">
              <a:extLst>
                <a:ext uri="{FF2B5EF4-FFF2-40B4-BE49-F238E27FC236}">
                  <a16:creationId xmlns:a16="http://schemas.microsoft.com/office/drawing/2014/main" id="{5820EE99-1050-489A-9687-08077046EEA1}"/>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55" name="Picture 139" descr="no.png">
              <a:extLst>
                <a:ext uri="{FF2B5EF4-FFF2-40B4-BE49-F238E27FC236}">
                  <a16:creationId xmlns:a16="http://schemas.microsoft.com/office/drawing/2014/main" id="{4F8EEB3E-8654-44BB-8756-B54287FE86B5}"/>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56" name="Picture 140" descr="pl.png">
              <a:extLst>
                <a:ext uri="{FF2B5EF4-FFF2-40B4-BE49-F238E27FC236}">
                  <a16:creationId xmlns:a16="http://schemas.microsoft.com/office/drawing/2014/main" id="{66F346BE-8144-499E-8F81-6BE7B7057026}"/>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57" name="Picture 141" descr="pt.png">
              <a:extLst>
                <a:ext uri="{FF2B5EF4-FFF2-40B4-BE49-F238E27FC236}">
                  <a16:creationId xmlns:a16="http://schemas.microsoft.com/office/drawing/2014/main" id="{60390774-B085-44C0-8128-3B2100909268}"/>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58" name="Picture 142" descr="ro.png">
              <a:extLst>
                <a:ext uri="{FF2B5EF4-FFF2-40B4-BE49-F238E27FC236}">
                  <a16:creationId xmlns:a16="http://schemas.microsoft.com/office/drawing/2014/main" id="{970A111D-4938-427C-8A71-0F422B845BEC}"/>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59" name="Picture 143" descr="se.png">
              <a:extLst>
                <a:ext uri="{FF2B5EF4-FFF2-40B4-BE49-F238E27FC236}">
                  <a16:creationId xmlns:a16="http://schemas.microsoft.com/office/drawing/2014/main" id="{A0BC0473-0AE0-49CD-9D08-058098161B59}"/>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60" name="Picture 144" descr="uk.png">
              <a:extLst>
                <a:ext uri="{FF2B5EF4-FFF2-40B4-BE49-F238E27FC236}">
                  <a16:creationId xmlns:a16="http://schemas.microsoft.com/office/drawing/2014/main" id="{9126FF38-3070-4767-B585-617DA2A18558}"/>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61" name="Picture 145" descr="ca.png">
              <a:extLst>
                <a:ext uri="{FF2B5EF4-FFF2-40B4-BE49-F238E27FC236}">
                  <a16:creationId xmlns:a16="http://schemas.microsoft.com/office/drawing/2014/main" id="{B91F32F2-636E-48AE-9367-1D1CB9064BAF}"/>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62" name="Picture 146">
              <a:extLst>
                <a:ext uri="{FF2B5EF4-FFF2-40B4-BE49-F238E27FC236}">
                  <a16:creationId xmlns:a16="http://schemas.microsoft.com/office/drawing/2014/main" id="{CE261003-4D2D-402D-A16E-5B480E579EE8}"/>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63" name="Picture 147" descr="si.png">
              <a:extLst>
                <a:ext uri="{FF2B5EF4-FFF2-40B4-BE49-F238E27FC236}">
                  <a16:creationId xmlns:a16="http://schemas.microsoft.com/office/drawing/2014/main" id="{703203ED-D2AC-4617-8D2A-E6A00CAAE72E}"/>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7" name="Picture 5">
            <a:extLst>
              <a:ext uri="{FF2B5EF4-FFF2-40B4-BE49-F238E27FC236}">
                <a16:creationId xmlns:a16="http://schemas.microsoft.com/office/drawing/2014/main" id="{FB5B8AD4-80D4-4FDD-B3FE-57DDCE5E75BC}"/>
              </a:ext>
            </a:extLst>
          </p:cNvPr>
          <p:cNvPicPr>
            <a:picLocks/>
          </p:cNvPicPr>
          <p:nvPr userDrawn="1"/>
        </p:nvPicPr>
        <p:blipFill>
          <a:blip r:embed="rId29" cstate="email">
            <a:extLst>
              <a:ext uri="{28A0092B-C50C-407E-A947-70E740481C1C}">
                <a14:useLocalDpi xmlns:a14="http://schemas.microsoft.com/office/drawing/2010/main" val="0"/>
              </a:ext>
            </a:extLst>
          </a:blip>
          <a:stretch>
            <a:fillRect/>
          </a:stretch>
        </p:blipFill>
        <p:spPr>
          <a:xfrm>
            <a:off x="10342800" y="6584400"/>
            <a:ext cx="1638000" cy="104400"/>
          </a:xfrm>
          <a:prstGeom prst="rect">
            <a:avLst/>
          </a:prstGeom>
        </p:spPr>
      </p:pic>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659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7755" y="1666800"/>
            <a:ext cx="5207801" cy="496800"/>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5" name="Text Placeholder 4"/>
          <p:cNvSpPr>
            <a:spLocks noGrp="1"/>
          </p:cNvSpPr>
          <p:nvPr>
            <p:ph type="body" sz="quarter" idx="3"/>
          </p:nvPr>
        </p:nvSpPr>
        <p:spPr>
          <a:xfrm>
            <a:off x="6210302" y="1666875"/>
            <a:ext cx="5209427" cy="495324"/>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6" name="Content Placeholder 5"/>
          <p:cNvSpPr>
            <a:spLocks noGrp="1"/>
          </p:cNvSpPr>
          <p:nvPr>
            <p:ph sz="quarter" idx="4"/>
          </p:nvPr>
        </p:nvSpPr>
        <p:spPr>
          <a:xfrm>
            <a:off x="6210303" y="2174877"/>
            <a:ext cx="5212748"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827858" y="2174402"/>
            <a:ext cx="5212748"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91303" y="214287"/>
            <a:ext cx="9592620"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2886890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3223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9772" y="1666877"/>
            <a:ext cx="6643283" cy="4324351"/>
          </a:xfrm>
        </p:spPr>
        <p:txBody>
          <a:bodyPr/>
          <a:lstStyle>
            <a:lvl1pPr>
              <a:defRPr sz="1867"/>
            </a:lvl1pPr>
            <a:lvl2pPr>
              <a:defRPr sz="1867"/>
            </a:lvl2pPr>
            <a:lvl3pPr>
              <a:defRPr sz="1867"/>
            </a:lvl3pPr>
            <a:lvl4pPr>
              <a:defRPr sz="1867"/>
            </a:lvl4pPr>
            <a:lvl5pPr>
              <a:defRPr sz="1867"/>
            </a:lvl5pPr>
            <a:lvl6pPr>
              <a:defRPr sz="2667"/>
            </a:lvl6pPr>
            <a:lvl7pPr>
              <a:defRPr sz="2667"/>
            </a:lvl7pPr>
            <a:lvl8pPr>
              <a:defRPr sz="2667"/>
            </a:lvl8pPr>
            <a:lvl9pPr>
              <a:defRPr sz="2667"/>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827757" y="1666802"/>
            <a:ext cx="3805562" cy="43243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a:t>Click to edit Master text styles</a:t>
            </a:r>
          </a:p>
        </p:txBody>
      </p:sp>
      <p:sp>
        <p:nvSpPr>
          <p:cNvPr id="5" name="Title 1"/>
          <p:cNvSpPr>
            <a:spLocks noGrp="1"/>
          </p:cNvSpPr>
          <p:nvPr>
            <p:ph type="title"/>
          </p:nvPr>
        </p:nvSpPr>
        <p:spPr>
          <a:xfrm>
            <a:off x="191303" y="214287"/>
            <a:ext cx="9592620"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4312787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1841" y="4997210"/>
            <a:ext cx="7932030" cy="379656"/>
          </a:xfrm>
        </p:spPr>
        <p:txBody>
          <a:bodyPr anchor="b"/>
          <a:lstStyle>
            <a:lvl1pPr algn="l">
              <a:defRPr sz="1867" b="1"/>
            </a:lvl1pPr>
          </a:lstStyle>
          <a:p>
            <a:r>
              <a:rPr lang="en-US" noProof="0"/>
              <a:t>Click to edit Master title style</a:t>
            </a:r>
            <a:endParaRPr lang="en-GB" noProof="0"/>
          </a:p>
        </p:txBody>
      </p:sp>
      <p:sp>
        <p:nvSpPr>
          <p:cNvPr id="3" name="Picture Placeholder 2"/>
          <p:cNvSpPr>
            <a:spLocks noGrp="1"/>
          </p:cNvSpPr>
          <p:nvPr>
            <p:ph type="pic" idx="1"/>
          </p:nvPr>
        </p:nvSpPr>
        <p:spPr>
          <a:xfrm>
            <a:off x="2141556" y="1666875"/>
            <a:ext cx="7931613" cy="3390901"/>
          </a:xfrm>
        </p:spPr>
        <p:txBody>
          <a:bodyPr/>
          <a:lstStyle>
            <a:lvl1pPr marL="0" indent="0">
              <a:buNone/>
              <a:defRPr sz="18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GB" dirty="0"/>
          </a:p>
        </p:txBody>
      </p:sp>
      <p:sp>
        <p:nvSpPr>
          <p:cNvPr id="4" name="Text Placeholder 3"/>
          <p:cNvSpPr>
            <a:spLocks noGrp="1"/>
          </p:cNvSpPr>
          <p:nvPr>
            <p:ph type="body" sz="half" idx="2"/>
          </p:nvPr>
        </p:nvSpPr>
        <p:spPr>
          <a:xfrm>
            <a:off x="2141841" y="5372102"/>
            <a:ext cx="7932030" cy="61912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a:t>Click to edit Master text styles</a:t>
            </a:r>
          </a:p>
        </p:txBody>
      </p:sp>
    </p:spTree>
    <p:extLst>
      <p:ext uri="{BB962C8B-B14F-4D97-AF65-F5344CB8AC3E}">
        <p14:creationId xmlns:p14="http://schemas.microsoft.com/office/powerpoint/2010/main" val="36850726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D2D857-A6AC-B947-BB20-50E5E08D37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4"/>
          <a:stretch/>
        </p:blipFill>
        <p:spPr>
          <a:xfrm rot="5400000">
            <a:off x="2683668" y="-2683671"/>
            <a:ext cx="6858000" cy="12225341"/>
          </a:xfrm>
          <a:prstGeom prst="rect">
            <a:avLst/>
          </a:prstGeom>
        </p:spPr>
      </p:pic>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0"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28823290-C8ED-4812-A01B-9AB5405241BA}"/>
              </a:ext>
            </a:extLst>
          </p:cNvPr>
          <p:cNvGrpSpPr/>
          <p:nvPr userDrawn="1"/>
        </p:nvGrpSpPr>
        <p:grpSpPr>
          <a:xfrm>
            <a:off x="227309" y="6572057"/>
            <a:ext cx="6495653" cy="153639"/>
            <a:chOff x="226688" y="6572055"/>
            <a:chExt cx="6477940" cy="153639"/>
          </a:xfrm>
        </p:grpSpPr>
        <p:pic>
          <p:nvPicPr>
            <p:cNvPr id="39" name="Picture 38" descr="at.png">
              <a:extLst>
                <a:ext uri="{FF2B5EF4-FFF2-40B4-BE49-F238E27FC236}">
                  <a16:creationId xmlns:a16="http://schemas.microsoft.com/office/drawing/2014/main" id="{2FE4C8DF-2ED1-4DEC-ABB6-AC6351EEE1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40" name="Picture 39" descr="be.png">
              <a:extLst>
                <a:ext uri="{FF2B5EF4-FFF2-40B4-BE49-F238E27FC236}">
                  <a16:creationId xmlns:a16="http://schemas.microsoft.com/office/drawing/2014/main" id="{4A875CD4-540A-491C-90B2-BEABB6B5839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41" name="Picture 40" descr="ch.png">
              <a:extLst>
                <a:ext uri="{FF2B5EF4-FFF2-40B4-BE49-F238E27FC236}">
                  <a16:creationId xmlns:a16="http://schemas.microsoft.com/office/drawing/2014/main" id="{2BDF271A-59D2-4493-935F-35F747A74AF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37527" y="6572055"/>
              <a:ext cx="217977" cy="144114"/>
            </a:xfrm>
            <a:prstGeom prst="rect">
              <a:avLst/>
            </a:prstGeom>
            <a:ln>
              <a:noFill/>
            </a:ln>
          </p:spPr>
        </p:pic>
        <p:pic>
          <p:nvPicPr>
            <p:cNvPr id="42" name="Picture 41" descr="cz.png">
              <a:extLst>
                <a:ext uri="{FF2B5EF4-FFF2-40B4-BE49-F238E27FC236}">
                  <a16:creationId xmlns:a16="http://schemas.microsoft.com/office/drawing/2014/main" id="{FEB3613C-95EE-4ABF-8CE3-C0DA3CD4B50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43" name="Picture 42" descr="de.png">
              <a:extLst>
                <a:ext uri="{FF2B5EF4-FFF2-40B4-BE49-F238E27FC236}">
                  <a16:creationId xmlns:a16="http://schemas.microsoft.com/office/drawing/2014/main" id="{35EC71C7-B7D9-45C2-863B-E77C24F88F6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449886" y="6572055"/>
              <a:ext cx="217977" cy="144114"/>
            </a:xfrm>
            <a:prstGeom prst="rect">
              <a:avLst/>
            </a:prstGeom>
            <a:ln>
              <a:noFill/>
            </a:ln>
          </p:spPr>
        </p:pic>
        <p:pic>
          <p:nvPicPr>
            <p:cNvPr id="44" name="Picture 43" descr="dk.png">
              <a:extLst>
                <a:ext uri="{FF2B5EF4-FFF2-40B4-BE49-F238E27FC236}">
                  <a16:creationId xmlns:a16="http://schemas.microsoft.com/office/drawing/2014/main" id="{5FE23325-DF75-444C-8B86-3D1D4050BE4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340468" y="6581580"/>
              <a:ext cx="217977" cy="144114"/>
            </a:xfrm>
            <a:prstGeom prst="rect">
              <a:avLst/>
            </a:prstGeom>
            <a:ln>
              <a:noFill/>
            </a:ln>
          </p:spPr>
        </p:pic>
        <p:pic>
          <p:nvPicPr>
            <p:cNvPr id="45" name="Picture 44" descr="es.png">
              <a:extLst>
                <a:ext uri="{FF2B5EF4-FFF2-40B4-BE49-F238E27FC236}">
                  <a16:creationId xmlns:a16="http://schemas.microsoft.com/office/drawing/2014/main" id="{20C2973B-F9C0-438D-8527-24255B57C2B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5775756" y="6572055"/>
              <a:ext cx="217977" cy="144114"/>
            </a:xfrm>
            <a:prstGeom prst="rect">
              <a:avLst/>
            </a:prstGeom>
            <a:ln>
              <a:noFill/>
            </a:ln>
          </p:spPr>
        </p:pic>
        <p:pic>
          <p:nvPicPr>
            <p:cNvPr id="46" name="Picture 45" descr="fi.png">
              <a:extLst>
                <a:ext uri="{FF2B5EF4-FFF2-40B4-BE49-F238E27FC236}">
                  <a16:creationId xmlns:a16="http://schemas.microsoft.com/office/drawing/2014/main" id="{A5336730-C5C0-4AC7-B4A7-DA96F7CD5C1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707120" y="6572055"/>
              <a:ext cx="217977" cy="144114"/>
            </a:xfrm>
            <a:prstGeom prst="rect">
              <a:avLst/>
            </a:prstGeom>
            <a:ln>
              <a:noFill/>
            </a:ln>
          </p:spPr>
        </p:pic>
        <p:pic>
          <p:nvPicPr>
            <p:cNvPr id="47" name="Picture 46" descr="fr.png">
              <a:extLst>
                <a:ext uri="{FF2B5EF4-FFF2-40B4-BE49-F238E27FC236}">
                  <a16:creationId xmlns:a16="http://schemas.microsoft.com/office/drawing/2014/main" id="{0ED1F61E-A9D5-4A75-A8D9-BAF7ADBDA07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075977" y="6572055"/>
              <a:ext cx="217977" cy="144114"/>
            </a:xfrm>
            <a:prstGeom prst="rect">
              <a:avLst/>
            </a:prstGeom>
            <a:ln>
              <a:noFill/>
            </a:ln>
          </p:spPr>
        </p:pic>
        <p:pic>
          <p:nvPicPr>
            <p:cNvPr id="48" name="Picture 47" descr="hu.png">
              <a:extLst>
                <a:ext uri="{FF2B5EF4-FFF2-40B4-BE49-F238E27FC236}">
                  <a16:creationId xmlns:a16="http://schemas.microsoft.com/office/drawing/2014/main" id="{FBF8142A-6F35-4B4C-8921-5DD34BA073ED}"/>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797082" y="6572055"/>
              <a:ext cx="217977" cy="144114"/>
            </a:xfrm>
            <a:prstGeom prst="rect">
              <a:avLst/>
            </a:prstGeom>
            <a:ln>
              <a:noFill/>
            </a:ln>
          </p:spPr>
        </p:pic>
        <p:pic>
          <p:nvPicPr>
            <p:cNvPr id="49" name="Picture 48" descr="ie.png">
              <a:extLst>
                <a:ext uri="{FF2B5EF4-FFF2-40B4-BE49-F238E27FC236}">
                  <a16:creationId xmlns:a16="http://schemas.microsoft.com/office/drawing/2014/main" id="{F6C680F7-99F9-49A3-9D11-AC07B0A1FDF6}"/>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165941" y="6572055"/>
              <a:ext cx="217977" cy="144114"/>
            </a:xfrm>
            <a:prstGeom prst="rect">
              <a:avLst/>
            </a:prstGeom>
            <a:ln>
              <a:noFill/>
            </a:ln>
          </p:spPr>
        </p:pic>
        <p:pic>
          <p:nvPicPr>
            <p:cNvPr id="50" name="Picture 49" descr="it.png">
              <a:extLst>
                <a:ext uri="{FF2B5EF4-FFF2-40B4-BE49-F238E27FC236}">
                  <a16:creationId xmlns:a16="http://schemas.microsoft.com/office/drawing/2014/main" id="{392D78A7-0CCA-4370-81A5-19C527E7B8E6}"/>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534797" y="6572055"/>
              <a:ext cx="217977" cy="144114"/>
            </a:xfrm>
            <a:prstGeom prst="rect">
              <a:avLst/>
            </a:prstGeom>
            <a:ln>
              <a:noFill/>
            </a:ln>
          </p:spPr>
        </p:pic>
        <p:pic>
          <p:nvPicPr>
            <p:cNvPr id="51" name="Picture 50" descr="lu.png">
              <a:extLst>
                <a:ext uri="{FF2B5EF4-FFF2-40B4-BE49-F238E27FC236}">
                  <a16:creationId xmlns:a16="http://schemas.microsoft.com/office/drawing/2014/main" id="{F94DF287-11D5-441D-BB31-1DE13834FE0C}"/>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905250" y="6572055"/>
              <a:ext cx="217977" cy="144114"/>
            </a:xfrm>
            <a:prstGeom prst="rect">
              <a:avLst/>
            </a:prstGeom>
            <a:ln>
              <a:noFill/>
            </a:ln>
          </p:spPr>
        </p:pic>
        <p:pic>
          <p:nvPicPr>
            <p:cNvPr id="52" name="Picture 51" descr="nl.png">
              <a:extLst>
                <a:ext uri="{FF2B5EF4-FFF2-40B4-BE49-F238E27FC236}">
                  <a16:creationId xmlns:a16="http://schemas.microsoft.com/office/drawing/2014/main" id="{8888EF46-C421-4046-915A-BEE756EA6270}"/>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279159" y="6572055"/>
              <a:ext cx="217977" cy="144114"/>
            </a:xfrm>
            <a:prstGeom prst="rect">
              <a:avLst/>
            </a:prstGeom>
            <a:ln>
              <a:noFill/>
            </a:ln>
          </p:spPr>
        </p:pic>
        <p:pic>
          <p:nvPicPr>
            <p:cNvPr id="53" name="Picture 52" descr="pl.png">
              <a:extLst>
                <a:ext uri="{FF2B5EF4-FFF2-40B4-BE49-F238E27FC236}">
                  <a16:creationId xmlns:a16="http://schemas.microsoft.com/office/drawing/2014/main" id="{1F847351-D156-4FED-8EEA-6C6B69C22A27}"/>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661706" y="6572055"/>
              <a:ext cx="217977" cy="144114"/>
            </a:xfrm>
            <a:prstGeom prst="rect">
              <a:avLst/>
            </a:prstGeom>
            <a:ln>
              <a:noFill/>
            </a:ln>
          </p:spPr>
        </p:pic>
        <p:pic>
          <p:nvPicPr>
            <p:cNvPr id="54" name="Picture 53" descr="pt.png">
              <a:extLst>
                <a:ext uri="{FF2B5EF4-FFF2-40B4-BE49-F238E27FC236}">
                  <a16:creationId xmlns:a16="http://schemas.microsoft.com/office/drawing/2014/main" id="{23753F8A-9177-4DC6-8561-8EA538D232EB}"/>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033884" y="6572055"/>
              <a:ext cx="217977" cy="144114"/>
            </a:xfrm>
            <a:prstGeom prst="rect">
              <a:avLst/>
            </a:prstGeom>
            <a:ln>
              <a:noFill/>
            </a:ln>
          </p:spPr>
        </p:pic>
        <p:pic>
          <p:nvPicPr>
            <p:cNvPr id="55" name="Picture 54" descr="ro.png">
              <a:extLst>
                <a:ext uri="{FF2B5EF4-FFF2-40B4-BE49-F238E27FC236}">
                  <a16:creationId xmlns:a16="http://schemas.microsoft.com/office/drawing/2014/main" id="{248928BB-FF5D-41E4-B2DB-184418DFF4D6}"/>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407792" y="6572055"/>
              <a:ext cx="217977" cy="144114"/>
            </a:xfrm>
            <a:prstGeom prst="rect">
              <a:avLst/>
            </a:prstGeom>
            <a:ln>
              <a:noFill/>
            </a:ln>
          </p:spPr>
        </p:pic>
        <p:pic>
          <p:nvPicPr>
            <p:cNvPr id="56" name="Picture 55">
              <a:extLst>
                <a:ext uri="{FF2B5EF4-FFF2-40B4-BE49-F238E27FC236}">
                  <a16:creationId xmlns:a16="http://schemas.microsoft.com/office/drawing/2014/main" id="{8CEE4B2E-41A4-48CA-A480-232437A42AB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488628" y="6572169"/>
              <a:ext cx="216000" cy="144000"/>
            </a:xfrm>
            <a:prstGeom prst="rect">
              <a:avLst/>
            </a:prstGeom>
          </p:spPr>
        </p:pic>
      </p:grpSp>
    </p:spTree>
    <p:extLst>
      <p:ext uri="{BB962C8B-B14F-4D97-AF65-F5344CB8AC3E}">
        <p14:creationId xmlns:p14="http://schemas.microsoft.com/office/powerpoint/2010/main" val="1995967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26000" y="3351588"/>
            <a:ext cx="11865600" cy="707886"/>
          </a:xfrm>
          <a:prstGeom prst="rect">
            <a:avLst/>
          </a:prstGeom>
        </p:spPr>
        <p:txBody>
          <a:bodyPr/>
          <a:lstStyle>
            <a:lvl1pPr algn="l">
              <a:defRPr sz="4000">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860" y="6465593"/>
            <a:ext cx="9956800" cy="405130"/>
          </a:xfrm>
          <a:prstGeom prst="rect">
            <a:avLst/>
          </a:prstGeom>
        </p:spPr>
      </p:pic>
    </p:spTree>
    <p:extLst>
      <p:ext uri="{BB962C8B-B14F-4D97-AF65-F5344CB8AC3E}">
        <p14:creationId xmlns:p14="http://schemas.microsoft.com/office/powerpoint/2010/main" val="117371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wipe(left)">
                                      <p:cBhvr>
                                        <p:cTn id="24" dur="500"/>
                                        <p:tgtEl>
                                          <p:spTgt spid="65"/>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anim calcmode="lin" valueType="num">
                                      <p:cBhvr additive="base">
                                        <p:cTn id="4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4">
                                            <p:txEl>
                                              <p:pRg st="0" end="0"/>
                                            </p:txEl>
                                          </p:spTgt>
                                        </p:tgtEl>
                                        <p:attrNameLst>
                                          <p:attrName>style.visibility</p:attrName>
                                        </p:attrNameLst>
                                      </p:cBhvr>
                                      <p:to>
                                        <p:strVal val="visible"/>
                                      </p:to>
                                    </p:set>
                                    <p:anim calcmode="lin" valueType="num">
                                      <p:cBhvr additive="base">
                                        <p:cTn id="5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4">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5">
                                            <p:txEl>
                                              <p:pRg st="0" end="0"/>
                                            </p:txEl>
                                          </p:spTgt>
                                        </p:tgtEl>
                                        <p:attrNameLst>
                                          <p:attrName>style.visibility</p:attrName>
                                        </p:attrNameLst>
                                      </p:cBhvr>
                                      <p:to>
                                        <p:strVal val="visible"/>
                                      </p:to>
                                    </p:set>
                                    <p:anim calcmode="lin" valueType="num">
                                      <p:cBhvr additive="base">
                                        <p:cTn id="5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a:t>CLICK TO EDIT MASTER TITLE STYLE</a:t>
            </a:r>
            <a:endParaRPr lang="en-GB" noProof="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57398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711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5482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a:t>
            </a:r>
            <a:r>
              <a:rPr lang="en-GB" noProof="0"/>
              <a:t>Master</a:t>
            </a:r>
            <a:r>
              <a:rPr lang="en-US" noProof="0"/>
              <a:t> text styles</a:t>
            </a:r>
          </a:p>
          <a:p>
            <a:pPr lvl="1"/>
            <a:r>
              <a:rPr lang="en-GB" noProof="0"/>
              <a:t>Second</a:t>
            </a:r>
            <a:r>
              <a:rPr lang="en-US" noProof="0"/>
              <a:t> level</a:t>
            </a:r>
          </a:p>
          <a:p>
            <a:pPr lvl="2"/>
            <a:r>
              <a:rPr lang="en-US" noProof="0"/>
              <a:t>Third </a:t>
            </a:r>
            <a:r>
              <a:rPr lang="en-GB" noProof="0"/>
              <a:t>level</a:t>
            </a:r>
          </a:p>
          <a:p>
            <a:pPr lvl="3"/>
            <a:r>
              <a:rPr lang="en-GB" noProof="0"/>
              <a:t>Fourth</a:t>
            </a:r>
            <a:r>
              <a:rPr lang="en-US" noProof="0"/>
              <a:t> level</a:t>
            </a:r>
          </a:p>
          <a:p>
            <a:pPr lvl="4"/>
            <a:r>
              <a:rPr lang="en-GB" noProof="0"/>
              <a:t>Fifth</a:t>
            </a:r>
            <a:r>
              <a:rPr lang="en-US" noProof="0"/>
              <a:t> level</a:t>
            </a:r>
            <a:endParaRPr lang="en-GB" noProof="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257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1074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8567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47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4540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6111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rgbClr val="8197A6"/>
                </a:solidFill>
                <a:latin typeface="Arial" charset="0"/>
                <a:ea typeface="Arial" charset="0"/>
                <a:cs typeface="Arial" charset="0"/>
              </a:rPr>
              <a:t>Produced by</a:t>
            </a:r>
            <a:endParaRPr lang="en-US" sz="796">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10712435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preferRelativeResize="0">
            <a:picLocks/>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2"/>
            <a:ext cx="12224000" cy="6876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7998"/>
            <a:ext cx="12225600" cy="6893996"/>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982"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600" y="3351588"/>
            <a:ext cx="11808000" cy="707886"/>
          </a:xfrm>
          <a:prstGeom prst="rect">
            <a:avLst/>
          </a:prstGeom>
        </p:spPr>
        <p:txBody>
          <a:bodyPr/>
          <a:lstStyle>
            <a:lvl1pPr algn="l">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1372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4" name="Straight Connector 63">
            <a:extLst>
              <a:ext uri="{FF2B5EF4-FFF2-40B4-BE49-F238E27FC236}">
                <a16:creationId xmlns:a16="http://schemas.microsoft.com/office/drawing/2014/main" id="{F9ED2187-7931-40B7-9BC1-1A6AE8B73A3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66" name="Picture 5">
            <a:extLst>
              <a:ext uri="{FF2B5EF4-FFF2-40B4-BE49-F238E27FC236}">
                <a16:creationId xmlns:a16="http://schemas.microsoft.com/office/drawing/2014/main" id="{27D117D3-3E70-4E67-AADE-F4BE2C9CBADB}"/>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1600" y="6462915"/>
            <a:ext cx="9956800" cy="405130"/>
          </a:xfrm>
          <a:prstGeom prst="rect">
            <a:avLst/>
          </a:prstGeom>
        </p:spPr>
      </p:pic>
    </p:spTree>
    <p:extLst>
      <p:ext uri="{BB962C8B-B14F-4D97-AF65-F5344CB8AC3E}">
        <p14:creationId xmlns:p14="http://schemas.microsoft.com/office/powerpoint/2010/main" val="122579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strips(upRight)">
                                      <p:cBhvr>
                                        <p:cTn id="7" dur="500"/>
                                        <p:tgtEl>
                                          <p:spTgt spid="6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wipe(left)">
                                      <p:cBhvr>
                                        <p:cTn id="24" dur="500"/>
                                        <p:tgtEl>
                                          <p:spTgt spid="66"/>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anim calcmode="lin" valueType="num">
                                      <p:cBhvr additive="base">
                                        <p:cTn id="4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4">
                                            <p:txEl>
                                              <p:pRg st="0" end="0"/>
                                            </p:txEl>
                                          </p:spTgt>
                                        </p:tgtEl>
                                        <p:attrNameLst>
                                          <p:attrName>style.visibility</p:attrName>
                                        </p:attrNameLst>
                                      </p:cBhvr>
                                      <p:to>
                                        <p:strVal val="visible"/>
                                      </p:to>
                                    </p:set>
                                    <p:anim calcmode="lin" valueType="num">
                                      <p:cBhvr additive="base">
                                        <p:cTn id="5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4">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5">
                                            <p:txEl>
                                              <p:pRg st="0" end="0"/>
                                            </p:txEl>
                                          </p:spTgt>
                                        </p:tgtEl>
                                        <p:attrNameLst>
                                          <p:attrName>style.visibility</p:attrName>
                                        </p:attrNameLst>
                                      </p:cBhvr>
                                      <p:to>
                                        <p:strVal val="visible"/>
                                      </p:to>
                                    </p:set>
                                    <p:anim calcmode="lin" valueType="num">
                                      <p:cBhvr additive="base">
                                        <p:cTn id="5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9A070BDC-06FB-4960-A8DE-239278850BE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744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80640A77-6BB0-440C-B4B4-E095D11A8E6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49956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66685DA0-8643-4F78-942D-E0F5AC953F36}"/>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C45C1A6-E95B-4684-B90E-1AB073216CB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050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AF47824-5F4C-42F6-B2CB-5C8D93933C8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59298AB-B73B-4BCE-AD0B-615D07924CA9}"/>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0862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57AA659B-2889-412E-B001-118542FA805E}"/>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CC9EA0-FA2B-4636-BCE8-61BB80EF5780}"/>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73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3075600-BA77-42EA-BD8B-FEC39689263F}"/>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837CAC-2596-4110-B647-8349D245EFE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4237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26C32E14-FE8F-48C1-9574-E90E820F005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65A0856-D4D7-48CA-BEB5-F03C57058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0718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23F7FC02-E96C-496F-8FE0-B826EAA32C9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B1290CC-4BA6-42BC-A7F8-883A979F93E9}"/>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9116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D071754D-8A8B-4A11-BDAF-DD4DE65012F2}"/>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EF9685A-3C9D-46AF-96E3-144FC01E8D9B}"/>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519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693492" y="0"/>
            <a:ext cx="129382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rgbClr val="8197A6"/>
                </a:solidFill>
                <a:latin typeface="Arial" charset="0"/>
                <a:ea typeface="Arial" charset="0"/>
                <a:cs typeface="Arial" charset="0"/>
              </a:rPr>
              <a:t>Produced by</a:t>
            </a:r>
            <a:endParaRPr lang="en-US" sz="796"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963623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26000" y="3351588"/>
            <a:ext cx="11829600" cy="707886"/>
          </a:xfrm>
          <a:prstGeom prst="rect">
            <a:avLst/>
          </a:prstGeom>
        </p:spPr>
        <p:txBody>
          <a:bodyPr/>
          <a:lstStyle>
            <a:lvl1pPr algn="l">
              <a:defRPr sz="4000">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4" name="Picture 63">
            <a:extLst>
              <a:ext uri="{FF2B5EF4-FFF2-40B4-BE49-F238E27FC236}">
                <a16:creationId xmlns:a16="http://schemas.microsoft.com/office/drawing/2014/main" id="{404D7138-AD9C-C946-BD30-C3547A0025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5" name="Group 64">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66" name="Picture 65"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93E77BB0-CCCB-184C-8A71-2856CDD78E3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8" name="Picture 97">
              <a:extLst>
                <a:ext uri="{FF2B5EF4-FFF2-40B4-BE49-F238E27FC236}">
                  <a16:creationId xmlns:a16="http://schemas.microsoft.com/office/drawing/2014/main" id="{7D4A6225-A6BA-474B-9F8F-B55FD8A87BDA}"/>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9" name="Picture 98"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00" name="Picture 99"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01462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trips(upRight)">
                                      <p:cBhvr>
                                        <p:cTn id="20" dur="500"/>
                                        <p:tgtEl>
                                          <p:spTgt spid="94"/>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 calcmode="lin" valueType="num">
                                      <p:cBhvr additive="base">
                                        <p:cTn id="2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 calcmode="lin" valueType="num">
                                      <p:cBhvr additive="base">
                                        <p:cTn id="3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4">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xEl>
                                              <p:pRg st="0" end="0"/>
                                            </p:txEl>
                                          </p:spTgt>
                                        </p:tgtEl>
                                        <p:attrNameLst>
                                          <p:attrName>style.visibility</p:attrName>
                                        </p:attrNameLst>
                                      </p:cBhvr>
                                      <p:to>
                                        <p:strVal val="visible"/>
                                      </p:to>
                                    </p:set>
                                    <p:anim calcmode="lin" valueType="num">
                                      <p:cBhvr additive="base">
                                        <p:cTn id="3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1" presetClass="entr" presetSubtype="0"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wipe(left)">
                                      <p:cBhvr>
                                        <p:cTn id="44" dur="500"/>
                                        <p:tgtEl>
                                          <p:spTgt spid="64"/>
                                        </p:tgtEl>
                                      </p:cBhvr>
                                    </p:animEffect>
                                  </p:childTnLst>
                                </p:cTn>
                              </p:par>
                            </p:childTnLst>
                          </p:cTn>
                        </p:par>
                        <p:par>
                          <p:cTn id="45" fill="hold">
                            <p:stCondLst>
                              <p:cond delay="3000"/>
                            </p:stCondLst>
                            <p:childTnLst>
                              <p:par>
                                <p:cTn id="46" presetID="2" presetClass="entr" presetSubtype="8" fill="hold" nodeType="afterEffect">
                                  <p:stCondLst>
                                    <p:cond delay="0"/>
                                  </p:stCondLst>
                                  <p:childTnLst>
                                    <p:set>
                                      <p:cBhvr>
                                        <p:cTn id="47" dur="1" fill="hold">
                                          <p:stCondLst>
                                            <p:cond delay="0"/>
                                          </p:stCondLst>
                                        </p:cTn>
                                        <p:tgtEl>
                                          <p:spTgt spid="65"/>
                                        </p:tgtEl>
                                        <p:attrNameLst>
                                          <p:attrName>style.visibility</p:attrName>
                                        </p:attrNameLst>
                                      </p:cBhvr>
                                      <p:to>
                                        <p:strVal val="visible"/>
                                      </p:to>
                                    </p:set>
                                    <p:anim calcmode="lin" valueType="num">
                                      <p:cBhvr additive="base">
                                        <p:cTn id="48" dur="1500" fill="hold"/>
                                        <p:tgtEl>
                                          <p:spTgt spid="65"/>
                                        </p:tgtEl>
                                        <p:attrNameLst>
                                          <p:attrName>ppt_x</p:attrName>
                                        </p:attrNameLst>
                                      </p:cBhvr>
                                      <p:tavLst>
                                        <p:tav tm="0">
                                          <p:val>
                                            <p:strVal val="0-#ppt_w/2"/>
                                          </p:val>
                                        </p:tav>
                                        <p:tav tm="100000">
                                          <p:val>
                                            <p:strVal val="#ppt_x"/>
                                          </p:val>
                                        </p:tav>
                                      </p:tavLst>
                                    </p:anim>
                                    <p:anim calcmode="lin" valueType="num">
                                      <p:cBhvr additive="base">
                                        <p:cTn id="49" dur="1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43" grpId="0" build="allAtOnce"/>
      <p:bldP spid="44" grpId="0" build="allAtOnce"/>
      <p:bldP spid="45" grpId="0" build="allAtOnce"/>
      <p:bldP spid="10" grpId="0"/>
    </p:bldLst>
  </p:timing>
  <p:hf sldNum="0"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a:t>CLICK TO EDIT MASTER TITLE STYLE</a:t>
            </a:r>
            <a:endParaRPr lang="en-GB" noProof="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0504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204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7174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a:t>
            </a:r>
            <a:r>
              <a:rPr lang="en-GB" noProof="0"/>
              <a:t>Master</a:t>
            </a:r>
            <a:r>
              <a:rPr lang="en-US" noProof="0"/>
              <a:t> text styles</a:t>
            </a:r>
          </a:p>
          <a:p>
            <a:pPr lvl="1"/>
            <a:r>
              <a:rPr lang="en-GB" noProof="0"/>
              <a:t>Second</a:t>
            </a:r>
            <a:r>
              <a:rPr lang="en-US" noProof="0"/>
              <a:t> level</a:t>
            </a:r>
          </a:p>
          <a:p>
            <a:pPr lvl="2"/>
            <a:r>
              <a:rPr lang="en-US" noProof="0"/>
              <a:t>Third </a:t>
            </a:r>
            <a:r>
              <a:rPr lang="en-GB" noProof="0"/>
              <a:t>level</a:t>
            </a:r>
          </a:p>
          <a:p>
            <a:pPr lvl="3"/>
            <a:r>
              <a:rPr lang="en-GB" noProof="0"/>
              <a:t>Fourth</a:t>
            </a:r>
            <a:r>
              <a:rPr lang="en-US" noProof="0"/>
              <a:t> level</a:t>
            </a:r>
          </a:p>
          <a:p>
            <a:pPr lvl="4"/>
            <a:r>
              <a:rPr lang="en-GB" noProof="0"/>
              <a:t>Fifth</a:t>
            </a:r>
            <a:r>
              <a:rPr lang="en-US" noProof="0"/>
              <a:t> level</a:t>
            </a:r>
            <a:endParaRPr lang="en-GB" noProof="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5223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026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5319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5615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2740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7096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rgbClr val="8197A6"/>
                </a:solidFill>
                <a:latin typeface="Arial" charset="0"/>
                <a:ea typeface="Arial" charset="0"/>
                <a:cs typeface="Arial" charset="0"/>
              </a:rPr>
              <a:t>Produced by</a:t>
            </a:r>
            <a:endParaRPr lang="en-US" sz="796">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41722094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40519271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p>
        </p:txBody>
      </p:sp>
      <p:sp>
        <p:nvSpPr>
          <p:cNvPr id="56323" name="Rectangle 2"/>
          <p:cNvSpPr>
            <a:spLocks noGrp="1" noChangeArrowheads="1"/>
          </p:cNvSpPr>
          <p:nvPr>
            <p:ph type="subTitle" idx="1" hasCustomPrompt="1"/>
          </p:nvPr>
        </p:nvSpPr>
        <p:spPr>
          <a:xfrm>
            <a:off x="118699" y="5258119"/>
            <a:ext cx="10627380" cy="381451"/>
          </a:xfrm>
          <a:prstGeom prst="rect">
            <a:avLst/>
          </a:prstGeom>
        </p:spPr>
        <p:txBody>
          <a:bodyPr wrap="square">
            <a:spAutoFit/>
          </a:bodyPr>
          <a:lstStyle>
            <a:lvl1pPr marL="0" indent="0">
              <a:buFont typeface="Verdana" pitchFamily="34" charset="0"/>
              <a:buNone/>
              <a:defRPr sz="1731"/>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26000" y="3351588"/>
            <a:ext cx="11829600" cy="707886"/>
          </a:xfrm>
          <a:prstGeom prst="rect">
            <a:avLst/>
          </a:prstGeom>
        </p:spPr>
        <p:txBody>
          <a:bodyPr/>
          <a:lstStyle>
            <a:lvl1pPr algn="l">
              <a:defRPr sz="3989">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3" y="5406992"/>
            <a:ext cx="227947" cy="276999"/>
          </a:xfrm>
          <a:prstGeom prst="rect">
            <a:avLst/>
          </a:prstGeom>
          <a:noFill/>
          <a:ln>
            <a:noFill/>
          </a:ln>
          <a:effectLst/>
        </p:spPr>
        <p:txBody>
          <a:bodyPr wrap="none">
            <a:spAutoFit/>
          </a:bodyPr>
          <a:lstStyle/>
          <a:p>
            <a:pPr algn="r">
              <a:spcBef>
                <a:spcPts val="0"/>
              </a:spcBef>
            </a:pPr>
            <a:r>
              <a:rPr lang="en-GB" sz="1197">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11"/>
            <a:ext cx="227948" cy="276999"/>
          </a:xfrm>
          <a:prstGeom prst="rect">
            <a:avLst/>
          </a:prstGeom>
          <a:noFill/>
          <a:ln>
            <a:noFill/>
          </a:ln>
          <a:effectLst/>
        </p:spPr>
        <p:txBody>
          <a:bodyPr wrap="none">
            <a:spAutoFit/>
          </a:bodyPr>
          <a:lstStyle/>
          <a:p>
            <a:pPr algn="r">
              <a:spcBef>
                <a:spcPts val="0"/>
              </a:spcBef>
            </a:pPr>
            <a:r>
              <a:rPr lang="en-GB" sz="1197">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197">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80526" y="6202802"/>
            <a:ext cx="27507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a:t>
            </a:fld>
            <a:endParaRPr lang="en-GB" sz="798"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4" name="Picture 63">
            <a:extLst>
              <a:ext uri="{FF2B5EF4-FFF2-40B4-BE49-F238E27FC236}">
                <a16:creationId xmlns:a16="http://schemas.microsoft.com/office/drawing/2014/main" id="{404D7138-AD9C-C946-BD30-C3547A0025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6" name="Picture 5">
            <a:extLst>
              <a:ext uri="{FF2B5EF4-FFF2-40B4-BE49-F238E27FC236}">
                <a16:creationId xmlns:a16="http://schemas.microsoft.com/office/drawing/2014/main" id="{8810641B-CCCD-A399-F04A-A9977E030296}"/>
              </a:ext>
            </a:extLst>
          </p:cNvPr>
          <p:cNvPicPr/>
          <p:nvPr userDrawn="1"/>
        </p:nvPicPr>
        <p:blipFill>
          <a:blip r:embed="rId5">
            <a:extLst>
              <a:ext uri="{28A0092B-C50C-407E-A947-70E740481C1C}">
                <a14:useLocalDpi xmlns:a14="http://schemas.microsoft.com/office/drawing/2010/main"/>
              </a:ext>
            </a:extLst>
          </a:blip>
          <a:stretch>
            <a:fillRect/>
          </a:stretch>
        </p:blipFill>
        <p:spPr>
          <a:xfrm>
            <a:off x="0" y="6452225"/>
            <a:ext cx="9956800" cy="405130"/>
          </a:xfrm>
          <a:prstGeom prst="rect">
            <a:avLst/>
          </a:prstGeom>
        </p:spPr>
      </p:pic>
    </p:spTree>
    <p:extLst>
      <p:ext uri="{BB962C8B-B14F-4D97-AF65-F5344CB8AC3E}">
        <p14:creationId xmlns:p14="http://schemas.microsoft.com/office/powerpoint/2010/main" val="65317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trips(upRight)">
                                      <p:cBhvr>
                                        <p:cTn id="20" dur="500"/>
                                        <p:tgtEl>
                                          <p:spTgt spid="94"/>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 calcmode="lin" valueType="num">
                                      <p:cBhvr additive="base">
                                        <p:cTn id="2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 calcmode="lin" valueType="num">
                                      <p:cBhvr additive="base">
                                        <p:cTn id="3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4">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xEl>
                                              <p:pRg st="0" end="0"/>
                                            </p:txEl>
                                          </p:spTgt>
                                        </p:tgtEl>
                                        <p:attrNameLst>
                                          <p:attrName>style.visibility</p:attrName>
                                        </p:attrNameLst>
                                      </p:cBhvr>
                                      <p:to>
                                        <p:strVal val="visible"/>
                                      </p:to>
                                    </p:set>
                                    <p:anim calcmode="lin" valueType="num">
                                      <p:cBhvr additive="base">
                                        <p:cTn id="3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1" presetClass="entr" presetSubtype="0"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wipe(left)">
                                      <p:cBhvr>
                                        <p:cTn id="4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43" grpId="0" build="allAtOnce"/>
      <p:bldP spid="44" grpId="0" build="allAtOnce"/>
      <p:bldP spid="45" grpId="0" build="allAtOnce"/>
      <p:bldP spid="10" grpId="0"/>
    </p:bldLst>
  </p:timing>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2354733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69"/>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a:t>CLICK TO EDIT MASTER TITLE STYLE</a:t>
            </a:r>
            <a:endParaRPr lang="en-GB" noProof="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7751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328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A6B6238-7C15-602B-73C9-1399AAE9328C}"/>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6485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60" y="1673225"/>
            <a:ext cx="5804673" cy="43180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a:t>Click to edit </a:t>
            </a:r>
            <a:r>
              <a:rPr lang="en-GB" noProof="0"/>
              <a:t>Master</a:t>
            </a:r>
            <a:r>
              <a:rPr lang="en-US" noProof="0"/>
              <a:t> text styles</a:t>
            </a:r>
          </a:p>
          <a:p>
            <a:pPr lvl="1"/>
            <a:r>
              <a:rPr lang="en-GB" noProof="0"/>
              <a:t>Second</a:t>
            </a:r>
            <a:r>
              <a:rPr lang="en-US" noProof="0"/>
              <a:t> level</a:t>
            </a:r>
          </a:p>
          <a:p>
            <a:pPr lvl="2"/>
            <a:r>
              <a:rPr lang="en-US" noProof="0"/>
              <a:t>Third </a:t>
            </a:r>
            <a:r>
              <a:rPr lang="en-GB" noProof="0"/>
              <a:t>level</a:t>
            </a:r>
          </a:p>
          <a:p>
            <a:pPr lvl="3"/>
            <a:r>
              <a:rPr lang="en-GB" noProof="0"/>
              <a:t>Fourth</a:t>
            </a:r>
            <a:r>
              <a:rPr lang="en-US" noProof="0"/>
              <a:t> level</a:t>
            </a:r>
          </a:p>
          <a:p>
            <a:pPr lvl="4"/>
            <a:r>
              <a:rPr lang="en-GB" noProof="0"/>
              <a:t>Fifth</a:t>
            </a:r>
            <a:r>
              <a:rPr lang="en-US" noProof="0"/>
              <a:t> level</a:t>
            </a:r>
            <a:endParaRPr lang="en-GB" noProof="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6429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824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006762"/>
                </a:solidFill>
              </a:defRPr>
            </a:lvl1pPr>
            <a:lvl2pPr>
              <a:defRPr sz="1795">
                <a:solidFill>
                  <a:srgbClr val="006762"/>
                </a:solidFill>
              </a:defRPr>
            </a:lvl2pPr>
            <a:lvl3pPr>
              <a:defRPr sz="1795">
                <a:solidFill>
                  <a:srgbClr val="006762"/>
                </a:solidFill>
              </a:defRPr>
            </a:lvl3pPr>
            <a:lvl4pPr>
              <a:defRPr sz="1795">
                <a:solidFill>
                  <a:srgbClr val="006762"/>
                </a:solidFill>
              </a:defRPr>
            </a:lvl4pPr>
            <a:lvl5pPr>
              <a:defRPr sz="1795">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6983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960136"/>
                </a:solidFill>
              </a:defRPr>
            </a:lvl1pPr>
            <a:lvl2pPr>
              <a:defRPr sz="1795">
                <a:solidFill>
                  <a:srgbClr val="960136"/>
                </a:solidFill>
              </a:defRPr>
            </a:lvl2pPr>
            <a:lvl3pPr>
              <a:defRPr sz="1795">
                <a:solidFill>
                  <a:srgbClr val="960136"/>
                </a:solidFill>
              </a:defRPr>
            </a:lvl3pPr>
            <a:lvl4pPr>
              <a:defRPr sz="1795">
                <a:solidFill>
                  <a:srgbClr val="960136"/>
                </a:solidFill>
              </a:defRPr>
            </a:lvl4pPr>
            <a:lvl5pPr>
              <a:defRPr sz="1795">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4214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A75534"/>
                </a:solidFill>
              </a:defRPr>
            </a:lvl1pPr>
            <a:lvl2pPr>
              <a:defRPr sz="1795">
                <a:solidFill>
                  <a:srgbClr val="A75534"/>
                </a:solidFill>
              </a:defRPr>
            </a:lvl2pPr>
            <a:lvl3pPr>
              <a:defRPr sz="1795">
                <a:solidFill>
                  <a:srgbClr val="A75534"/>
                </a:solidFill>
              </a:defRPr>
            </a:lvl3pPr>
            <a:lvl4pPr>
              <a:defRPr sz="1795">
                <a:solidFill>
                  <a:srgbClr val="A75534"/>
                </a:solidFill>
              </a:defRPr>
            </a:lvl4pPr>
            <a:lvl5pPr>
              <a:defRPr sz="1795">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5300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1E3378"/>
                </a:solidFill>
              </a:defRPr>
            </a:lvl1pPr>
            <a:lvl2pPr>
              <a:defRPr sz="1795">
                <a:solidFill>
                  <a:srgbClr val="1E3378"/>
                </a:solidFill>
              </a:defRPr>
            </a:lvl2pPr>
            <a:lvl3pPr>
              <a:defRPr sz="1795">
                <a:solidFill>
                  <a:srgbClr val="1E3378"/>
                </a:solidFill>
              </a:defRPr>
            </a:lvl3pPr>
            <a:lvl4pPr>
              <a:defRPr sz="1795">
                <a:solidFill>
                  <a:srgbClr val="1E3378"/>
                </a:solidFill>
              </a:defRPr>
            </a:lvl4pPr>
            <a:lvl5pPr>
              <a:defRPr sz="1795">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7620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6" y="2011306"/>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9"/>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9"/>
            <a:ext cx="2820471" cy="314495"/>
          </a:xfrm>
          <a:prstGeom prst="rect">
            <a:avLst/>
          </a:prstGeom>
        </p:spPr>
        <p:txBody>
          <a:bodyPr vert="horz" lIns="65971" tIns="32986" rIns="65971" bIns="3298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6" y="2041527"/>
            <a:ext cx="2827111" cy="2359024"/>
          </a:xfrm>
          <a:prstGeom prst="rect">
            <a:avLst/>
          </a:prstGeom>
        </p:spPr>
        <p:txBody>
          <a:bodyPr anchor="t">
            <a:normAutofit/>
          </a:bodyPr>
          <a:lstStyle>
            <a:lvl1pPr marL="0" indent="0" algn="l">
              <a:buNone/>
              <a:defRPr sz="2134" b="0" baseline="0">
                <a:solidFill>
                  <a:srgbClr val="003249"/>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6" y="1740025"/>
            <a:ext cx="2827111" cy="261521"/>
          </a:xfrm>
          <a:prstGeom prst="rect">
            <a:avLst/>
          </a:prstGeom>
        </p:spPr>
        <p:txBody>
          <a:bodyPr vert="horz" lIns="65971" tIns="32986" rIns="65971" bIns="3298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4">
                <a:solidFill>
                  <a:srgbClr val="8197A6"/>
                </a:solidFill>
                <a:latin typeface="Arial" charset="0"/>
                <a:ea typeface="Arial" charset="0"/>
                <a:cs typeface="Arial" charset="0"/>
              </a:rPr>
              <a:t>Produced by</a:t>
            </a:r>
            <a:endParaRPr lang="en-US" sz="794">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6" y="4406776"/>
            <a:ext cx="2827111" cy="423565"/>
          </a:xfrm>
          <a:prstGeom prst="rect">
            <a:avLst/>
          </a:prstGeom>
        </p:spPr>
        <p:txBody>
          <a:bodyPr anchor="ctr">
            <a:noAutofit/>
          </a:bodyPr>
          <a:lstStyle>
            <a:lvl1pPr marL="0" indent="0" algn="l">
              <a:buNone/>
              <a:defRPr sz="1496" b="0" baseline="0">
                <a:solidFill>
                  <a:srgbClr val="003249"/>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a:t>Click to edit Master text styles</a:t>
            </a:r>
          </a:p>
        </p:txBody>
      </p:sp>
    </p:spTree>
    <p:extLst>
      <p:ext uri="{BB962C8B-B14F-4D97-AF65-F5344CB8AC3E}">
        <p14:creationId xmlns:p14="http://schemas.microsoft.com/office/powerpoint/2010/main" val="3882124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presenter and image">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6115326" y="3"/>
            <a:ext cx="6110012" cy="6857999"/>
          </a:xfrm>
        </p:spPr>
        <p:txBody>
          <a:bodyPr/>
          <a:lstStyle>
            <a:lvl1pPr marL="0" indent="0">
              <a:buNone/>
              <a:defRPr sz="3191"/>
            </a:lvl1pPr>
            <a:lvl2pPr marL="455966" indent="0">
              <a:buNone/>
              <a:defRPr sz="2792"/>
            </a:lvl2pPr>
            <a:lvl3pPr marL="911931" indent="0">
              <a:buNone/>
              <a:defRPr sz="2394"/>
            </a:lvl3pPr>
            <a:lvl4pPr marL="1367897" indent="0">
              <a:buNone/>
              <a:defRPr sz="1995"/>
            </a:lvl4pPr>
            <a:lvl5pPr marL="1823862" indent="0">
              <a:buNone/>
              <a:defRPr sz="1995"/>
            </a:lvl5pPr>
            <a:lvl6pPr marL="2279828" indent="0">
              <a:buNone/>
              <a:defRPr sz="1995"/>
            </a:lvl6pPr>
            <a:lvl7pPr marL="2735793" indent="0">
              <a:buNone/>
              <a:defRPr sz="1995"/>
            </a:lvl7pPr>
            <a:lvl8pPr marL="3191759" indent="0">
              <a:buNone/>
              <a:defRPr sz="1995"/>
            </a:lvl8pPr>
            <a:lvl9pPr marL="3647724" indent="0">
              <a:buNone/>
              <a:defRPr sz="1995"/>
            </a:lvl9pPr>
          </a:lstStyle>
          <a:p>
            <a:r>
              <a:rPr lang="nl-NL"/>
              <a:t>image</a:t>
            </a:r>
          </a:p>
        </p:txBody>
      </p:sp>
      <p:sp>
        <p:nvSpPr>
          <p:cNvPr id="37" name="Tijdelijke aanduiding voor tekst 3"/>
          <p:cNvSpPr>
            <a:spLocks noGrp="1"/>
          </p:cNvSpPr>
          <p:nvPr>
            <p:ph type="body" sz="half" idx="10" hasCustomPrompt="1"/>
          </p:nvPr>
        </p:nvSpPr>
        <p:spPr>
          <a:xfrm>
            <a:off x="866363" y="3382053"/>
            <a:ext cx="2996580" cy="315047"/>
          </a:xfrm>
          <a:solidFill>
            <a:srgbClr val="002664"/>
          </a:solidFill>
        </p:spPr>
        <p:txBody>
          <a:bodyPr wrap="none" lIns="36000" tIns="3600" rIns="36000" bIns="3600">
            <a:spAutoFit/>
          </a:bodyPr>
          <a:lstStyle>
            <a:lvl1pPr marL="0" indent="0">
              <a:lnSpc>
                <a:spcPct val="100000"/>
              </a:lnSpc>
              <a:buNone/>
              <a:defRPr sz="1995">
                <a:solidFill>
                  <a:schemeClr val="bg1"/>
                </a:solidFill>
              </a:defRPr>
            </a:lvl1pPr>
            <a:lvl2pPr marL="455966" indent="0">
              <a:buNone/>
              <a:defRPr sz="1396"/>
            </a:lvl2pPr>
            <a:lvl3pPr marL="911931" indent="0">
              <a:buNone/>
              <a:defRPr sz="1197"/>
            </a:lvl3pPr>
            <a:lvl4pPr marL="1367897" indent="0">
              <a:buNone/>
              <a:defRPr sz="997"/>
            </a:lvl4pPr>
            <a:lvl5pPr marL="1823862" indent="0">
              <a:buNone/>
              <a:defRPr sz="997"/>
            </a:lvl5pPr>
            <a:lvl6pPr marL="2279828" indent="0">
              <a:buNone/>
              <a:defRPr sz="997"/>
            </a:lvl6pPr>
            <a:lvl7pPr marL="2735793" indent="0">
              <a:buNone/>
              <a:defRPr sz="997"/>
            </a:lvl7pPr>
            <a:lvl8pPr marL="3191759" indent="0">
              <a:buNone/>
              <a:defRPr sz="997"/>
            </a:lvl8pPr>
            <a:lvl9pPr marL="3647724" indent="0">
              <a:buNone/>
              <a:defRPr sz="997"/>
            </a:lvl9pPr>
          </a:lstStyle>
          <a:p>
            <a:pPr lvl="0"/>
            <a:r>
              <a:rPr lang="nl-NL"/>
              <a:t>CLICK TO INSERT TEXT</a:t>
            </a:r>
          </a:p>
        </p:txBody>
      </p:sp>
      <p:sp>
        <p:nvSpPr>
          <p:cNvPr id="2" name="Titel 1"/>
          <p:cNvSpPr>
            <a:spLocks noGrp="1"/>
          </p:cNvSpPr>
          <p:nvPr>
            <p:ph type="title" hasCustomPrompt="1"/>
          </p:nvPr>
        </p:nvSpPr>
        <p:spPr>
          <a:xfrm>
            <a:off x="866362" y="1710241"/>
            <a:ext cx="4159768" cy="1600200"/>
          </a:xfrm>
        </p:spPr>
        <p:txBody>
          <a:bodyPr lIns="0" tIns="0" rIns="0" bIns="0" anchor="b">
            <a:noAutofit/>
          </a:bodyPr>
          <a:lstStyle>
            <a:lvl1pPr>
              <a:lnSpc>
                <a:spcPts val="6582"/>
              </a:lnSpc>
              <a:defRPr sz="6582">
                <a:solidFill>
                  <a:srgbClr val="002664"/>
                </a:solidFill>
              </a:defRPr>
            </a:lvl1pPr>
          </a:lstStyle>
          <a:p>
            <a:r>
              <a:rPr lang="nl-NL"/>
              <a:t>NAME PRESENTER</a:t>
            </a:r>
          </a:p>
        </p:txBody>
      </p:sp>
      <p:sp>
        <p:nvSpPr>
          <p:cNvPr id="4" name="Tijdelijke aanduiding voor tekst 3"/>
          <p:cNvSpPr>
            <a:spLocks noGrp="1"/>
          </p:cNvSpPr>
          <p:nvPr>
            <p:ph type="body" sz="half" idx="2" hasCustomPrompt="1"/>
          </p:nvPr>
        </p:nvSpPr>
        <p:spPr>
          <a:xfrm>
            <a:off x="869975" y="3976033"/>
            <a:ext cx="3068367" cy="1829725"/>
          </a:xfrm>
        </p:spPr>
        <p:txBody>
          <a:bodyPr lIns="0" tIns="0" rIns="0" bIns="0">
            <a:normAutofit/>
          </a:bodyPr>
          <a:lstStyle>
            <a:lvl1pPr marL="0" indent="0">
              <a:lnSpc>
                <a:spcPct val="130000"/>
              </a:lnSpc>
              <a:spcBef>
                <a:spcPts val="0"/>
              </a:spcBef>
              <a:buNone/>
              <a:defRPr sz="1396"/>
            </a:lvl1pPr>
            <a:lvl2pPr marL="455966" indent="0">
              <a:buNone/>
              <a:defRPr sz="1396"/>
            </a:lvl2pPr>
            <a:lvl3pPr marL="911931" indent="0">
              <a:buNone/>
              <a:defRPr sz="1197"/>
            </a:lvl3pPr>
            <a:lvl4pPr marL="1367897" indent="0">
              <a:buNone/>
              <a:defRPr sz="997"/>
            </a:lvl4pPr>
            <a:lvl5pPr marL="1823862" indent="0">
              <a:buNone/>
              <a:defRPr sz="997"/>
            </a:lvl5pPr>
            <a:lvl6pPr marL="2279828" indent="0">
              <a:buNone/>
              <a:defRPr sz="997"/>
            </a:lvl6pPr>
            <a:lvl7pPr marL="2735793" indent="0">
              <a:buNone/>
              <a:defRPr sz="997"/>
            </a:lvl7pPr>
            <a:lvl8pPr marL="3191759" indent="0">
              <a:buNone/>
              <a:defRPr sz="997"/>
            </a:lvl8pPr>
            <a:lvl9pPr marL="3647724" indent="0">
              <a:buNone/>
              <a:defRPr sz="997"/>
            </a:lvl9pPr>
          </a:lstStyle>
          <a:p>
            <a:pPr lvl="0"/>
            <a:r>
              <a:rPr lang="nl-NL"/>
              <a:t>Click </a:t>
            </a:r>
            <a:r>
              <a:rPr lang="nl-NL" err="1"/>
              <a:t>to</a:t>
            </a:r>
            <a:r>
              <a:rPr lang="nl-NL"/>
              <a:t> </a:t>
            </a:r>
            <a:r>
              <a:rPr lang="nl-NL" err="1"/>
              <a:t>insert</a:t>
            </a:r>
            <a:r>
              <a:rPr lang="nl-NL"/>
              <a:t> </a:t>
            </a:r>
            <a:br>
              <a:rPr lang="nl-NL"/>
            </a:br>
            <a:r>
              <a:rPr lang="nl-NL" err="1"/>
              <a:t>additional</a:t>
            </a:r>
            <a:r>
              <a:rPr lang="nl-NL"/>
              <a:t> </a:t>
            </a:r>
            <a:r>
              <a:rPr lang="nl-NL" err="1"/>
              <a:t>text</a:t>
            </a:r>
            <a:endParaRPr lang="nl-NL"/>
          </a:p>
        </p:txBody>
      </p:sp>
    </p:spTree>
    <p:extLst>
      <p:ext uri="{BB962C8B-B14F-4D97-AF65-F5344CB8AC3E}">
        <p14:creationId xmlns:p14="http://schemas.microsoft.com/office/powerpoint/2010/main" val="33800252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EC_cover">
    <p:spTree>
      <p:nvGrpSpPr>
        <p:cNvPr id="1" name=""/>
        <p:cNvGrpSpPr/>
        <p:nvPr/>
      </p:nvGrpSpPr>
      <p:grpSpPr>
        <a:xfrm>
          <a:off x="0" y="0"/>
          <a:ext cx="0" cy="0"/>
          <a:chOff x="0" y="0"/>
          <a:chExt cx="0" cy="0"/>
        </a:xfrm>
      </p:grpSpPr>
      <p:pic>
        <p:nvPicPr>
          <p:cNvPr id="38" name="Immagine 37">
            <a:extLst>
              <a:ext uri="{FF2B5EF4-FFF2-40B4-BE49-F238E27FC236}">
                <a16:creationId xmlns:a16="http://schemas.microsoft.com/office/drawing/2014/main" id="{74D426EB-71D3-C540-A77B-21F7805573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 y="0"/>
            <a:ext cx="12226814" cy="6858000"/>
          </a:xfrm>
          <a:prstGeom prst="rect">
            <a:avLst/>
          </a:prstGeom>
        </p:spPr>
      </p:pic>
      <p:pic>
        <p:nvPicPr>
          <p:cNvPr id="39" name="Picture 58">
            <a:extLst>
              <a:ext uri="{FF2B5EF4-FFF2-40B4-BE49-F238E27FC236}">
                <a16:creationId xmlns:a16="http://schemas.microsoft.com/office/drawing/2014/main" id="{DBDC40EE-6B5A-4F41-AF89-8D96CE9EF5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739" y="-216085"/>
            <a:ext cx="2099618" cy="1314000"/>
          </a:xfrm>
          <a:prstGeom prst="rect">
            <a:avLst/>
          </a:prstGeom>
        </p:spPr>
      </p:pic>
      <p:sp>
        <p:nvSpPr>
          <p:cNvPr id="40" name="Title 5">
            <a:extLst>
              <a:ext uri="{FF2B5EF4-FFF2-40B4-BE49-F238E27FC236}">
                <a16:creationId xmlns:a16="http://schemas.microsoft.com/office/drawing/2014/main" id="{F6424FBD-89A7-3A49-9715-238688551F8C}"/>
              </a:ext>
            </a:extLst>
          </p:cNvPr>
          <p:cNvSpPr>
            <a:spLocks noGrp="1"/>
          </p:cNvSpPr>
          <p:nvPr>
            <p:ph type="title" hasCustomPrompt="1"/>
          </p:nvPr>
        </p:nvSpPr>
        <p:spPr>
          <a:xfrm>
            <a:off x="585578" y="2723145"/>
            <a:ext cx="11773115" cy="691878"/>
          </a:xfrm>
        </p:spPr>
        <p:txBody>
          <a:bodyPr anchor="b" anchorCtr="0">
            <a:noAutofit/>
          </a:bodyPr>
          <a:lstStyle>
            <a:lvl1pPr>
              <a:defRPr sz="3989">
                <a:solidFill>
                  <a:schemeClr val="tx1"/>
                </a:solidFill>
                <a:latin typeface="NotesEsa" panose="02000506030000020004" pitchFamily="2" charset="77"/>
              </a:defRPr>
            </a:lvl1pPr>
          </a:lstStyle>
          <a:p>
            <a:r>
              <a:rPr lang="en-GB" noProof="0"/>
              <a:t>CLICK TO EDIT MASTER TITLE STYLE</a:t>
            </a:r>
          </a:p>
        </p:txBody>
      </p:sp>
      <p:sp>
        <p:nvSpPr>
          <p:cNvPr id="41" name="Text Placeholder 7">
            <a:extLst>
              <a:ext uri="{FF2B5EF4-FFF2-40B4-BE49-F238E27FC236}">
                <a16:creationId xmlns:a16="http://schemas.microsoft.com/office/drawing/2014/main" id="{52ABC2BD-0D81-BE40-8D5D-D0B13FC145E9}"/>
              </a:ext>
            </a:extLst>
          </p:cNvPr>
          <p:cNvSpPr>
            <a:spLocks noGrp="1"/>
          </p:cNvSpPr>
          <p:nvPr>
            <p:ph type="body" sz="quarter" idx="10" hasCustomPrompt="1"/>
          </p:nvPr>
        </p:nvSpPr>
        <p:spPr>
          <a:xfrm>
            <a:off x="9390613" y="5091760"/>
            <a:ext cx="2601898" cy="1315441"/>
          </a:xfrm>
        </p:spPr>
        <p:txBody>
          <a:bodyPr lIns="0" rIns="0" anchor="ctr"/>
          <a:lstStyle>
            <a:lvl1pPr algn="r">
              <a:lnSpc>
                <a:spcPct val="150000"/>
              </a:lnSpc>
              <a:defRPr sz="1197">
                <a:solidFill>
                  <a:schemeClr val="tx2">
                    <a:lumMod val="40000"/>
                    <a:lumOff val="60000"/>
                  </a:schemeClr>
                </a:solidFill>
                <a:latin typeface="NotesEsa" panose="02000506030000020004" pitchFamily="2" charset="77"/>
              </a:defRPr>
            </a:lvl1pPr>
          </a:lstStyle>
          <a:p>
            <a:pPr lvl="0"/>
            <a:r>
              <a:rPr lang="en-GB" noProof="0"/>
              <a:t>Name Surname</a:t>
            </a:r>
          </a:p>
          <a:p>
            <a:pPr lvl="0"/>
            <a:r>
              <a:rPr lang="en-GB" noProof="0"/>
              <a:t>Where are you today?</a:t>
            </a:r>
          </a:p>
          <a:p>
            <a:pPr lvl="0"/>
            <a:r>
              <a:rPr lang="en-GB" noProof="0"/>
              <a:t>DD/MM/YYYY</a:t>
            </a:r>
          </a:p>
        </p:txBody>
      </p:sp>
      <p:sp>
        <p:nvSpPr>
          <p:cNvPr id="70" name="TextBox 35">
            <a:extLst>
              <a:ext uri="{FF2B5EF4-FFF2-40B4-BE49-F238E27FC236}">
                <a16:creationId xmlns:a16="http://schemas.microsoft.com/office/drawing/2014/main" id="{C3D71711-3BEC-CA4F-A3D1-100105439755}"/>
              </a:ext>
            </a:extLst>
          </p:cNvPr>
          <p:cNvSpPr txBox="1"/>
          <p:nvPr userDrawn="1"/>
        </p:nvSpPr>
        <p:spPr>
          <a:xfrm>
            <a:off x="122719" y="6202583"/>
            <a:ext cx="2509451" cy="215444"/>
          </a:xfrm>
          <a:prstGeom prst="rect">
            <a:avLst/>
          </a:prstGeom>
          <a:noFill/>
        </p:spPr>
        <p:txBody>
          <a:bodyPr wrap="none" rtlCol="0">
            <a:spAutoFit/>
          </a:bodyPr>
          <a:lstStyle/>
          <a:p>
            <a:r>
              <a:rPr lang="en-GB" sz="798">
                <a:solidFill>
                  <a:schemeClr val="accent5"/>
                </a:solidFill>
                <a:latin typeface="Arial" panose="020B0604020202020204" pitchFamily="34" charset="0"/>
                <a:cs typeface="Arial" panose="020B0604020202020204" pitchFamily="34" charset="0"/>
              </a:rPr>
              <a:t>ESA UNCLASSIFIED – For ESA Official Use Only </a:t>
            </a:r>
          </a:p>
        </p:txBody>
      </p:sp>
      <p:cxnSp>
        <p:nvCxnSpPr>
          <p:cNvPr id="71" name="Straight Connector 64">
            <a:extLst>
              <a:ext uri="{FF2B5EF4-FFF2-40B4-BE49-F238E27FC236}">
                <a16:creationId xmlns:a16="http://schemas.microsoft.com/office/drawing/2014/main" id="{9C98EB76-B91D-D14F-91B1-204A2A9BD173}"/>
              </a:ext>
            </a:extLst>
          </p:cNvPr>
          <p:cNvCxnSpPr>
            <a:cxnSpLocks/>
          </p:cNvCxnSpPr>
          <p:nvPr userDrawn="1"/>
        </p:nvCxnSpPr>
        <p:spPr>
          <a:xfrm>
            <a:off x="222042" y="6422971"/>
            <a:ext cx="11768091" cy="0"/>
          </a:xfrm>
          <a:prstGeom prst="line">
            <a:avLst/>
          </a:prstGeom>
          <a:ln w="9525" cmpd="sng">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72" name="Picture 91">
            <a:extLst>
              <a:ext uri="{FF2B5EF4-FFF2-40B4-BE49-F238E27FC236}">
                <a16:creationId xmlns:a16="http://schemas.microsoft.com/office/drawing/2014/main" id="{CDCD0293-7FFA-D04F-A959-B891565FAFE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1528" y="6585917"/>
            <a:ext cx="1641396" cy="105918"/>
          </a:xfrm>
          <a:prstGeom prst="rect">
            <a:avLst/>
          </a:prstGeom>
        </p:spPr>
      </p:pic>
      <p:pic>
        <p:nvPicPr>
          <p:cNvPr id="2" name="Picture 1">
            <a:extLst>
              <a:ext uri="{FF2B5EF4-FFF2-40B4-BE49-F238E27FC236}">
                <a16:creationId xmlns:a16="http://schemas.microsoft.com/office/drawing/2014/main" id="{02ACE39D-B481-7F2D-2C38-8FF1AD47086D}"/>
              </a:ext>
            </a:extLst>
          </p:cNvPr>
          <p:cNvPicPr/>
          <p:nvPr userDrawn="1"/>
        </p:nvPicPr>
        <p:blipFill>
          <a:blip r:embed="rId5">
            <a:extLst>
              <a:ext uri="{28A0092B-C50C-407E-A947-70E740481C1C}">
                <a14:useLocalDpi xmlns:a14="http://schemas.microsoft.com/office/drawing/2010/main"/>
              </a:ext>
            </a:extLst>
          </a:blip>
          <a:stretch>
            <a:fillRect/>
          </a:stretch>
        </p:blipFill>
        <p:spPr>
          <a:xfrm>
            <a:off x="0" y="6452225"/>
            <a:ext cx="9956800" cy="405130"/>
          </a:xfrm>
          <a:prstGeom prst="rect">
            <a:avLst/>
          </a:prstGeom>
        </p:spPr>
      </p:pic>
    </p:spTree>
    <p:extLst>
      <p:ext uri="{BB962C8B-B14F-4D97-AF65-F5344CB8AC3E}">
        <p14:creationId xmlns:p14="http://schemas.microsoft.com/office/powerpoint/2010/main" val="243092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500"/>
                                        <p:tgtEl>
                                          <p:spTgt spid="40"/>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right)">
                                      <p:cBhvr>
                                        <p:cTn id="14" dur="500"/>
                                        <p:tgtEl>
                                          <p:spTgt spid="4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tmplLst>
          <p:tmpl>
            <p:tnLst>
              <p:par>
                <p:cTn presetID="22" presetClass="entr" presetSubtype="2"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wipe(right)">
                      <p:cBhvr>
                        <p:cTn dur="500"/>
                        <p:tgtEl>
                          <p:spTgt spid="41"/>
                        </p:tgtEl>
                      </p:cBhvr>
                    </p:animEffect>
                  </p:childTnLst>
                </p:cTn>
              </p:par>
            </p:tnLst>
          </p:tmpl>
        </p:tmplLst>
      </p:bldP>
      <p:bldP spid="70" grpId="0"/>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790"/>
            </a:lvl1pPr>
            <a:lvl2pPr>
              <a:defRPr sz="1790"/>
            </a:lvl2pPr>
            <a:lvl3pPr>
              <a:defRPr sz="1790"/>
            </a:lvl3pPr>
            <a:lvl4pPr>
              <a:defRPr sz="1790"/>
            </a:lvl4pPr>
            <a:lvl5pPr>
              <a:defRPr sz="179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8562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grpSp>
        <p:nvGrpSpPr>
          <p:cNvPr id="63" name="Group 122">
            <a:extLst>
              <a:ext uri="{FF2B5EF4-FFF2-40B4-BE49-F238E27FC236}">
                <a16:creationId xmlns:a16="http://schemas.microsoft.com/office/drawing/2014/main" id="{440BF7BC-B34F-4433-92C7-6C44753A6C69}"/>
              </a:ext>
            </a:extLst>
          </p:cNvPr>
          <p:cNvGrpSpPr/>
          <p:nvPr userDrawn="1"/>
        </p:nvGrpSpPr>
        <p:grpSpPr>
          <a:xfrm>
            <a:off x="226800" y="6573600"/>
            <a:ext cx="9280800" cy="144000"/>
            <a:chOff x="226688" y="6572055"/>
            <a:chExt cx="9280921" cy="144114"/>
          </a:xfrm>
        </p:grpSpPr>
        <p:pic>
          <p:nvPicPr>
            <p:cNvPr id="64" name="Picture 123" descr="at.png">
              <a:extLst>
                <a:ext uri="{FF2B5EF4-FFF2-40B4-BE49-F238E27FC236}">
                  <a16:creationId xmlns:a16="http://schemas.microsoft.com/office/drawing/2014/main" id="{D3886876-46B4-435E-815C-C4EE1E0CE18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65" name="Picture 124" descr="be.png">
              <a:extLst>
                <a:ext uri="{FF2B5EF4-FFF2-40B4-BE49-F238E27FC236}">
                  <a16:creationId xmlns:a16="http://schemas.microsoft.com/office/drawing/2014/main" id="{DD097B1D-FB4D-4BAB-84C4-401861A41EF4}"/>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66" name="Picture 125" descr="ch.png">
              <a:extLst>
                <a:ext uri="{FF2B5EF4-FFF2-40B4-BE49-F238E27FC236}">
                  <a16:creationId xmlns:a16="http://schemas.microsoft.com/office/drawing/2014/main" id="{AE740CFC-D88F-4662-B272-2A11625ED38B}"/>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67" name="Picture 126" descr="cz.png">
              <a:extLst>
                <a:ext uri="{FF2B5EF4-FFF2-40B4-BE49-F238E27FC236}">
                  <a16:creationId xmlns:a16="http://schemas.microsoft.com/office/drawing/2014/main" id="{D12ABF30-9824-44B3-9630-55F4C9625ED1}"/>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68" name="Picture 127" descr="de.png">
              <a:extLst>
                <a:ext uri="{FF2B5EF4-FFF2-40B4-BE49-F238E27FC236}">
                  <a16:creationId xmlns:a16="http://schemas.microsoft.com/office/drawing/2014/main" id="{852E59E1-4F9F-4320-B851-06A76A18F5B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69" name="Picture 128" descr="dk.png">
              <a:extLst>
                <a:ext uri="{FF2B5EF4-FFF2-40B4-BE49-F238E27FC236}">
                  <a16:creationId xmlns:a16="http://schemas.microsoft.com/office/drawing/2014/main" id="{D35497CD-9E6C-4B09-9009-97F8A8EB5720}"/>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70" name="Picture 129" descr="ee.png">
              <a:extLst>
                <a:ext uri="{FF2B5EF4-FFF2-40B4-BE49-F238E27FC236}">
                  <a16:creationId xmlns:a16="http://schemas.microsoft.com/office/drawing/2014/main" id="{DF217C9F-172F-4E9E-9A66-A7CD967D53D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71" name="Picture 130" descr="es.png">
              <a:extLst>
                <a:ext uri="{FF2B5EF4-FFF2-40B4-BE49-F238E27FC236}">
                  <a16:creationId xmlns:a16="http://schemas.microsoft.com/office/drawing/2014/main" id="{66FCB59D-3062-4757-8BFB-22C932BC533E}"/>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72" name="Picture 131" descr="fi.png">
              <a:extLst>
                <a:ext uri="{FF2B5EF4-FFF2-40B4-BE49-F238E27FC236}">
                  <a16:creationId xmlns:a16="http://schemas.microsoft.com/office/drawing/2014/main" id="{857FBF31-3267-4A85-B93D-D5F66D46558E}"/>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73" name="Picture 132" descr="fr.png">
              <a:extLst>
                <a:ext uri="{FF2B5EF4-FFF2-40B4-BE49-F238E27FC236}">
                  <a16:creationId xmlns:a16="http://schemas.microsoft.com/office/drawing/2014/main" id="{AC3AC60A-A22A-4771-BBEA-4A4A79EA81E8}"/>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74" name="Picture 133" descr="gr.png">
              <a:extLst>
                <a:ext uri="{FF2B5EF4-FFF2-40B4-BE49-F238E27FC236}">
                  <a16:creationId xmlns:a16="http://schemas.microsoft.com/office/drawing/2014/main" id="{95C7D437-D0D4-4871-A7A9-4FB01C49B75A}"/>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75" name="Picture 134" descr="hu.png">
              <a:extLst>
                <a:ext uri="{FF2B5EF4-FFF2-40B4-BE49-F238E27FC236}">
                  <a16:creationId xmlns:a16="http://schemas.microsoft.com/office/drawing/2014/main" id="{9AA03365-688C-4189-9CF4-77654972D247}"/>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76" name="Picture 135" descr="ie.png">
              <a:extLst>
                <a:ext uri="{FF2B5EF4-FFF2-40B4-BE49-F238E27FC236}">
                  <a16:creationId xmlns:a16="http://schemas.microsoft.com/office/drawing/2014/main" id="{FB0E5814-0AB6-4AC5-9674-4C73FE8D7A47}"/>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77" name="Picture 136" descr="it.png">
              <a:extLst>
                <a:ext uri="{FF2B5EF4-FFF2-40B4-BE49-F238E27FC236}">
                  <a16:creationId xmlns:a16="http://schemas.microsoft.com/office/drawing/2014/main" id="{DC3DD283-869F-47D0-A48A-4F1B3DCD8986}"/>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78" name="Picture 137" descr="lu.png">
              <a:extLst>
                <a:ext uri="{FF2B5EF4-FFF2-40B4-BE49-F238E27FC236}">
                  <a16:creationId xmlns:a16="http://schemas.microsoft.com/office/drawing/2014/main" id="{85D43585-9A22-4D20-8F48-346B16189B0A}"/>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79" name="Picture 138" descr="nl.png">
              <a:extLst>
                <a:ext uri="{FF2B5EF4-FFF2-40B4-BE49-F238E27FC236}">
                  <a16:creationId xmlns:a16="http://schemas.microsoft.com/office/drawing/2014/main" id="{237E0A86-2B7A-4934-A712-1A7DAA2F0D00}"/>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80" name="Picture 139" descr="no.png">
              <a:extLst>
                <a:ext uri="{FF2B5EF4-FFF2-40B4-BE49-F238E27FC236}">
                  <a16:creationId xmlns:a16="http://schemas.microsoft.com/office/drawing/2014/main" id="{BA522E5F-812F-441E-8D49-50204B024AC1}"/>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81" name="Picture 140" descr="pl.png">
              <a:extLst>
                <a:ext uri="{FF2B5EF4-FFF2-40B4-BE49-F238E27FC236}">
                  <a16:creationId xmlns:a16="http://schemas.microsoft.com/office/drawing/2014/main" id="{5C25A66E-F50A-4AC7-AE2A-253DC36475C8}"/>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82" name="Picture 141" descr="pt.png">
              <a:extLst>
                <a:ext uri="{FF2B5EF4-FFF2-40B4-BE49-F238E27FC236}">
                  <a16:creationId xmlns:a16="http://schemas.microsoft.com/office/drawing/2014/main" id="{871FA8BE-D304-45C2-AC4E-787E09F29B54}"/>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83" name="Picture 142" descr="ro.png">
              <a:extLst>
                <a:ext uri="{FF2B5EF4-FFF2-40B4-BE49-F238E27FC236}">
                  <a16:creationId xmlns:a16="http://schemas.microsoft.com/office/drawing/2014/main" id="{C4853C68-B8CF-4FE0-83DC-780A83386663}"/>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84" name="Picture 143" descr="se.png">
              <a:extLst>
                <a:ext uri="{FF2B5EF4-FFF2-40B4-BE49-F238E27FC236}">
                  <a16:creationId xmlns:a16="http://schemas.microsoft.com/office/drawing/2014/main" id="{1E1D2C75-A8F1-432D-B413-3E29B7CA88C9}"/>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85" name="Picture 144" descr="uk.png">
              <a:extLst>
                <a:ext uri="{FF2B5EF4-FFF2-40B4-BE49-F238E27FC236}">
                  <a16:creationId xmlns:a16="http://schemas.microsoft.com/office/drawing/2014/main" id="{F0D1B348-FFED-48BE-B0F9-D78EE5FE9E6C}"/>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86" name="Picture 145" descr="ca.png">
              <a:extLst>
                <a:ext uri="{FF2B5EF4-FFF2-40B4-BE49-F238E27FC236}">
                  <a16:creationId xmlns:a16="http://schemas.microsoft.com/office/drawing/2014/main" id="{5B719153-ECAB-4C91-A5DA-A5770D2A4790}"/>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87" name="Picture 146">
              <a:extLst>
                <a:ext uri="{FF2B5EF4-FFF2-40B4-BE49-F238E27FC236}">
                  <a16:creationId xmlns:a16="http://schemas.microsoft.com/office/drawing/2014/main" id="{05FC866A-66E0-4D16-B82F-F2A39DF75C1A}"/>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88" name="Picture 147" descr="si.png">
              <a:extLst>
                <a:ext uri="{FF2B5EF4-FFF2-40B4-BE49-F238E27FC236}">
                  <a16:creationId xmlns:a16="http://schemas.microsoft.com/office/drawing/2014/main" id="{DDA4AA46-85CD-455A-88E6-E55FBA6A29EB}"/>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5" name="Picture 5">
            <a:extLst>
              <a:ext uri="{FF2B5EF4-FFF2-40B4-BE49-F238E27FC236}">
                <a16:creationId xmlns:a16="http://schemas.microsoft.com/office/drawing/2014/main" id="{83D8EFE9-2B65-41B7-8890-FC741C413786}"/>
              </a:ext>
            </a:extLst>
          </p:cNvPr>
          <p:cNvPicPr>
            <a:picLocks/>
          </p:cNvPicPr>
          <p:nvPr userDrawn="1"/>
        </p:nvPicPr>
        <p:blipFill>
          <a:blip r:embed="rId28" cstate="email">
            <a:extLst>
              <a:ext uri="{28A0092B-C50C-407E-A947-70E740481C1C}">
                <a14:useLocalDpi xmlns:a14="http://schemas.microsoft.com/office/drawing/2010/main" val="0"/>
              </a:ext>
            </a:extLst>
          </a:blip>
          <a:stretch>
            <a:fillRect/>
          </a:stretch>
        </p:blipFill>
        <p:spPr>
          <a:xfrm>
            <a:off x="10342800" y="6584400"/>
            <a:ext cx="1641396" cy="104400"/>
          </a:xfrm>
          <a:prstGeom prst="rect">
            <a:avLst/>
          </a:prstGeom>
        </p:spPr>
      </p:pic>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5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500" fill="hold"/>
                                        <p:tgtEl>
                                          <p:spTgt spid="63"/>
                                        </p:tgtEl>
                                        <p:attrNameLst>
                                          <p:attrName>ppt_x</p:attrName>
                                        </p:attrNameLst>
                                      </p:cBhvr>
                                      <p:tavLst>
                                        <p:tav tm="0">
                                          <p:val>
                                            <p:strVal val="0-#ppt_w/2"/>
                                          </p:val>
                                        </p:tav>
                                        <p:tav tm="100000">
                                          <p:val>
                                            <p:strVal val="#ppt_x"/>
                                          </p:val>
                                        </p:tav>
                                      </p:tavLst>
                                    </p:anim>
                                    <p:anim calcmode="lin" valueType="num">
                                      <p:cBhvr additive="base">
                                        <p:cTn id="8" dur="1500" fill="hold"/>
                                        <p:tgtEl>
                                          <p:spTgt spid="6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2000"/>
                            </p:stCondLst>
                            <p:childTnLst>
                              <p:par>
                                <p:cTn id="14" presetID="2" presetClass="entr" presetSubtype="12" accel="100000"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3000"/>
                            </p:stCondLst>
                            <p:childTnLst>
                              <p:par>
                                <p:cTn id="23" presetID="18" presetClass="entr" presetSubtype="3" fill="hold" nodeType="after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strips(upRight)">
                                      <p:cBhvr>
                                        <p:cTn id="25"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 grpId="0"/>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grpSp>
        <p:nvGrpSpPr>
          <p:cNvPr id="63" name="Group 122">
            <a:extLst>
              <a:ext uri="{FF2B5EF4-FFF2-40B4-BE49-F238E27FC236}">
                <a16:creationId xmlns:a16="http://schemas.microsoft.com/office/drawing/2014/main" id="{E59789FD-0EA2-4C0F-A892-2BD716E05C8D}"/>
              </a:ext>
            </a:extLst>
          </p:cNvPr>
          <p:cNvGrpSpPr/>
          <p:nvPr userDrawn="1"/>
        </p:nvGrpSpPr>
        <p:grpSpPr>
          <a:xfrm>
            <a:off x="226800" y="6573600"/>
            <a:ext cx="9280800" cy="144000"/>
            <a:chOff x="226688" y="6572055"/>
            <a:chExt cx="9280921" cy="144114"/>
          </a:xfrm>
        </p:grpSpPr>
        <p:pic>
          <p:nvPicPr>
            <p:cNvPr id="92" name="Picture 123" descr="at.png">
              <a:extLst>
                <a:ext uri="{FF2B5EF4-FFF2-40B4-BE49-F238E27FC236}">
                  <a16:creationId xmlns:a16="http://schemas.microsoft.com/office/drawing/2014/main" id="{E0204FF9-5EFA-4CD2-8E80-05FEA2DA4FC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94" name="Picture 124" descr="be.png">
              <a:extLst>
                <a:ext uri="{FF2B5EF4-FFF2-40B4-BE49-F238E27FC236}">
                  <a16:creationId xmlns:a16="http://schemas.microsoft.com/office/drawing/2014/main" id="{AD0FBA18-1F11-4311-8CBB-B541FEF62A4A}"/>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95" name="Picture 125" descr="ch.png">
              <a:extLst>
                <a:ext uri="{FF2B5EF4-FFF2-40B4-BE49-F238E27FC236}">
                  <a16:creationId xmlns:a16="http://schemas.microsoft.com/office/drawing/2014/main" id="{C8BADCDB-CFF6-4A9A-96EF-0A98035877DF}"/>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96" name="Picture 126" descr="cz.png">
              <a:extLst>
                <a:ext uri="{FF2B5EF4-FFF2-40B4-BE49-F238E27FC236}">
                  <a16:creationId xmlns:a16="http://schemas.microsoft.com/office/drawing/2014/main" id="{93D9E1DC-B125-4ADB-9C4C-F81018E26E1A}"/>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97" name="Picture 127" descr="de.png">
              <a:extLst>
                <a:ext uri="{FF2B5EF4-FFF2-40B4-BE49-F238E27FC236}">
                  <a16:creationId xmlns:a16="http://schemas.microsoft.com/office/drawing/2014/main" id="{8A830C3F-B2B6-4DD9-9410-D6D37F1F548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98" name="Picture 128" descr="dk.png">
              <a:extLst>
                <a:ext uri="{FF2B5EF4-FFF2-40B4-BE49-F238E27FC236}">
                  <a16:creationId xmlns:a16="http://schemas.microsoft.com/office/drawing/2014/main" id="{2101810F-B79F-4218-9079-467E033D6224}"/>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99" name="Picture 129" descr="ee.png">
              <a:extLst>
                <a:ext uri="{FF2B5EF4-FFF2-40B4-BE49-F238E27FC236}">
                  <a16:creationId xmlns:a16="http://schemas.microsoft.com/office/drawing/2014/main" id="{9E6C0BB8-FC17-4A30-B2A2-86641B275B5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00" name="Picture 130" descr="es.png">
              <a:extLst>
                <a:ext uri="{FF2B5EF4-FFF2-40B4-BE49-F238E27FC236}">
                  <a16:creationId xmlns:a16="http://schemas.microsoft.com/office/drawing/2014/main" id="{7B2C6903-C6B7-4024-9762-4E90682498C0}"/>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01" name="Picture 131" descr="fi.png">
              <a:extLst>
                <a:ext uri="{FF2B5EF4-FFF2-40B4-BE49-F238E27FC236}">
                  <a16:creationId xmlns:a16="http://schemas.microsoft.com/office/drawing/2014/main" id="{96EBEFBC-5962-42AE-87E1-59680768F9DB}"/>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02" name="Picture 132" descr="fr.png">
              <a:extLst>
                <a:ext uri="{FF2B5EF4-FFF2-40B4-BE49-F238E27FC236}">
                  <a16:creationId xmlns:a16="http://schemas.microsoft.com/office/drawing/2014/main" id="{216EEBCA-6382-4431-9DCB-EDBD004812A6}"/>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03" name="Picture 133" descr="gr.png">
              <a:extLst>
                <a:ext uri="{FF2B5EF4-FFF2-40B4-BE49-F238E27FC236}">
                  <a16:creationId xmlns:a16="http://schemas.microsoft.com/office/drawing/2014/main" id="{EF075456-921F-4F24-8D6C-BDBED624DE94}"/>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04" name="Picture 134" descr="hu.png">
              <a:extLst>
                <a:ext uri="{FF2B5EF4-FFF2-40B4-BE49-F238E27FC236}">
                  <a16:creationId xmlns:a16="http://schemas.microsoft.com/office/drawing/2014/main" id="{DF06615A-1C78-4FA9-B193-8782BD384825}"/>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05" name="Picture 135" descr="ie.png">
              <a:extLst>
                <a:ext uri="{FF2B5EF4-FFF2-40B4-BE49-F238E27FC236}">
                  <a16:creationId xmlns:a16="http://schemas.microsoft.com/office/drawing/2014/main" id="{8BABB360-2D81-4E2C-8FBF-2BE2EE986C0D}"/>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06" name="Picture 136" descr="it.png">
              <a:extLst>
                <a:ext uri="{FF2B5EF4-FFF2-40B4-BE49-F238E27FC236}">
                  <a16:creationId xmlns:a16="http://schemas.microsoft.com/office/drawing/2014/main" id="{D8241C33-42E8-47C2-B51A-D826A3179CFC}"/>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07" name="Picture 137" descr="lu.png">
              <a:extLst>
                <a:ext uri="{FF2B5EF4-FFF2-40B4-BE49-F238E27FC236}">
                  <a16:creationId xmlns:a16="http://schemas.microsoft.com/office/drawing/2014/main" id="{1271C06B-B89A-4EEB-AE76-F10694645F12}"/>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08" name="Picture 138" descr="nl.png">
              <a:extLst>
                <a:ext uri="{FF2B5EF4-FFF2-40B4-BE49-F238E27FC236}">
                  <a16:creationId xmlns:a16="http://schemas.microsoft.com/office/drawing/2014/main" id="{3095DA32-D902-4C89-93C7-48A327350A3F}"/>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09" name="Picture 139" descr="no.png">
              <a:extLst>
                <a:ext uri="{FF2B5EF4-FFF2-40B4-BE49-F238E27FC236}">
                  <a16:creationId xmlns:a16="http://schemas.microsoft.com/office/drawing/2014/main" id="{81D53F8D-AC71-48F5-B043-106884B496E0}"/>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10" name="Picture 140" descr="pl.png">
              <a:extLst>
                <a:ext uri="{FF2B5EF4-FFF2-40B4-BE49-F238E27FC236}">
                  <a16:creationId xmlns:a16="http://schemas.microsoft.com/office/drawing/2014/main" id="{3F32C7B2-83C6-4236-996B-74400A8C355A}"/>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11" name="Picture 141" descr="pt.png">
              <a:extLst>
                <a:ext uri="{FF2B5EF4-FFF2-40B4-BE49-F238E27FC236}">
                  <a16:creationId xmlns:a16="http://schemas.microsoft.com/office/drawing/2014/main" id="{2A42C3A9-2AE1-4193-848B-5443CBAB665E}"/>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12" name="Picture 142" descr="ro.png">
              <a:extLst>
                <a:ext uri="{FF2B5EF4-FFF2-40B4-BE49-F238E27FC236}">
                  <a16:creationId xmlns:a16="http://schemas.microsoft.com/office/drawing/2014/main" id="{0E37C70D-744A-42F6-A5E1-58E75BA7C45F}"/>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13" name="Picture 143" descr="se.png">
              <a:extLst>
                <a:ext uri="{FF2B5EF4-FFF2-40B4-BE49-F238E27FC236}">
                  <a16:creationId xmlns:a16="http://schemas.microsoft.com/office/drawing/2014/main" id="{DFE8F438-F990-42B8-9D68-79FE03EBF6DC}"/>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14" name="Picture 144" descr="uk.png">
              <a:extLst>
                <a:ext uri="{FF2B5EF4-FFF2-40B4-BE49-F238E27FC236}">
                  <a16:creationId xmlns:a16="http://schemas.microsoft.com/office/drawing/2014/main" id="{3CF1FB40-262C-4153-B744-E7233DFF5ACA}"/>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15" name="Picture 145" descr="ca.png">
              <a:extLst>
                <a:ext uri="{FF2B5EF4-FFF2-40B4-BE49-F238E27FC236}">
                  <a16:creationId xmlns:a16="http://schemas.microsoft.com/office/drawing/2014/main" id="{66056919-7533-4849-ABF9-C7A10E9BBD5E}"/>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16" name="Picture 146">
              <a:extLst>
                <a:ext uri="{FF2B5EF4-FFF2-40B4-BE49-F238E27FC236}">
                  <a16:creationId xmlns:a16="http://schemas.microsoft.com/office/drawing/2014/main" id="{E69B511B-8C38-4657-A38E-8F6796AB1963}"/>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17" name="Picture 147" descr="si.png">
              <a:extLst>
                <a:ext uri="{FF2B5EF4-FFF2-40B4-BE49-F238E27FC236}">
                  <a16:creationId xmlns:a16="http://schemas.microsoft.com/office/drawing/2014/main" id="{3BEB1A9B-8E64-4E11-BBF4-BB71FE6E475B}"/>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33" name="Picture 5">
            <a:extLst>
              <a:ext uri="{FF2B5EF4-FFF2-40B4-BE49-F238E27FC236}">
                <a16:creationId xmlns:a16="http://schemas.microsoft.com/office/drawing/2014/main" id="{F21F1BF2-A799-4B0C-94A0-623E5F0B8903}"/>
              </a:ext>
            </a:extLst>
          </p:cNvPr>
          <p:cNvPicPr>
            <a:picLocks/>
          </p:cNvPicPr>
          <p:nvPr userDrawn="1"/>
        </p:nvPicPr>
        <p:blipFill>
          <a:blip r:embed="rId29" cstate="email">
            <a:extLst>
              <a:ext uri="{28A0092B-C50C-407E-A947-70E740481C1C}">
                <a14:useLocalDpi xmlns:a14="http://schemas.microsoft.com/office/drawing/2010/main" val="0"/>
              </a:ext>
            </a:extLst>
          </a:blip>
          <a:stretch>
            <a:fillRect/>
          </a:stretch>
        </p:blipFill>
        <p:spPr>
          <a:xfrm>
            <a:off x="10342800" y="6584400"/>
            <a:ext cx="1638000" cy="104400"/>
          </a:xfrm>
          <a:prstGeom prst="rect">
            <a:avLst/>
          </a:prstGeom>
        </p:spPr>
      </p:pic>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7442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grpSp>
        <p:nvGrpSpPr>
          <p:cNvPr id="37" name="Group 122">
            <a:extLst>
              <a:ext uri="{FF2B5EF4-FFF2-40B4-BE49-F238E27FC236}">
                <a16:creationId xmlns:a16="http://schemas.microsoft.com/office/drawing/2014/main" id="{7A760FB0-B64B-43FB-AC0E-A475EE584F38}"/>
              </a:ext>
            </a:extLst>
          </p:cNvPr>
          <p:cNvGrpSpPr/>
          <p:nvPr userDrawn="1"/>
        </p:nvGrpSpPr>
        <p:grpSpPr>
          <a:xfrm>
            <a:off x="226800" y="6573600"/>
            <a:ext cx="9280800" cy="144000"/>
            <a:chOff x="226688" y="6572055"/>
            <a:chExt cx="9280921" cy="144114"/>
          </a:xfrm>
        </p:grpSpPr>
        <p:pic>
          <p:nvPicPr>
            <p:cNvPr id="38" name="Picture 123" descr="at.png">
              <a:extLst>
                <a:ext uri="{FF2B5EF4-FFF2-40B4-BE49-F238E27FC236}">
                  <a16:creationId xmlns:a16="http://schemas.microsoft.com/office/drawing/2014/main" id="{F2EBB9A4-D19D-4DF8-911D-A2770B803FB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39" name="Picture 124" descr="be.png">
              <a:extLst>
                <a:ext uri="{FF2B5EF4-FFF2-40B4-BE49-F238E27FC236}">
                  <a16:creationId xmlns:a16="http://schemas.microsoft.com/office/drawing/2014/main" id="{8A2C120C-7AB4-48D6-AF4B-3D38A6C9987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40" name="Picture 125" descr="ch.png">
              <a:extLst>
                <a:ext uri="{FF2B5EF4-FFF2-40B4-BE49-F238E27FC236}">
                  <a16:creationId xmlns:a16="http://schemas.microsoft.com/office/drawing/2014/main" id="{6BE12465-731D-43F6-A86F-04AFC9D5D641}"/>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41" name="Picture 126" descr="cz.png">
              <a:extLst>
                <a:ext uri="{FF2B5EF4-FFF2-40B4-BE49-F238E27FC236}">
                  <a16:creationId xmlns:a16="http://schemas.microsoft.com/office/drawing/2014/main" id="{F8546346-D4FB-4C19-B325-3D8410ACD49C}"/>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42" name="Picture 127" descr="de.png">
              <a:extLst>
                <a:ext uri="{FF2B5EF4-FFF2-40B4-BE49-F238E27FC236}">
                  <a16:creationId xmlns:a16="http://schemas.microsoft.com/office/drawing/2014/main" id="{C0A8A0DC-63BD-40F1-91F6-DC2AB9F26B6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43" name="Picture 128" descr="dk.png">
              <a:extLst>
                <a:ext uri="{FF2B5EF4-FFF2-40B4-BE49-F238E27FC236}">
                  <a16:creationId xmlns:a16="http://schemas.microsoft.com/office/drawing/2014/main" id="{BA419F4D-E157-4BC9-972F-F4CD1E1AC51B}"/>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44" name="Picture 129" descr="ee.png">
              <a:extLst>
                <a:ext uri="{FF2B5EF4-FFF2-40B4-BE49-F238E27FC236}">
                  <a16:creationId xmlns:a16="http://schemas.microsoft.com/office/drawing/2014/main" id="{3A00AED9-AE60-4A6A-8D55-4A556CDB5F6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45" name="Picture 130" descr="es.png">
              <a:extLst>
                <a:ext uri="{FF2B5EF4-FFF2-40B4-BE49-F238E27FC236}">
                  <a16:creationId xmlns:a16="http://schemas.microsoft.com/office/drawing/2014/main" id="{37116DDA-3254-4E20-BA5F-59D5910B34C3}"/>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46" name="Picture 131" descr="fi.png">
              <a:extLst>
                <a:ext uri="{FF2B5EF4-FFF2-40B4-BE49-F238E27FC236}">
                  <a16:creationId xmlns:a16="http://schemas.microsoft.com/office/drawing/2014/main" id="{00A03EF6-401F-4BE1-A197-D4E6612EC4AB}"/>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47" name="Picture 132" descr="fr.png">
              <a:extLst>
                <a:ext uri="{FF2B5EF4-FFF2-40B4-BE49-F238E27FC236}">
                  <a16:creationId xmlns:a16="http://schemas.microsoft.com/office/drawing/2014/main" id="{6DB4FEEC-CC9A-4881-858F-F8477E74D300}"/>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48" name="Picture 133" descr="gr.png">
              <a:extLst>
                <a:ext uri="{FF2B5EF4-FFF2-40B4-BE49-F238E27FC236}">
                  <a16:creationId xmlns:a16="http://schemas.microsoft.com/office/drawing/2014/main" id="{C84FFDB6-B1C4-409B-A516-F419ACD02F9D}"/>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49" name="Picture 134" descr="hu.png">
              <a:extLst>
                <a:ext uri="{FF2B5EF4-FFF2-40B4-BE49-F238E27FC236}">
                  <a16:creationId xmlns:a16="http://schemas.microsoft.com/office/drawing/2014/main" id="{7D5B0C2E-7DFF-4CB9-A205-EFFB5A94F031}"/>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50" name="Picture 135" descr="ie.png">
              <a:extLst>
                <a:ext uri="{FF2B5EF4-FFF2-40B4-BE49-F238E27FC236}">
                  <a16:creationId xmlns:a16="http://schemas.microsoft.com/office/drawing/2014/main" id="{C3A5162F-7D06-437D-8552-E6D2CBF2DDBF}"/>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51" name="Picture 136" descr="it.png">
              <a:extLst>
                <a:ext uri="{FF2B5EF4-FFF2-40B4-BE49-F238E27FC236}">
                  <a16:creationId xmlns:a16="http://schemas.microsoft.com/office/drawing/2014/main" id="{275CCD43-9C15-47C8-BA34-B437C3C1C277}"/>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52" name="Picture 137" descr="lu.png">
              <a:extLst>
                <a:ext uri="{FF2B5EF4-FFF2-40B4-BE49-F238E27FC236}">
                  <a16:creationId xmlns:a16="http://schemas.microsoft.com/office/drawing/2014/main" id="{F359393F-28CA-4EDA-992A-E804CE8FACF4}"/>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53" name="Picture 138" descr="nl.png">
              <a:extLst>
                <a:ext uri="{FF2B5EF4-FFF2-40B4-BE49-F238E27FC236}">
                  <a16:creationId xmlns:a16="http://schemas.microsoft.com/office/drawing/2014/main" id="{5D92B26F-3154-4C98-ACF1-1687EEE5A715}"/>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54" name="Picture 139" descr="no.png">
              <a:extLst>
                <a:ext uri="{FF2B5EF4-FFF2-40B4-BE49-F238E27FC236}">
                  <a16:creationId xmlns:a16="http://schemas.microsoft.com/office/drawing/2014/main" id="{74CA5676-0718-4806-9A0A-2C471266C471}"/>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55" name="Picture 140" descr="pl.png">
              <a:extLst>
                <a:ext uri="{FF2B5EF4-FFF2-40B4-BE49-F238E27FC236}">
                  <a16:creationId xmlns:a16="http://schemas.microsoft.com/office/drawing/2014/main" id="{5F4BC0A9-00A3-4BE6-A9AE-B6C35F8A20A2}"/>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56" name="Picture 141" descr="pt.png">
              <a:extLst>
                <a:ext uri="{FF2B5EF4-FFF2-40B4-BE49-F238E27FC236}">
                  <a16:creationId xmlns:a16="http://schemas.microsoft.com/office/drawing/2014/main" id="{5C9D937F-5231-4D7D-B953-FC671B284CB2}"/>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57" name="Picture 142" descr="ro.png">
              <a:extLst>
                <a:ext uri="{FF2B5EF4-FFF2-40B4-BE49-F238E27FC236}">
                  <a16:creationId xmlns:a16="http://schemas.microsoft.com/office/drawing/2014/main" id="{707A379F-20CF-4F7A-9F7C-1ACBE1736C1D}"/>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58" name="Picture 143" descr="se.png">
              <a:extLst>
                <a:ext uri="{FF2B5EF4-FFF2-40B4-BE49-F238E27FC236}">
                  <a16:creationId xmlns:a16="http://schemas.microsoft.com/office/drawing/2014/main" id="{19867D3C-CEC8-45F1-A2BE-DE1077BFA41F}"/>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59" name="Picture 144" descr="uk.png">
              <a:extLst>
                <a:ext uri="{FF2B5EF4-FFF2-40B4-BE49-F238E27FC236}">
                  <a16:creationId xmlns:a16="http://schemas.microsoft.com/office/drawing/2014/main" id="{7C39E0E9-76D4-4599-83CA-822A1DDEF79E}"/>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60" name="Picture 145" descr="ca.png">
              <a:extLst>
                <a:ext uri="{FF2B5EF4-FFF2-40B4-BE49-F238E27FC236}">
                  <a16:creationId xmlns:a16="http://schemas.microsoft.com/office/drawing/2014/main" id="{3DA3058B-D133-4E5A-8EA4-C490ED329188}"/>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61" name="Picture 146">
              <a:extLst>
                <a:ext uri="{FF2B5EF4-FFF2-40B4-BE49-F238E27FC236}">
                  <a16:creationId xmlns:a16="http://schemas.microsoft.com/office/drawing/2014/main" id="{AD882A97-4EF6-4033-9400-0F3C09AA83FD}"/>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62" name="Picture 147" descr="si.png">
              <a:extLst>
                <a:ext uri="{FF2B5EF4-FFF2-40B4-BE49-F238E27FC236}">
                  <a16:creationId xmlns:a16="http://schemas.microsoft.com/office/drawing/2014/main" id="{DB7B042E-E3F4-4D5C-8F73-1E671126694E}"/>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6" name="Picture 5">
            <a:extLst>
              <a:ext uri="{FF2B5EF4-FFF2-40B4-BE49-F238E27FC236}">
                <a16:creationId xmlns:a16="http://schemas.microsoft.com/office/drawing/2014/main" id="{BFA3E670-4649-4E27-AD4C-76D783383024}"/>
              </a:ext>
            </a:extLst>
          </p:cNvPr>
          <p:cNvPicPr>
            <a:picLocks/>
          </p:cNvPicPr>
          <p:nvPr userDrawn="1"/>
        </p:nvPicPr>
        <p:blipFill>
          <a:blip r:embed="rId29" cstate="email">
            <a:extLst>
              <a:ext uri="{28A0092B-C50C-407E-A947-70E740481C1C}">
                <a14:useLocalDpi xmlns:a14="http://schemas.microsoft.com/office/drawing/2010/main" val="0"/>
              </a:ext>
            </a:extLst>
          </a:blip>
          <a:stretch>
            <a:fillRect/>
          </a:stretch>
        </p:blipFill>
        <p:spPr>
          <a:xfrm>
            <a:off x="10342800" y="6584400"/>
            <a:ext cx="1638000" cy="104400"/>
          </a:xfrm>
          <a:prstGeom prst="rect">
            <a:avLst/>
          </a:prstGeom>
        </p:spPr>
      </p:pic>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3285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grpSp>
        <p:nvGrpSpPr>
          <p:cNvPr id="38" name="Group 122">
            <a:extLst>
              <a:ext uri="{FF2B5EF4-FFF2-40B4-BE49-F238E27FC236}">
                <a16:creationId xmlns:a16="http://schemas.microsoft.com/office/drawing/2014/main" id="{AFAB0CCD-2616-4252-95B0-E25C4F20B12D}"/>
              </a:ext>
            </a:extLst>
          </p:cNvPr>
          <p:cNvGrpSpPr/>
          <p:nvPr userDrawn="1"/>
        </p:nvGrpSpPr>
        <p:grpSpPr>
          <a:xfrm>
            <a:off x="226800" y="6573600"/>
            <a:ext cx="9280800" cy="144000"/>
            <a:chOff x="226688" y="6572055"/>
            <a:chExt cx="9280921" cy="144114"/>
          </a:xfrm>
        </p:grpSpPr>
        <p:pic>
          <p:nvPicPr>
            <p:cNvPr id="39" name="Picture 123" descr="at.png">
              <a:extLst>
                <a:ext uri="{FF2B5EF4-FFF2-40B4-BE49-F238E27FC236}">
                  <a16:creationId xmlns:a16="http://schemas.microsoft.com/office/drawing/2014/main" id="{89CB5FC5-E07E-4870-BF08-798AB53CBBEB}"/>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40" name="Picture 124" descr="be.png">
              <a:extLst>
                <a:ext uri="{FF2B5EF4-FFF2-40B4-BE49-F238E27FC236}">
                  <a16:creationId xmlns:a16="http://schemas.microsoft.com/office/drawing/2014/main" id="{B43F865A-E935-4465-8282-78974BFB49EC}"/>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41" name="Picture 125" descr="ch.png">
              <a:extLst>
                <a:ext uri="{FF2B5EF4-FFF2-40B4-BE49-F238E27FC236}">
                  <a16:creationId xmlns:a16="http://schemas.microsoft.com/office/drawing/2014/main" id="{9A5E6969-B651-4638-BB72-0383E5BFF8DB}"/>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42" name="Picture 126" descr="cz.png">
              <a:extLst>
                <a:ext uri="{FF2B5EF4-FFF2-40B4-BE49-F238E27FC236}">
                  <a16:creationId xmlns:a16="http://schemas.microsoft.com/office/drawing/2014/main" id="{0125FC12-7151-41F7-9C33-9481618BA875}"/>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43" name="Picture 127" descr="de.png">
              <a:extLst>
                <a:ext uri="{FF2B5EF4-FFF2-40B4-BE49-F238E27FC236}">
                  <a16:creationId xmlns:a16="http://schemas.microsoft.com/office/drawing/2014/main" id="{808343FF-7A13-4CA0-A464-DDFF4A35E60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44" name="Picture 128" descr="dk.png">
              <a:extLst>
                <a:ext uri="{FF2B5EF4-FFF2-40B4-BE49-F238E27FC236}">
                  <a16:creationId xmlns:a16="http://schemas.microsoft.com/office/drawing/2014/main" id="{CB32897A-FA16-4F45-90EB-432A645F6B9E}"/>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45" name="Picture 129" descr="ee.png">
              <a:extLst>
                <a:ext uri="{FF2B5EF4-FFF2-40B4-BE49-F238E27FC236}">
                  <a16:creationId xmlns:a16="http://schemas.microsoft.com/office/drawing/2014/main" id="{E5564762-E688-4CA7-88D6-3763EDEC7F5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46" name="Picture 130" descr="es.png">
              <a:extLst>
                <a:ext uri="{FF2B5EF4-FFF2-40B4-BE49-F238E27FC236}">
                  <a16:creationId xmlns:a16="http://schemas.microsoft.com/office/drawing/2014/main" id="{ACE91B17-6834-4A8C-8E4D-6313DF69B3EB}"/>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47" name="Picture 131" descr="fi.png">
              <a:extLst>
                <a:ext uri="{FF2B5EF4-FFF2-40B4-BE49-F238E27FC236}">
                  <a16:creationId xmlns:a16="http://schemas.microsoft.com/office/drawing/2014/main" id="{D3A24353-090A-4BC1-AE09-DEFA7B64DA5B}"/>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48" name="Picture 132" descr="fr.png">
              <a:extLst>
                <a:ext uri="{FF2B5EF4-FFF2-40B4-BE49-F238E27FC236}">
                  <a16:creationId xmlns:a16="http://schemas.microsoft.com/office/drawing/2014/main" id="{14FF6451-E2D5-4B3D-ABF7-E6F45678D680}"/>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49" name="Picture 133" descr="gr.png">
              <a:extLst>
                <a:ext uri="{FF2B5EF4-FFF2-40B4-BE49-F238E27FC236}">
                  <a16:creationId xmlns:a16="http://schemas.microsoft.com/office/drawing/2014/main" id="{D6B0C089-0181-4E4A-AB36-90A14AE90DA0}"/>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50" name="Picture 134" descr="hu.png">
              <a:extLst>
                <a:ext uri="{FF2B5EF4-FFF2-40B4-BE49-F238E27FC236}">
                  <a16:creationId xmlns:a16="http://schemas.microsoft.com/office/drawing/2014/main" id="{AD6623B6-F074-4EB1-B9C7-564677F08255}"/>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51" name="Picture 135" descr="ie.png">
              <a:extLst>
                <a:ext uri="{FF2B5EF4-FFF2-40B4-BE49-F238E27FC236}">
                  <a16:creationId xmlns:a16="http://schemas.microsoft.com/office/drawing/2014/main" id="{A0DB9FAA-84DC-45B3-8B17-A26D6A9B2CD0}"/>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52" name="Picture 136" descr="it.png">
              <a:extLst>
                <a:ext uri="{FF2B5EF4-FFF2-40B4-BE49-F238E27FC236}">
                  <a16:creationId xmlns:a16="http://schemas.microsoft.com/office/drawing/2014/main" id="{35DC710C-8BE4-4C36-8696-927D3EF030A3}"/>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53" name="Picture 137" descr="lu.png">
              <a:extLst>
                <a:ext uri="{FF2B5EF4-FFF2-40B4-BE49-F238E27FC236}">
                  <a16:creationId xmlns:a16="http://schemas.microsoft.com/office/drawing/2014/main" id="{FA841B02-333F-49C0-BC3B-5006204C187B}"/>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54" name="Picture 138" descr="nl.png">
              <a:extLst>
                <a:ext uri="{FF2B5EF4-FFF2-40B4-BE49-F238E27FC236}">
                  <a16:creationId xmlns:a16="http://schemas.microsoft.com/office/drawing/2014/main" id="{5820EE99-1050-489A-9687-08077046EEA1}"/>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55" name="Picture 139" descr="no.png">
              <a:extLst>
                <a:ext uri="{FF2B5EF4-FFF2-40B4-BE49-F238E27FC236}">
                  <a16:creationId xmlns:a16="http://schemas.microsoft.com/office/drawing/2014/main" id="{4F8EEB3E-8654-44BB-8756-B54287FE86B5}"/>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56" name="Picture 140" descr="pl.png">
              <a:extLst>
                <a:ext uri="{FF2B5EF4-FFF2-40B4-BE49-F238E27FC236}">
                  <a16:creationId xmlns:a16="http://schemas.microsoft.com/office/drawing/2014/main" id="{66F346BE-8144-499E-8F81-6BE7B7057026}"/>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57" name="Picture 141" descr="pt.png">
              <a:extLst>
                <a:ext uri="{FF2B5EF4-FFF2-40B4-BE49-F238E27FC236}">
                  <a16:creationId xmlns:a16="http://schemas.microsoft.com/office/drawing/2014/main" id="{60390774-B085-44C0-8128-3B2100909268}"/>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58" name="Picture 142" descr="ro.png">
              <a:extLst>
                <a:ext uri="{FF2B5EF4-FFF2-40B4-BE49-F238E27FC236}">
                  <a16:creationId xmlns:a16="http://schemas.microsoft.com/office/drawing/2014/main" id="{970A111D-4938-427C-8A71-0F422B845BEC}"/>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59" name="Picture 143" descr="se.png">
              <a:extLst>
                <a:ext uri="{FF2B5EF4-FFF2-40B4-BE49-F238E27FC236}">
                  <a16:creationId xmlns:a16="http://schemas.microsoft.com/office/drawing/2014/main" id="{A0BC0473-0AE0-49CD-9D08-058098161B59}"/>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60" name="Picture 144" descr="uk.png">
              <a:extLst>
                <a:ext uri="{FF2B5EF4-FFF2-40B4-BE49-F238E27FC236}">
                  <a16:creationId xmlns:a16="http://schemas.microsoft.com/office/drawing/2014/main" id="{9126FF38-3070-4767-B585-617DA2A18558}"/>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61" name="Picture 145" descr="ca.png">
              <a:extLst>
                <a:ext uri="{FF2B5EF4-FFF2-40B4-BE49-F238E27FC236}">
                  <a16:creationId xmlns:a16="http://schemas.microsoft.com/office/drawing/2014/main" id="{B91F32F2-636E-48AE-9367-1D1CB9064BAF}"/>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62" name="Picture 146">
              <a:extLst>
                <a:ext uri="{FF2B5EF4-FFF2-40B4-BE49-F238E27FC236}">
                  <a16:creationId xmlns:a16="http://schemas.microsoft.com/office/drawing/2014/main" id="{CE261003-4D2D-402D-A16E-5B480E579EE8}"/>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63" name="Picture 147" descr="si.png">
              <a:extLst>
                <a:ext uri="{FF2B5EF4-FFF2-40B4-BE49-F238E27FC236}">
                  <a16:creationId xmlns:a16="http://schemas.microsoft.com/office/drawing/2014/main" id="{703203ED-D2AC-4617-8D2A-E6A00CAAE72E}"/>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7" name="Picture 5">
            <a:extLst>
              <a:ext uri="{FF2B5EF4-FFF2-40B4-BE49-F238E27FC236}">
                <a16:creationId xmlns:a16="http://schemas.microsoft.com/office/drawing/2014/main" id="{FB5B8AD4-80D4-4FDD-B3FE-57DDCE5E75BC}"/>
              </a:ext>
            </a:extLst>
          </p:cNvPr>
          <p:cNvPicPr>
            <a:picLocks/>
          </p:cNvPicPr>
          <p:nvPr userDrawn="1"/>
        </p:nvPicPr>
        <p:blipFill>
          <a:blip r:embed="rId29" cstate="email">
            <a:extLst>
              <a:ext uri="{28A0092B-C50C-407E-A947-70E740481C1C}">
                <a14:useLocalDpi xmlns:a14="http://schemas.microsoft.com/office/drawing/2010/main" val="0"/>
              </a:ext>
            </a:extLst>
          </a:blip>
          <a:stretch>
            <a:fillRect/>
          </a:stretch>
        </p:blipFill>
        <p:spPr>
          <a:xfrm>
            <a:off x="10342800" y="6584400"/>
            <a:ext cx="1638000" cy="104400"/>
          </a:xfrm>
          <a:prstGeom prst="rect">
            <a:avLst/>
          </a:prstGeom>
        </p:spPr>
      </p:pic>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9849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78014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12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55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5.png"/><Relationship Id="rId39" Type="http://schemas.openxmlformats.org/officeDocument/2006/relationships/image" Target="../media/image18.png"/><Relationship Id="rId21" Type="http://schemas.openxmlformats.org/officeDocument/2006/relationships/theme" Target="../theme/theme1.xml"/><Relationship Id="rId34" Type="http://schemas.openxmlformats.org/officeDocument/2006/relationships/image" Target="../media/image13.png"/><Relationship Id="rId42" Type="http://schemas.openxmlformats.org/officeDocument/2006/relationships/image" Target="../media/image21.png"/><Relationship Id="rId47" Type="http://schemas.openxmlformats.org/officeDocument/2006/relationships/image" Target="../media/image26.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image" Target="../media/image8.png"/><Relationship Id="rId11" Type="http://schemas.openxmlformats.org/officeDocument/2006/relationships/slideLayout" Target="../slideLayouts/slideLayout11.xml"/><Relationship Id="rId24" Type="http://schemas.openxmlformats.org/officeDocument/2006/relationships/image" Target="../media/image3.png"/><Relationship Id="rId32" Type="http://schemas.openxmlformats.org/officeDocument/2006/relationships/image" Target="../media/image11.png"/><Relationship Id="rId37" Type="http://schemas.openxmlformats.org/officeDocument/2006/relationships/image" Target="../media/image16.png"/><Relationship Id="rId40" Type="http://schemas.openxmlformats.org/officeDocument/2006/relationships/image" Target="../media/image19.png"/><Relationship Id="rId45" Type="http://schemas.openxmlformats.org/officeDocument/2006/relationships/image" Target="../media/image2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7.png"/><Relationship Id="rId36" Type="http://schemas.openxmlformats.org/officeDocument/2006/relationships/image" Target="../media/image15.png"/><Relationship Id="rId49" Type="http://schemas.openxmlformats.org/officeDocument/2006/relationships/image" Target="../media/image28.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0.png"/><Relationship Id="rId44" Type="http://schemas.openxmlformats.org/officeDocument/2006/relationships/image" Target="../media/image2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 Id="rId27" Type="http://schemas.openxmlformats.org/officeDocument/2006/relationships/image" Target="../media/image6.png"/><Relationship Id="rId30" Type="http://schemas.openxmlformats.org/officeDocument/2006/relationships/image" Target="../media/image9.png"/><Relationship Id="rId35" Type="http://schemas.openxmlformats.org/officeDocument/2006/relationships/image" Target="../media/image14.png"/><Relationship Id="rId43" Type="http://schemas.openxmlformats.org/officeDocument/2006/relationships/image" Target="../media/image22.png"/><Relationship Id="rId48" Type="http://schemas.openxmlformats.org/officeDocument/2006/relationships/image" Target="../media/image27.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33" Type="http://schemas.openxmlformats.org/officeDocument/2006/relationships/image" Target="../media/image12.png"/><Relationship Id="rId38" Type="http://schemas.openxmlformats.org/officeDocument/2006/relationships/image" Target="../media/image17.png"/><Relationship Id="rId46" Type="http://schemas.openxmlformats.org/officeDocument/2006/relationships/image" Target="../media/image25.png"/><Relationship Id="rId20" Type="http://schemas.openxmlformats.org/officeDocument/2006/relationships/slideLayout" Target="../slideLayouts/slideLayout20.xml"/><Relationship Id="rId41"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image" Target="../media/image6.png"/><Relationship Id="rId39" Type="http://schemas.openxmlformats.org/officeDocument/2006/relationships/image" Target="../media/image19.png"/><Relationship Id="rId21" Type="http://schemas.openxmlformats.org/officeDocument/2006/relationships/image" Target="../media/image1.jpeg"/><Relationship Id="rId34" Type="http://schemas.openxmlformats.org/officeDocument/2006/relationships/image" Target="../media/image14.png"/><Relationship Id="rId42" Type="http://schemas.openxmlformats.org/officeDocument/2006/relationships/image" Target="../media/image22.png"/><Relationship Id="rId47" Type="http://schemas.openxmlformats.org/officeDocument/2006/relationships/image" Target="../media/image27.png"/><Relationship Id="rId7" Type="http://schemas.openxmlformats.org/officeDocument/2006/relationships/slideLayout" Target="../slideLayouts/slideLayout9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9" Type="http://schemas.openxmlformats.org/officeDocument/2006/relationships/image" Target="../media/image9.pn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image" Target="../media/image4.png"/><Relationship Id="rId32" Type="http://schemas.openxmlformats.org/officeDocument/2006/relationships/image" Target="../media/image12.png"/><Relationship Id="rId37" Type="http://schemas.openxmlformats.org/officeDocument/2006/relationships/image" Target="../media/image17.png"/><Relationship Id="rId40" Type="http://schemas.openxmlformats.org/officeDocument/2006/relationships/image" Target="../media/image20.png"/><Relationship Id="rId45" Type="http://schemas.openxmlformats.org/officeDocument/2006/relationships/image" Target="../media/image25.png"/><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image" Target="../media/image3.png"/><Relationship Id="rId28" Type="http://schemas.openxmlformats.org/officeDocument/2006/relationships/image" Target="../media/image8.png"/><Relationship Id="rId36" Type="http://schemas.openxmlformats.org/officeDocument/2006/relationships/image" Target="../media/image16.png"/><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image" Target="../media/image11.png"/><Relationship Id="rId44" Type="http://schemas.openxmlformats.org/officeDocument/2006/relationships/image" Target="../media/image24.png"/><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image" Target="../media/image2.png"/><Relationship Id="rId27" Type="http://schemas.openxmlformats.org/officeDocument/2006/relationships/image" Target="../media/image7.png"/><Relationship Id="rId30" Type="http://schemas.openxmlformats.org/officeDocument/2006/relationships/image" Target="../media/image10.png"/><Relationship Id="rId35" Type="http://schemas.openxmlformats.org/officeDocument/2006/relationships/image" Target="../media/image15.png"/><Relationship Id="rId43" Type="http://schemas.openxmlformats.org/officeDocument/2006/relationships/image" Target="../media/image23.png"/><Relationship Id="rId48" Type="http://schemas.openxmlformats.org/officeDocument/2006/relationships/image" Target="../media/image28.png"/><Relationship Id="rId8" Type="http://schemas.openxmlformats.org/officeDocument/2006/relationships/slideLayout" Target="../slideLayouts/slideLayout100.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image" Target="../media/image5.png"/><Relationship Id="rId33" Type="http://schemas.openxmlformats.org/officeDocument/2006/relationships/image" Target="../media/image13.png"/><Relationship Id="rId38" Type="http://schemas.openxmlformats.org/officeDocument/2006/relationships/image" Target="../media/image18.png"/><Relationship Id="rId46" Type="http://schemas.openxmlformats.org/officeDocument/2006/relationships/image" Target="../media/image26.png"/><Relationship Id="rId20" Type="http://schemas.openxmlformats.org/officeDocument/2006/relationships/theme" Target="../theme/theme10.xml"/><Relationship Id="rId41" Type="http://schemas.openxmlformats.org/officeDocument/2006/relationships/image" Target="../media/image2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theme" Target="../theme/theme2.xml"/><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2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Masters/_rels/slideMaster3.xml.rels><?xml version="1.0" encoding="UTF-8" standalone="yes"?>
<Relationships xmlns="http://schemas.openxmlformats.org/package/2006/relationships"><Relationship Id="rId13" Type="http://schemas.openxmlformats.org/officeDocument/2006/relationships/theme" Target="../theme/theme3.xml"/><Relationship Id="rId18" Type="http://schemas.openxmlformats.org/officeDocument/2006/relationships/image" Target="../media/image6.png"/><Relationship Id="rId26" Type="http://schemas.openxmlformats.org/officeDocument/2006/relationships/image" Target="../media/image14.png"/><Relationship Id="rId39" Type="http://schemas.openxmlformats.org/officeDocument/2006/relationships/image" Target="../media/image27.png"/><Relationship Id="rId21" Type="http://schemas.openxmlformats.org/officeDocument/2006/relationships/image" Target="../media/image9.png"/><Relationship Id="rId34" Type="http://schemas.openxmlformats.org/officeDocument/2006/relationships/image" Target="../media/image22.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5.png"/><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6.png"/><Relationship Id="rId2" Type="http://schemas.openxmlformats.org/officeDocument/2006/relationships/slideLayout" Target="../slideLayouts/slideLayout23.xml"/><Relationship Id="rId16" Type="http://schemas.openxmlformats.org/officeDocument/2006/relationships/image" Target="../media/image4.png"/><Relationship Id="rId20" Type="http://schemas.openxmlformats.org/officeDocument/2006/relationships/image" Target="../media/image8.png"/><Relationship Id="rId29" Type="http://schemas.openxmlformats.org/officeDocument/2006/relationships/image" Target="../media/image17.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12.png"/><Relationship Id="rId32" Type="http://schemas.openxmlformats.org/officeDocument/2006/relationships/image" Target="../media/image20.png"/><Relationship Id="rId37" Type="http://schemas.openxmlformats.org/officeDocument/2006/relationships/image" Target="../media/image25.png"/><Relationship Id="rId40" Type="http://schemas.openxmlformats.org/officeDocument/2006/relationships/image" Target="../media/image54.png"/><Relationship Id="rId5" Type="http://schemas.openxmlformats.org/officeDocument/2006/relationships/slideLayout" Target="../slideLayouts/slideLayout26.xml"/><Relationship Id="rId15" Type="http://schemas.openxmlformats.org/officeDocument/2006/relationships/image" Target="../media/image3.png"/><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slideLayout" Target="../slideLayouts/slideLayout31.xml"/><Relationship Id="rId19" Type="http://schemas.openxmlformats.org/officeDocument/2006/relationships/image" Target="../media/image7.png"/><Relationship Id="rId31" Type="http://schemas.openxmlformats.org/officeDocument/2006/relationships/image" Target="../media/image19.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53.png"/><Relationship Id="rId22" Type="http://schemas.openxmlformats.org/officeDocument/2006/relationships/image" Target="../media/image10.png"/><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png"/><Relationship Id="rId8" Type="http://schemas.openxmlformats.org/officeDocument/2006/relationships/slideLayout" Target="../slideLayouts/slideLayout29.xml"/><Relationship Id="rId3"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4.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3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56.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54.png"/></Relationships>
</file>

<file path=ppt/slideMasters/_rels/slideMaster5.xml.rels><?xml version="1.0" encoding="UTF-8" standalone="yes"?>
<Relationships xmlns="http://schemas.openxmlformats.org/package/2006/relationships"><Relationship Id="rId13" Type="http://schemas.openxmlformats.org/officeDocument/2006/relationships/image" Target="../media/image58.jpeg"/><Relationship Id="rId18" Type="http://schemas.openxmlformats.org/officeDocument/2006/relationships/image" Target="../media/image63.png"/><Relationship Id="rId26" Type="http://schemas.openxmlformats.org/officeDocument/2006/relationships/image" Target="../media/image71.png"/><Relationship Id="rId21" Type="http://schemas.openxmlformats.org/officeDocument/2006/relationships/image" Target="../media/image66.png"/><Relationship Id="rId34" Type="http://schemas.openxmlformats.org/officeDocument/2006/relationships/image" Target="../media/image79.png"/><Relationship Id="rId7" Type="http://schemas.openxmlformats.org/officeDocument/2006/relationships/slideLayout" Target="../slideLayouts/slideLayout41.xml"/><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33" Type="http://schemas.openxmlformats.org/officeDocument/2006/relationships/image" Target="../media/image78.png"/><Relationship Id="rId2" Type="http://schemas.openxmlformats.org/officeDocument/2006/relationships/slideLayout" Target="../slideLayouts/slideLayout36.xml"/><Relationship Id="rId16" Type="http://schemas.openxmlformats.org/officeDocument/2006/relationships/image" Target="../media/image61.png"/><Relationship Id="rId20" Type="http://schemas.openxmlformats.org/officeDocument/2006/relationships/image" Target="../media/image65.png"/><Relationship Id="rId29" Type="http://schemas.openxmlformats.org/officeDocument/2006/relationships/image" Target="../media/image74.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5.xml"/><Relationship Id="rId24" Type="http://schemas.openxmlformats.org/officeDocument/2006/relationships/image" Target="../media/image69.png"/><Relationship Id="rId32" Type="http://schemas.openxmlformats.org/officeDocument/2006/relationships/image" Target="../media/image77.png"/><Relationship Id="rId37" Type="http://schemas.openxmlformats.org/officeDocument/2006/relationships/image" Target="../media/image82.png"/><Relationship Id="rId5" Type="http://schemas.openxmlformats.org/officeDocument/2006/relationships/slideLayout" Target="../slideLayouts/slideLayout39.xml"/><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image" Target="../media/image73.png"/><Relationship Id="rId36" Type="http://schemas.openxmlformats.org/officeDocument/2006/relationships/image" Target="../media/image81.png"/><Relationship Id="rId10" Type="http://schemas.openxmlformats.org/officeDocument/2006/relationships/slideLayout" Target="../slideLayouts/slideLayout44.xml"/><Relationship Id="rId19" Type="http://schemas.openxmlformats.org/officeDocument/2006/relationships/image" Target="../media/image64.png"/><Relationship Id="rId31" Type="http://schemas.openxmlformats.org/officeDocument/2006/relationships/image" Target="../media/image76.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png"/><Relationship Id="rId30" Type="http://schemas.openxmlformats.org/officeDocument/2006/relationships/image" Target="../media/image75.png"/><Relationship Id="rId35" Type="http://schemas.openxmlformats.org/officeDocument/2006/relationships/image" Target="../media/image80.png"/><Relationship Id="rId8" Type="http://schemas.openxmlformats.org/officeDocument/2006/relationships/slideLayout" Target="../slideLayouts/slideLayout42.xml"/><Relationship Id="rId3"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0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03.emf"/><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0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0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03.emf"/><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02.png"/></Relationships>
</file>

<file path=ppt/slideMasters/_rels/slideMaster8.xml.rels><?xml version="1.0" encoding="UTF-8" standalone="yes"?>
<Relationships xmlns="http://schemas.openxmlformats.org/package/2006/relationships"><Relationship Id="rId13" Type="http://schemas.openxmlformats.org/officeDocument/2006/relationships/theme" Target="../theme/theme8.xml"/><Relationship Id="rId18" Type="http://schemas.openxmlformats.org/officeDocument/2006/relationships/image" Target="../media/image4.png"/><Relationship Id="rId26" Type="http://schemas.openxmlformats.org/officeDocument/2006/relationships/image" Target="../media/image15.png"/><Relationship Id="rId39" Type="http://schemas.openxmlformats.org/officeDocument/2006/relationships/image" Target="../media/image110.emf"/><Relationship Id="rId21" Type="http://schemas.openxmlformats.org/officeDocument/2006/relationships/image" Target="../media/image9.png"/><Relationship Id="rId34" Type="http://schemas.openxmlformats.org/officeDocument/2006/relationships/image" Target="../media/image22.png"/><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image" Target="../media/image7.png"/><Relationship Id="rId20" Type="http://schemas.openxmlformats.org/officeDocument/2006/relationships/image" Target="../media/image10.png"/><Relationship Id="rId29" Type="http://schemas.openxmlformats.org/officeDocument/2006/relationships/image" Target="../media/image105.png"/><Relationship Id="rId41" Type="http://schemas.openxmlformats.org/officeDocument/2006/relationships/image" Target="../media/image112.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image" Target="../media/image104.png"/><Relationship Id="rId32" Type="http://schemas.openxmlformats.org/officeDocument/2006/relationships/image" Target="../media/image106.png"/><Relationship Id="rId37" Type="http://schemas.openxmlformats.org/officeDocument/2006/relationships/image" Target="../media/image108.png"/><Relationship Id="rId40" Type="http://schemas.openxmlformats.org/officeDocument/2006/relationships/image" Target="../media/image111.png"/><Relationship Id="rId5" Type="http://schemas.openxmlformats.org/officeDocument/2006/relationships/slideLayout" Target="../slideLayouts/slideLayout71.xml"/><Relationship Id="rId15" Type="http://schemas.openxmlformats.org/officeDocument/2006/relationships/image" Target="../media/image101.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89.png"/><Relationship Id="rId10" Type="http://schemas.openxmlformats.org/officeDocument/2006/relationships/slideLayout" Target="../slideLayouts/slideLayout76.xml"/><Relationship Id="rId19" Type="http://schemas.openxmlformats.org/officeDocument/2006/relationships/image" Target="../media/image90.png"/><Relationship Id="rId31" Type="http://schemas.openxmlformats.org/officeDocument/2006/relationships/image" Target="../media/image20.png"/><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02.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8.png"/><Relationship Id="rId35" Type="http://schemas.openxmlformats.org/officeDocument/2006/relationships/image" Target="../media/image107.png"/><Relationship Id="rId8" Type="http://schemas.openxmlformats.org/officeDocument/2006/relationships/slideLayout" Target="../slideLayouts/slideLayout74.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image" Target="../media/image3.png"/><Relationship Id="rId25" Type="http://schemas.openxmlformats.org/officeDocument/2006/relationships/image" Target="../media/image14.png"/><Relationship Id="rId33" Type="http://schemas.openxmlformats.org/officeDocument/2006/relationships/image" Target="../media/image63.png"/><Relationship Id="rId38" Type="http://schemas.openxmlformats.org/officeDocument/2006/relationships/image" Target="../media/image109.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image" Target="../media/image114.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103.emf"/><Relationship Id="rId2" Type="http://schemas.openxmlformats.org/officeDocument/2006/relationships/slideLayout" Target="../slideLayouts/slideLayout80.xml"/><Relationship Id="rId16" Type="http://schemas.openxmlformats.org/officeDocument/2006/relationships/image" Target="../media/image102.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9.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2" cstate="email">
            <a:extLst>
              <a:ext uri="{28A0092B-C50C-407E-A947-70E740481C1C}">
                <a14:useLocalDpi xmlns:a14="http://schemas.microsoft.com/office/drawing/2010/main" val="0"/>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pic>
        <p:nvPicPr>
          <p:cNvPr id="4" name="Picture 5">
            <a:extLst>
              <a:ext uri="{FF2B5EF4-FFF2-40B4-BE49-F238E27FC236}">
                <a16:creationId xmlns:a16="http://schemas.microsoft.com/office/drawing/2014/main" id="{5217072E-26F2-4536-B7A4-4922A861EFC0}"/>
              </a:ext>
            </a:extLst>
          </p:cNvPr>
          <p:cNvPicPr>
            <a:picLocks/>
          </p:cNvPicPr>
          <p:nvPr userDrawn="1"/>
        </p:nvPicPr>
        <p:blipFill>
          <a:blip r:embed="rId23" cstate="email">
            <a:extLst>
              <a:ext uri="{28A0092B-C50C-407E-A947-70E740481C1C}">
                <a14:useLocalDpi xmlns:a14="http://schemas.microsoft.com/office/drawing/2010/main" val="0"/>
              </a:ext>
            </a:extLst>
          </a:blip>
          <a:stretch>
            <a:fillRect/>
          </a:stretch>
        </p:blipFill>
        <p:spPr>
          <a:xfrm>
            <a:off x="10342800" y="6584400"/>
            <a:ext cx="1638000" cy="104400"/>
          </a:xfrm>
          <a:prstGeom prst="rect">
            <a:avLst/>
          </a:prstGeom>
        </p:spPr>
      </p:pic>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grpSp>
        <p:nvGrpSpPr>
          <p:cNvPr id="63" name="Group 122">
            <a:extLst>
              <a:ext uri="{FF2B5EF4-FFF2-40B4-BE49-F238E27FC236}">
                <a16:creationId xmlns:a16="http://schemas.microsoft.com/office/drawing/2014/main" id="{0B575FE6-5C9C-47C0-909A-56151DBB141C}"/>
              </a:ext>
            </a:extLst>
          </p:cNvPr>
          <p:cNvGrpSpPr/>
          <p:nvPr userDrawn="1"/>
        </p:nvGrpSpPr>
        <p:grpSpPr>
          <a:xfrm>
            <a:off x="226688" y="6572055"/>
            <a:ext cx="9280921" cy="144114"/>
            <a:chOff x="226688" y="6572055"/>
            <a:chExt cx="9280921" cy="144114"/>
          </a:xfrm>
        </p:grpSpPr>
        <p:pic>
          <p:nvPicPr>
            <p:cNvPr id="64" name="Picture 123" descr="at.png">
              <a:extLst>
                <a:ext uri="{FF2B5EF4-FFF2-40B4-BE49-F238E27FC236}">
                  <a16:creationId xmlns:a16="http://schemas.microsoft.com/office/drawing/2014/main" id="{774A539F-11A0-4AE3-B227-B8FE90B34702}"/>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65" name="Picture 124" descr="be.png">
              <a:extLst>
                <a:ext uri="{FF2B5EF4-FFF2-40B4-BE49-F238E27FC236}">
                  <a16:creationId xmlns:a16="http://schemas.microsoft.com/office/drawing/2014/main" id="{2689A539-DA9C-4FA7-ACEE-3F433D78E447}"/>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66" name="Picture 125" descr="ch.png">
              <a:extLst>
                <a:ext uri="{FF2B5EF4-FFF2-40B4-BE49-F238E27FC236}">
                  <a16:creationId xmlns:a16="http://schemas.microsoft.com/office/drawing/2014/main" id="{6F2307E7-4492-452E-93E0-6C5D05E304DC}"/>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67" name="Picture 126" descr="cz.png">
              <a:extLst>
                <a:ext uri="{FF2B5EF4-FFF2-40B4-BE49-F238E27FC236}">
                  <a16:creationId xmlns:a16="http://schemas.microsoft.com/office/drawing/2014/main" id="{ADB9CCAD-4BAB-4B86-A8A5-E2142741D9B3}"/>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68" name="Picture 127" descr="de.png">
              <a:extLst>
                <a:ext uri="{FF2B5EF4-FFF2-40B4-BE49-F238E27FC236}">
                  <a16:creationId xmlns:a16="http://schemas.microsoft.com/office/drawing/2014/main" id="{8B1129E2-9137-4118-8EA9-F146E6F9A4A1}"/>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69" name="Picture 128" descr="dk.png">
              <a:extLst>
                <a:ext uri="{FF2B5EF4-FFF2-40B4-BE49-F238E27FC236}">
                  <a16:creationId xmlns:a16="http://schemas.microsoft.com/office/drawing/2014/main" id="{CC459D84-236C-4518-9877-9D0A8DFA2306}"/>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70" name="Picture 129" descr="ee.png">
              <a:extLst>
                <a:ext uri="{FF2B5EF4-FFF2-40B4-BE49-F238E27FC236}">
                  <a16:creationId xmlns:a16="http://schemas.microsoft.com/office/drawing/2014/main" id="{F4AA8672-C327-488A-B899-8637EBF9990E}"/>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71" name="Picture 130" descr="es.png">
              <a:extLst>
                <a:ext uri="{FF2B5EF4-FFF2-40B4-BE49-F238E27FC236}">
                  <a16:creationId xmlns:a16="http://schemas.microsoft.com/office/drawing/2014/main" id="{963AC03D-D8DF-4089-8207-0709C45B32B9}"/>
                </a:ext>
              </a:extLst>
            </p:cNvPr>
            <p:cNvPicPr>
              <a:picLocks noChangeAspect="1"/>
            </p:cNvPicPr>
            <p:nvPr userDrawn="1"/>
          </p:nvPicPr>
          <p:blipFill>
            <a:blip r:embed="rId3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73" name="Picture 131" descr="fi.png">
              <a:extLst>
                <a:ext uri="{FF2B5EF4-FFF2-40B4-BE49-F238E27FC236}">
                  <a16:creationId xmlns:a16="http://schemas.microsoft.com/office/drawing/2014/main" id="{34C5873E-6246-4AFE-B650-269558C02568}"/>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74" name="Picture 132" descr="fr.png">
              <a:extLst>
                <a:ext uri="{FF2B5EF4-FFF2-40B4-BE49-F238E27FC236}">
                  <a16:creationId xmlns:a16="http://schemas.microsoft.com/office/drawing/2014/main" id="{7B1600A7-D8EB-44EF-96FB-B488A1908402}"/>
                </a:ext>
              </a:extLst>
            </p:cNvPr>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75" name="Picture 133" descr="gr.png">
              <a:extLst>
                <a:ext uri="{FF2B5EF4-FFF2-40B4-BE49-F238E27FC236}">
                  <a16:creationId xmlns:a16="http://schemas.microsoft.com/office/drawing/2014/main" id="{36E0F767-FC31-440F-9453-F493AE91B28C}"/>
                </a:ext>
              </a:extLst>
            </p:cNvPr>
            <p:cNvPicPr>
              <a:picLocks noChangeAspect="1"/>
            </p:cNvPicPr>
            <p:nvPr userDrawn="1"/>
          </p:nvPicPr>
          <p:blipFill>
            <a:blip r:embed="rId3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76" name="Picture 134" descr="hu.png">
              <a:extLst>
                <a:ext uri="{FF2B5EF4-FFF2-40B4-BE49-F238E27FC236}">
                  <a16:creationId xmlns:a16="http://schemas.microsoft.com/office/drawing/2014/main" id="{843085AA-5147-4651-BC0C-CB984AEE2AF4}"/>
                </a:ext>
              </a:extLst>
            </p:cNvPr>
            <p:cNvPicPr>
              <a:picLocks noChangeAspect="1"/>
            </p:cNvPicPr>
            <p:nvPr userDrawn="1"/>
          </p:nvPicPr>
          <p:blipFill>
            <a:blip r:embed="rId3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77" name="Picture 135" descr="ie.png">
              <a:extLst>
                <a:ext uri="{FF2B5EF4-FFF2-40B4-BE49-F238E27FC236}">
                  <a16:creationId xmlns:a16="http://schemas.microsoft.com/office/drawing/2014/main" id="{8F6602DC-448D-4385-8AC3-D4019FF82DEB}"/>
                </a:ext>
              </a:extLst>
            </p:cNvPr>
            <p:cNvPicPr>
              <a:picLocks noChangeAspect="1"/>
            </p:cNvPicPr>
            <p:nvPr userDrawn="1"/>
          </p:nvPicPr>
          <p:blipFill>
            <a:blip r:embed="rId3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78" name="Picture 136" descr="it.png">
              <a:extLst>
                <a:ext uri="{FF2B5EF4-FFF2-40B4-BE49-F238E27FC236}">
                  <a16:creationId xmlns:a16="http://schemas.microsoft.com/office/drawing/2014/main" id="{7EE7D02F-366B-4941-9392-9F0213E65E74}"/>
                </a:ext>
              </a:extLst>
            </p:cNvPr>
            <p:cNvPicPr>
              <a:picLocks noChangeAspect="1"/>
            </p:cNvPicPr>
            <p:nvPr userDrawn="1"/>
          </p:nvPicPr>
          <p:blipFill>
            <a:blip r:embed="rId3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79" name="Picture 137" descr="lu.png">
              <a:extLst>
                <a:ext uri="{FF2B5EF4-FFF2-40B4-BE49-F238E27FC236}">
                  <a16:creationId xmlns:a16="http://schemas.microsoft.com/office/drawing/2014/main" id="{4025A972-01AC-463C-9F40-DF10B9F0E488}"/>
                </a:ext>
              </a:extLst>
            </p:cNvPr>
            <p:cNvPicPr>
              <a:picLocks noChangeAspect="1"/>
            </p:cNvPicPr>
            <p:nvPr userDrawn="1"/>
          </p:nvPicPr>
          <p:blipFill>
            <a:blip r:embed="rId3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80" name="Picture 138" descr="nl.png">
              <a:extLst>
                <a:ext uri="{FF2B5EF4-FFF2-40B4-BE49-F238E27FC236}">
                  <a16:creationId xmlns:a16="http://schemas.microsoft.com/office/drawing/2014/main" id="{E94700FF-77E0-44A2-A14E-4ED9F0F7CFED}"/>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81" name="Picture 139" descr="no.png">
              <a:extLst>
                <a:ext uri="{FF2B5EF4-FFF2-40B4-BE49-F238E27FC236}">
                  <a16:creationId xmlns:a16="http://schemas.microsoft.com/office/drawing/2014/main" id="{6F17D9C5-D52E-4062-9383-4BE800B6265E}"/>
                </a:ext>
              </a:extLst>
            </p:cNvPr>
            <p:cNvPicPr>
              <a:picLocks noChangeAspect="1"/>
            </p:cNvPicPr>
            <p:nvPr userDrawn="1"/>
          </p:nvPicPr>
          <p:blipFill>
            <a:blip r:embed="rId4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82" name="Picture 140" descr="pl.png">
              <a:extLst>
                <a:ext uri="{FF2B5EF4-FFF2-40B4-BE49-F238E27FC236}">
                  <a16:creationId xmlns:a16="http://schemas.microsoft.com/office/drawing/2014/main" id="{2528BF07-519D-4AAE-8850-1EAC51C4829C}"/>
                </a:ext>
              </a:extLst>
            </p:cNvPr>
            <p:cNvPicPr>
              <a:picLocks noChangeAspect="1"/>
            </p:cNvPicPr>
            <p:nvPr userDrawn="1"/>
          </p:nvPicPr>
          <p:blipFill>
            <a:blip r:embed="rId4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83" name="Picture 141" descr="pt.png">
              <a:extLst>
                <a:ext uri="{FF2B5EF4-FFF2-40B4-BE49-F238E27FC236}">
                  <a16:creationId xmlns:a16="http://schemas.microsoft.com/office/drawing/2014/main" id="{5DC3BB44-A3E2-49DF-88D1-F655B82DDAED}"/>
                </a:ext>
              </a:extLst>
            </p:cNvPr>
            <p:cNvPicPr>
              <a:picLocks noChangeAspect="1"/>
            </p:cNvPicPr>
            <p:nvPr userDrawn="1"/>
          </p:nvPicPr>
          <p:blipFill>
            <a:blip r:embed="rId4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84" name="Picture 142" descr="ro.png">
              <a:extLst>
                <a:ext uri="{FF2B5EF4-FFF2-40B4-BE49-F238E27FC236}">
                  <a16:creationId xmlns:a16="http://schemas.microsoft.com/office/drawing/2014/main" id="{A3EB7CFC-AE20-49A0-8810-EF1D8D8436D6}"/>
                </a:ext>
              </a:extLst>
            </p:cNvPr>
            <p:cNvPicPr>
              <a:picLocks noChangeAspect="1"/>
            </p:cNvPicPr>
            <p:nvPr userDrawn="1"/>
          </p:nvPicPr>
          <p:blipFill>
            <a:blip r:embed="rId4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85" name="Picture 143" descr="se.png">
              <a:extLst>
                <a:ext uri="{FF2B5EF4-FFF2-40B4-BE49-F238E27FC236}">
                  <a16:creationId xmlns:a16="http://schemas.microsoft.com/office/drawing/2014/main" id="{F0CCED82-5908-445D-858E-7CB37C21F534}"/>
                </a:ext>
              </a:extLst>
            </p:cNvPr>
            <p:cNvPicPr>
              <a:picLocks noChangeAspect="1"/>
            </p:cNvPicPr>
            <p:nvPr userDrawn="1"/>
          </p:nvPicPr>
          <p:blipFill>
            <a:blip r:embed="rId4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86" name="Picture 144" descr="uk.png">
              <a:extLst>
                <a:ext uri="{FF2B5EF4-FFF2-40B4-BE49-F238E27FC236}">
                  <a16:creationId xmlns:a16="http://schemas.microsoft.com/office/drawing/2014/main" id="{0F5B4FE6-D48C-4048-9A9A-18D1FF8D50F7}"/>
                </a:ext>
              </a:extLst>
            </p:cNvPr>
            <p:cNvPicPr>
              <a:picLocks noChangeAspect="1"/>
            </p:cNvPicPr>
            <p:nvPr userDrawn="1"/>
          </p:nvPicPr>
          <p:blipFill>
            <a:blip r:embed="rId4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87" name="Picture 145" descr="ca.png">
              <a:extLst>
                <a:ext uri="{FF2B5EF4-FFF2-40B4-BE49-F238E27FC236}">
                  <a16:creationId xmlns:a16="http://schemas.microsoft.com/office/drawing/2014/main" id="{598A7997-9B51-4628-947C-D2B2D37123BE}"/>
                </a:ext>
              </a:extLst>
            </p:cNvPr>
            <p:cNvPicPr>
              <a:picLocks noChangeAspect="1"/>
            </p:cNvPicPr>
            <p:nvPr userDrawn="1"/>
          </p:nvPicPr>
          <p:blipFill>
            <a:blip r:embed="rId4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88" name="Picture 146">
              <a:extLst>
                <a:ext uri="{FF2B5EF4-FFF2-40B4-BE49-F238E27FC236}">
                  <a16:creationId xmlns:a16="http://schemas.microsoft.com/office/drawing/2014/main" id="{EB873E34-D8D1-4D3C-A2D1-8394AF100B2A}"/>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90" name="Picture 147" descr="si.png">
              <a:extLst>
                <a:ext uri="{FF2B5EF4-FFF2-40B4-BE49-F238E27FC236}">
                  <a16:creationId xmlns:a16="http://schemas.microsoft.com/office/drawing/2014/main" id="{872CAB85-8374-403E-B359-5F3B2F22C7B8}"/>
                </a:ext>
              </a:extLst>
            </p:cNvPr>
            <p:cNvPicPr>
              <a:picLocks noChangeAspect="1"/>
            </p:cNvPicPr>
            <p:nvPr userDrawn="1"/>
          </p:nvPicPr>
          <p:blipFill>
            <a:blip r:embed="rId4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29" r:id="rId1"/>
    <p:sldLayoutId id="2147483945" r:id="rId2"/>
    <p:sldLayoutId id="2147483974" r:id="rId3"/>
    <p:sldLayoutId id="2147483975" r:id="rId4"/>
    <p:sldLayoutId id="2147483973" r:id="rId5"/>
    <p:sldLayoutId id="2147483930" r:id="rId6"/>
    <p:sldLayoutId id="2147483931" r:id="rId7"/>
    <p:sldLayoutId id="2147483932" r:id="rId8"/>
    <p:sldLayoutId id="2147483933" r:id="rId9"/>
    <p:sldLayoutId id="2147483935" r:id="rId10"/>
    <p:sldLayoutId id="2147483936" r:id="rId11"/>
    <p:sldLayoutId id="2147483937" r:id="rId12"/>
    <p:sldLayoutId id="2147483938" r:id="rId13"/>
    <p:sldLayoutId id="2147483939" r:id="rId14"/>
    <p:sldLayoutId id="2147483946" r:id="rId15"/>
    <p:sldLayoutId id="2147483947" r:id="rId16"/>
    <p:sldLayoutId id="2147483977" r:id="rId17"/>
    <p:sldLayoutId id="2147483980" r:id="rId18"/>
    <p:sldLayoutId id="2147483994" r:id="rId19"/>
    <p:sldLayoutId id="2147484068" r:id="rId20"/>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1" cstate="email">
            <a:extLst>
              <a:ext uri="{28A0092B-C50C-407E-A947-70E740481C1C}">
                <a14:useLocalDpi xmlns:a14="http://schemas.microsoft.com/office/drawing/2010/main" val="0"/>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pic>
        <p:nvPicPr>
          <p:cNvPr id="4" name="Picture 5">
            <a:extLst>
              <a:ext uri="{FF2B5EF4-FFF2-40B4-BE49-F238E27FC236}">
                <a16:creationId xmlns:a16="http://schemas.microsoft.com/office/drawing/2014/main" id="{5217072E-26F2-4536-B7A4-4922A861EFC0}"/>
              </a:ext>
            </a:extLst>
          </p:cNvPr>
          <p:cNvPicPr>
            <a:picLocks/>
          </p:cNvPicPr>
          <p:nvPr userDrawn="1"/>
        </p:nvPicPr>
        <p:blipFill>
          <a:blip r:embed="rId22" cstate="email">
            <a:extLst>
              <a:ext uri="{28A0092B-C50C-407E-A947-70E740481C1C}">
                <a14:useLocalDpi xmlns:a14="http://schemas.microsoft.com/office/drawing/2010/main" val="0"/>
              </a:ext>
            </a:extLst>
          </a:blip>
          <a:stretch>
            <a:fillRect/>
          </a:stretch>
        </p:blipFill>
        <p:spPr>
          <a:xfrm>
            <a:off x="10342800" y="6584400"/>
            <a:ext cx="1638000" cy="104400"/>
          </a:xfrm>
          <a:prstGeom prst="rect">
            <a:avLst/>
          </a:prstGeom>
        </p:spPr>
      </p:pic>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4" name="Picture 123" descr="at.png">
            <a:extLst>
              <a:ext uri="{FF2B5EF4-FFF2-40B4-BE49-F238E27FC236}">
                <a16:creationId xmlns:a16="http://schemas.microsoft.com/office/drawing/2014/main" id="{774A539F-11A0-4AE3-B227-B8FE90B34702}"/>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65" name="Picture 124" descr="be.png">
            <a:extLst>
              <a:ext uri="{FF2B5EF4-FFF2-40B4-BE49-F238E27FC236}">
                <a16:creationId xmlns:a16="http://schemas.microsoft.com/office/drawing/2014/main" id="{2689A539-DA9C-4FA7-ACEE-3F433D78E447}"/>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66" name="Picture 125" descr="ch.png">
            <a:extLst>
              <a:ext uri="{FF2B5EF4-FFF2-40B4-BE49-F238E27FC236}">
                <a16:creationId xmlns:a16="http://schemas.microsoft.com/office/drawing/2014/main" id="{6F2307E7-4492-452E-93E0-6C5D05E304DC}"/>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67" name="Picture 126" descr="cz.png">
            <a:extLst>
              <a:ext uri="{FF2B5EF4-FFF2-40B4-BE49-F238E27FC236}">
                <a16:creationId xmlns:a16="http://schemas.microsoft.com/office/drawing/2014/main" id="{ADB9CCAD-4BAB-4B86-A8A5-E2142741D9B3}"/>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68" name="Picture 127" descr="de.png">
            <a:extLst>
              <a:ext uri="{FF2B5EF4-FFF2-40B4-BE49-F238E27FC236}">
                <a16:creationId xmlns:a16="http://schemas.microsoft.com/office/drawing/2014/main" id="{8B1129E2-9137-4118-8EA9-F146E6F9A4A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69" name="Picture 128" descr="dk.png">
            <a:extLst>
              <a:ext uri="{FF2B5EF4-FFF2-40B4-BE49-F238E27FC236}">
                <a16:creationId xmlns:a16="http://schemas.microsoft.com/office/drawing/2014/main" id="{CC459D84-236C-4518-9877-9D0A8DFA2306}"/>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70" name="Picture 129" descr="ee.png">
            <a:extLst>
              <a:ext uri="{FF2B5EF4-FFF2-40B4-BE49-F238E27FC236}">
                <a16:creationId xmlns:a16="http://schemas.microsoft.com/office/drawing/2014/main" id="{F4AA8672-C327-488A-B899-8637EBF9990E}"/>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71" name="Picture 130" descr="es.png">
            <a:extLst>
              <a:ext uri="{FF2B5EF4-FFF2-40B4-BE49-F238E27FC236}">
                <a16:creationId xmlns:a16="http://schemas.microsoft.com/office/drawing/2014/main" id="{963AC03D-D8DF-4089-8207-0709C45B32B9}"/>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73" name="Picture 131" descr="fi.png">
            <a:extLst>
              <a:ext uri="{FF2B5EF4-FFF2-40B4-BE49-F238E27FC236}">
                <a16:creationId xmlns:a16="http://schemas.microsoft.com/office/drawing/2014/main" id="{34C5873E-6246-4AFE-B650-269558C02568}"/>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74" name="Picture 132" descr="fr.png">
            <a:extLst>
              <a:ext uri="{FF2B5EF4-FFF2-40B4-BE49-F238E27FC236}">
                <a16:creationId xmlns:a16="http://schemas.microsoft.com/office/drawing/2014/main" id="{7B1600A7-D8EB-44EF-96FB-B488A1908402}"/>
              </a:ext>
            </a:extLst>
          </p:cNvPr>
          <p:cNvPicPr>
            <a:picLocks noChangeAspect="1"/>
          </p:cNvPicPr>
          <p:nvPr userDrawn="1"/>
        </p:nvPicPr>
        <p:blipFill>
          <a:blip r:embed="rId32"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75" name="Picture 133" descr="gr.png">
            <a:extLst>
              <a:ext uri="{FF2B5EF4-FFF2-40B4-BE49-F238E27FC236}">
                <a16:creationId xmlns:a16="http://schemas.microsoft.com/office/drawing/2014/main" id="{36E0F767-FC31-440F-9453-F493AE91B28C}"/>
              </a:ext>
            </a:extLst>
          </p:cNvPr>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76" name="Picture 134" descr="hu.png">
            <a:extLst>
              <a:ext uri="{FF2B5EF4-FFF2-40B4-BE49-F238E27FC236}">
                <a16:creationId xmlns:a16="http://schemas.microsoft.com/office/drawing/2014/main" id="{843085AA-5147-4651-BC0C-CB984AEE2AF4}"/>
              </a:ext>
            </a:extLst>
          </p:cNvPr>
          <p:cNvPicPr>
            <a:picLocks noChangeAspect="1"/>
          </p:cNvPicPr>
          <p:nvPr userDrawn="1"/>
        </p:nvPicPr>
        <p:blipFill>
          <a:blip r:embed="rId34" cstate="email">
            <a:extLst>
              <a:ext uri="{28A0092B-C50C-407E-A947-70E740481C1C}">
                <a14:useLocalDpi xmlns:a14="http://schemas.microsoft.com/office/drawing/2010/main" val="0"/>
              </a:ext>
            </a:extLst>
          </a:blip>
          <a:stretch>
            <a:fillRect/>
          </a:stretch>
        </p:blipFill>
        <p:spPr>
          <a:xfrm>
            <a:off x="3567743" y="6572055"/>
            <a:ext cx="217977" cy="144114"/>
          </a:xfrm>
          <a:prstGeom prst="rect">
            <a:avLst/>
          </a:prstGeom>
          <a:ln>
            <a:noFill/>
          </a:ln>
        </p:spPr>
      </p:pic>
      <p:pic>
        <p:nvPicPr>
          <p:cNvPr id="77" name="Picture 135" descr="ie.png">
            <a:extLst>
              <a:ext uri="{FF2B5EF4-FFF2-40B4-BE49-F238E27FC236}">
                <a16:creationId xmlns:a16="http://schemas.microsoft.com/office/drawing/2014/main" id="{8F6602DC-448D-4385-8AC3-D4019FF82DEB}"/>
              </a:ext>
            </a:extLst>
          </p:cNvPr>
          <p:cNvPicPr>
            <a:picLocks noChangeAspect="1"/>
          </p:cNvPicPr>
          <p:nvPr userDrawn="1"/>
        </p:nvPicPr>
        <p:blipFill>
          <a:blip r:embed="rId35"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78" name="Picture 136" descr="it.png">
            <a:extLst>
              <a:ext uri="{FF2B5EF4-FFF2-40B4-BE49-F238E27FC236}">
                <a16:creationId xmlns:a16="http://schemas.microsoft.com/office/drawing/2014/main" id="{7EE7D02F-366B-4941-9392-9F0213E65E74}"/>
              </a:ext>
            </a:extLst>
          </p:cNvPr>
          <p:cNvPicPr>
            <a:picLocks noChangeAspect="1"/>
          </p:cNvPicPr>
          <p:nvPr userDrawn="1"/>
        </p:nvPicPr>
        <p:blipFill>
          <a:blip r:embed="rId36"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79" name="Picture 137" descr="lu.png">
            <a:extLst>
              <a:ext uri="{FF2B5EF4-FFF2-40B4-BE49-F238E27FC236}">
                <a16:creationId xmlns:a16="http://schemas.microsoft.com/office/drawing/2014/main" id="{4025A972-01AC-463C-9F40-DF10B9F0E488}"/>
              </a:ext>
            </a:extLst>
          </p:cNvPr>
          <p:cNvPicPr>
            <a:picLocks noChangeAspect="1"/>
          </p:cNvPicPr>
          <p:nvPr userDrawn="1"/>
        </p:nvPicPr>
        <p:blipFill>
          <a:blip r:embed="rId37"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80" name="Picture 138" descr="nl.png">
            <a:extLst>
              <a:ext uri="{FF2B5EF4-FFF2-40B4-BE49-F238E27FC236}">
                <a16:creationId xmlns:a16="http://schemas.microsoft.com/office/drawing/2014/main" id="{E94700FF-77E0-44A2-A14E-4ED9F0F7CFED}"/>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81" name="Picture 139" descr="no.png">
            <a:extLst>
              <a:ext uri="{FF2B5EF4-FFF2-40B4-BE49-F238E27FC236}">
                <a16:creationId xmlns:a16="http://schemas.microsoft.com/office/drawing/2014/main" id="{6F17D9C5-D52E-4062-9383-4BE800B6265E}"/>
              </a:ext>
            </a:extLst>
          </p:cNvPr>
          <p:cNvPicPr>
            <a:picLocks noChangeAspect="1"/>
          </p:cNvPicPr>
          <p:nvPr userDrawn="1"/>
        </p:nvPicPr>
        <p:blipFill>
          <a:blip r:embed="rId39" cstate="email">
            <a:extLst>
              <a:ext uri="{28A0092B-C50C-407E-A947-70E740481C1C}">
                <a14:useLocalDpi xmlns:a14="http://schemas.microsoft.com/office/drawing/2010/main" val="0"/>
              </a:ext>
            </a:extLst>
          </a:blip>
          <a:stretch>
            <a:fillRect/>
          </a:stretch>
        </p:blipFill>
        <p:spPr>
          <a:xfrm>
            <a:off x="5427881" y="6572055"/>
            <a:ext cx="217977" cy="144114"/>
          </a:xfrm>
          <a:prstGeom prst="rect">
            <a:avLst/>
          </a:prstGeom>
          <a:ln>
            <a:noFill/>
          </a:ln>
        </p:spPr>
      </p:pic>
      <p:pic>
        <p:nvPicPr>
          <p:cNvPr id="82" name="Picture 140" descr="pl.png">
            <a:extLst>
              <a:ext uri="{FF2B5EF4-FFF2-40B4-BE49-F238E27FC236}">
                <a16:creationId xmlns:a16="http://schemas.microsoft.com/office/drawing/2014/main" id="{2528BF07-519D-4AAE-8850-1EAC51C4829C}"/>
              </a:ext>
            </a:extLst>
          </p:cNvPr>
          <p:cNvPicPr>
            <a:picLocks noChangeAspect="1"/>
          </p:cNvPicPr>
          <p:nvPr userDrawn="1"/>
        </p:nvPicPr>
        <p:blipFill>
          <a:blip r:embed="rId40" cstate="email">
            <a:extLst>
              <a:ext uri="{28A0092B-C50C-407E-A947-70E740481C1C}">
                <a14:useLocalDpi xmlns:a14="http://schemas.microsoft.com/office/drawing/2010/main" val="0"/>
              </a:ext>
            </a:extLst>
          </a:blip>
          <a:stretch>
            <a:fillRect/>
          </a:stretch>
        </p:blipFill>
        <p:spPr>
          <a:xfrm>
            <a:off x="5794296" y="6572055"/>
            <a:ext cx="217977" cy="144114"/>
          </a:xfrm>
          <a:prstGeom prst="rect">
            <a:avLst/>
          </a:prstGeom>
          <a:ln>
            <a:noFill/>
          </a:ln>
        </p:spPr>
      </p:pic>
      <p:pic>
        <p:nvPicPr>
          <p:cNvPr id="83" name="Picture 141" descr="pt.png">
            <a:extLst>
              <a:ext uri="{FF2B5EF4-FFF2-40B4-BE49-F238E27FC236}">
                <a16:creationId xmlns:a16="http://schemas.microsoft.com/office/drawing/2014/main" id="{5DC3BB44-A3E2-49DF-88D1-F655B82DDAED}"/>
              </a:ext>
            </a:extLst>
          </p:cNvPr>
          <p:cNvPicPr>
            <a:picLocks noChangeAspect="1"/>
          </p:cNvPicPr>
          <p:nvPr userDrawn="1"/>
        </p:nvPicPr>
        <p:blipFill>
          <a:blip r:embed="rId41"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84" name="Picture 142" descr="ro.png">
            <a:extLst>
              <a:ext uri="{FF2B5EF4-FFF2-40B4-BE49-F238E27FC236}">
                <a16:creationId xmlns:a16="http://schemas.microsoft.com/office/drawing/2014/main" id="{A3EB7CFC-AE20-49A0-8810-EF1D8D8436D6}"/>
              </a:ext>
            </a:extLst>
          </p:cNvPr>
          <p:cNvPicPr>
            <a:picLocks noChangeAspect="1"/>
          </p:cNvPicPr>
          <p:nvPr userDrawn="1"/>
        </p:nvPicPr>
        <p:blipFill>
          <a:blip r:embed="rId42"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85" name="Picture 143" descr="se.png">
            <a:extLst>
              <a:ext uri="{FF2B5EF4-FFF2-40B4-BE49-F238E27FC236}">
                <a16:creationId xmlns:a16="http://schemas.microsoft.com/office/drawing/2014/main" id="{F0CCED82-5908-445D-858E-7CB37C21F534}"/>
              </a:ext>
            </a:extLst>
          </p:cNvPr>
          <p:cNvPicPr>
            <a:picLocks noChangeAspect="1"/>
          </p:cNvPicPr>
          <p:nvPr userDrawn="1"/>
        </p:nvPicPr>
        <p:blipFill>
          <a:blip r:embed="rId43"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86" name="Picture 144" descr="uk.png">
            <a:extLst>
              <a:ext uri="{FF2B5EF4-FFF2-40B4-BE49-F238E27FC236}">
                <a16:creationId xmlns:a16="http://schemas.microsoft.com/office/drawing/2014/main" id="{0F5B4FE6-D48C-4048-9A9A-18D1FF8D50F7}"/>
              </a:ext>
            </a:extLst>
          </p:cNvPr>
          <p:cNvPicPr>
            <a:picLocks noChangeAspect="1"/>
          </p:cNvPicPr>
          <p:nvPr userDrawn="1"/>
        </p:nvPicPr>
        <p:blipFill>
          <a:blip r:embed="rId44"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87" name="Picture 145" descr="ca.png">
            <a:extLst>
              <a:ext uri="{FF2B5EF4-FFF2-40B4-BE49-F238E27FC236}">
                <a16:creationId xmlns:a16="http://schemas.microsoft.com/office/drawing/2014/main" id="{598A7997-9B51-4628-947C-D2B2D37123BE}"/>
              </a:ext>
            </a:extLst>
          </p:cNvPr>
          <p:cNvPicPr>
            <a:picLocks noChangeAspect="1"/>
          </p:cNvPicPr>
          <p:nvPr userDrawn="1"/>
        </p:nvPicPr>
        <p:blipFill>
          <a:blip r:embed="rId45"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88" name="Picture 146">
            <a:extLst>
              <a:ext uri="{FF2B5EF4-FFF2-40B4-BE49-F238E27FC236}">
                <a16:creationId xmlns:a16="http://schemas.microsoft.com/office/drawing/2014/main" id="{EB873E34-D8D1-4D3C-A2D1-8394AF100B2A}"/>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90" name="Picture 147" descr="si.png">
            <a:extLst>
              <a:ext uri="{FF2B5EF4-FFF2-40B4-BE49-F238E27FC236}">
                <a16:creationId xmlns:a16="http://schemas.microsoft.com/office/drawing/2014/main" id="{872CAB85-8374-403E-B359-5F3B2F22C7B8}"/>
              </a:ext>
            </a:extLst>
          </p:cNvPr>
          <p:cNvPicPr>
            <a:picLocks noChangeAspect="1"/>
          </p:cNvPicPr>
          <p:nvPr userDrawn="1"/>
        </p:nvPicPr>
        <p:blipFill>
          <a:blip r:embed="rId47"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560050"/>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 id="2147484062" r:id="rId14"/>
    <p:sldLayoutId id="2147484063" r:id="rId15"/>
    <p:sldLayoutId id="2147484064" r:id="rId16"/>
    <p:sldLayoutId id="2147484065" r:id="rId17"/>
    <p:sldLayoutId id="2147484066" r:id="rId18"/>
    <p:sldLayoutId id="2147484067" r:id="rId19"/>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grpSp>
        <p:nvGrpSpPr>
          <p:cNvPr id="36" name="Group 122">
            <a:extLst>
              <a:ext uri="{FF2B5EF4-FFF2-40B4-BE49-F238E27FC236}">
                <a16:creationId xmlns:a16="http://schemas.microsoft.com/office/drawing/2014/main" id="{D3533F85-6931-4FC7-A076-FE4957DAE959}"/>
              </a:ext>
            </a:extLst>
          </p:cNvPr>
          <p:cNvGrpSpPr/>
          <p:nvPr userDrawn="1"/>
        </p:nvGrpSpPr>
        <p:grpSpPr>
          <a:xfrm>
            <a:off x="226688" y="6572055"/>
            <a:ext cx="9280921" cy="144114"/>
            <a:chOff x="226688" y="6572055"/>
            <a:chExt cx="9280921" cy="144114"/>
          </a:xfrm>
        </p:grpSpPr>
        <p:pic>
          <p:nvPicPr>
            <p:cNvPr id="37" name="Picture 123" descr="at.png">
              <a:extLst>
                <a:ext uri="{FF2B5EF4-FFF2-40B4-BE49-F238E27FC236}">
                  <a16:creationId xmlns:a16="http://schemas.microsoft.com/office/drawing/2014/main" id="{C6AE9EEC-D67D-4355-8792-E50A858B7BC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38" name="Picture 124" descr="be.png">
              <a:extLst>
                <a:ext uri="{FF2B5EF4-FFF2-40B4-BE49-F238E27FC236}">
                  <a16:creationId xmlns:a16="http://schemas.microsoft.com/office/drawing/2014/main" id="{32CCC81B-4E19-460A-BABA-6B4229B477D7}"/>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39" name="Picture 125" descr="ch.png">
              <a:extLst>
                <a:ext uri="{FF2B5EF4-FFF2-40B4-BE49-F238E27FC236}">
                  <a16:creationId xmlns:a16="http://schemas.microsoft.com/office/drawing/2014/main" id="{B701145A-AF6C-462F-AA05-F50E61A8BD8B}"/>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40" name="Picture 126" descr="cz.png">
              <a:extLst>
                <a:ext uri="{FF2B5EF4-FFF2-40B4-BE49-F238E27FC236}">
                  <a16:creationId xmlns:a16="http://schemas.microsoft.com/office/drawing/2014/main" id="{5103740A-333E-48FE-8D1D-2F28DF3861E7}"/>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41" name="Picture 127" descr="de.png">
              <a:extLst>
                <a:ext uri="{FF2B5EF4-FFF2-40B4-BE49-F238E27FC236}">
                  <a16:creationId xmlns:a16="http://schemas.microsoft.com/office/drawing/2014/main" id="{8964BC34-00BE-4C13-8C86-B4E95C91A16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42" name="Picture 128" descr="dk.png">
              <a:extLst>
                <a:ext uri="{FF2B5EF4-FFF2-40B4-BE49-F238E27FC236}">
                  <a16:creationId xmlns:a16="http://schemas.microsoft.com/office/drawing/2014/main" id="{7F190ED5-7AA5-427E-93A3-653E44CB3208}"/>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43" name="Picture 129" descr="ee.png">
              <a:extLst>
                <a:ext uri="{FF2B5EF4-FFF2-40B4-BE49-F238E27FC236}">
                  <a16:creationId xmlns:a16="http://schemas.microsoft.com/office/drawing/2014/main" id="{BD22C7B1-E606-48E6-8540-3F7E4DE68CF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44" name="Picture 130" descr="es.png">
              <a:extLst>
                <a:ext uri="{FF2B5EF4-FFF2-40B4-BE49-F238E27FC236}">
                  <a16:creationId xmlns:a16="http://schemas.microsoft.com/office/drawing/2014/main" id="{1E4A64BB-AB73-4843-B2C7-E15E1653592A}"/>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45" name="Picture 131" descr="fi.png">
              <a:extLst>
                <a:ext uri="{FF2B5EF4-FFF2-40B4-BE49-F238E27FC236}">
                  <a16:creationId xmlns:a16="http://schemas.microsoft.com/office/drawing/2014/main" id="{3FEF554A-F29F-4AEE-AB7C-1BAE2858F22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46" name="Picture 132" descr="fr.png">
              <a:extLst>
                <a:ext uri="{FF2B5EF4-FFF2-40B4-BE49-F238E27FC236}">
                  <a16:creationId xmlns:a16="http://schemas.microsoft.com/office/drawing/2014/main" id="{13A7DC88-54DB-43EC-A888-08C71758AFCF}"/>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47" name="Picture 133" descr="gr.png">
              <a:extLst>
                <a:ext uri="{FF2B5EF4-FFF2-40B4-BE49-F238E27FC236}">
                  <a16:creationId xmlns:a16="http://schemas.microsoft.com/office/drawing/2014/main" id="{265B3EF7-5300-4E42-9627-61E0FDEC2F28}"/>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48" name="Picture 134" descr="hu.png">
              <a:extLst>
                <a:ext uri="{FF2B5EF4-FFF2-40B4-BE49-F238E27FC236}">
                  <a16:creationId xmlns:a16="http://schemas.microsoft.com/office/drawing/2014/main" id="{F1E4CC9A-0573-4933-8755-E27C43A28653}"/>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49" name="Picture 135" descr="ie.png">
              <a:extLst>
                <a:ext uri="{FF2B5EF4-FFF2-40B4-BE49-F238E27FC236}">
                  <a16:creationId xmlns:a16="http://schemas.microsoft.com/office/drawing/2014/main" id="{7F651F7B-0C22-4791-AF50-75BFB1255C5F}"/>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50" name="Picture 136" descr="it.png">
              <a:extLst>
                <a:ext uri="{FF2B5EF4-FFF2-40B4-BE49-F238E27FC236}">
                  <a16:creationId xmlns:a16="http://schemas.microsoft.com/office/drawing/2014/main" id="{25C99B22-0C39-4332-A57B-06A47344E6AE}"/>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51" name="Picture 137" descr="lu.png">
              <a:extLst>
                <a:ext uri="{FF2B5EF4-FFF2-40B4-BE49-F238E27FC236}">
                  <a16:creationId xmlns:a16="http://schemas.microsoft.com/office/drawing/2014/main" id="{21689DF9-F15D-4BAF-B6A6-CA42BFFA30F6}"/>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52" name="Picture 138" descr="nl.png">
              <a:extLst>
                <a:ext uri="{FF2B5EF4-FFF2-40B4-BE49-F238E27FC236}">
                  <a16:creationId xmlns:a16="http://schemas.microsoft.com/office/drawing/2014/main" id="{ABC777CE-FFC1-4317-B409-4524EED0B86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53" name="Picture 139" descr="no.png">
              <a:extLst>
                <a:ext uri="{FF2B5EF4-FFF2-40B4-BE49-F238E27FC236}">
                  <a16:creationId xmlns:a16="http://schemas.microsoft.com/office/drawing/2014/main" id="{E5E38C9B-F103-4185-B4D6-7527CE3C74FB}"/>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54" name="Picture 140" descr="pl.png">
              <a:extLst>
                <a:ext uri="{FF2B5EF4-FFF2-40B4-BE49-F238E27FC236}">
                  <a16:creationId xmlns:a16="http://schemas.microsoft.com/office/drawing/2014/main" id="{3C7C4380-9B4B-4C05-B8E0-C86868C293FD}"/>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55" name="Picture 141" descr="pt.png">
              <a:extLst>
                <a:ext uri="{FF2B5EF4-FFF2-40B4-BE49-F238E27FC236}">
                  <a16:creationId xmlns:a16="http://schemas.microsoft.com/office/drawing/2014/main" id="{0448D8CA-1D7C-491D-9EB4-65D5C16F02B2}"/>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56" name="Picture 142" descr="ro.png">
              <a:extLst>
                <a:ext uri="{FF2B5EF4-FFF2-40B4-BE49-F238E27FC236}">
                  <a16:creationId xmlns:a16="http://schemas.microsoft.com/office/drawing/2014/main" id="{CDEFCCB2-BE52-439D-BAC9-81389C49A2A7}"/>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57" name="Picture 143" descr="se.png">
              <a:extLst>
                <a:ext uri="{FF2B5EF4-FFF2-40B4-BE49-F238E27FC236}">
                  <a16:creationId xmlns:a16="http://schemas.microsoft.com/office/drawing/2014/main" id="{050D1A89-31BC-4415-A088-537078B4A2D3}"/>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58" name="Picture 144" descr="uk.png">
              <a:extLst>
                <a:ext uri="{FF2B5EF4-FFF2-40B4-BE49-F238E27FC236}">
                  <a16:creationId xmlns:a16="http://schemas.microsoft.com/office/drawing/2014/main" id="{58A1A19C-B1A3-4CCD-B2B2-F4844E7EFC05}"/>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59" name="Picture 145" descr="ca.png">
              <a:extLst>
                <a:ext uri="{FF2B5EF4-FFF2-40B4-BE49-F238E27FC236}">
                  <a16:creationId xmlns:a16="http://schemas.microsoft.com/office/drawing/2014/main" id="{34354E10-A4BB-4DDB-80A4-C411DEE40ADA}"/>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60" name="Picture 146">
              <a:extLst>
                <a:ext uri="{FF2B5EF4-FFF2-40B4-BE49-F238E27FC236}">
                  <a16:creationId xmlns:a16="http://schemas.microsoft.com/office/drawing/2014/main" id="{43C55647-0E52-4E86-9BF9-25F0FF291E26}"/>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61" name="Picture 147" descr="si.png">
              <a:extLst>
                <a:ext uri="{FF2B5EF4-FFF2-40B4-BE49-F238E27FC236}">
                  <a16:creationId xmlns:a16="http://schemas.microsoft.com/office/drawing/2014/main" id="{AEC4CEAC-A457-4B68-BF82-F64B850C4719}"/>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pic>
        <p:nvPicPr>
          <p:cNvPr id="6" name="Picture 37">
            <a:extLst>
              <a:ext uri="{FF2B5EF4-FFF2-40B4-BE49-F238E27FC236}">
                <a16:creationId xmlns:a16="http://schemas.microsoft.com/office/drawing/2014/main" id="{B14E059E-A27E-41E4-B3EC-84E9D24E35DB}"/>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grpSp>
        <p:nvGrpSpPr>
          <p:cNvPr id="39" name="Group 122">
            <a:extLst>
              <a:ext uri="{FF2B5EF4-FFF2-40B4-BE49-F238E27FC236}">
                <a16:creationId xmlns:a16="http://schemas.microsoft.com/office/drawing/2014/main" id="{7FB9EDA0-89A3-4D5E-8582-01B787AA5E94}"/>
              </a:ext>
            </a:extLst>
          </p:cNvPr>
          <p:cNvGrpSpPr/>
          <p:nvPr userDrawn="1"/>
        </p:nvGrpSpPr>
        <p:grpSpPr>
          <a:xfrm>
            <a:off x="226688" y="6572055"/>
            <a:ext cx="9280921" cy="144114"/>
            <a:chOff x="226688" y="6572055"/>
            <a:chExt cx="9280921" cy="144114"/>
          </a:xfrm>
        </p:grpSpPr>
        <p:pic>
          <p:nvPicPr>
            <p:cNvPr id="40" name="Picture 123" descr="at.png">
              <a:extLst>
                <a:ext uri="{FF2B5EF4-FFF2-40B4-BE49-F238E27FC236}">
                  <a16:creationId xmlns:a16="http://schemas.microsoft.com/office/drawing/2014/main" id="{30CBF021-6EB5-4D60-BB21-157B1C042FF2}"/>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41" name="Picture 124" descr="be.png">
              <a:extLst>
                <a:ext uri="{FF2B5EF4-FFF2-40B4-BE49-F238E27FC236}">
                  <a16:creationId xmlns:a16="http://schemas.microsoft.com/office/drawing/2014/main" id="{449E9EE1-9498-4E36-99A1-CC19C4F9DBEF}"/>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42" name="Picture 125" descr="ch.png">
              <a:extLst>
                <a:ext uri="{FF2B5EF4-FFF2-40B4-BE49-F238E27FC236}">
                  <a16:creationId xmlns:a16="http://schemas.microsoft.com/office/drawing/2014/main" id="{BF33A33E-DB69-40AF-A232-FD625CB394CE}"/>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43" name="Picture 126" descr="cz.png">
              <a:extLst>
                <a:ext uri="{FF2B5EF4-FFF2-40B4-BE49-F238E27FC236}">
                  <a16:creationId xmlns:a16="http://schemas.microsoft.com/office/drawing/2014/main" id="{DB8F2DEF-7DCC-48C7-84D7-3D899E1DE575}"/>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44" name="Picture 127" descr="de.png">
              <a:extLst>
                <a:ext uri="{FF2B5EF4-FFF2-40B4-BE49-F238E27FC236}">
                  <a16:creationId xmlns:a16="http://schemas.microsoft.com/office/drawing/2014/main" id="{0125C480-F8B4-4FEF-B062-AD631D865A6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45" name="Picture 128" descr="dk.png">
              <a:extLst>
                <a:ext uri="{FF2B5EF4-FFF2-40B4-BE49-F238E27FC236}">
                  <a16:creationId xmlns:a16="http://schemas.microsoft.com/office/drawing/2014/main" id="{7D478CFA-4A3D-48A7-8453-CFE9F4D09D8E}"/>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46" name="Picture 129" descr="ee.png">
              <a:extLst>
                <a:ext uri="{FF2B5EF4-FFF2-40B4-BE49-F238E27FC236}">
                  <a16:creationId xmlns:a16="http://schemas.microsoft.com/office/drawing/2014/main" id="{F89B31A1-9478-41FE-9377-64E81353619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47" name="Picture 130" descr="es.png">
              <a:extLst>
                <a:ext uri="{FF2B5EF4-FFF2-40B4-BE49-F238E27FC236}">
                  <a16:creationId xmlns:a16="http://schemas.microsoft.com/office/drawing/2014/main" id="{35226DB1-F535-41FB-BF59-E79CF6EA0E73}"/>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48" name="Picture 131" descr="fi.png">
              <a:extLst>
                <a:ext uri="{FF2B5EF4-FFF2-40B4-BE49-F238E27FC236}">
                  <a16:creationId xmlns:a16="http://schemas.microsoft.com/office/drawing/2014/main" id="{407F5C0E-C93B-40C3-83FB-D649CA12B23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49" name="Picture 132" descr="fr.png">
              <a:extLst>
                <a:ext uri="{FF2B5EF4-FFF2-40B4-BE49-F238E27FC236}">
                  <a16:creationId xmlns:a16="http://schemas.microsoft.com/office/drawing/2014/main" id="{D13BA759-35E1-4202-93A7-A3EA9E964AB9}"/>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50" name="Picture 133" descr="gr.png">
              <a:extLst>
                <a:ext uri="{FF2B5EF4-FFF2-40B4-BE49-F238E27FC236}">
                  <a16:creationId xmlns:a16="http://schemas.microsoft.com/office/drawing/2014/main" id="{95AD088E-1510-4C8E-A4B8-7D2D938AB361}"/>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51" name="Picture 134" descr="hu.png">
              <a:extLst>
                <a:ext uri="{FF2B5EF4-FFF2-40B4-BE49-F238E27FC236}">
                  <a16:creationId xmlns:a16="http://schemas.microsoft.com/office/drawing/2014/main" id="{EC1E1AEA-0765-4987-BEF2-04D2E8E9E416}"/>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52" name="Picture 135" descr="ie.png">
              <a:extLst>
                <a:ext uri="{FF2B5EF4-FFF2-40B4-BE49-F238E27FC236}">
                  <a16:creationId xmlns:a16="http://schemas.microsoft.com/office/drawing/2014/main" id="{1555B209-148E-4747-8295-114756240DC8}"/>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53" name="Picture 136" descr="it.png">
              <a:extLst>
                <a:ext uri="{FF2B5EF4-FFF2-40B4-BE49-F238E27FC236}">
                  <a16:creationId xmlns:a16="http://schemas.microsoft.com/office/drawing/2014/main" id="{27C29EE6-CFDD-468A-960D-620EB90C90B3}"/>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54" name="Picture 137" descr="lu.png">
              <a:extLst>
                <a:ext uri="{FF2B5EF4-FFF2-40B4-BE49-F238E27FC236}">
                  <a16:creationId xmlns:a16="http://schemas.microsoft.com/office/drawing/2014/main" id="{CBFDBC8F-7FFB-4799-87F0-476F2755641B}"/>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55" name="Picture 138" descr="nl.png">
              <a:extLst>
                <a:ext uri="{FF2B5EF4-FFF2-40B4-BE49-F238E27FC236}">
                  <a16:creationId xmlns:a16="http://schemas.microsoft.com/office/drawing/2014/main" id="{F852D6A6-CE68-42D1-9E08-5B1B4CB815C4}"/>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56" name="Picture 139" descr="no.png">
              <a:extLst>
                <a:ext uri="{FF2B5EF4-FFF2-40B4-BE49-F238E27FC236}">
                  <a16:creationId xmlns:a16="http://schemas.microsoft.com/office/drawing/2014/main" id="{15A4B8E4-CCD5-4EF8-9912-0368D432D6CA}"/>
                </a:ext>
              </a:extLst>
            </p:cNvPr>
            <p:cNvPicPr>
              <a:picLocks noChangeAspect="1"/>
            </p:cNvPicPr>
            <p:nvPr userDrawn="1"/>
          </p:nvPicPr>
          <p:blipFill>
            <a:blip r:embed="rId3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57" name="Picture 140" descr="pl.png">
              <a:extLst>
                <a:ext uri="{FF2B5EF4-FFF2-40B4-BE49-F238E27FC236}">
                  <a16:creationId xmlns:a16="http://schemas.microsoft.com/office/drawing/2014/main" id="{2D3E1082-C515-4285-80C5-E3FA8DCC7817}"/>
                </a:ext>
              </a:extLst>
            </p:cNvPr>
            <p:cNvPicPr>
              <a:picLocks noChangeAspect="1"/>
            </p:cNvPicPr>
            <p:nvPr userDrawn="1"/>
          </p:nvPicPr>
          <p:blipFill>
            <a:blip r:embed="rId3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58" name="Picture 141" descr="pt.png">
              <a:extLst>
                <a:ext uri="{FF2B5EF4-FFF2-40B4-BE49-F238E27FC236}">
                  <a16:creationId xmlns:a16="http://schemas.microsoft.com/office/drawing/2014/main" id="{2414DE5A-A283-4AFB-939D-605EFC6D2132}"/>
                </a:ext>
              </a:extLst>
            </p:cNvPr>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59" name="Picture 142" descr="ro.png">
              <a:extLst>
                <a:ext uri="{FF2B5EF4-FFF2-40B4-BE49-F238E27FC236}">
                  <a16:creationId xmlns:a16="http://schemas.microsoft.com/office/drawing/2014/main" id="{CF40D39F-5B4E-47F8-B4D3-7CFDB5641FC2}"/>
                </a:ext>
              </a:extLst>
            </p:cNvPr>
            <p:cNvPicPr>
              <a:picLocks noChangeAspect="1"/>
            </p:cNvPicPr>
            <p:nvPr userDrawn="1"/>
          </p:nvPicPr>
          <p:blipFill>
            <a:blip r:embed="rId3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60" name="Picture 143" descr="se.png">
              <a:extLst>
                <a:ext uri="{FF2B5EF4-FFF2-40B4-BE49-F238E27FC236}">
                  <a16:creationId xmlns:a16="http://schemas.microsoft.com/office/drawing/2014/main" id="{EC146608-00C4-4962-84E1-DFD15906F70D}"/>
                </a:ext>
              </a:extLst>
            </p:cNvPr>
            <p:cNvPicPr>
              <a:picLocks noChangeAspect="1"/>
            </p:cNvPicPr>
            <p:nvPr userDrawn="1"/>
          </p:nvPicPr>
          <p:blipFill>
            <a:blip r:embed="rId3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61" name="Picture 144" descr="uk.png">
              <a:extLst>
                <a:ext uri="{FF2B5EF4-FFF2-40B4-BE49-F238E27FC236}">
                  <a16:creationId xmlns:a16="http://schemas.microsoft.com/office/drawing/2014/main" id="{0658A477-DC8D-4A19-9FD9-D971BA08989F}"/>
                </a:ext>
              </a:extLst>
            </p:cNvPr>
            <p:cNvPicPr>
              <a:picLocks noChangeAspect="1"/>
            </p:cNvPicPr>
            <p:nvPr userDrawn="1"/>
          </p:nvPicPr>
          <p:blipFill>
            <a:blip r:embed="rId3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62" name="Picture 145" descr="ca.png">
              <a:extLst>
                <a:ext uri="{FF2B5EF4-FFF2-40B4-BE49-F238E27FC236}">
                  <a16:creationId xmlns:a16="http://schemas.microsoft.com/office/drawing/2014/main" id="{E1CA7940-1A73-4F68-8087-A963CE6B33D5}"/>
                </a:ext>
              </a:extLst>
            </p:cNvPr>
            <p:cNvPicPr>
              <a:picLocks noChangeAspect="1"/>
            </p:cNvPicPr>
            <p:nvPr userDrawn="1"/>
          </p:nvPicPr>
          <p:blipFill>
            <a:blip r:embed="rId3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64" name="Picture 146">
              <a:extLst>
                <a:ext uri="{FF2B5EF4-FFF2-40B4-BE49-F238E27FC236}">
                  <a16:creationId xmlns:a16="http://schemas.microsoft.com/office/drawing/2014/main" id="{51EC6D10-C47F-42B8-AFDD-26FDBE99ED6F}"/>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65" name="Picture 147" descr="si.png">
              <a:extLst>
                <a:ext uri="{FF2B5EF4-FFF2-40B4-BE49-F238E27FC236}">
                  <a16:creationId xmlns:a16="http://schemas.microsoft.com/office/drawing/2014/main" id="{412DFCC4-DEDD-470C-B1FF-CCB4915E03B1}"/>
                </a:ext>
              </a:extLst>
            </p:cNvPr>
            <p:cNvPicPr>
              <a:picLocks noChangeAspect="1"/>
            </p:cNvPicPr>
            <p:nvPr userDrawn="1"/>
          </p:nvPicPr>
          <p:blipFill>
            <a:blip r:embed="rId3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66" name="Picture 65"/>
          <p:cNvPicPr>
            <a:picLocks/>
          </p:cNvPicPr>
          <p:nvPr userDrawn="1"/>
        </p:nvPicPr>
        <p:blipFill>
          <a:blip r:embed="rId40" cstate="email">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 id="2147483995" r:id="rId12"/>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pic>
        <p:nvPicPr>
          <p:cNvPr id="2" name="Picture 37">
            <a:extLst>
              <a:ext uri="{FF2B5EF4-FFF2-40B4-BE49-F238E27FC236}">
                <a16:creationId xmlns:a16="http://schemas.microsoft.com/office/drawing/2014/main" id="{8F688038-E69C-45A1-B9E8-668298D9477C}"/>
              </a:ext>
            </a:extLst>
          </p:cNvPr>
          <p:cNvPicPr preferRelativeResize="0">
            <a:picLocks/>
          </p:cNvPicPr>
          <p:nvPr userDrawn="1"/>
        </p:nvPicPr>
        <p:blipFill>
          <a:blip r:embed="rId4" cstate="email">
            <a:extLst>
              <a:ext uri="{28A0092B-C50C-407E-A947-70E740481C1C}">
                <a14:useLocalDpi xmlns:a14="http://schemas.microsoft.com/office/drawing/2010/main" val="0"/>
              </a:ext>
            </a:extLst>
          </a:blip>
          <a:stretch>
            <a:fillRect/>
          </a:stretch>
        </p:blipFill>
        <p:spPr>
          <a:xfrm>
            <a:off x="10342800" y="6585919"/>
            <a:ext cx="1620000" cy="105919"/>
          </a:xfrm>
          <a:prstGeom prst="rect">
            <a:avLst/>
          </a:prstGeom>
        </p:spPr>
      </p:pic>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grpSp>
        <p:nvGrpSpPr>
          <p:cNvPr id="38" name="Group 122">
            <a:extLst>
              <a:ext uri="{FF2B5EF4-FFF2-40B4-BE49-F238E27FC236}">
                <a16:creationId xmlns:a16="http://schemas.microsoft.com/office/drawing/2014/main" id="{8609F970-88C7-476D-82E1-1036AC8CAE2B}"/>
              </a:ext>
            </a:extLst>
          </p:cNvPr>
          <p:cNvGrpSpPr/>
          <p:nvPr userDrawn="1"/>
        </p:nvGrpSpPr>
        <p:grpSpPr>
          <a:xfrm>
            <a:off x="226688" y="6572055"/>
            <a:ext cx="9280921" cy="144114"/>
            <a:chOff x="226688" y="6572055"/>
            <a:chExt cx="9280921" cy="144114"/>
          </a:xfrm>
        </p:grpSpPr>
        <p:pic>
          <p:nvPicPr>
            <p:cNvPr id="39" name="Picture 123" descr="at.png">
              <a:extLst>
                <a:ext uri="{FF2B5EF4-FFF2-40B4-BE49-F238E27FC236}">
                  <a16:creationId xmlns:a16="http://schemas.microsoft.com/office/drawing/2014/main" id="{66E65784-FD04-4350-AD92-F0B82AB5AFC3}"/>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40" name="Picture 124" descr="be.png">
              <a:extLst>
                <a:ext uri="{FF2B5EF4-FFF2-40B4-BE49-F238E27FC236}">
                  <a16:creationId xmlns:a16="http://schemas.microsoft.com/office/drawing/2014/main" id="{4B6CFEA0-14E9-4275-A19B-8D9F82B9C103}"/>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41" name="Picture 125" descr="ch.png">
              <a:extLst>
                <a:ext uri="{FF2B5EF4-FFF2-40B4-BE49-F238E27FC236}">
                  <a16:creationId xmlns:a16="http://schemas.microsoft.com/office/drawing/2014/main" id="{A8B479D1-BBCE-429F-A237-97B9A748AADB}"/>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42" name="Picture 126" descr="cz.png">
              <a:extLst>
                <a:ext uri="{FF2B5EF4-FFF2-40B4-BE49-F238E27FC236}">
                  <a16:creationId xmlns:a16="http://schemas.microsoft.com/office/drawing/2014/main" id="{5E12F77F-2532-4874-8B46-1F62FFD7E3B2}"/>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43" name="Picture 127" descr="de.png">
              <a:extLst>
                <a:ext uri="{FF2B5EF4-FFF2-40B4-BE49-F238E27FC236}">
                  <a16:creationId xmlns:a16="http://schemas.microsoft.com/office/drawing/2014/main" id="{67EB12BF-3708-4D0D-BF5B-32CA4FEDE49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44" name="Picture 128" descr="dk.png">
              <a:extLst>
                <a:ext uri="{FF2B5EF4-FFF2-40B4-BE49-F238E27FC236}">
                  <a16:creationId xmlns:a16="http://schemas.microsoft.com/office/drawing/2014/main" id="{5CDBC77C-839C-409C-9C01-3DB1A5612198}"/>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45" name="Picture 129" descr="ee.png">
              <a:extLst>
                <a:ext uri="{FF2B5EF4-FFF2-40B4-BE49-F238E27FC236}">
                  <a16:creationId xmlns:a16="http://schemas.microsoft.com/office/drawing/2014/main" id="{6FDB66D3-AA86-405A-A1B2-BD2580AE006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46" name="Picture 130" descr="es.png">
              <a:extLst>
                <a:ext uri="{FF2B5EF4-FFF2-40B4-BE49-F238E27FC236}">
                  <a16:creationId xmlns:a16="http://schemas.microsoft.com/office/drawing/2014/main" id="{658FB52F-7A6E-4ACD-830E-E0AB0142DD13}"/>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47" name="Picture 131" descr="fi.png">
              <a:extLst>
                <a:ext uri="{FF2B5EF4-FFF2-40B4-BE49-F238E27FC236}">
                  <a16:creationId xmlns:a16="http://schemas.microsoft.com/office/drawing/2014/main" id="{D12C4D64-EB07-4748-9725-405FD70F16B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48" name="Picture 132" descr="fr.png">
              <a:extLst>
                <a:ext uri="{FF2B5EF4-FFF2-40B4-BE49-F238E27FC236}">
                  <a16:creationId xmlns:a16="http://schemas.microsoft.com/office/drawing/2014/main" id="{DA053B2C-CBE7-4EDF-BFE7-0C6D1DE5250C}"/>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49" name="Picture 133" descr="gr.png">
              <a:extLst>
                <a:ext uri="{FF2B5EF4-FFF2-40B4-BE49-F238E27FC236}">
                  <a16:creationId xmlns:a16="http://schemas.microsoft.com/office/drawing/2014/main" id="{C9DEA4D5-EBCB-4DDF-B09A-3BA43214D25B}"/>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50" name="Picture 134" descr="hu.png">
              <a:extLst>
                <a:ext uri="{FF2B5EF4-FFF2-40B4-BE49-F238E27FC236}">
                  <a16:creationId xmlns:a16="http://schemas.microsoft.com/office/drawing/2014/main" id="{C22F2D0C-B5FD-47F8-B81F-01ADFB9C0293}"/>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51" name="Picture 135" descr="ie.png">
              <a:extLst>
                <a:ext uri="{FF2B5EF4-FFF2-40B4-BE49-F238E27FC236}">
                  <a16:creationId xmlns:a16="http://schemas.microsoft.com/office/drawing/2014/main" id="{80AE0363-7A39-466E-963D-165D710EE484}"/>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52" name="Picture 136" descr="it.png">
              <a:extLst>
                <a:ext uri="{FF2B5EF4-FFF2-40B4-BE49-F238E27FC236}">
                  <a16:creationId xmlns:a16="http://schemas.microsoft.com/office/drawing/2014/main" id="{4DE6A983-379C-4973-A3CB-5B0B953D09F4}"/>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53" name="Picture 137" descr="lu.png">
              <a:extLst>
                <a:ext uri="{FF2B5EF4-FFF2-40B4-BE49-F238E27FC236}">
                  <a16:creationId xmlns:a16="http://schemas.microsoft.com/office/drawing/2014/main" id="{323C98A7-0B95-4D26-982A-86ECF7B0CF83}"/>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54" name="Picture 138" descr="nl.png">
              <a:extLst>
                <a:ext uri="{FF2B5EF4-FFF2-40B4-BE49-F238E27FC236}">
                  <a16:creationId xmlns:a16="http://schemas.microsoft.com/office/drawing/2014/main" id="{6A33FE1C-0C58-4822-B7C2-1EDD4C30EA9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55" name="Picture 139" descr="no.png">
              <a:extLst>
                <a:ext uri="{FF2B5EF4-FFF2-40B4-BE49-F238E27FC236}">
                  <a16:creationId xmlns:a16="http://schemas.microsoft.com/office/drawing/2014/main" id="{6E455369-2330-4F76-BC8C-BA1967B362A5}"/>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56" name="Picture 140" descr="pl.png">
              <a:extLst>
                <a:ext uri="{FF2B5EF4-FFF2-40B4-BE49-F238E27FC236}">
                  <a16:creationId xmlns:a16="http://schemas.microsoft.com/office/drawing/2014/main" id="{2516A663-F5C1-4404-BBC7-723047CC31FC}"/>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57" name="Picture 141" descr="pt.png">
              <a:extLst>
                <a:ext uri="{FF2B5EF4-FFF2-40B4-BE49-F238E27FC236}">
                  <a16:creationId xmlns:a16="http://schemas.microsoft.com/office/drawing/2014/main" id="{5C524023-EA9A-4833-A715-9DD2B9E3B2D1}"/>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58" name="Picture 142" descr="ro.png">
              <a:extLst>
                <a:ext uri="{FF2B5EF4-FFF2-40B4-BE49-F238E27FC236}">
                  <a16:creationId xmlns:a16="http://schemas.microsoft.com/office/drawing/2014/main" id="{027592AF-15EA-4DAE-B030-B44A15E4B64F}"/>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59" name="Picture 143" descr="se.png">
              <a:extLst>
                <a:ext uri="{FF2B5EF4-FFF2-40B4-BE49-F238E27FC236}">
                  <a16:creationId xmlns:a16="http://schemas.microsoft.com/office/drawing/2014/main" id="{B63F0418-729E-4990-B012-BF1485AC794F}"/>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60" name="Picture 144" descr="uk.png">
              <a:extLst>
                <a:ext uri="{FF2B5EF4-FFF2-40B4-BE49-F238E27FC236}">
                  <a16:creationId xmlns:a16="http://schemas.microsoft.com/office/drawing/2014/main" id="{26091826-9100-48EE-8263-5F039468630E}"/>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61" name="Picture 145" descr="ca.png">
              <a:extLst>
                <a:ext uri="{FF2B5EF4-FFF2-40B4-BE49-F238E27FC236}">
                  <a16:creationId xmlns:a16="http://schemas.microsoft.com/office/drawing/2014/main" id="{4D0CCBE1-06D4-4135-834C-80AE23940880}"/>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62" name="Picture 146">
              <a:extLst>
                <a:ext uri="{FF2B5EF4-FFF2-40B4-BE49-F238E27FC236}">
                  <a16:creationId xmlns:a16="http://schemas.microsoft.com/office/drawing/2014/main" id="{C48A9CEE-3BC8-4751-B260-87185639B01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89" name="Picture 147" descr="si.png">
              <a:extLst>
                <a:ext uri="{FF2B5EF4-FFF2-40B4-BE49-F238E27FC236}">
                  <a16:creationId xmlns:a16="http://schemas.microsoft.com/office/drawing/2014/main" id="{C70705EB-C62C-46C3-AA8F-F39363E49CB0}"/>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37" name="Picture 36"/>
          <p:cNvPicPr>
            <a:picLocks/>
          </p:cNvPicPr>
          <p:nvPr userDrawn="1"/>
        </p:nvPicPr>
        <p:blipFill>
          <a:blip r:embed="rId30" cstate="email">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231030" y="969600"/>
            <a:ext cx="11695894" cy="50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Box DG"/>
          <p:cNvSpPr txBox="1">
            <a:spLocks noChangeArrowheads="1"/>
          </p:cNvSpPr>
          <p:nvPr/>
        </p:nvSpPr>
        <p:spPr bwMode="auto">
          <a:xfrm>
            <a:off x="772993" y="447363"/>
            <a:ext cx="6706956"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7" noProof="0" dirty="0"/>
          </a:p>
        </p:txBody>
      </p:sp>
      <p:sp>
        <p:nvSpPr>
          <p:cNvPr id="10" name="Rectangle 6"/>
          <p:cNvSpPr>
            <a:spLocks noGrp="1" noChangeArrowheads="1"/>
          </p:cNvSpPr>
          <p:nvPr>
            <p:ph type="title"/>
          </p:nvPr>
        </p:nvSpPr>
        <p:spPr bwMode="auto">
          <a:xfrm>
            <a:off x="191303" y="214287"/>
            <a:ext cx="9592620" cy="543675"/>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10412283" y="207247"/>
            <a:ext cx="1618355" cy="672000"/>
          </a:xfrm>
          <a:prstGeom prst="rect">
            <a:avLst/>
          </a:prstGeom>
        </p:spPr>
      </p:pic>
      <p:pic>
        <p:nvPicPr>
          <p:cNvPr id="12" name="Picture 11" descr="PPT_Footer.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6369050"/>
            <a:ext cx="12225338" cy="488951"/>
          </a:xfrm>
          <a:prstGeom prst="rect">
            <a:avLst/>
          </a:prstGeom>
        </p:spPr>
      </p:pic>
      <p:sp>
        <p:nvSpPr>
          <p:cNvPr id="14" name="Text Box 38"/>
          <p:cNvSpPr txBox="1">
            <a:spLocks noChangeArrowheads="1"/>
          </p:cNvSpPr>
          <p:nvPr/>
        </p:nvSpPr>
        <p:spPr bwMode="auto">
          <a:xfrm>
            <a:off x="221404" y="6100801"/>
            <a:ext cx="6706956"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a:spcBef>
                <a:spcPct val="50000"/>
              </a:spcBef>
            </a:pPr>
            <a:r>
              <a:rPr lang="en-US" sz="1067" noProof="0">
                <a:solidFill>
                  <a:schemeClr val="tx1">
                    <a:lumMod val="75000"/>
                    <a:lumOff val="25000"/>
                  </a:schemeClr>
                </a:solidFill>
              </a:rPr>
              <a:t> </a:t>
            </a:r>
            <a:endParaRPr lang="en-GB" sz="1067" noProof="0" dirty="0">
              <a:solidFill>
                <a:schemeClr val="tx1">
                  <a:lumMod val="75000"/>
                  <a:lumOff val="25000"/>
                </a:schemeClr>
              </a:solidFill>
            </a:endParaRPr>
          </a:p>
        </p:txBody>
      </p:sp>
      <p:sp>
        <p:nvSpPr>
          <p:cNvPr id="39" name="Text Box 34"/>
          <p:cNvSpPr txBox="1">
            <a:spLocks noChangeAspect="1" noChangeArrowheads="1"/>
          </p:cNvSpPr>
          <p:nvPr/>
        </p:nvSpPr>
        <p:spPr bwMode="auto">
          <a:xfrm>
            <a:off x="5990120" y="6107603"/>
            <a:ext cx="6043780" cy="19685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1067" noProof="1">
                <a:solidFill>
                  <a:schemeClr val="bg2"/>
                </a:solidFill>
              </a:rPr>
              <a:t>ESA | 29/01/2021 | Slide  </a:t>
            </a:r>
            <a:fld id="{71EAD4F2-866B-304A-9A50-FC7592816342}" type="slidenum">
              <a:rPr lang="en-GB" sz="1067" noProof="1" smtClean="0">
                <a:solidFill>
                  <a:schemeClr val="bg2"/>
                </a:solidFill>
              </a:rPr>
              <a:pPr algn="r">
                <a:spcBef>
                  <a:spcPct val="50000"/>
                </a:spcBef>
              </a:pPr>
              <a:t>‹#›</a:t>
            </a:fld>
            <a:endParaRPr lang="en-GB" sz="1067" noProof="1">
              <a:solidFill>
                <a:schemeClr val="bg2"/>
              </a:solidFill>
            </a:endParaRPr>
          </a:p>
        </p:txBody>
      </p:sp>
      <p:grpSp>
        <p:nvGrpSpPr>
          <p:cNvPr id="65" name="Group 64"/>
          <p:cNvGrpSpPr/>
          <p:nvPr/>
        </p:nvGrpSpPr>
        <p:grpSpPr>
          <a:xfrm>
            <a:off x="230320" y="6544010"/>
            <a:ext cx="9127111" cy="148692"/>
            <a:chOff x="172269" y="6621494"/>
            <a:chExt cx="6826666" cy="111519"/>
          </a:xfrm>
        </p:grpSpPr>
        <p:pic>
          <p:nvPicPr>
            <p:cNvPr id="66" name="Picture 65"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218162446"/>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Lst>
  <p:hf sldNum="0" hdr="0" dt="0"/>
  <p:txStyles>
    <p:titleStyle>
      <a:lvl1pPr algn="l" rtl="0" eaLnBrk="1" fontAlgn="base" hangingPunct="1">
        <a:spcBef>
          <a:spcPct val="0"/>
        </a:spcBef>
        <a:spcAft>
          <a:spcPct val="0"/>
        </a:spcAft>
        <a:defRPr lang="en-GB" sz="2933" b="0" dirty="0" smtClean="0">
          <a:solidFill>
            <a:srgbClr val="0070C0"/>
          </a:solidFill>
          <a:latin typeface="Verdana"/>
          <a:ea typeface="+mj-ea"/>
          <a:cs typeface="Verdana"/>
        </a:defRPr>
      </a:lvl1pPr>
      <a:lvl2pPr algn="l" rtl="0" eaLnBrk="1" fontAlgn="base" hangingPunct="1">
        <a:spcBef>
          <a:spcPct val="0"/>
        </a:spcBef>
        <a:spcAft>
          <a:spcPct val="0"/>
        </a:spcAft>
        <a:defRPr sz="2933" b="1">
          <a:solidFill>
            <a:schemeClr val="bg1"/>
          </a:solidFill>
          <a:latin typeface="Verdana" pitchFamily="34" charset="0"/>
        </a:defRPr>
      </a:lvl2pPr>
      <a:lvl3pPr algn="l" rtl="0" eaLnBrk="1" fontAlgn="base" hangingPunct="1">
        <a:spcBef>
          <a:spcPct val="0"/>
        </a:spcBef>
        <a:spcAft>
          <a:spcPct val="0"/>
        </a:spcAft>
        <a:defRPr sz="2933" b="1">
          <a:solidFill>
            <a:schemeClr val="bg1"/>
          </a:solidFill>
          <a:latin typeface="Verdana" pitchFamily="34" charset="0"/>
        </a:defRPr>
      </a:lvl3pPr>
      <a:lvl4pPr algn="l" rtl="0" eaLnBrk="1" fontAlgn="base" hangingPunct="1">
        <a:spcBef>
          <a:spcPct val="0"/>
        </a:spcBef>
        <a:spcAft>
          <a:spcPct val="0"/>
        </a:spcAft>
        <a:defRPr sz="2933" b="1">
          <a:solidFill>
            <a:schemeClr val="bg1"/>
          </a:solidFill>
          <a:latin typeface="Verdana" pitchFamily="34" charset="0"/>
        </a:defRPr>
      </a:lvl4pPr>
      <a:lvl5pPr algn="l" rtl="0" eaLnBrk="1" fontAlgn="base" hangingPunct="1">
        <a:spcBef>
          <a:spcPct val="0"/>
        </a:spcBef>
        <a:spcAft>
          <a:spcPct val="0"/>
        </a:spcAft>
        <a:defRPr sz="2933" b="1">
          <a:solidFill>
            <a:schemeClr val="bg1"/>
          </a:solidFill>
          <a:latin typeface="Verdana" pitchFamily="34" charset="0"/>
        </a:defRPr>
      </a:lvl5pPr>
      <a:lvl6pPr marL="609585" algn="l" rtl="0" eaLnBrk="1" fontAlgn="base" hangingPunct="1">
        <a:spcBef>
          <a:spcPct val="0"/>
        </a:spcBef>
        <a:spcAft>
          <a:spcPct val="0"/>
        </a:spcAft>
        <a:defRPr sz="2933" b="1">
          <a:solidFill>
            <a:schemeClr val="bg1"/>
          </a:solidFill>
          <a:latin typeface="Verdana" pitchFamily="34" charset="0"/>
        </a:defRPr>
      </a:lvl6pPr>
      <a:lvl7pPr marL="1219170" algn="l" rtl="0" eaLnBrk="1" fontAlgn="base" hangingPunct="1">
        <a:spcBef>
          <a:spcPct val="0"/>
        </a:spcBef>
        <a:spcAft>
          <a:spcPct val="0"/>
        </a:spcAft>
        <a:defRPr sz="2933" b="1">
          <a:solidFill>
            <a:schemeClr val="bg1"/>
          </a:solidFill>
          <a:latin typeface="Verdana" pitchFamily="34" charset="0"/>
        </a:defRPr>
      </a:lvl7pPr>
      <a:lvl8pPr marL="1828754" algn="l" rtl="0" eaLnBrk="1" fontAlgn="base" hangingPunct="1">
        <a:spcBef>
          <a:spcPct val="0"/>
        </a:spcBef>
        <a:spcAft>
          <a:spcPct val="0"/>
        </a:spcAft>
        <a:defRPr sz="2933" b="1">
          <a:solidFill>
            <a:schemeClr val="bg1"/>
          </a:solidFill>
          <a:latin typeface="Verdana" pitchFamily="34" charset="0"/>
        </a:defRPr>
      </a:lvl8pPr>
      <a:lvl9pPr marL="2438339" algn="l" rtl="0" eaLnBrk="1" fontAlgn="base" hangingPunct="1">
        <a:spcBef>
          <a:spcPct val="0"/>
        </a:spcBef>
        <a:spcAft>
          <a:spcPct val="0"/>
        </a:spcAft>
        <a:defRPr sz="2933" b="1">
          <a:solidFill>
            <a:schemeClr val="bg1"/>
          </a:solidFill>
          <a:latin typeface="Verdana" pitchFamily="34" charset="0"/>
        </a:defRPr>
      </a:lvl9pPr>
    </p:titleStyle>
    <p:bodyStyle>
      <a:lvl1pPr marL="0" indent="-457189" algn="l" rtl="0" eaLnBrk="1" fontAlgn="base" hangingPunct="1">
        <a:lnSpc>
          <a:spcPct val="119000"/>
        </a:lnSpc>
        <a:spcBef>
          <a:spcPct val="20000"/>
        </a:spcBef>
        <a:spcAft>
          <a:spcPct val="0"/>
        </a:spcAft>
        <a:buClr>
          <a:schemeClr val="accent1"/>
        </a:buClr>
        <a:buFontTx/>
        <a:buNone/>
        <a:defRPr lang="en-GB" sz="2133" dirty="0" smtClean="0">
          <a:solidFill>
            <a:schemeClr val="bg2"/>
          </a:solidFill>
          <a:latin typeface="Verdana"/>
          <a:ea typeface="+mn-ea"/>
          <a:cs typeface="Verdana"/>
        </a:defRPr>
      </a:lvl1pPr>
      <a:lvl2pPr marL="107997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2pPr>
      <a:lvl3pPr marL="187675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3pPr>
      <a:lvl4pPr marL="267353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4pPr>
      <a:lvl5pPr marL="347031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4732B035-7DC9-457A-B11E-1F17E69F566A}"/>
              </a:ext>
            </a:extLst>
          </p:cNvPr>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p:nvPr userDrawn="1"/>
        </p:nvPicPr>
        <p:blipFill>
          <a:blip r:embed="rId15">
            <a:extLst>
              <a:ext uri="{28A0092B-C50C-407E-A947-70E740481C1C}">
                <a14:useLocalDpi xmlns:a14="http://schemas.microsoft.com/office/drawing/2010/main"/>
              </a:ext>
            </a:extLst>
          </a:blip>
          <a:stretch>
            <a:fillRect/>
          </a:stretch>
        </p:blipFill>
        <p:spPr>
          <a:xfrm>
            <a:off x="-8467" y="6455517"/>
            <a:ext cx="9956800" cy="405130"/>
          </a:xfrm>
          <a:prstGeom prst="rect">
            <a:avLst/>
          </a:prstGeom>
        </p:spPr>
      </p:pic>
    </p:spTree>
    <p:extLst>
      <p:ext uri="{BB962C8B-B14F-4D97-AF65-F5344CB8AC3E}">
        <p14:creationId xmlns:p14="http://schemas.microsoft.com/office/powerpoint/2010/main" val="3841466263"/>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9F0C5015-6083-49C3-BE86-2DA42357DF9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68" name="Picture 67">
            <a:extLst>
              <a:ext uri="{FF2B5EF4-FFF2-40B4-BE49-F238E27FC236}">
                <a16:creationId xmlns:a16="http://schemas.microsoft.com/office/drawing/2014/main" id="{8AFEF84A-97F2-4A57-817D-F056C6F92852}"/>
              </a:ext>
            </a:extLst>
          </p:cNvPr>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p:nvPr userDrawn="1"/>
        </p:nvPicPr>
        <p:blipFill>
          <a:blip r:embed="rId15">
            <a:extLst>
              <a:ext uri="{28A0092B-C50C-407E-A947-70E740481C1C}">
                <a14:useLocalDpi xmlns:a14="http://schemas.microsoft.com/office/drawing/2010/main"/>
              </a:ext>
            </a:extLst>
          </a:blip>
          <a:stretch>
            <a:fillRect/>
          </a:stretch>
        </p:blipFill>
        <p:spPr>
          <a:xfrm>
            <a:off x="3132" y="6452870"/>
            <a:ext cx="9956800" cy="405130"/>
          </a:xfrm>
          <a:prstGeom prst="rect">
            <a:avLst/>
          </a:prstGeom>
        </p:spPr>
      </p:pic>
    </p:spTree>
    <p:extLst>
      <p:ext uri="{BB962C8B-B14F-4D97-AF65-F5344CB8AC3E}">
        <p14:creationId xmlns:p14="http://schemas.microsoft.com/office/powerpoint/2010/main" val="2449126627"/>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6" name="Picture 65"/>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68" name="Picture 67">
            <a:extLst>
              <a:ext uri="{FF2B5EF4-FFF2-40B4-BE49-F238E27FC236}">
                <a16:creationId xmlns:a16="http://schemas.microsoft.com/office/drawing/2014/main" id="{4A98235A-908E-9E4D-97CE-A7BE035FCD9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9E72F4FA-AA84-3845-A45E-1DF449D7C0F2}"/>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E044A2EC-38AD-874D-8B46-906925A6705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C56C0BB1-C835-034A-8033-0886C0CAD1C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0C76739E-E31E-2641-8E97-919E0DEBA2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9CA97FFC-CDBE-244D-A003-136FE1650721}"/>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B17730C2-E184-364B-A859-505111F77C2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CBEEBDC9-F82C-C542-968E-0699D48E991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656AADB3-0160-E246-91E9-6F14C35E375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95815962-FBFF-4E43-90AF-A5552120649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21E1ADE8-7FBD-0646-A61B-CB9767EF32D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D8155EAB-1225-4049-8904-31D87A6B30F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EF04B81C-2531-C14D-A87E-D44A15F473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95328A20-A885-4C43-A058-B369E1ADDA16}"/>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D3E97139-4C26-4E4D-A683-341E6639829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324D22DC-D816-1243-B082-8865DB196206}"/>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3D07C25D-2917-F84E-A8AC-12F4CD466850}"/>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B33D011E-EDFE-6C47-90B7-8E838D0A5970}"/>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E26A8BCE-FE5B-0B4B-97B7-B953C77F0FBD}"/>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EA3C71A0-92F6-5449-B7A5-EE98B2C610FC}"/>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4B9F4E5B-7A64-F841-A279-D97A9EDF1F0F}"/>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DDB1648C-F873-6749-A640-4082AF751D87}"/>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CDF58799-0634-5441-BED0-EA59E1AB37D8}"/>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98203A33-83F3-EF48-9824-219DF5D6937A}"/>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5AF3F362-335A-2842-8023-E7A6D384C6AB}"/>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4C4F2EF4-11EA-364F-BAF7-246B7CF1C816}"/>
                </a:ext>
              </a:extLst>
            </p:cNvPr>
            <p:cNvPicPr>
              <a:picLocks noChangeAspect="1"/>
            </p:cNvPicPr>
            <p:nvPr userDrawn="1"/>
          </p:nvPicPr>
          <p:blipFill>
            <a:blip r:embed="rId39"/>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DED3E4FD-F737-FA46-85D9-21C9604F0B66}"/>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23F56142-1525-C14D-B747-95D034DF083C}"/>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479858008"/>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4" name="Text Box 38"/>
          <p:cNvSpPr txBox="1">
            <a:spLocks noChangeArrowheads="1"/>
          </p:cNvSpPr>
          <p:nvPr userDrawn="1"/>
        </p:nvSpPr>
        <p:spPr bwMode="auto">
          <a:xfrm>
            <a:off x="221405"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11680526" y="6202802"/>
            <a:ext cx="27507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66" name="Picture 65"/>
          <p:cNvPicPr>
            <a:picLocks/>
          </p:cNvPicPr>
          <p:nvPr userDrawn="1"/>
        </p:nvPicPr>
        <p:blipFill>
          <a:blip r:embed="rId16"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 name="Picture 2">
            <a:extLst>
              <a:ext uri="{FF2B5EF4-FFF2-40B4-BE49-F238E27FC236}">
                <a16:creationId xmlns:a16="http://schemas.microsoft.com/office/drawing/2014/main" id="{1241A15B-B423-E37B-D086-28AD12378A39}"/>
              </a:ext>
            </a:extLst>
          </p:cNvPr>
          <p:cNvPicPr/>
          <p:nvPr userDrawn="1"/>
        </p:nvPicPr>
        <p:blipFill>
          <a:blip r:embed="rId17">
            <a:extLst>
              <a:ext uri="{28A0092B-C50C-407E-A947-70E740481C1C}">
                <a14:useLocalDpi xmlns:a14="http://schemas.microsoft.com/office/drawing/2010/main"/>
              </a:ext>
            </a:extLst>
          </a:blip>
          <a:stretch>
            <a:fillRect/>
          </a:stretch>
        </p:blipFill>
        <p:spPr>
          <a:xfrm>
            <a:off x="0" y="6452225"/>
            <a:ext cx="9956800" cy="405130"/>
          </a:xfrm>
          <a:prstGeom prst="rect">
            <a:avLst/>
          </a:prstGeom>
        </p:spPr>
      </p:pic>
      <p:pic>
        <p:nvPicPr>
          <p:cNvPr id="4" name="Picture 91">
            <a:extLst>
              <a:ext uri="{FF2B5EF4-FFF2-40B4-BE49-F238E27FC236}">
                <a16:creationId xmlns:a16="http://schemas.microsoft.com/office/drawing/2014/main" id="{DB168A91-25FD-C905-3881-DADE0D18862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371528" y="6585917"/>
            <a:ext cx="1641396" cy="105918"/>
          </a:xfrm>
          <a:prstGeom prst="rect">
            <a:avLst/>
          </a:prstGeom>
        </p:spPr>
      </p:pic>
    </p:spTree>
    <p:extLst>
      <p:ext uri="{BB962C8B-B14F-4D97-AF65-F5344CB8AC3E}">
        <p14:creationId xmlns:p14="http://schemas.microsoft.com/office/powerpoint/2010/main" val="3435681799"/>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Lst>
  <p:hf sldNum="0" hdr="0" dt="0"/>
  <p:txStyles>
    <p:titleStyle>
      <a:lvl1pPr algn="just" rtl="0" fontAlgn="base">
        <a:spcBef>
          <a:spcPct val="0"/>
        </a:spcBef>
        <a:spcAft>
          <a:spcPct val="0"/>
        </a:spcAft>
        <a:defRPr lang="en-GB" sz="2992"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16" b="1">
          <a:solidFill>
            <a:schemeClr val="bg1"/>
          </a:solidFill>
          <a:latin typeface="Verdana" pitchFamily="34" charset="0"/>
        </a:defRPr>
      </a:lvl2pPr>
      <a:lvl3pPr algn="l" rtl="0" fontAlgn="base">
        <a:spcBef>
          <a:spcPct val="0"/>
        </a:spcBef>
        <a:spcAft>
          <a:spcPct val="0"/>
        </a:spcAft>
        <a:defRPr sz="2116" b="1">
          <a:solidFill>
            <a:schemeClr val="bg1"/>
          </a:solidFill>
          <a:latin typeface="Verdana" pitchFamily="34" charset="0"/>
        </a:defRPr>
      </a:lvl3pPr>
      <a:lvl4pPr algn="l" rtl="0" fontAlgn="base">
        <a:spcBef>
          <a:spcPct val="0"/>
        </a:spcBef>
        <a:spcAft>
          <a:spcPct val="0"/>
        </a:spcAft>
        <a:defRPr sz="2116" b="1">
          <a:solidFill>
            <a:schemeClr val="bg1"/>
          </a:solidFill>
          <a:latin typeface="Verdana" pitchFamily="34" charset="0"/>
        </a:defRPr>
      </a:lvl4pPr>
      <a:lvl5pPr algn="l" rtl="0" fontAlgn="base">
        <a:spcBef>
          <a:spcPct val="0"/>
        </a:spcBef>
        <a:spcAft>
          <a:spcPct val="0"/>
        </a:spcAft>
        <a:defRPr sz="2116" b="1">
          <a:solidFill>
            <a:schemeClr val="bg1"/>
          </a:solidFill>
          <a:latin typeface="Verdana" pitchFamily="34" charset="0"/>
        </a:defRPr>
      </a:lvl5pPr>
      <a:lvl6pPr marL="439824" algn="l" rtl="0" fontAlgn="base">
        <a:spcBef>
          <a:spcPct val="0"/>
        </a:spcBef>
        <a:spcAft>
          <a:spcPct val="0"/>
        </a:spcAft>
        <a:defRPr sz="2116" b="1">
          <a:solidFill>
            <a:schemeClr val="bg1"/>
          </a:solidFill>
          <a:latin typeface="Verdana" pitchFamily="34" charset="0"/>
        </a:defRPr>
      </a:lvl6pPr>
      <a:lvl7pPr marL="879649" algn="l" rtl="0" fontAlgn="base">
        <a:spcBef>
          <a:spcPct val="0"/>
        </a:spcBef>
        <a:spcAft>
          <a:spcPct val="0"/>
        </a:spcAft>
        <a:defRPr sz="2116" b="1">
          <a:solidFill>
            <a:schemeClr val="bg1"/>
          </a:solidFill>
          <a:latin typeface="Verdana" pitchFamily="34" charset="0"/>
        </a:defRPr>
      </a:lvl7pPr>
      <a:lvl8pPr marL="1319473" algn="l" rtl="0" fontAlgn="base">
        <a:spcBef>
          <a:spcPct val="0"/>
        </a:spcBef>
        <a:spcAft>
          <a:spcPct val="0"/>
        </a:spcAft>
        <a:defRPr sz="2116" b="1">
          <a:solidFill>
            <a:schemeClr val="bg1"/>
          </a:solidFill>
          <a:latin typeface="Verdana" pitchFamily="34" charset="0"/>
        </a:defRPr>
      </a:lvl8pPr>
      <a:lvl9pPr marL="1759297" algn="l" rtl="0" fontAlgn="base">
        <a:spcBef>
          <a:spcPct val="0"/>
        </a:spcBef>
        <a:spcAft>
          <a:spcPct val="0"/>
        </a:spcAft>
        <a:defRPr sz="2116"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1pPr>
      <a:lvl2pPr marL="779216"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2pPr>
      <a:lvl3pPr marL="1354105"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3pPr>
      <a:lvl4pPr marL="1928994"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charset="0"/>
          <a:ea typeface="MS PGothic" pitchFamily="34" charset="-128"/>
          <a:cs typeface="Arial" charset="0"/>
        </a:defRPr>
      </a:lvl4pPr>
      <a:lvl5pPr marL="2503882" indent="0" algn="l" rtl="0" eaLnBrk="0" fontAlgn="base" hangingPunct="0">
        <a:lnSpc>
          <a:spcPct val="119000"/>
        </a:lnSpc>
        <a:spcBef>
          <a:spcPct val="20000"/>
        </a:spcBef>
        <a:spcAft>
          <a:spcPct val="0"/>
        </a:spcAft>
        <a:buClr>
          <a:schemeClr val="accent1"/>
        </a:buClr>
        <a:buFont typeface="Verdana" pitchFamily="34" charset="0"/>
        <a:buNone/>
        <a:defRPr lang="en-GB" altLang="en-US" sz="1795" dirty="0">
          <a:solidFill>
            <a:srgbClr val="8197A6"/>
          </a:solidFill>
          <a:latin typeface="Arial" charset="0"/>
          <a:ea typeface="MS PGothic" pitchFamily="34" charset="-128"/>
          <a:cs typeface="Arial" charset="0"/>
        </a:defRPr>
      </a:lvl5pPr>
      <a:lvl6pPr marL="3347552"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70.emf"/><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emf"/><Relationship Id="rId7" Type="http://schemas.openxmlformats.org/officeDocument/2006/relationships/image" Target="../media/image177.tiff"/><Relationship Id="rId2" Type="http://schemas.openxmlformats.org/officeDocument/2006/relationships/image" Target="../media/image172.jpeg"/><Relationship Id="rId1" Type="http://schemas.openxmlformats.org/officeDocument/2006/relationships/slideLayout" Target="../slideLayouts/slideLayout25.xml"/><Relationship Id="rId6" Type="http://schemas.openxmlformats.org/officeDocument/2006/relationships/image" Target="../media/image176.emf"/><Relationship Id="rId5" Type="http://schemas.openxmlformats.org/officeDocument/2006/relationships/image" Target="../media/image175.emf"/><Relationship Id="rId4" Type="http://schemas.openxmlformats.org/officeDocument/2006/relationships/image" Target="../media/image174.png"/><Relationship Id="rId9" Type="http://schemas.openxmlformats.org/officeDocument/2006/relationships/image" Target="../media/image179.jpeg"/></Relationships>
</file>

<file path=ppt/slides/_rels/slide12.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83.png"/><Relationship Id="rId11" Type="http://schemas.openxmlformats.org/officeDocument/2006/relationships/image" Target="../media/image188.png"/><Relationship Id="rId5" Type="http://schemas.openxmlformats.org/officeDocument/2006/relationships/image" Target="../media/image182.png"/><Relationship Id="rId10" Type="http://schemas.openxmlformats.org/officeDocument/2006/relationships/image" Target="../media/image187.png"/><Relationship Id="rId4" Type="http://schemas.openxmlformats.org/officeDocument/2006/relationships/image" Target="../media/image181.png"/><Relationship Id="rId9" Type="http://schemas.openxmlformats.org/officeDocument/2006/relationships/image" Target="../media/image186.png"/></Relationships>
</file>

<file path=ppt/slides/_rels/slide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25.png"/><Relationship Id="rId5" Type="http://schemas.openxmlformats.org/officeDocument/2006/relationships/image" Target="../media/image124.jpg"/><Relationship Id="rId4" Type="http://schemas.openxmlformats.org/officeDocument/2006/relationships/image" Target="../media/image123.jpg"/></Relationships>
</file>

<file path=ppt/slides/_rels/slide4.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18" Type="http://schemas.openxmlformats.org/officeDocument/2006/relationships/image" Target="../media/image141.png"/><Relationship Id="rId26" Type="http://schemas.openxmlformats.org/officeDocument/2006/relationships/image" Target="../media/image147.png"/><Relationship Id="rId3" Type="http://schemas.openxmlformats.org/officeDocument/2006/relationships/image" Target="../media/image126.jpg"/><Relationship Id="rId21" Type="http://schemas.openxmlformats.org/officeDocument/2006/relationships/image" Target="../media/image144.pn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40.png"/><Relationship Id="rId25" Type="http://schemas.openxmlformats.org/officeDocument/2006/relationships/image" Target="../media/image146.emf"/><Relationship Id="rId2" Type="http://schemas.openxmlformats.org/officeDocument/2006/relationships/notesSlide" Target="../notesSlides/notesSlide4.xml"/><Relationship Id="rId16" Type="http://schemas.openxmlformats.org/officeDocument/2006/relationships/image" Target="../media/image139.png"/><Relationship Id="rId20" Type="http://schemas.openxmlformats.org/officeDocument/2006/relationships/image" Target="../media/image143.png"/><Relationship Id="rId29" Type="http://schemas.openxmlformats.org/officeDocument/2006/relationships/image" Target="../media/image149.png"/><Relationship Id="rId1" Type="http://schemas.openxmlformats.org/officeDocument/2006/relationships/slideLayout" Target="../slideLayouts/slideLayout93.xml"/><Relationship Id="rId6" Type="http://schemas.openxmlformats.org/officeDocument/2006/relationships/image" Target="../media/image129.png"/><Relationship Id="rId11" Type="http://schemas.openxmlformats.org/officeDocument/2006/relationships/image" Target="../media/image134.jpeg"/><Relationship Id="rId24" Type="http://schemas.microsoft.com/office/2007/relationships/hdphoto" Target="../media/hdphoto2.wdp"/><Relationship Id="rId5" Type="http://schemas.openxmlformats.org/officeDocument/2006/relationships/image" Target="../media/image128.png"/><Relationship Id="rId15" Type="http://schemas.openxmlformats.org/officeDocument/2006/relationships/image" Target="../media/image138.png"/><Relationship Id="rId23" Type="http://schemas.openxmlformats.org/officeDocument/2006/relationships/image" Target="../media/image145.png"/><Relationship Id="rId28" Type="http://schemas.openxmlformats.org/officeDocument/2006/relationships/image" Target="../media/image148.png"/><Relationship Id="rId10" Type="http://schemas.openxmlformats.org/officeDocument/2006/relationships/image" Target="../media/image133.png"/><Relationship Id="rId19" Type="http://schemas.openxmlformats.org/officeDocument/2006/relationships/image" Target="../media/image142.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 Id="rId22" Type="http://schemas.microsoft.com/office/2007/relationships/hdphoto" Target="../media/hdphoto1.wdp"/><Relationship Id="rId27" Type="http://schemas.microsoft.com/office/2007/relationships/hdphoto" Target="../media/hdphoto3.wdp"/><Relationship Id="rId30"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54.jpeg"/><Relationship Id="rId13" Type="http://schemas.openxmlformats.org/officeDocument/2006/relationships/image" Target="../media/image143.png"/><Relationship Id="rId3" Type="http://schemas.openxmlformats.org/officeDocument/2006/relationships/image" Target="../media/image126.jpg"/><Relationship Id="rId7" Type="http://schemas.openxmlformats.org/officeDocument/2006/relationships/image" Target="../media/image153.jpg"/><Relationship Id="rId12" Type="http://schemas.openxmlformats.org/officeDocument/2006/relationships/image" Target="../media/image157.jpeg"/><Relationship Id="rId2" Type="http://schemas.openxmlformats.org/officeDocument/2006/relationships/notesSlide" Target="../notesSlides/notesSlide5.xml"/><Relationship Id="rId16" Type="http://schemas.openxmlformats.org/officeDocument/2006/relationships/image" Target="../media/image158.png"/><Relationship Id="rId1" Type="http://schemas.openxmlformats.org/officeDocument/2006/relationships/slideLayout" Target="../slideLayouts/slideLayout92.xml"/><Relationship Id="rId6" Type="http://schemas.openxmlformats.org/officeDocument/2006/relationships/image" Target="../media/image152.jpeg"/><Relationship Id="rId11" Type="http://schemas.openxmlformats.org/officeDocument/2006/relationships/image" Target="../media/image156.png"/><Relationship Id="rId5" Type="http://schemas.openxmlformats.org/officeDocument/2006/relationships/image" Target="../media/image151.png"/><Relationship Id="rId15" Type="http://schemas.openxmlformats.org/officeDocument/2006/relationships/image" Target="../media/image24.png"/><Relationship Id="rId10" Type="http://schemas.openxmlformats.org/officeDocument/2006/relationships/image" Target="../media/image127.png"/><Relationship Id="rId4" Type="http://schemas.openxmlformats.org/officeDocument/2006/relationships/image" Target="../media/image150.jpeg"/><Relationship Id="rId9" Type="http://schemas.openxmlformats.org/officeDocument/2006/relationships/image" Target="../media/image155.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161.jpeg"/><Relationship Id="rId1" Type="http://schemas.openxmlformats.org/officeDocument/2006/relationships/slideLayout" Target="../slideLayouts/slideLayout82.xml"/><Relationship Id="rId4" Type="http://schemas.openxmlformats.org/officeDocument/2006/relationships/image" Target="../media/image163.png"/></Relationships>
</file>

<file path=ppt/slides/_rels/slide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6.xml"/><Relationship Id="rId1" Type="http://schemas.openxmlformats.org/officeDocument/2006/relationships/slideLayout" Target="../slideLayouts/slideLayout82.xml"/><Relationship Id="rId4" Type="http://schemas.openxmlformats.org/officeDocument/2006/relationships/image" Target="../media/image165.jpeg"/></Relationships>
</file>

<file path=ppt/slides/_rels/slide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82.xml"/><Relationship Id="rId6" Type="http://schemas.openxmlformats.org/officeDocument/2006/relationships/image" Target="../media/image169.jpeg"/><Relationship Id="rId5" Type="http://schemas.microsoft.com/office/2007/relationships/hdphoto" Target="../media/hdphoto5.wdp"/><Relationship Id="rId4" Type="http://schemas.openxmlformats.org/officeDocument/2006/relationships/image" Target="../media/image1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25999" y="3087037"/>
            <a:ext cx="10042403" cy="1039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defTabSz="882030">
              <a:defRPr/>
            </a:pPr>
            <a:r>
              <a:rPr lang="en-GB" sz="3087" b="1" dirty="0">
                <a:solidFill>
                  <a:schemeClr val="bg1"/>
                </a:solidFill>
                <a:latin typeface="Arial" panose="020B0604020202020204" pitchFamily="34" charset="0"/>
                <a:ea typeface="+mj-ea"/>
                <a:cs typeface="Arial" panose="020B0604020202020204" pitchFamily="34" charset="0"/>
              </a:rPr>
              <a:t>CubeSat &amp; Small Sat Missions for IOD/IOV of New Technologies/Techniques</a:t>
            </a:r>
          </a:p>
        </p:txBody>
      </p:sp>
      <p:sp>
        <p:nvSpPr>
          <p:cNvPr id="7" name="Text Box 24"/>
          <p:cNvSpPr txBox="1">
            <a:spLocks noChangeArrowheads="1"/>
          </p:cNvSpPr>
          <p:nvPr/>
        </p:nvSpPr>
        <p:spPr bwMode="auto">
          <a:xfrm>
            <a:off x="6915681" y="4590411"/>
            <a:ext cx="5123696" cy="646331"/>
          </a:xfrm>
          <a:prstGeom prst="rect">
            <a:avLst/>
          </a:prstGeom>
          <a:noFill/>
          <a:ln>
            <a:noFill/>
          </a:ln>
          <a:effectLst/>
        </p:spPr>
        <p:txBody>
          <a:bodyPr wrap="squar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Roger Walker, Head of the CubeSat Systems Unit (TEC-SPC) </a:t>
            </a:r>
          </a:p>
          <a:p>
            <a:pPr algn="r">
              <a:spcBef>
                <a:spcPts val="0"/>
              </a:spcBef>
            </a:pPr>
            <a:r>
              <a:rPr lang="en-GB" sz="1200" dirty="0">
                <a:solidFill>
                  <a:schemeClr val="bg1"/>
                </a:solidFill>
                <a:latin typeface="Arial" panose="020B0604020202020204" pitchFamily="34" charset="0"/>
                <a:cs typeface="Arial" panose="020B0604020202020204" pitchFamily="34" charset="0"/>
              </a:rPr>
              <a:t>Projects Office, Systems Department</a:t>
            </a:r>
          </a:p>
          <a:p>
            <a:pPr algn="r">
              <a:spcBef>
                <a:spcPts val="0"/>
              </a:spcBef>
            </a:pPr>
            <a:r>
              <a:rPr lang="en-GB" sz="1200" dirty="0">
                <a:solidFill>
                  <a:schemeClr val="bg1"/>
                </a:solidFill>
                <a:latin typeface="Arial" panose="020B0604020202020204" pitchFamily="34" charset="0"/>
                <a:cs typeface="Arial" panose="020B0604020202020204" pitchFamily="34" charset="0"/>
              </a:rPr>
              <a:t>Directorate of Technology, Engineering &amp; Quality</a:t>
            </a:r>
          </a:p>
        </p:txBody>
      </p:sp>
      <p:sp>
        <p:nvSpPr>
          <p:cNvPr id="8" name="Text Box 25"/>
          <p:cNvSpPr txBox="1">
            <a:spLocks noChangeArrowheads="1"/>
          </p:cNvSpPr>
          <p:nvPr/>
        </p:nvSpPr>
        <p:spPr bwMode="auto">
          <a:xfrm>
            <a:off x="6915681" y="5885467"/>
            <a:ext cx="5123720" cy="276999"/>
          </a:xfrm>
          <a:prstGeom prst="rect">
            <a:avLst/>
          </a:prstGeom>
          <a:noFill/>
          <a:ln>
            <a:noFill/>
          </a:ln>
          <a:effectLst/>
        </p:spPr>
        <p:txBody>
          <a:bodyPr wrap="squar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30/10/2023</a:t>
            </a:r>
          </a:p>
        </p:txBody>
      </p:sp>
      <p:sp>
        <p:nvSpPr>
          <p:cNvPr id="2" name="Text Box 99">
            <a:extLst>
              <a:ext uri="{FF2B5EF4-FFF2-40B4-BE49-F238E27FC236}">
                <a16:creationId xmlns:a16="http://schemas.microsoft.com/office/drawing/2014/main" id="{B06A49EE-0921-4A0E-99D9-29F5A2AC6E1F}"/>
              </a:ext>
            </a:extLst>
          </p:cNvPr>
          <p:cNvSpPr/>
          <p:nvPr/>
        </p:nvSpPr>
        <p:spPr>
          <a:xfrm>
            <a:off x="7288567" y="5668427"/>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t>1</a:t>
            </a:r>
            <a:r>
              <a:rPr lang="en-US" sz="1200" baseline="30000" dirty="0"/>
              <a:t>st</a:t>
            </a:r>
            <a:r>
              <a:rPr lang="en-US" sz="1200" dirty="0"/>
              <a:t> EO </a:t>
            </a:r>
            <a:r>
              <a:rPr lang="en-US" sz="1200" dirty="0" err="1"/>
              <a:t>Commercialisation</a:t>
            </a:r>
            <a:r>
              <a:rPr lang="en-US" sz="1200" dirty="0"/>
              <a:t> Forum, ESA HQ</a:t>
            </a:r>
            <a:endParaRPr lang="en-GB" sz="1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2" fill="hold" grpId="0"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2" fill="hold" grpId="0" nodeType="after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 calcmode="lin" valueType="num">
                                      <p:cBhvr additive="base">
                                        <p:cTn id="22"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7">
                                            <p:txEl>
                                              <p:pRg st="2" end="2"/>
                                            </p:txEl>
                                          </p:spTgt>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 calcmode="lin" valueType="num">
                                      <p:cBhvr additive="base">
                                        <p:cTn id="26"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2">
                                            <p:txEl>
                                              <p:pRg st="0" end="0"/>
                                            </p:txEl>
                                          </p:spTgt>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 calcmode="lin" valueType="num">
                                      <p:cBhvr additive="base">
                                        <p:cTn id="30"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allAtOnce"/>
      <p:bldP spid="8" grpId="0" build="allAtOnce"/>
      <p:bldP spid="2"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VULCAIN Mission (GSTP)</a:t>
            </a:r>
            <a:endParaRPr lang="en-GB" dirty="0"/>
          </a:p>
        </p:txBody>
      </p:sp>
      <p:sp>
        <p:nvSpPr>
          <p:cNvPr id="5" name="Content Placeholder 4"/>
          <p:cNvSpPr>
            <a:spLocks noGrp="1"/>
          </p:cNvSpPr>
          <p:nvPr>
            <p:ph idx="1"/>
          </p:nvPr>
        </p:nvSpPr>
        <p:spPr>
          <a:xfrm>
            <a:off x="223089" y="1056773"/>
            <a:ext cx="7994712" cy="5166484"/>
          </a:xfrm>
        </p:spPr>
        <p:txBody>
          <a:bodyPr/>
          <a:lstStyle/>
          <a:p>
            <a:pPr marL="342900" indent="-342900">
              <a:buFont typeface="Arial" panose="020B0604020202020204" pitchFamily="34" charset="0"/>
              <a:buChar char="•"/>
            </a:pPr>
            <a:r>
              <a:rPr lang="en-US" b="1" dirty="0"/>
              <a:t>Project</a:t>
            </a:r>
            <a:r>
              <a:rPr lang="en-US" dirty="0"/>
              <a:t>: VULCAIN</a:t>
            </a:r>
          </a:p>
          <a:p>
            <a:pPr marL="342900" indent="-342900">
              <a:buFont typeface="Arial" panose="020B0604020202020204" pitchFamily="34" charset="0"/>
              <a:buChar char="•"/>
            </a:pPr>
            <a:r>
              <a:rPr lang="en-GB" b="1" dirty="0"/>
              <a:t>Contractor</a:t>
            </a:r>
            <a:r>
              <a:rPr lang="en-GB" dirty="0"/>
              <a:t>: </a:t>
            </a:r>
            <a:r>
              <a:rPr lang="en-GB" sz="1600" dirty="0" err="1"/>
              <a:t>Politecnico</a:t>
            </a:r>
            <a:r>
              <a:rPr lang="en-GB" sz="1600" dirty="0"/>
              <a:t> di Milano,</a:t>
            </a:r>
            <a:r>
              <a:rPr lang="it-IT" sz="1600" dirty="0"/>
              <a:t> Istituto Nazionale di Geofisica e Vulcanologia</a:t>
            </a:r>
            <a:r>
              <a:rPr lang="en-GB" sz="1600" dirty="0"/>
              <a:t>, Leonardo Company, T4innovation, Leaf Space, </a:t>
            </a:r>
            <a:r>
              <a:rPr lang="en-GB" sz="1600" dirty="0" err="1"/>
              <a:t>FlySight</a:t>
            </a:r>
            <a:r>
              <a:rPr lang="en-GB" sz="1600" dirty="0"/>
              <a:t> (IT)</a:t>
            </a:r>
          </a:p>
          <a:p>
            <a:pPr marL="342900" indent="-342900">
              <a:buFont typeface="Arial" panose="020B0604020202020204" pitchFamily="34" charset="0"/>
              <a:buChar char="•"/>
            </a:pPr>
            <a:r>
              <a:rPr lang="en-US" b="1" dirty="0"/>
              <a:t>Platform</a:t>
            </a:r>
            <a:r>
              <a:rPr lang="en-US" dirty="0"/>
              <a:t>: Two 12U CubeSats with 3-axis pointing and low-thrust EP</a:t>
            </a:r>
          </a:p>
          <a:p>
            <a:pPr marL="342900" indent="-342900">
              <a:buFont typeface="Arial" panose="020B0604020202020204" pitchFamily="34" charset="0"/>
              <a:buChar char="•"/>
            </a:pPr>
            <a:r>
              <a:rPr lang="en-US" b="1" dirty="0"/>
              <a:t>Payloads</a:t>
            </a:r>
            <a:r>
              <a:rPr lang="en-US" dirty="0"/>
              <a:t>:</a:t>
            </a:r>
          </a:p>
          <a:p>
            <a:pPr marL="1365723" lvl="1" indent="-285750">
              <a:buFont typeface="Arial" panose="020B0604020202020204" pitchFamily="34" charset="0"/>
              <a:buChar char="•"/>
            </a:pPr>
            <a:r>
              <a:rPr lang="en-US" sz="1600" dirty="0"/>
              <a:t>Thermal Infrared Imager (270-400 K – Leonardo)</a:t>
            </a:r>
          </a:p>
          <a:p>
            <a:pPr marL="1365723" lvl="1" indent="-285750">
              <a:buFont typeface="Arial" panose="020B0604020202020204" pitchFamily="34" charset="0"/>
              <a:buChar char="•"/>
            </a:pPr>
            <a:r>
              <a:rPr lang="en-US" sz="1600" dirty="0"/>
              <a:t>Visible Imager (context, morphological analysis – Dragonfly Aerospace)</a:t>
            </a:r>
            <a:endParaRPr lang="en-GB" sz="1600" dirty="0"/>
          </a:p>
          <a:p>
            <a:pPr marL="342900" indent="-342900">
              <a:buFont typeface="Arial" panose="020B0604020202020204" pitchFamily="34" charset="0"/>
              <a:buChar char="•"/>
            </a:pPr>
            <a:r>
              <a:rPr lang="en-GB" b="1" dirty="0"/>
              <a:t>Mission</a:t>
            </a:r>
            <a:r>
              <a:rPr lang="en-GB" dirty="0"/>
              <a:t>:</a:t>
            </a:r>
          </a:p>
          <a:p>
            <a:pPr marL="1365723" lvl="1" indent="-285750">
              <a:buFont typeface="Arial" panose="020B0604020202020204" pitchFamily="34" charset="0"/>
              <a:buChar char="•"/>
            </a:pPr>
            <a:r>
              <a:rPr lang="en-US" sz="1600" dirty="0"/>
              <a:t>Stereoscopic imaging of the Earth focusing on Volcanos &amp; coastal areas (surface temperature change, detect SO2 and ash emission)</a:t>
            </a:r>
          </a:p>
          <a:p>
            <a:pPr marL="1365723" lvl="1" indent="-285750">
              <a:buFont typeface="Arial" panose="020B0604020202020204" pitchFamily="34" charset="0"/>
              <a:buChar char="•"/>
            </a:pPr>
            <a:r>
              <a:rPr lang="en-US" sz="1600" dirty="0"/>
              <a:t>Along-track formation flying with 150 km separation @ 400km altitude</a:t>
            </a:r>
          </a:p>
          <a:p>
            <a:pPr marL="1365723" lvl="1" indent="-285750">
              <a:buFont typeface="Arial" panose="020B0604020202020204" pitchFamily="34" charset="0"/>
              <a:buChar char="•"/>
            </a:pPr>
            <a:r>
              <a:rPr lang="en-US" sz="1600" dirty="0"/>
              <a:t>Orbit control using low-thrust EP</a:t>
            </a:r>
          </a:p>
          <a:p>
            <a:pPr marL="342900" indent="-342900">
              <a:buFont typeface="Arial" panose="020B0604020202020204" pitchFamily="34" charset="0"/>
              <a:buChar char="•"/>
            </a:pPr>
            <a:r>
              <a:rPr lang="en-US" b="1" dirty="0"/>
              <a:t>Launch</a:t>
            </a:r>
            <a:r>
              <a:rPr lang="en-US" dirty="0"/>
              <a:t>: SSO 400 km - 500 km, 12:00 or 22:30 LTAN, T0+48 months</a:t>
            </a:r>
          </a:p>
          <a:p>
            <a:pPr marL="342900" indent="-342900">
              <a:buFont typeface="Arial" panose="020B0604020202020204" pitchFamily="34" charset="0"/>
              <a:buChar char="•"/>
            </a:pPr>
            <a:r>
              <a:rPr lang="en-US" b="1" dirty="0"/>
              <a:t>Status</a:t>
            </a:r>
            <a:r>
              <a:rPr lang="en-US" dirty="0"/>
              <a:t>: PRR close-out ongoing in October 2023</a:t>
            </a:r>
            <a:endParaRPr lang="en-GB" dirty="0"/>
          </a:p>
        </p:txBody>
      </p:sp>
      <p:pic>
        <p:nvPicPr>
          <p:cNvPr id="12" name="Picture 11">
            <a:extLst>
              <a:ext uri="{FF2B5EF4-FFF2-40B4-BE49-F238E27FC236}">
                <a16:creationId xmlns:a16="http://schemas.microsoft.com/office/drawing/2014/main" id="{A721AF6C-B3E0-AD53-ACF8-5ED7CBEBEB64}"/>
              </a:ext>
            </a:extLst>
          </p:cNvPr>
          <p:cNvPicPr>
            <a:picLocks noChangeAspect="1"/>
          </p:cNvPicPr>
          <p:nvPr/>
        </p:nvPicPr>
        <p:blipFill>
          <a:blip r:embed="rId2"/>
          <a:stretch>
            <a:fillRect/>
          </a:stretch>
        </p:blipFill>
        <p:spPr>
          <a:xfrm>
            <a:off x="8031399" y="3880324"/>
            <a:ext cx="3890437" cy="2182627"/>
          </a:xfrm>
          <a:prstGeom prst="rect">
            <a:avLst/>
          </a:prstGeom>
        </p:spPr>
      </p:pic>
      <p:grpSp>
        <p:nvGrpSpPr>
          <p:cNvPr id="16" name="Group 15">
            <a:extLst>
              <a:ext uri="{FF2B5EF4-FFF2-40B4-BE49-F238E27FC236}">
                <a16:creationId xmlns:a16="http://schemas.microsoft.com/office/drawing/2014/main" id="{76A48E97-3490-1F92-57E8-7F5F1FA14854}"/>
              </a:ext>
            </a:extLst>
          </p:cNvPr>
          <p:cNvGrpSpPr/>
          <p:nvPr/>
        </p:nvGrpSpPr>
        <p:grpSpPr>
          <a:xfrm>
            <a:off x="8299937" y="1043709"/>
            <a:ext cx="3781975" cy="2596306"/>
            <a:chOff x="7778838" y="1137328"/>
            <a:chExt cx="2426122" cy="1665520"/>
          </a:xfrm>
        </p:grpSpPr>
        <p:pic>
          <p:nvPicPr>
            <p:cNvPr id="6" name="Picture 5">
              <a:extLst>
                <a:ext uri="{FF2B5EF4-FFF2-40B4-BE49-F238E27FC236}">
                  <a16:creationId xmlns:a16="http://schemas.microsoft.com/office/drawing/2014/main" id="{B01190B7-A618-C821-7E39-BC33469089A2}"/>
                </a:ext>
              </a:extLst>
            </p:cNvPr>
            <p:cNvPicPr>
              <a:picLocks noChangeAspect="1"/>
            </p:cNvPicPr>
            <p:nvPr/>
          </p:nvPicPr>
          <p:blipFill rotWithShape="1">
            <a:blip r:embed="rId3"/>
            <a:srcRect r="42504"/>
            <a:stretch/>
          </p:blipFill>
          <p:spPr>
            <a:xfrm>
              <a:off x="7778838" y="1137328"/>
              <a:ext cx="2411447" cy="1665520"/>
            </a:xfrm>
            <a:prstGeom prst="rect">
              <a:avLst/>
            </a:prstGeom>
          </p:spPr>
        </p:pic>
        <p:sp>
          <p:nvSpPr>
            <p:cNvPr id="15" name="Rectangle 14">
              <a:extLst>
                <a:ext uri="{FF2B5EF4-FFF2-40B4-BE49-F238E27FC236}">
                  <a16:creationId xmlns:a16="http://schemas.microsoft.com/office/drawing/2014/main" id="{12BD002F-713D-CC14-6979-19D9D5343371}"/>
                </a:ext>
              </a:extLst>
            </p:cNvPr>
            <p:cNvSpPr/>
            <p:nvPr/>
          </p:nvSpPr>
          <p:spPr>
            <a:xfrm rot="19947445">
              <a:off x="9594962" y="1424133"/>
              <a:ext cx="609998" cy="452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88059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6000" y="193835"/>
            <a:ext cx="10108800" cy="461665"/>
          </a:xfrm>
        </p:spPr>
        <p:txBody>
          <a:bodyPr/>
          <a:lstStyle/>
          <a:p>
            <a:r>
              <a:rPr lang="en-US" sz="2400" dirty="0"/>
              <a:t>Enabling Technology Developments (GSTP Develop &amp; Make)</a:t>
            </a:r>
            <a:endParaRPr lang="en-GB" sz="2400" dirty="0"/>
          </a:p>
        </p:txBody>
      </p:sp>
      <p:pic>
        <p:nvPicPr>
          <p:cNvPr id="11"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9962" y="3548758"/>
            <a:ext cx="1521884" cy="2178483"/>
          </a:xfrm>
        </p:spPr>
      </p:pic>
      <p:sp>
        <p:nvSpPr>
          <p:cNvPr id="6" name="TextBox 5"/>
          <p:cNvSpPr txBox="1"/>
          <p:nvPr/>
        </p:nvSpPr>
        <p:spPr>
          <a:xfrm>
            <a:off x="907228" y="2823848"/>
            <a:ext cx="1705675" cy="552652"/>
          </a:xfrm>
          <a:prstGeom prst="rect">
            <a:avLst/>
          </a:prstGeom>
          <a:noFill/>
        </p:spPr>
        <p:txBody>
          <a:bodyPr wrap="square" rtlCol="0">
            <a:spAutoFit/>
          </a:bodyPr>
          <a:lstStyle/>
          <a:p>
            <a:pPr algn="ctr" defTabSz="911939"/>
            <a:r>
              <a:rPr lang="en-US" sz="997" dirty="0">
                <a:solidFill>
                  <a:srgbClr val="003249"/>
                </a:solidFill>
              </a:rPr>
              <a:t>6 </a:t>
            </a:r>
            <a:r>
              <a:rPr lang="en-US" sz="997" dirty="0" err="1">
                <a:solidFill>
                  <a:srgbClr val="003249"/>
                </a:solidFill>
              </a:rPr>
              <a:t>DoF</a:t>
            </a:r>
            <a:endParaRPr lang="en-US" sz="997" dirty="0">
              <a:solidFill>
                <a:srgbClr val="003249"/>
              </a:solidFill>
            </a:endParaRPr>
          </a:p>
          <a:p>
            <a:pPr algn="ctr" defTabSz="911939"/>
            <a:r>
              <a:rPr lang="en-US" sz="997" dirty="0">
                <a:solidFill>
                  <a:srgbClr val="003249"/>
                </a:solidFill>
              </a:rPr>
              <a:t>Cold Gas Propulsion</a:t>
            </a:r>
          </a:p>
          <a:p>
            <a:pPr algn="ctr" defTabSz="911939"/>
            <a:r>
              <a:rPr lang="en-US" sz="997" dirty="0">
                <a:solidFill>
                  <a:srgbClr val="003249"/>
                </a:solidFill>
              </a:rPr>
              <a:t>(</a:t>
            </a:r>
            <a:r>
              <a:rPr lang="en-US" sz="997" dirty="0" err="1">
                <a:solidFill>
                  <a:srgbClr val="003249"/>
                </a:solidFill>
              </a:rPr>
              <a:t>Gomspace</a:t>
            </a:r>
            <a:r>
              <a:rPr lang="en-US" sz="997" dirty="0">
                <a:solidFill>
                  <a:srgbClr val="003249"/>
                </a:solidFill>
              </a:rPr>
              <a:t> SE)</a:t>
            </a:r>
            <a:endParaRPr lang="en-GB" sz="997" dirty="0">
              <a:solidFill>
                <a:srgbClr val="003249"/>
              </a:solidFill>
            </a:endParaRPr>
          </a:p>
        </p:txBody>
      </p:sp>
      <p:pic>
        <p:nvPicPr>
          <p:cNvPr id="7" name="Picture 6"/>
          <p:cNvPicPr>
            <a:picLocks noChangeAspect="1"/>
          </p:cNvPicPr>
          <p:nvPr/>
        </p:nvPicPr>
        <p:blipFill rotWithShape="1">
          <a:blip r:embed="rId3"/>
          <a:srcRect t="11327" r="7574" b="20497"/>
          <a:stretch/>
        </p:blipFill>
        <p:spPr>
          <a:xfrm>
            <a:off x="295355" y="1158698"/>
            <a:ext cx="2782572" cy="1579021"/>
          </a:xfrm>
          <a:prstGeom prst="rect">
            <a:avLst/>
          </a:prstGeom>
        </p:spPr>
      </p:pic>
      <p:sp>
        <p:nvSpPr>
          <p:cNvPr id="9" name="TextBox 8"/>
          <p:cNvSpPr txBox="1"/>
          <p:nvPr/>
        </p:nvSpPr>
        <p:spPr>
          <a:xfrm>
            <a:off x="3681143" y="2832120"/>
            <a:ext cx="1880779" cy="552652"/>
          </a:xfrm>
          <a:prstGeom prst="rect">
            <a:avLst/>
          </a:prstGeom>
          <a:noFill/>
        </p:spPr>
        <p:txBody>
          <a:bodyPr wrap="square" rtlCol="0">
            <a:spAutoFit/>
          </a:bodyPr>
          <a:lstStyle/>
          <a:p>
            <a:pPr algn="ctr" defTabSz="911939"/>
            <a:r>
              <a:rPr lang="en-US" sz="997" dirty="0">
                <a:solidFill>
                  <a:srgbClr val="003249"/>
                </a:solidFill>
              </a:rPr>
              <a:t>High Performance Electric Propulsion subsystem</a:t>
            </a:r>
          </a:p>
          <a:p>
            <a:pPr algn="ctr" defTabSz="911939"/>
            <a:r>
              <a:rPr lang="en-US" sz="997" dirty="0">
                <a:solidFill>
                  <a:srgbClr val="003249"/>
                </a:solidFill>
              </a:rPr>
              <a:t>(Mars Space UK)</a:t>
            </a:r>
          </a:p>
        </p:txBody>
      </p:sp>
      <p:pic>
        <p:nvPicPr>
          <p:cNvPr id="10" name="Grafik 3"/>
          <p:cNvPicPr>
            <a:picLocks noChangeAspect="1"/>
          </p:cNvPicPr>
          <p:nvPr/>
        </p:nvPicPr>
        <p:blipFill rotWithShape="1">
          <a:blip r:embed="rId4"/>
          <a:srcRect b="6985"/>
          <a:stretch/>
        </p:blipFill>
        <p:spPr>
          <a:xfrm>
            <a:off x="3700201" y="1032394"/>
            <a:ext cx="1842662" cy="1723502"/>
          </a:xfrm>
          <a:prstGeom prst="rect">
            <a:avLst/>
          </a:prstGeom>
        </p:spPr>
      </p:pic>
      <p:pic>
        <p:nvPicPr>
          <p:cNvPr id="14" name="Picture 13"/>
          <p:cNvPicPr>
            <a:picLocks noChangeAspect="1"/>
          </p:cNvPicPr>
          <p:nvPr/>
        </p:nvPicPr>
        <p:blipFill rotWithShape="1">
          <a:blip r:embed="rId5"/>
          <a:srcRect r="51644"/>
          <a:stretch/>
        </p:blipFill>
        <p:spPr>
          <a:xfrm>
            <a:off x="9291973" y="3681000"/>
            <a:ext cx="1922434" cy="1816311"/>
          </a:xfrm>
          <a:prstGeom prst="rect">
            <a:avLst/>
          </a:prstGeom>
        </p:spPr>
      </p:pic>
      <p:sp>
        <p:nvSpPr>
          <p:cNvPr id="17" name="TextBox 16"/>
          <p:cNvSpPr txBox="1"/>
          <p:nvPr/>
        </p:nvSpPr>
        <p:spPr>
          <a:xfrm>
            <a:off x="9496256" y="2756590"/>
            <a:ext cx="1640781" cy="552652"/>
          </a:xfrm>
          <a:prstGeom prst="rect">
            <a:avLst/>
          </a:prstGeom>
          <a:noFill/>
        </p:spPr>
        <p:txBody>
          <a:bodyPr wrap="square" rtlCol="0">
            <a:spAutoFit/>
          </a:bodyPr>
          <a:lstStyle/>
          <a:p>
            <a:pPr algn="ctr" defTabSz="911939"/>
            <a:r>
              <a:rPr lang="en-US" sz="997" dirty="0">
                <a:solidFill>
                  <a:srgbClr val="003249"/>
                </a:solidFill>
              </a:rPr>
              <a:t>Solar Array Drive Assembly</a:t>
            </a:r>
          </a:p>
          <a:p>
            <a:pPr algn="ctr" defTabSz="911939"/>
            <a:r>
              <a:rPr lang="en-US" sz="997" dirty="0">
                <a:solidFill>
                  <a:srgbClr val="003249"/>
                </a:solidFill>
              </a:rPr>
              <a:t>(IMT IT)</a:t>
            </a:r>
            <a:endParaRPr lang="en-GB" sz="997" dirty="0">
              <a:solidFill>
                <a:srgbClr val="003249"/>
              </a:solidFill>
            </a:endParaRPr>
          </a:p>
        </p:txBody>
      </p:sp>
      <p:sp>
        <p:nvSpPr>
          <p:cNvPr id="18" name="TextBox 17"/>
          <p:cNvSpPr txBox="1"/>
          <p:nvPr/>
        </p:nvSpPr>
        <p:spPr>
          <a:xfrm>
            <a:off x="9496256" y="5639830"/>
            <a:ext cx="1789761" cy="552652"/>
          </a:xfrm>
          <a:prstGeom prst="rect">
            <a:avLst/>
          </a:prstGeom>
          <a:noFill/>
        </p:spPr>
        <p:txBody>
          <a:bodyPr wrap="square" rtlCol="0">
            <a:spAutoFit/>
          </a:bodyPr>
          <a:lstStyle/>
          <a:p>
            <a:pPr algn="ctr" defTabSz="911939"/>
            <a:r>
              <a:rPr lang="en-US" sz="997" dirty="0">
                <a:solidFill>
                  <a:srgbClr val="003249"/>
                </a:solidFill>
              </a:rPr>
              <a:t>Multi-Parallel Micro-Pumped Loop</a:t>
            </a:r>
          </a:p>
          <a:p>
            <a:pPr algn="ctr" defTabSz="911939"/>
            <a:r>
              <a:rPr lang="en-US" sz="997" dirty="0">
                <a:solidFill>
                  <a:srgbClr val="003249"/>
                </a:solidFill>
              </a:rPr>
              <a:t>(Demcon, NLR, ISIS NL)</a:t>
            </a:r>
            <a:endParaRPr lang="en-GB" sz="997" dirty="0">
              <a:solidFill>
                <a:srgbClr val="003249"/>
              </a:solidFill>
            </a:endParaRPr>
          </a:p>
        </p:txBody>
      </p:sp>
      <p:sp>
        <p:nvSpPr>
          <p:cNvPr id="19" name="TextBox 18"/>
          <p:cNvSpPr txBox="1"/>
          <p:nvPr/>
        </p:nvSpPr>
        <p:spPr>
          <a:xfrm>
            <a:off x="867711" y="5727241"/>
            <a:ext cx="1801016" cy="706091"/>
          </a:xfrm>
          <a:prstGeom prst="rect">
            <a:avLst/>
          </a:prstGeom>
          <a:noFill/>
        </p:spPr>
        <p:txBody>
          <a:bodyPr wrap="square" rtlCol="0">
            <a:spAutoFit/>
          </a:bodyPr>
          <a:lstStyle/>
          <a:p>
            <a:pPr algn="ctr" defTabSz="911939"/>
            <a:r>
              <a:rPr lang="en-US" sz="997" dirty="0">
                <a:solidFill>
                  <a:srgbClr val="003249"/>
                </a:solidFill>
              </a:rPr>
              <a:t>Deep Space X-band Transponder</a:t>
            </a:r>
          </a:p>
          <a:p>
            <a:pPr algn="ctr" defTabSz="911939"/>
            <a:r>
              <a:rPr lang="en-US" sz="997" dirty="0">
                <a:solidFill>
                  <a:srgbClr val="003249"/>
                </a:solidFill>
              </a:rPr>
              <a:t>(IMT, TAS-I, </a:t>
            </a:r>
            <a:r>
              <a:rPr lang="en-US" sz="997" dirty="0" err="1">
                <a:solidFill>
                  <a:srgbClr val="003249"/>
                </a:solidFill>
              </a:rPr>
              <a:t>Sitael</a:t>
            </a:r>
            <a:r>
              <a:rPr lang="en-US" sz="997" dirty="0">
                <a:solidFill>
                  <a:srgbClr val="003249"/>
                </a:solidFill>
              </a:rPr>
              <a:t>, </a:t>
            </a:r>
            <a:r>
              <a:rPr lang="en-US" sz="997" dirty="0" err="1">
                <a:solidFill>
                  <a:srgbClr val="003249"/>
                </a:solidFill>
              </a:rPr>
              <a:t>UniBo</a:t>
            </a:r>
            <a:r>
              <a:rPr lang="en-US" sz="997" dirty="0">
                <a:solidFill>
                  <a:srgbClr val="003249"/>
                </a:solidFill>
              </a:rPr>
              <a:t> IT)</a:t>
            </a:r>
            <a:endParaRPr lang="en-GB" sz="997" dirty="0">
              <a:solidFill>
                <a:srgbClr val="003249"/>
              </a:solidFill>
            </a:endParaRPr>
          </a:p>
        </p:txBody>
      </p:sp>
      <p:sp>
        <p:nvSpPr>
          <p:cNvPr id="20" name="TextBox 19"/>
          <p:cNvSpPr txBox="1"/>
          <p:nvPr/>
        </p:nvSpPr>
        <p:spPr>
          <a:xfrm>
            <a:off x="3718401" y="5664491"/>
            <a:ext cx="1867943" cy="552652"/>
          </a:xfrm>
          <a:prstGeom prst="rect">
            <a:avLst/>
          </a:prstGeom>
          <a:noFill/>
        </p:spPr>
        <p:txBody>
          <a:bodyPr wrap="square" rtlCol="0">
            <a:spAutoFit/>
          </a:bodyPr>
          <a:lstStyle/>
          <a:p>
            <a:pPr algn="ctr" defTabSz="911939"/>
            <a:r>
              <a:rPr lang="en-US" sz="997" dirty="0">
                <a:solidFill>
                  <a:srgbClr val="003249"/>
                </a:solidFill>
              </a:rPr>
              <a:t>X-band </a:t>
            </a:r>
            <a:r>
              <a:rPr lang="en-US" sz="997" dirty="0" err="1">
                <a:solidFill>
                  <a:srgbClr val="003249"/>
                </a:solidFill>
              </a:rPr>
              <a:t>Reflectarray</a:t>
            </a:r>
            <a:r>
              <a:rPr lang="en-US" sz="997" dirty="0">
                <a:solidFill>
                  <a:srgbClr val="003249"/>
                </a:solidFill>
              </a:rPr>
              <a:t> antenna</a:t>
            </a:r>
          </a:p>
          <a:p>
            <a:pPr algn="ctr" defTabSz="911939"/>
            <a:r>
              <a:rPr lang="en-US" sz="997" dirty="0">
                <a:solidFill>
                  <a:srgbClr val="003249"/>
                </a:solidFill>
              </a:rPr>
              <a:t>(TICRA, </a:t>
            </a:r>
            <a:r>
              <a:rPr lang="en-US" sz="997" dirty="0" err="1">
                <a:solidFill>
                  <a:srgbClr val="003249"/>
                </a:solidFill>
              </a:rPr>
              <a:t>Gomspace</a:t>
            </a:r>
            <a:r>
              <a:rPr lang="en-US" sz="997" dirty="0">
                <a:solidFill>
                  <a:srgbClr val="003249"/>
                </a:solidFill>
              </a:rPr>
              <a:t> DK)</a:t>
            </a:r>
            <a:endParaRPr lang="en-GB" sz="997" dirty="0">
              <a:solidFill>
                <a:srgbClr val="003249"/>
              </a:solidFill>
            </a:endParaRPr>
          </a:p>
        </p:txBody>
      </p:sp>
      <p:sp>
        <p:nvSpPr>
          <p:cNvPr id="23" name="TextBox 22"/>
          <p:cNvSpPr txBox="1"/>
          <p:nvPr/>
        </p:nvSpPr>
        <p:spPr>
          <a:xfrm>
            <a:off x="6695969" y="5639830"/>
            <a:ext cx="1748197" cy="706091"/>
          </a:xfrm>
          <a:prstGeom prst="rect">
            <a:avLst/>
          </a:prstGeom>
          <a:noFill/>
        </p:spPr>
        <p:txBody>
          <a:bodyPr wrap="square" rtlCol="0">
            <a:spAutoFit/>
          </a:bodyPr>
          <a:lstStyle/>
          <a:p>
            <a:pPr algn="ctr" defTabSz="911939"/>
            <a:r>
              <a:rPr lang="en-US" sz="997" dirty="0">
                <a:solidFill>
                  <a:srgbClr val="003249"/>
                </a:solidFill>
              </a:rPr>
              <a:t>Ka-band 1m Deployable Reflector antenna</a:t>
            </a:r>
          </a:p>
          <a:p>
            <a:pPr algn="ctr" defTabSz="911939"/>
            <a:r>
              <a:rPr lang="en-US" sz="997" dirty="0">
                <a:solidFill>
                  <a:srgbClr val="003249"/>
                </a:solidFill>
              </a:rPr>
              <a:t>(</a:t>
            </a:r>
            <a:r>
              <a:rPr lang="en-US" sz="997" dirty="0" err="1">
                <a:solidFill>
                  <a:srgbClr val="003249"/>
                </a:solidFill>
              </a:rPr>
              <a:t>Prosix</a:t>
            </a:r>
            <a:r>
              <a:rPr lang="en-US" sz="997" dirty="0">
                <a:solidFill>
                  <a:srgbClr val="003249"/>
                </a:solidFill>
              </a:rPr>
              <a:t> Eng. &amp; Comet Ingenieria ES)</a:t>
            </a:r>
            <a:endParaRPr lang="en-GB" sz="997" dirty="0">
              <a:solidFill>
                <a:srgbClr val="003249"/>
              </a:solidFill>
            </a:endParaRPr>
          </a:p>
        </p:txBody>
      </p:sp>
      <p:pic>
        <p:nvPicPr>
          <p:cNvPr id="24" name="Picture 23"/>
          <p:cNvPicPr>
            <a:picLocks noChangeAspect="1"/>
          </p:cNvPicPr>
          <p:nvPr/>
        </p:nvPicPr>
        <p:blipFill>
          <a:blip r:embed="rId6"/>
          <a:stretch>
            <a:fillRect/>
          </a:stretch>
        </p:blipFill>
        <p:spPr>
          <a:xfrm>
            <a:off x="3474916" y="3727729"/>
            <a:ext cx="2300164" cy="1825338"/>
          </a:xfrm>
          <a:prstGeom prst="rect">
            <a:avLst/>
          </a:prstGeom>
        </p:spPr>
      </p:pic>
      <p:pic>
        <p:nvPicPr>
          <p:cNvPr id="21" name="Picture 20">
            <a:extLst>
              <a:ext uri="{FF2B5EF4-FFF2-40B4-BE49-F238E27FC236}">
                <a16:creationId xmlns:a16="http://schemas.microsoft.com/office/drawing/2014/main" id="{477F4BC8-F1BF-554A-81A8-CCF753D38FB7}"/>
              </a:ext>
            </a:extLst>
          </p:cNvPr>
          <p:cNvPicPr>
            <a:picLocks noChangeAspect="1"/>
          </p:cNvPicPr>
          <p:nvPr/>
        </p:nvPicPr>
        <p:blipFill>
          <a:blip r:embed="rId7"/>
          <a:stretch>
            <a:fillRect/>
          </a:stretch>
        </p:blipFill>
        <p:spPr>
          <a:xfrm>
            <a:off x="6557902" y="3641471"/>
            <a:ext cx="1922434" cy="1998359"/>
          </a:xfrm>
          <a:prstGeom prst="rect">
            <a:avLst/>
          </a:prstGeom>
        </p:spPr>
      </p:pic>
      <p:pic>
        <p:nvPicPr>
          <p:cNvPr id="27" name="Picture 26"/>
          <p:cNvPicPr>
            <a:picLocks noChangeAspect="1"/>
          </p:cNvPicPr>
          <p:nvPr/>
        </p:nvPicPr>
        <p:blipFill rotWithShape="1">
          <a:blip r:embed="rId8"/>
          <a:srcRect l="47497"/>
          <a:stretch/>
        </p:blipFill>
        <p:spPr>
          <a:xfrm>
            <a:off x="6530610" y="995550"/>
            <a:ext cx="1922434" cy="1837264"/>
          </a:xfrm>
          <a:prstGeom prst="rect">
            <a:avLst/>
          </a:prstGeom>
        </p:spPr>
      </p:pic>
      <p:sp>
        <p:nvSpPr>
          <p:cNvPr id="8" name="Rectangle 7"/>
          <p:cNvSpPr/>
          <p:nvPr/>
        </p:nvSpPr>
        <p:spPr>
          <a:xfrm>
            <a:off x="6737250" y="2774569"/>
            <a:ext cx="1659361" cy="706091"/>
          </a:xfrm>
          <a:prstGeom prst="rect">
            <a:avLst/>
          </a:prstGeom>
        </p:spPr>
        <p:txBody>
          <a:bodyPr wrap="square">
            <a:spAutoFit/>
          </a:bodyPr>
          <a:lstStyle/>
          <a:p>
            <a:pPr algn="ctr" defTabSz="911939"/>
            <a:r>
              <a:rPr lang="en-GB" sz="997" dirty="0">
                <a:solidFill>
                  <a:srgbClr val="003249"/>
                </a:solidFill>
              </a:rPr>
              <a:t>Thruster Pointing Mechanism for small EP thrusters</a:t>
            </a:r>
            <a:br>
              <a:rPr lang="en-GB" sz="997" dirty="0">
                <a:solidFill>
                  <a:srgbClr val="003249"/>
                </a:solidFill>
              </a:rPr>
            </a:br>
            <a:r>
              <a:rPr lang="en-GB" sz="997" dirty="0">
                <a:solidFill>
                  <a:srgbClr val="003249"/>
                </a:solidFill>
              </a:rPr>
              <a:t>AVS (UK)</a:t>
            </a:r>
          </a:p>
        </p:txBody>
      </p:sp>
      <p:pic>
        <p:nvPicPr>
          <p:cNvPr id="13" name="Immagine 8" descr="Immagine che contiene elettronico&#10;&#10;Descrizione generata automaticamente">
            <a:extLst>
              <a:ext uri="{FF2B5EF4-FFF2-40B4-BE49-F238E27FC236}">
                <a16:creationId xmlns:a16="http://schemas.microsoft.com/office/drawing/2014/main" id="{77D1C3C7-176C-54CA-BD76-09194FC46E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36" t="13946" r="2662" b="18670"/>
          <a:stretch/>
        </p:blipFill>
        <p:spPr bwMode="auto">
          <a:xfrm>
            <a:off x="8832884" y="1116866"/>
            <a:ext cx="2983832" cy="1594631"/>
          </a:xfrm>
          <a:prstGeom prst="rect">
            <a:avLst/>
          </a:prstGeom>
          <a:ln w="38100" cap="sq">
            <a:noFill/>
            <a:prstDash val="solid"/>
            <a:miter lim="800000"/>
          </a:ln>
          <a:effectLst/>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09F3428E-0C20-D072-5088-640C6A1FE7DC}"/>
              </a:ext>
            </a:extLst>
          </p:cNvPr>
          <p:cNvSpPr/>
          <p:nvPr/>
        </p:nvSpPr>
        <p:spPr>
          <a:xfrm>
            <a:off x="167112" y="990610"/>
            <a:ext cx="3222356" cy="249004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0720B1E9-0769-FED0-BBA4-35C4F0F95A0C}"/>
              </a:ext>
            </a:extLst>
          </p:cNvPr>
          <p:cNvSpPr/>
          <p:nvPr/>
        </p:nvSpPr>
        <p:spPr>
          <a:xfrm>
            <a:off x="3389468" y="990609"/>
            <a:ext cx="2571217" cy="249004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F7ABEF3-96BC-E3E7-0796-C06A12871DD3}"/>
              </a:ext>
            </a:extLst>
          </p:cNvPr>
          <p:cNvSpPr/>
          <p:nvPr/>
        </p:nvSpPr>
        <p:spPr>
          <a:xfrm>
            <a:off x="3335923" y="3651305"/>
            <a:ext cx="2571217" cy="269461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99C091C-BBCC-B939-86D1-71C8F501E65A}"/>
              </a:ext>
            </a:extLst>
          </p:cNvPr>
          <p:cNvSpPr/>
          <p:nvPr/>
        </p:nvSpPr>
        <p:spPr>
          <a:xfrm>
            <a:off x="6292564" y="3641471"/>
            <a:ext cx="2571217" cy="269461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B9C4E15-F825-C97E-0F82-78D3810FFE22}"/>
              </a:ext>
            </a:extLst>
          </p:cNvPr>
          <p:cNvSpPr/>
          <p:nvPr/>
        </p:nvSpPr>
        <p:spPr>
          <a:xfrm>
            <a:off x="8776451" y="956689"/>
            <a:ext cx="3153532" cy="252396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403353E-8EA5-9CBB-A839-2F61F30E9263}"/>
              </a:ext>
            </a:extLst>
          </p:cNvPr>
          <p:cNvSpPr/>
          <p:nvPr/>
        </p:nvSpPr>
        <p:spPr>
          <a:xfrm>
            <a:off x="9129119" y="3639602"/>
            <a:ext cx="2571217" cy="269461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7732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EDF594-02F9-CB00-634D-17A3907E6215}"/>
              </a:ext>
            </a:extLst>
          </p:cNvPr>
          <p:cNvSpPr>
            <a:spLocks noGrp="1"/>
          </p:cNvSpPr>
          <p:nvPr>
            <p:ph type="title"/>
          </p:nvPr>
        </p:nvSpPr>
        <p:spPr>
          <a:xfrm>
            <a:off x="216000" y="160401"/>
            <a:ext cx="10108800" cy="553998"/>
          </a:xfrm>
        </p:spPr>
        <p:txBody>
          <a:bodyPr/>
          <a:lstStyle/>
          <a:p>
            <a:r>
              <a:rPr lang="en-GB" dirty="0"/>
              <a:t>CubeSat Swarms: mission concept studies (OSIP)</a:t>
            </a:r>
          </a:p>
        </p:txBody>
      </p:sp>
      <p:graphicFrame>
        <p:nvGraphicFramePr>
          <p:cNvPr id="2" name="Table 2">
            <a:extLst>
              <a:ext uri="{FF2B5EF4-FFF2-40B4-BE49-F238E27FC236}">
                <a16:creationId xmlns:a16="http://schemas.microsoft.com/office/drawing/2014/main" id="{19650558-721C-CD47-5286-B293EFE25FE8}"/>
              </a:ext>
            </a:extLst>
          </p:cNvPr>
          <p:cNvGraphicFramePr>
            <a:graphicFrameLocks noGrp="1"/>
          </p:cNvGraphicFramePr>
          <p:nvPr/>
        </p:nvGraphicFramePr>
        <p:xfrm>
          <a:off x="2389162" y="944880"/>
          <a:ext cx="9630452" cy="5447130"/>
        </p:xfrm>
        <a:graphic>
          <a:graphicData uri="http://schemas.openxmlformats.org/drawingml/2006/table">
            <a:tbl>
              <a:tblPr firstRow="1" firstCol="1" lastCol="1" bandRow="1">
                <a:tableStyleId>{9D7B26C5-4107-4FEC-AEDC-1716B250A1EF}</a:tableStyleId>
              </a:tblPr>
              <a:tblGrid>
                <a:gridCol w="1575726">
                  <a:extLst>
                    <a:ext uri="{9D8B030D-6E8A-4147-A177-3AD203B41FA5}">
                      <a16:colId xmlns:a16="http://schemas.microsoft.com/office/drawing/2014/main" val="54819003"/>
                    </a:ext>
                  </a:extLst>
                </a:gridCol>
                <a:gridCol w="5518812">
                  <a:extLst>
                    <a:ext uri="{9D8B030D-6E8A-4147-A177-3AD203B41FA5}">
                      <a16:colId xmlns:a16="http://schemas.microsoft.com/office/drawing/2014/main" val="1326448552"/>
                    </a:ext>
                  </a:extLst>
                </a:gridCol>
                <a:gridCol w="2535914">
                  <a:extLst>
                    <a:ext uri="{9D8B030D-6E8A-4147-A177-3AD203B41FA5}">
                      <a16:colId xmlns:a16="http://schemas.microsoft.com/office/drawing/2014/main" val="3302346444"/>
                    </a:ext>
                  </a:extLst>
                </a:gridCol>
              </a:tblGrid>
              <a:tr h="279964">
                <a:tc>
                  <a:txBody>
                    <a:bodyPr/>
                    <a:lstStyle/>
                    <a:p>
                      <a:r>
                        <a:rPr lang="en-GB" sz="1200" b="1"/>
                        <a:t>Project Name</a:t>
                      </a:r>
                      <a:endParaRPr lang="en-GB" sz="1200" b="1" i="0"/>
                    </a:p>
                  </a:txBody>
                  <a:tcPr/>
                </a:tc>
                <a:tc>
                  <a:txBody>
                    <a:bodyPr/>
                    <a:lstStyle/>
                    <a:p>
                      <a:r>
                        <a:rPr lang="en-GB" sz="1200" b="1"/>
                        <a:t>Description</a:t>
                      </a:r>
                      <a:endParaRPr lang="en-GB" sz="1200" b="1" i="0"/>
                    </a:p>
                  </a:txBody>
                  <a:tcPr/>
                </a:tc>
                <a:tc>
                  <a:txBody>
                    <a:bodyPr/>
                    <a:lstStyle/>
                    <a:p>
                      <a:r>
                        <a:rPr lang="en-GB" sz="1200" b="1"/>
                        <a:t>Consortium</a:t>
                      </a:r>
                      <a:endParaRPr lang="en-GB" sz="1200" b="1" i="0"/>
                    </a:p>
                  </a:txBody>
                  <a:tcPr/>
                </a:tc>
                <a:extLst>
                  <a:ext uri="{0D108BD9-81ED-4DB2-BD59-A6C34878D82A}">
                    <a16:rowId xmlns:a16="http://schemas.microsoft.com/office/drawing/2014/main" val="2742305557"/>
                  </a:ext>
                </a:extLst>
              </a:tr>
              <a:tr h="630847">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100" b="1" kern="1200" dirty="0">
                          <a:solidFill>
                            <a:schemeClr val="dk1"/>
                          </a:solidFill>
                          <a:effectLst/>
                          <a:latin typeface="+mn-lt"/>
                        </a:rPr>
                        <a:t>16U4SBSP</a:t>
                      </a:r>
                      <a:endParaRPr lang="en-GB" sz="1100" b="1" i="0" kern="1200" dirty="0">
                        <a:solidFill>
                          <a:schemeClr val="dk1"/>
                        </a:solidFill>
                        <a:effectLst/>
                        <a:latin typeface="+mn-lt"/>
                        <a:ea typeface="+mn-ea"/>
                        <a:cs typeface="+mn-cs"/>
                      </a:endParaRPr>
                    </a:p>
                  </a:txBody>
                  <a:tcPr/>
                </a:tc>
                <a:tc>
                  <a:txBody>
                    <a:bodyPr/>
                    <a:lstStyle/>
                    <a:p>
                      <a:pPr marL="171450" indent="-171450" rtl="0" fontAlgn="ctr">
                        <a:spcBef>
                          <a:spcPts val="0"/>
                        </a:spcBef>
                        <a:spcAft>
                          <a:spcPts val="0"/>
                        </a:spcAft>
                        <a:buFont typeface="Arial" panose="020B0604020202020204" pitchFamily="34" charset="0"/>
                        <a:buChar char="•"/>
                      </a:pPr>
                      <a:r>
                        <a:rPr lang="en-GB" sz="1100" dirty="0">
                          <a:solidFill>
                            <a:srgbClr val="003249"/>
                          </a:solidFill>
                          <a:effectLst/>
                          <a:latin typeface="+mn-lt"/>
                        </a:rPr>
                        <a:t>Demonstrate the use of a Swarm of 16U CubeSats for Space-Based Solar Power </a:t>
                      </a:r>
                    </a:p>
                    <a:p>
                      <a:pPr marL="171450" indent="-171450" rtl="0" fontAlgn="ctr">
                        <a:spcBef>
                          <a:spcPts val="0"/>
                        </a:spcBef>
                        <a:spcAft>
                          <a:spcPts val="0"/>
                        </a:spcAft>
                        <a:buFont typeface="Arial" panose="020B0604020202020204" pitchFamily="34" charset="0"/>
                        <a:buChar char="•"/>
                      </a:pPr>
                      <a:r>
                        <a:rPr lang="en-GB" sz="1100" dirty="0">
                          <a:solidFill>
                            <a:srgbClr val="003249"/>
                          </a:solidFill>
                          <a:effectLst/>
                          <a:latin typeface="+mn-lt"/>
                        </a:rPr>
                        <a:t>Supply energy to end-users in remote areas with low power requirements (&lt;MW) </a:t>
                      </a:r>
                    </a:p>
                    <a:p>
                      <a:pPr marL="171450" indent="-171450" rtl="0" fontAlgn="ctr">
                        <a:spcBef>
                          <a:spcPts val="0"/>
                        </a:spcBef>
                        <a:spcAft>
                          <a:spcPts val="0"/>
                        </a:spcAft>
                        <a:buFont typeface="Arial" panose="020B0604020202020204" pitchFamily="34" charset="0"/>
                        <a:buChar char="•"/>
                      </a:pPr>
                      <a:r>
                        <a:rPr lang="en-GB" sz="1100" dirty="0">
                          <a:solidFill>
                            <a:srgbClr val="003249"/>
                          </a:solidFill>
                          <a:effectLst/>
                          <a:latin typeface="+mn-lt"/>
                        </a:rPr>
                        <a:t>Emergency power supply for operations in blackout zones.</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100" b="0" u="none" strike="noStrike" kern="1200" baseline="0" dirty="0">
                          <a:solidFill>
                            <a:schemeClr val="dk1"/>
                          </a:solidFill>
                          <a:latin typeface="+mn-lt"/>
                        </a:rPr>
                        <a:t>Sirin Orbital Systems (P), TU Delft, University of Strathclyde</a:t>
                      </a:r>
                    </a:p>
                    <a:p>
                      <a:endParaRPr lang="en-GB" sz="1100" b="0" i="0" dirty="0">
                        <a:latin typeface="+mn-lt"/>
                      </a:endParaRPr>
                    </a:p>
                  </a:txBody>
                  <a:tcPr/>
                </a:tc>
                <a:extLst>
                  <a:ext uri="{0D108BD9-81ED-4DB2-BD59-A6C34878D82A}">
                    <a16:rowId xmlns:a16="http://schemas.microsoft.com/office/drawing/2014/main" val="1783023795"/>
                  </a:ext>
                </a:extLst>
              </a:tr>
              <a:tr h="647934">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100" b="1" kern="1200" dirty="0" err="1">
                          <a:solidFill>
                            <a:schemeClr val="dk1"/>
                          </a:solidFill>
                          <a:effectLst/>
                          <a:latin typeface="+mn-lt"/>
                        </a:rPr>
                        <a:t>AltiCube</a:t>
                      </a:r>
                      <a:r>
                        <a:rPr lang="en-GB" sz="1100" b="1" kern="1200" dirty="0">
                          <a:solidFill>
                            <a:schemeClr val="dk1"/>
                          </a:solidFill>
                          <a:effectLst/>
                          <a:latin typeface="+mn-lt"/>
                        </a:rPr>
                        <a:t>+</a:t>
                      </a:r>
                      <a:endParaRPr lang="en-GB" sz="1100" b="1" i="0" dirty="0">
                        <a:latin typeface="+mn-lt"/>
                      </a:endParaRPr>
                    </a:p>
                  </a:txBody>
                  <a:tcPr/>
                </a:tc>
                <a:tc>
                  <a:txBody>
                    <a:bodyPr/>
                    <a:lstStyle/>
                    <a:p>
                      <a:pPr marL="171450" indent="-171450">
                        <a:buFont typeface="Arial" panose="020B0604020202020204" pitchFamily="34" charset="0"/>
                        <a:buChar char="•"/>
                      </a:pPr>
                      <a:r>
                        <a:rPr lang="en-GB" sz="1100" b="0" kern="1200" dirty="0">
                          <a:solidFill>
                            <a:schemeClr val="dk1"/>
                          </a:solidFill>
                          <a:effectLst/>
                          <a:latin typeface="+mn-lt"/>
                        </a:rPr>
                        <a:t>Autonomous in-space assembly of a tens of meters level radar antenna baseline.</a:t>
                      </a:r>
                    </a:p>
                    <a:p>
                      <a:pPr marL="171450" indent="-171450">
                        <a:buFont typeface="Arial" panose="020B0604020202020204" pitchFamily="34" charset="0"/>
                        <a:buChar char="•"/>
                      </a:pPr>
                      <a:r>
                        <a:rPr lang="en-GB" sz="1100" b="0" kern="1200" dirty="0">
                          <a:solidFill>
                            <a:schemeClr val="dk1"/>
                          </a:solidFill>
                          <a:effectLst/>
                          <a:latin typeface="+mn-lt"/>
                        </a:rPr>
                        <a:t>Each 16U CubeSat is a complete radar altimeter and together form a sparse array</a:t>
                      </a:r>
                    </a:p>
                    <a:p>
                      <a:pPr marL="171450" indent="-171450">
                        <a:buFont typeface="Arial" panose="020B0604020202020204" pitchFamily="34" charset="0"/>
                        <a:buChar char="•"/>
                      </a:pPr>
                      <a:r>
                        <a:rPr lang="en-GB" sz="1100" b="0" kern="1200" dirty="0">
                          <a:solidFill>
                            <a:schemeClr val="dk1"/>
                          </a:solidFill>
                          <a:effectLst/>
                          <a:latin typeface="+mn-lt"/>
                        </a:rPr>
                        <a:t>Will provide sub-km resolution cross-track and meter ~level along-track.</a:t>
                      </a:r>
                      <a:endParaRPr lang="en-GB" sz="1100" b="0" i="0" dirty="0">
                        <a:latin typeface="+mn-lt"/>
                      </a:endParaRP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100" b="0">
                          <a:latin typeface="+mn-lt"/>
                        </a:rPr>
                        <a:t>TU Delft (P), </a:t>
                      </a:r>
                      <a:r>
                        <a:rPr lang="en-GB" sz="1100" b="0" u="none" strike="noStrike" kern="1200" baseline="0">
                          <a:solidFill>
                            <a:schemeClr val="dk1"/>
                          </a:solidFill>
                          <a:latin typeface="+mn-lt"/>
                        </a:rPr>
                        <a:t>COMET </a:t>
                      </a:r>
                      <a:r>
                        <a:rPr lang="en-GB" sz="1100" b="0" u="none" strike="noStrike" kern="1200" baseline="0" err="1">
                          <a:solidFill>
                            <a:schemeClr val="dk1"/>
                          </a:solidFill>
                          <a:latin typeface="+mn-lt"/>
                        </a:rPr>
                        <a:t>Ingenieria</a:t>
                      </a:r>
                      <a:r>
                        <a:rPr lang="en-GB" sz="1100" b="0" u="none" strike="noStrike" kern="1200" baseline="0">
                          <a:solidFill>
                            <a:schemeClr val="dk1"/>
                          </a:solidFill>
                          <a:latin typeface="+mn-lt"/>
                        </a:rPr>
                        <a:t> S.L., </a:t>
                      </a:r>
                      <a:r>
                        <a:rPr lang="en-GB" sz="1100" b="0" u="none" strike="noStrike" kern="1200" baseline="0" err="1">
                          <a:solidFill>
                            <a:schemeClr val="dk1"/>
                          </a:solidFill>
                          <a:latin typeface="+mn-lt"/>
                        </a:rPr>
                        <a:t>ISISpace</a:t>
                      </a:r>
                      <a:r>
                        <a:rPr lang="en-GB" sz="1100" b="0" u="none" strike="noStrike" kern="1200" baseline="0">
                          <a:solidFill>
                            <a:schemeClr val="dk1"/>
                          </a:solidFill>
                          <a:latin typeface="+mn-lt"/>
                        </a:rPr>
                        <a:t> Group</a:t>
                      </a:r>
                    </a:p>
                    <a:p>
                      <a:endParaRPr lang="en-GB" sz="1100" b="0" i="0">
                        <a:latin typeface="+mn-lt"/>
                      </a:endParaRPr>
                    </a:p>
                  </a:txBody>
                  <a:tcPr/>
                </a:tc>
                <a:extLst>
                  <a:ext uri="{0D108BD9-81ED-4DB2-BD59-A6C34878D82A}">
                    <a16:rowId xmlns:a16="http://schemas.microsoft.com/office/drawing/2014/main" val="794964026"/>
                  </a:ext>
                </a:extLst>
              </a:tr>
              <a:tr h="948766">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100" b="1" kern="1200" dirty="0">
                          <a:solidFill>
                            <a:schemeClr val="dk1"/>
                          </a:solidFill>
                          <a:effectLst/>
                          <a:latin typeface="+mn-lt"/>
                        </a:rPr>
                        <a:t>Revealing Orbital and Atmospheric Responses to Solar activity (ROARS)</a:t>
                      </a:r>
                      <a:endParaRPr lang="en-GB" sz="1100" b="1" i="0" dirty="0">
                        <a:latin typeface="+mn-lt"/>
                      </a:endParaRPr>
                    </a:p>
                  </a:txBody>
                  <a:tcPr/>
                </a:tc>
                <a:tc>
                  <a:txBody>
                    <a:bodyPr/>
                    <a:lstStyle/>
                    <a:p>
                      <a:pPr marL="171450" indent="-171450">
                        <a:buFont typeface="Arial" panose="020B0604020202020204" pitchFamily="34" charset="0"/>
                        <a:buChar char="•"/>
                      </a:pPr>
                      <a:r>
                        <a:rPr lang="en-GB" sz="1100" b="0" kern="1200" dirty="0">
                          <a:solidFill>
                            <a:schemeClr val="dk1"/>
                          </a:solidFill>
                          <a:effectLst/>
                          <a:latin typeface="+mn-lt"/>
                        </a:rPr>
                        <a:t>In-situ observations (augmented by ground-based measurements) of distributed neutral, plasma, and magnetic field observations</a:t>
                      </a:r>
                    </a:p>
                    <a:p>
                      <a:pPr marL="171450" indent="-171450">
                        <a:buFont typeface="Arial" panose="020B0604020202020204" pitchFamily="34" charset="0"/>
                        <a:buChar char="•"/>
                      </a:pPr>
                      <a:r>
                        <a:rPr lang="en-GB" sz="1100" b="0" kern="1200" dirty="0">
                          <a:solidFill>
                            <a:schemeClr val="dk1"/>
                          </a:solidFill>
                          <a:effectLst/>
                          <a:latin typeface="+mn-lt"/>
                        </a:rPr>
                        <a:t>Will help understand the evolution of field-aligned and ionospheric currents, Joule heating and the response of the neutral atmosphere.</a:t>
                      </a:r>
                    </a:p>
                    <a:p>
                      <a:pPr marL="171450" indent="-171450">
                        <a:buFont typeface="Arial" panose="020B0604020202020204" pitchFamily="34" charset="0"/>
                        <a:buChar char="•"/>
                      </a:pPr>
                      <a:endParaRPr lang="en-GB" sz="1100" b="0" i="0" dirty="0">
                        <a:latin typeface="+mn-lt"/>
                      </a:endParaRPr>
                    </a:p>
                  </a:txBody>
                  <a:tcPr/>
                </a:tc>
                <a:tc>
                  <a:txBody>
                    <a:bodyPr/>
                    <a:lstStyle/>
                    <a:p>
                      <a:r>
                        <a:rPr lang="en-GB" sz="1100" b="0" u="none" strike="noStrike" kern="1200" baseline="0" dirty="0">
                          <a:solidFill>
                            <a:schemeClr val="dk1"/>
                          </a:solidFill>
                          <a:latin typeface="+mn-lt"/>
                        </a:rPr>
                        <a:t>University of Warwick (P), Open Cosmo, University of Bath, UCL, University of Warwick, University of </a:t>
                      </a:r>
                    </a:p>
                    <a:p>
                      <a:pPr marL="0" marR="0" lvl="0" indent="0" algn="l" defTabSz="882030" rtl="0" eaLnBrk="1" fontAlgn="auto" latinLnBrk="0" hangingPunct="1">
                        <a:lnSpc>
                          <a:spcPct val="100000"/>
                        </a:lnSpc>
                        <a:spcBef>
                          <a:spcPts val="0"/>
                        </a:spcBef>
                        <a:spcAft>
                          <a:spcPts val="0"/>
                        </a:spcAft>
                        <a:buClrTx/>
                        <a:buSzTx/>
                        <a:buFontTx/>
                        <a:buNone/>
                        <a:tabLst/>
                        <a:defRPr/>
                      </a:pPr>
                      <a:r>
                        <a:rPr lang="en-GB" sz="1100" b="0" u="none" strike="noStrike" kern="1200" baseline="0" dirty="0">
                          <a:solidFill>
                            <a:schemeClr val="dk1"/>
                          </a:solidFill>
                          <a:latin typeface="+mn-lt"/>
                        </a:rPr>
                        <a:t>Stuttgart, Northumbria University, University of Birmingham</a:t>
                      </a:r>
                      <a:endParaRPr lang="en-GB" sz="11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2339771098"/>
                  </a:ext>
                </a:extLst>
              </a:tr>
              <a:tr h="777677">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100" b="1" kern="1200">
                          <a:solidFill>
                            <a:schemeClr val="dk1"/>
                          </a:solidFill>
                          <a:effectLst/>
                          <a:latin typeface="+mn-lt"/>
                        </a:rPr>
                        <a:t>COMCUBE-S</a:t>
                      </a:r>
                      <a:endParaRPr lang="en-GB" sz="1100" b="1" i="0" kern="1200">
                        <a:solidFill>
                          <a:schemeClr val="dk1"/>
                        </a:solidFill>
                        <a:effectLst/>
                        <a:latin typeface="+mn-lt"/>
                        <a:ea typeface="+mn-ea"/>
                        <a:cs typeface="+mn-cs"/>
                      </a:endParaRPr>
                    </a:p>
                  </a:txBody>
                  <a:tcPr/>
                </a:tc>
                <a:tc>
                  <a:txBody>
                    <a:bodyPr/>
                    <a:lstStyle/>
                    <a:p>
                      <a:pPr marL="171450" indent="-171450">
                        <a:buFont typeface="Arial" panose="020B0604020202020204" pitchFamily="34" charset="0"/>
                        <a:buChar char="•"/>
                      </a:pPr>
                      <a:r>
                        <a:rPr lang="en-GB" sz="1100" b="0" kern="1200" dirty="0">
                          <a:solidFill>
                            <a:schemeClr val="dk1"/>
                          </a:solidFill>
                          <a:effectLst/>
                          <a:latin typeface="+mn-lt"/>
                        </a:rPr>
                        <a:t>Swarm of Compton telescopes for all-sky detection and polarisation measurements of gamma-ray bursts</a:t>
                      </a:r>
                    </a:p>
                    <a:p>
                      <a:pPr marL="171450" indent="-171450">
                        <a:buFont typeface="Arial" panose="020B0604020202020204" pitchFamily="34" charset="0"/>
                        <a:buChar char="•"/>
                      </a:pPr>
                      <a:r>
                        <a:rPr lang="en-GB" sz="1100" b="0" i="0" dirty="0">
                          <a:latin typeface="+mn-lt"/>
                        </a:rPr>
                        <a:t>First high-accuracy polarisation measurements of the prompt gamma-ray emission from a large sample.</a:t>
                      </a:r>
                    </a:p>
                  </a:txBody>
                  <a:tcPr/>
                </a:tc>
                <a:tc>
                  <a:txBody>
                    <a:bodyPr/>
                    <a:lstStyle/>
                    <a:p>
                      <a:r>
                        <a:rPr lang="en-GB" sz="1100" b="0" u="none" strike="noStrike" kern="1200" baseline="0">
                          <a:solidFill>
                            <a:schemeClr val="dk1"/>
                          </a:solidFill>
                          <a:latin typeface="+mn-lt"/>
                        </a:rPr>
                        <a:t>University College Dublin (P), </a:t>
                      </a:r>
                      <a:r>
                        <a:rPr lang="en-GB" sz="1100" b="0" u="none" strike="noStrike" kern="1200" baseline="0" err="1">
                          <a:solidFill>
                            <a:schemeClr val="dk1"/>
                          </a:solidFill>
                          <a:latin typeface="+mn-lt"/>
                        </a:rPr>
                        <a:t>IJCLab</a:t>
                      </a:r>
                      <a:r>
                        <a:rPr lang="en-GB" sz="1100" b="0" u="none" strike="noStrike" kern="1200" baseline="0">
                          <a:solidFill>
                            <a:schemeClr val="dk1"/>
                          </a:solidFill>
                          <a:latin typeface="+mn-lt"/>
                        </a:rPr>
                        <a:t>, Clyde Space</a:t>
                      </a:r>
                      <a:endParaRPr lang="en-GB" sz="1100" b="0" i="0">
                        <a:latin typeface="+mn-lt"/>
                      </a:endParaRPr>
                    </a:p>
                  </a:txBody>
                  <a:tcPr/>
                </a:tc>
                <a:extLst>
                  <a:ext uri="{0D108BD9-81ED-4DB2-BD59-A6C34878D82A}">
                    <a16:rowId xmlns:a16="http://schemas.microsoft.com/office/drawing/2014/main" val="1724134817"/>
                  </a:ext>
                </a:extLst>
              </a:tr>
              <a:tr h="777677">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100" b="1" kern="1200" dirty="0">
                          <a:solidFill>
                            <a:schemeClr val="dk1"/>
                          </a:solidFill>
                          <a:effectLst/>
                          <a:latin typeface="+mn-lt"/>
                        </a:rPr>
                        <a:t>PULSARS (Precision Ubiquitous Low-cost Synthetic Aperture Regional Satellites)</a:t>
                      </a:r>
                      <a:endParaRPr lang="en-GB" sz="1100" b="1" i="0" dirty="0">
                        <a:latin typeface="+mn-lt"/>
                      </a:endParaRPr>
                    </a:p>
                  </a:txBody>
                  <a:tcPr/>
                </a:tc>
                <a:tc>
                  <a:txBody>
                    <a:bodyPr/>
                    <a:lstStyle/>
                    <a:p>
                      <a:pPr marL="171450" indent="-171450">
                        <a:buFont typeface="Arial" panose="020B0604020202020204" pitchFamily="34" charset="0"/>
                        <a:buChar char="•"/>
                      </a:pPr>
                      <a:r>
                        <a:rPr lang="en-GB" sz="1100" b="0" kern="1200" dirty="0">
                          <a:solidFill>
                            <a:schemeClr val="dk1"/>
                          </a:solidFill>
                          <a:effectLst/>
                          <a:latin typeface="+mn-lt"/>
                        </a:rPr>
                        <a:t>Swarm of 16U CubeSats with deployable antenna in a geostationary orbit slot</a:t>
                      </a:r>
                    </a:p>
                    <a:p>
                      <a:pPr marL="171450" indent="-171450">
                        <a:buFont typeface="Arial" panose="020B0604020202020204" pitchFamily="34" charset="0"/>
                        <a:buChar char="•"/>
                      </a:pPr>
                      <a:r>
                        <a:rPr lang="en-GB" sz="1100" b="0" kern="1200" dirty="0">
                          <a:solidFill>
                            <a:schemeClr val="dk1"/>
                          </a:solidFill>
                          <a:effectLst/>
                          <a:latin typeface="+mn-lt"/>
                        </a:rPr>
                        <a:t>Will provide a high capacity and scalable bi-directional 5G Narrow-Band IoT service</a:t>
                      </a:r>
                    </a:p>
                    <a:p>
                      <a:pPr marL="171450" indent="-171450">
                        <a:buFont typeface="Arial" panose="020B0604020202020204" pitchFamily="34" charset="0"/>
                        <a:buChar char="•"/>
                      </a:pPr>
                      <a:r>
                        <a:rPr lang="en-GB" sz="1100" b="0" i="0" kern="1200" dirty="0">
                          <a:solidFill>
                            <a:schemeClr val="dk1"/>
                          </a:solidFill>
                          <a:effectLst/>
                          <a:latin typeface="+mn-lt"/>
                        </a:rPr>
                        <a:t>Exploits ground-based beamforming technology to dynamically create coherent beams over individual users.</a:t>
                      </a:r>
                      <a:endParaRPr lang="en-GB" sz="1100" b="0" i="0" dirty="0">
                        <a:latin typeface="+mn-lt"/>
                      </a:endParaRPr>
                    </a:p>
                  </a:txBody>
                  <a:tcPr/>
                </a:tc>
                <a:tc>
                  <a:txBody>
                    <a:bodyPr/>
                    <a:lstStyle/>
                    <a:p>
                      <a:r>
                        <a:rPr lang="en-GB" sz="1100" b="0" dirty="0">
                          <a:latin typeface="+mn-lt"/>
                        </a:rPr>
                        <a:t>Space Application CATAPULT (P), Open Cosmos</a:t>
                      </a:r>
                      <a:endParaRPr lang="en-GB" sz="1100" b="0" i="0" dirty="0">
                        <a:latin typeface="+mn-lt"/>
                      </a:endParaRPr>
                    </a:p>
                  </a:txBody>
                  <a:tcPr/>
                </a:tc>
                <a:extLst>
                  <a:ext uri="{0D108BD9-81ED-4DB2-BD59-A6C34878D82A}">
                    <a16:rowId xmlns:a16="http://schemas.microsoft.com/office/drawing/2014/main" val="2216943532"/>
                  </a:ext>
                </a:extLst>
              </a:tr>
              <a:tr h="606588">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100" b="1" kern="1200">
                          <a:solidFill>
                            <a:schemeClr val="dk1"/>
                          </a:solidFill>
                          <a:effectLst/>
                          <a:latin typeface="+mn-lt"/>
                        </a:rPr>
                        <a:t>Radar Cluster for Earth Remote Sensing (</a:t>
                      </a:r>
                      <a:r>
                        <a:rPr lang="en-GB" sz="1100" b="1" kern="1200" err="1">
                          <a:solidFill>
                            <a:schemeClr val="dk1"/>
                          </a:solidFill>
                          <a:effectLst/>
                          <a:latin typeface="+mn-lt"/>
                        </a:rPr>
                        <a:t>RaCERS</a:t>
                      </a:r>
                      <a:r>
                        <a:rPr lang="en-GB" sz="1100" b="1" kern="1200">
                          <a:solidFill>
                            <a:schemeClr val="dk1"/>
                          </a:solidFill>
                          <a:effectLst/>
                          <a:latin typeface="+mn-lt"/>
                        </a:rPr>
                        <a:t>)</a:t>
                      </a:r>
                      <a:endParaRPr lang="en-GB" sz="1100" b="1" i="0">
                        <a:latin typeface="+mn-lt"/>
                      </a:endParaRPr>
                    </a:p>
                  </a:txBody>
                  <a:tcPr/>
                </a:tc>
                <a:tc>
                  <a:txBody>
                    <a:bodyPr/>
                    <a:lstStyle/>
                    <a:p>
                      <a:pPr marL="171450" indent="-171450">
                        <a:buFont typeface="Arial" panose="020B0604020202020204" pitchFamily="34" charset="0"/>
                        <a:buChar char="•"/>
                      </a:pPr>
                      <a:r>
                        <a:rPr lang="en-GB" sz="1100" b="0" kern="1200" dirty="0">
                          <a:solidFill>
                            <a:schemeClr val="dk1"/>
                          </a:solidFill>
                          <a:effectLst/>
                          <a:latin typeface="+mn-lt"/>
                        </a:rPr>
                        <a:t>Swarm of eight 16U radar satellites acting cooperatively in a controlled formation</a:t>
                      </a:r>
                    </a:p>
                    <a:p>
                      <a:pPr marL="171450" indent="-171450">
                        <a:buFont typeface="Arial" panose="020B0604020202020204" pitchFamily="34" charset="0"/>
                        <a:buChar char="•"/>
                      </a:pPr>
                      <a:r>
                        <a:rPr lang="en-GB" sz="1100" b="0" kern="1200" dirty="0">
                          <a:solidFill>
                            <a:schemeClr val="dk1"/>
                          </a:solidFill>
                          <a:effectLst/>
                          <a:latin typeface="+mn-lt"/>
                        </a:rPr>
                        <a:t>Concurrent altimetry, </a:t>
                      </a:r>
                      <a:r>
                        <a:rPr lang="en-GB" sz="1100" b="0" kern="1200" dirty="0" err="1">
                          <a:solidFill>
                            <a:schemeClr val="dk1"/>
                          </a:solidFill>
                          <a:effectLst/>
                          <a:latin typeface="+mn-lt"/>
                        </a:rPr>
                        <a:t>scatterometry</a:t>
                      </a:r>
                      <a:r>
                        <a:rPr lang="en-GB" sz="1100" b="0" kern="1200" dirty="0">
                          <a:solidFill>
                            <a:schemeClr val="dk1"/>
                          </a:solidFill>
                          <a:effectLst/>
                          <a:latin typeface="+mn-lt"/>
                        </a:rPr>
                        <a:t>, and synthetic aperture radar imaging.</a:t>
                      </a:r>
                      <a:endParaRPr lang="en-GB" sz="1100" b="0" i="0" dirty="0">
                        <a:latin typeface="+mn-lt"/>
                      </a:endParaRP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100" b="0" u="none" strike="noStrike" kern="1200" baseline="0" dirty="0" err="1">
                          <a:solidFill>
                            <a:schemeClr val="dk1"/>
                          </a:solidFill>
                          <a:latin typeface="+mn-lt"/>
                        </a:rPr>
                        <a:t>GeoOptics</a:t>
                      </a:r>
                      <a:r>
                        <a:rPr lang="en-GB" sz="1100" b="0" u="none" strike="noStrike" kern="1200" baseline="0" dirty="0">
                          <a:solidFill>
                            <a:schemeClr val="dk1"/>
                          </a:solidFill>
                          <a:latin typeface="+mn-lt"/>
                        </a:rPr>
                        <a:t> Switzerland (P), </a:t>
                      </a:r>
                      <a:r>
                        <a:rPr lang="en-GB" sz="1100" b="0" u="none" strike="noStrike" kern="1200" baseline="0" dirty="0" err="1">
                          <a:solidFill>
                            <a:schemeClr val="dk1"/>
                          </a:solidFill>
                          <a:latin typeface="+mn-lt"/>
                        </a:rPr>
                        <a:t>Tyvak</a:t>
                      </a:r>
                      <a:r>
                        <a:rPr lang="en-GB" sz="1100" b="0" u="none" strike="noStrike" kern="1200" baseline="0" dirty="0">
                          <a:solidFill>
                            <a:schemeClr val="dk1"/>
                          </a:solidFill>
                          <a:latin typeface="+mn-lt"/>
                        </a:rPr>
                        <a:t> International, University of Birmingham, CNIT, ETH Zurich.</a:t>
                      </a:r>
                      <a:endParaRPr lang="en-GB" sz="11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907226089"/>
                  </a:ext>
                </a:extLst>
              </a:tr>
              <a:tr h="777677">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100" b="1" kern="1200" err="1">
                          <a:solidFill>
                            <a:schemeClr val="dk1"/>
                          </a:solidFill>
                          <a:effectLst/>
                          <a:latin typeface="+mn-lt"/>
                        </a:rPr>
                        <a:t>HydroSwarm</a:t>
                      </a:r>
                      <a:endParaRPr lang="en-GB" sz="1100" b="1" i="0">
                        <a:latin typeface="+mn-lt"/>
                      </a:endParaRPr>
                    </a:p>
                  </a:txBody>
                  <a:tcPr/>
                </a:tc>
                <a:tc>
                  <a:txBody>
                    <a:bodyPr/>
                    <a:lstStyle/>
                    <a:p>
                      <a:pPr marL="171450" indent="-171450">
                        <a:buFont typeface="Arial" panose="020B0604020202020204" pitchFamily="34" charset="0"/>
                        <a:buChar char="•"/>
                      </a:pPr>
                      <a:r>
                        <a:rPr lang="en-GB" sz="1100" b="0" u="none" strike="noStrike" kern="1200" baseline="0" dirty="0">
                          <a:solidFill>
                            <a:schemeClr val="dk1"/>
                          </a:solidFill>
                          <a:latin typeface="+mn-lt"/>
                        </a:rPr>
                        <a:t>Increasing GNSS Reflectometry instantaneous coverage to address flood monitoring and soil moisture with a swarm of cooperative GNSS-R CubeSats</a:t>
                      </a:r>
                    </a:p>
                    <a:p>
                      <a:pPr marL="171450" indent="-171450">
                        <a:buFont typeface="Arial" panose="020B0604020202020204" pitchFamily="34" charset="0"/>
                        <a:buChar char="•"/>
                      </a:pPr>
                      <a:r>
                        <a:rPr lang="en-GB" sz="1100" b="0" u="none" strike="noStrike" kern="1200" baseline="0" dirty="0">
                          <a:solidFill>
                            <a:schemeClr val="dk1"/>
                          </a:solidFill>
                          <a:latin typeface="+mn-lt"/>
                        </a:rPr>
                        <a:t>Will demonstrate two different measurement techniques: individual coherent track mode and SAR mode</a:t>
                      </a:r>
                      <a:endParaRPr lang="en-GB" sz="1100" b="0" i="0" dirty="0">
                        <a:latin typeface="+mn-lt"/>
                      </a:endParaRPr>
                    </a:p>
                  </a:txBody>
                  <a:tcPr/>
                </a:tc>
                <a:tc>
                  <a:txBody>
                    <a:bodyPr/>
                    <a:lstStyle/>
                    <a:p>
                      <a:r>
                        <a:rPr lang="en-GB" sz="1100" b="0" u="none" strike="noStrike" kern="1200" baseline="0" dirty="0">
                          <a:solidFill>
                            <a:schemeClr val="dk1"/>
                          </a:solidFill>
                          <a:latin typeface="+mn-lt"/>
                        </a:rPr>
                        <a:t>Surrey Satellite Technology, ICE-CSI C/IEEC</a:t>
                      </a:r>
                      <a:endParaRPr lang="en-GB" sz="1100" b="0" i="0" dirty="0">
                        <a:latin typeface="+mn-lt"/>
                      </a:endParaRPr>
                    </a:p>
                  </a:txBody>
                  <a:tcPr/>
                </a:tc>
                <a:extLst>
                  <a:ext uri="{0D108BD9-81ED-4DB2-BD59-A6C34878D82A}">
                    <a16:rowId xmlns:a16="http://schemas.microsoft.com/office/drawing/2014/main" val="1868342330"/>
                  </a:ext>
                </a:extLst>
              </a:tr>
            </a:tbl>
          </a:graphicData>
        </a:graphic>
      </p:graphicFrame>
      <p:sp>
        <p:nvSpPr>
          <p:cNvPr id="3" name="AutoShape 2">
            <a:extLst>
              <a:ext uri="{FF2B5EF4-FFF2-40B4-BE49-F238E27FC236}">
                <a16:creationId xmlns:a16="http://schemas.microsoft.com/office/drawing/2014/main" id="{7DAF8F59-1E3F-6D00-47A7-F5B08E5B2B89}"/>
              </a:ext>
            </a:extLst>
          </p:cNvPr>
          <p:cNvSpPr>
            <a:spLocks noChangeAspect="1" noChangeArrowheads="1"/>
          </p:cNvSpPr>
          <p:nvPr/>
        </p:nvSpPr>
        <p:spPr bwMode="auto">
          <a:xfrm>
            <a:off x="5959475"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774A4834-DA1E-1043-B210-BE56117D3FB3}"/>
              </a:ext>
            </a:extLst>
          </p:cNvPr>
          <p:cNvPicPr>
            <a:picLocks noChangeAspect="1"/>
          </p:cNvPicPr>
          <p:nvPr/>
        </p:nvPicPr>
        <p:blipFill>
          <a:blip r:embed="rId3"/>
          <a:stretch>
            <a:fillRect/>
          </a:stretch>
        </p:blipFill>
        <p:spPr>
          <a:xfrm>
            <a:off x="157183" y="1143719"/>
            <a:ext cx="1363840" cy="766615"/>
          </a:xfrm>
          <a:prstGeom prst="rect">
            <a:avLst/>
          </a:prstGeom>
        </p:spPr>
      </p:pic>
      <p:pic>
        <p:nvPicPr>
          <p:cNvPr id="11" name="Picture 10">
            <a:extLst>
              <a:ext uri="{FF2B5EF4-FFF2-40B4-BE49-F238E27FC236}">
                <a16:creationId xmlns:a16="http://schemas.microsoft.com/office/drawing/2014/main" id="{81AB3012-428C-6F16-3EA9-59E2C9FD688F}"/>
              </a:ext>
            </a:extLst>
          </p:cNvPr>
          <p:cNvPicPr>
            <a:picLocks noChangeAspect="1"/>
          </p:cNvPicPr>
          <p:nvPr/>
        </p:nvPicPr>
        <p:blipFill>
          <a:blip r:embed="rId4"/>
          <a:stretch>
            <a:fillRect/>
          </a:stretch>
        </p:blipFill>
        <p:spPr>
          <a:xfrm>
            <a:off x="837546" y="1788132"/>
            <a:ext cx="1361836" cy="766800"/>
          </a:xfrm>
          <a:prstGeom prst="rect">
            <a:avLst/>
          </a:prstGeom>
        </p:spPr>
      </p:pic>
      <p:pic>
        <p:nvPicPr>
          <p:cNvPr id="13" name="Picture 12">
            <a:extLst>
              <a:ext uri="{FF2B5EF4-FFF2-40B4-BE49-F238E27FC236}">
                <a16:creationId xmlns:a16="http://schemas.microsoft.com/office/drawing/2014/main" id="{BE618325-1B88-6B04-A62C-9D27166E3BEC}"/>
              </a:ext>
            </a:extLst>
          </p:cNvPr>
          <p:cNvPicPr>
            <a:picLocks noChangeAspect="1"/>
          </p:cNvPicPr>
          <p:nvPr/>
        </p:nvPicPr>
        <p:blipFill>
          <a:blip r:embed="rId5"/>
          <a:stretch>
            <a:fillRect/>
          </a:stretch>
        </p:blipFill>
        <p:spPr>
          <a:xfrm>
            <a:off x="151522" y="2590636"/>
            <a:ext cx="1375162" cy="766800"/>
          </a:xfrm>
          <a:prstGeom prst="rect">
            <a:avLst/>
          </a:prstGeom>
        </p:spPr>
      </p:pic>
      <p:pic>
        <p:nvPicPr>
          <p:cNvPr id="15" name="Picture 14">
            <a:extLst>
              <a:ext uri="{FF2B5EF4-FFF2-40B4-BE49-F238E27FC236}">
                <a16:creationId xmlns:a16="http://schemas.microsoft.com/office/drawing/2014/main" id="{3A42076A-B698-BCFD-8EEB-25617128D9CA}"/>
              </a:ext>
            </a:extLst>
          </p:cNvPr>
          <p:cNvPicPr>
            <a:picLocks noChangeAspect="1"/>
          </p:cNvPicPr>
          <p:nvPr/>
        </p:nvPicPr>
        <p:blipFill>
          <a:blip r:embed="rId6"/>
          <a:stretch>
            <a:fillRect/>
          </a:stretch>
        </p:blipFill>
        <p:spPr>
          <a:xfrm>
            <a:off x="834578" y="3393140"/>
            <a:ext cx="1367773" cy="766800"/>
          </a:xfrm>
          <a:prstGeom prst="rect">
            <a:avLst/>
          </a:prstGeom>
        </p:spPr>
      </p:pic>
      <p:pic>
        <p:nvPicPr>
          <p:cNvPr id="18" name="Picture 17">
            <a:extLst>
              <a:ext uri="{FF2B5EF4-FFF2-40B4-BE49-F238E27FC236}">
                <a16:creationId xmlns:a16="http://schemas.microsoft.com/office/drawing/2014/main" id="{0CAECE71-4DD7-EFB8-5202-1FAD889FE5C7}"/>
              </a:ext>
            </a:extLst>
          </p:cNvPr>
          <p:cNvPicPr>
            <a:picLocks noChangeAspect="1"/>
          </p:cNvPicPr>
          <p:nvPr/>
        </p:nvPicPr>
        <p:blipFill>
          <a:blip r:embed="rId7"/>
          <a:stretch>
            <a:fillRect/>
          </a:stretch>
        </p:blipFill>
        <p:spPr>
          <a:xfrm>
            <a:off x="159187" y="4152755"/>
            <a:ext cx="1359832" cy="766800"/>
          </a:xfrm>
          <a:prstGeom prst="rect">
            <a:avLst/>
          </a:prstGeom>
        </p:spPr>
      </p:pic>
      <p:pic>
        <p:nvPicPr>
          <p:cNvPr id="23" name="Picture 22">
            <a:extLst>
              <a:ext uri="{FF2B5EF4-FFF2-40B4-BE49-F238E27FC236}">
                <a16:creationId xmlns:a16="http://schemas.microsoft.com/office/drawing/2014/main" id="{60E2F72D-1675-9252-BE0C-545B48372BF1}"/>
              </a:ext>
            </a:extLst>
          </p:cNvPr>
          <p:cNvPicPr>
            <a:picLocks noChangeAspect="1"/>
          </p:cNvPicPr>
          <p:nvPr/>
        </p:nvPicPr>
        <p:blipFill>
          <a:blip r:embed="rId8"/>
          <a:stretch>
            <a:fillRect/>
          </a:stretch>
        </p:blipFill>
        <p:spPr>
          <a:xfrm>
            <a:off x="-4870738" y="10162103"/>
            <a:ext cx="4617188" cy="2592943"/>
          </a:xfrm>
          <a:prstGeom prst="rect">
            <a:avLst/>
          </a:prstGeom>
        </p:spPr>
      </p:pic>
      <p:pic>
        <p:nvPicPr>
          <p:cNvPr id="25" name="Picture 24">
            <a:extLst>
              <a:ext uri="{FF2B5EF4-FFF2-40B4-BE49-F238E27FC236}">
                <a16:creationId xmlns:a16="http://schemas.microsoft.com/office/drawing/2014/main" id="{08A83EA7-D044-48E0-19DC-5CB1405769AF}"/>
              </a:ext>
            </a:extLst>
          </p:cNvPr>
          <p:cNvPicPr>
            <a:picLocks noChangeAspect="1"/>
          </p:cNvPicPr>
          <p:nvPr/>
        </p:nvPicPr>
        <p:blipFill>
          <a:blip r:embed="rId9"/>
          <a:stretch>
            <a:fillRect/>
          </a:stretch>
        </p:blipFill>
        <p:spPr>
          <a:xfrm>
            <a:off x="-5684670" y="11314741"/>
            <a:ext cx="4085129" cy="2431458"/>
          </a:xfrm>
          <a:prstGeom prst="rect">
            <a:avLst/>
          </a:prstGeom>
        </p:spPr>
      </p:pic>
      <p:pic>
        <p:nvPicPr>
          <p:cNvPr id="28" name="Picture 27">
            <a:extLst>
              <a:ext uri="{FF2B5EF4-FFF2-40B4-BE49-F238E27FC236}">
                <a16:creationId xmlns:a16="http://schemas.microsoft.com/office/drawing/2014/main" id="{928FDC23-4BD1-AB42-2195-E3A62DB54FC5}"/>
              </a:ext>
            </a:extLst>
          </p:cNvPr>
          <p:cNvPicPr>
            <a:picLocks noChangeAspect="1"/>
          </p:cNvPicPr>
          <p:nvPr/>
        </p:nvPicPr>
        <p:blipFill>
          <a:blip r:embed="rId10"/>
          <a:stretch>
            <a:fillRect/>
          </a:stretch>
        </p:blipFill>
        <p:spPr>
          <a:xfrm>
            <a:off x="835941" y="4931621"/>
            <a:ext cx="1365046" cy="766800"/>
          </a:xfrm>
          <a:prstGeom prst="rect">
            <a:avLst/>
          </a:prstGeom>
        </p:spPr>
      </p:pic>
      <p:pic>
        <p:nvPicPr>
          <p:cNvPr id="32" name="Picture 31">
            <a:extLst>
              <a:ext uri="{FF2B5EF4-FFF2-40B4-BE49-F238E27FC236}">
                <a16:creationId xmlns:a16="http://schemas.microsoft.com/office/drawing/2014/main" id="{C14D7AEA-BF8A-11C5-F228-AA20099CCF4A}"/>
              </a:ext>
            </a:extLst>
          </p:cNvPr>
          <p:cNvPicPr>
            <a:picLocks noChangeAspect="1"/>
          </p:cNvPicPr>
          <p:nvPr/>
        </p:nvPicPr>
        <p:blipFill>
          <a:blip r:embed="rId11"/>
          <a:stretch>
            <a:fillRect/>
          </a:stretch>
        </p:blipFill>
        <p:spPr>
          <a:xfrm>
            <a:off x="187574" y="5661588"/>
            <a:ext cx="1303059" cy="766800"/>
          </a:xfrm>
          <a:prstGeom prst="rect">
            <a:avLst/>
          </a:prstGeom>
        </p:spPr>
      </p:pic>
      <p:sp>
        <p:nvSpPr>
          <p:cNvPr id="5" name="Rectangle 4">
            <a:extLst>
              <a:ext uri="{FF2B5EF4-FFF2-40B4-BE49-F238E27FC236}">
                <a16:creationId xmlns:a16="http://schemas.microsoft.com/office/drawing/2014/main" id="{28698709-6D73-C05A-F737-6F34940E369E}"/>
              </a:ext>
            </a:extLst>
          </p:cNvPr>
          <p:cNvSpPr/>
          <p:nvPr/>
        </p:nvSpPr>
        <p:spPr>
          <a:xfrm>
            <a:off x="2389162" y="1856721"/>
            <a:ext cx="9630452" cy="642174"/>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8409FD6-E03E-092F-54FB-92628395AD42}"/>
              </a:ext>
            </a:extLst>
          </p:cNvPr>
          <p:cNvSpPr/>
          <p:nvPr/>
        </p:nvSpPr>
        <p:spPr>
          <a:xfrm>
            <a:off x="2389162" y="2498894"/>
            <a:ext cx="9630452" cy="93010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D5A91E5-4440-A6E5-2F5C-2F812AC0E09E}"/>
              </a:ext>
            </a:extLst>
          </p:cNvPr>
          <p:cNvSpPr/>
          <p:nvPr/>
        </p:nvSpPr>
        <p:spPr>
          <a:xfrm>
            <a:off x="2389162" y="4993934"/>
            <a:ext cx="9630452" cy="642174"/>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0E488FF-AD29-4A59-A915-F283077A8D79}"/>
              </a:ext>
            </a:extLst>
          </p:cNvPr>
          <p:cNvSpPr/>
          <p:nvPr/>
        </p:nvSpPr>
        <p:spPr>
          <a:xfrm>
            <a:off x="2387798" y="5636108"/>
            <a:ext cx="9630452" cy="7668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1028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26"/>
          <p:cNvSpPr txBox="1">
            <a:spLocks noGrp="1"/>
          </p:cNvSpPr>
          <p:nvPr>
            <p:ph type="title"/>
          </p:nvPr>
        </p:nvSpPr>
        <p:spPr>
          <a:prstGeom prst="rect">
            <a:avLst/>
          </a:prstGeom>
        </p:spPr>
        <p:txBody>
          <a:bodyPr vert="horz" wrap="square" lIns="0" tIns="188251" rIns="0" bIns="0" numCol="1" rtlCol="0" anchor="ctr" anchorCtr="0" compatLnSpc="1">
            <a:prstTxWarp prst="textNoShape">
              <a:avLst/>
            </a:prstTxWarp>
            <a:spAutoFit/>
          </a:bodyPr>
          <a:lstStyle/>
          <a:p>
            <a:pPr marL="15240"/>
            <a:r>
              <a:rPr kern="1200" dirty="0">
                <a:latin typeface="Verdana" pitchFamily="34" charset="0"/>
                <a:ea typeface="ＭＳ Ｐゴシック"/>
              </a:rPr>
              <a:t>GSTP Element Structure</a:t>
            </a:r>
          </a:p>
        </p:txBody>
      </p:sp>
      <p:grpSp>
        <p:nvGrpSpPr>
          <p:cNvPr id="2" name="Group 1"/>
          <p:cNvGrpSpPr/>
          <p:nvPr/>
        </p:nvGrpSpPr>
        <p:grpSpPr>
          <a:xfrm>
            <a:off x="626269" y="1005240"/>
            <a:ext cx="10942320" cy="4546397"/>
            <a:chOff x="609600" y="1005239"/>
            <a:chExt cx="10942320" cy="4546397"/>
          </a:xfrm>
        </p:grpSpPr>
        <p:sp>
          <p:nvSpPr>
            <p:cNvPr id="27" name="object 27"/>
            <p:cNvSpPr/>
            <p:nvPr/>
          </p:nvSpPr>
          <p:spPr>
            <a:xfrm>
              <a:off x="728473" y="1005239"/>
              <a:ext cx="3551528" cy="4546396"/>
            </a:xfrm>
            <a:prstGeom prst="rect">
              <a:avLst/>
            </a:prstGeom>
            <a:blipFill>
              <a:blip r:embed="rId3" cstate="print"/>
              <a:stretch>
                <a:fillRect/>
              </a:stretch>
            </a:blipFill>
          </p:spPr>
          <p:txBody>
            <a:bodyPr wrap="square" lIns="0" tIns="0" rIns="0" bIns="0" rtlCol="0"/>
            <a:lstStyle/>
            <a:p>
              <a:endParaRPr/>
            </a:p>
          </p:txBody>
        </p:sp>
        <p:sp>
          <p:nvSpPr>
            <p:cNvPr id="28" name="object 28"/>
            <p:cNvSpPr/>
            <p:nvPr/>
          </p:nvSpPr>
          <p:spPr>
            <a:xfrm>
              <a:off x="775533" y="1024472"/>
              <a:ext cx="3457195" cy="4452365"/>
            </a:xfrm>
            <a:custGeom>
              <a:avLst/>
              <a:gdLst/>
              <a:ahLst/>
              <a:cxnLst/>
              <a:rect l="l" t="t" r="r" b="b"/>
              <a:pathLst>
                <a:path w="2880995" h="3710304">
                  <a:moveTo>
                    <a:pt x="0" y="0"/>
                  </a:moveTo>
                  <a:lnTo>
                    <a:pt x="2880702" y="0"/>
                  </a:lnTo>
                  <a:lnTo>
                    <a:pt x="2880702" y="3709885"/>
                  </a:lnTo>
                  <a:lnTo>
                    <a:pt x="0" y="3709885"/>
                  </a:lnTo>
                  <a:lnTo>
                    <a:pt x="0" y="0"/>
                  </a:lnTo>
                  <a:close/>
                </a:path>
              </a:pathLst>
            </a:custGeom>
            <a:solidFill>
              <a:srgbClr val="EEF4FB"/>
            </a:solidFill>
          </p:spPr>
          <p:txBody>
            <a:bodyPr wrap="square" lIns="0" tIns="0" rIns="0" bIns="0" rtlCol="0"/>
            <a:lstStyle/>
            <a:p>
              <a:endParaRPr/>
            </a:p>
          </p:txBody>
        </p:sp>
        <p:sp>
          <p:nvSpPr>
            <p:cNvPr id="29" name="object 29"/>
            <p:cNvSpPr/>
            <p:nvPr/>
          </p:nvSpPr>
          <p:spPr>
            <a:xfrm>
              <a:off x="4322063" y="1005239"/>
              <a:ext cx="3595420" cy="4546396"/>
            </a:xfrm>
            <a:prstGeom prst="rect">
              <a:avLst/>
            </a:prstGeom>
            <a:blipFill>
              <a:blip r:embed="rId4" cstate="print"/>
              <a:stretch>
                <a:fillRect/>
              </a:stretch>
            </a:blipFill>
          </p:spPr>
          <p:txBody>
            <a:bodyPr wrap="square" lIns="0" tIns="0" rIns="0" bIns="0" rtlCol="0"/>
            <a:lstStyle/>
            <a:p>
              <a:endParaRPr/>
            </a:p>
          </p:txBody>
        </p:sp>
        <p:sp>
          <p:nvSpPr>
            <p:cNvPr id="30" name="object 30"/>
            <p:cNvSpPr/>
            <p:nvPr/>
          </p:nvSpPr>
          <p:spPr>
            <a:xfrm>
              <a:off x="4369354" y="1024472"/>
              <a:ext cx="3501391" cy="4452365"/>
            </a:xfrm>
            <a:custGeom>
              <a:avLst/>
              <a:gdLst/>
              <a:ahLst/>
              <a:cxnLst/>
              <a:rect l="l" t="t" r="r" b="b"/>
              <a:pathLst>
                <a:path w="2917825" h="3710304">
                  <a:moveTo>
                    <a:pt x="0" y="0"/>
                  </a:moveTo>
                  <a:lnTo>
                    <a:pt x="2917748" y="0"/>
                  </a:lnTo>
                  <a:lnTo>
                    <a:pt x="2917748" y="3709885"/>
                  </a:lnTo>
                  <a:lnTo>
                    <a:pt x="0" y="3709885"/>
                  </a:lnTo>
                  <a:lnTo>
                    <a:pt x="0" y="0"/>
                  </a:lnTo>
                  <a:close/>
                </a:path>
              </a:pathLst>
            </a:custGeom>
            <a:solidFill>
              <a:srgbClr val="FDEEC7"/>
            </a:solidFill>
          </p:spPr>
          <p:txBody>
            <a:bodyPr wrap="square" lIns="0" tIns="0" rIns="0" bIns="0" rtlCol="0"/>
            <a:lstStyle/>
            <a:p>
              <a:endParaRPr/>
            </a:p>
          </p:txBody>
        </p:sp>
        <p:sp>
          <p:nvSpPr>
            <p:cNvPr id="31" name="object 31"/>
            <p:cNvSpPr/>
            <p:nvPr/>
          </p:nvSpPr>
          <p:spPr>
            <a:xfrm>
              <a:off x="7943088" y="1021700"/>
              <a:ext cx="3531397" cy="4529936"/>
            </a:xfrm>
            <a:prstGeom prst="rect">
              <a:avLst/>
            </a:prstGeom>
            <a:blipFill>
              <a:blip r:embed="rId5" cstate="print"/>
              <a:stretch>
                <a:fillRect/>
              </a:stretch>
            </a:blipFill>
          </p:spPr>
          <p:txBody>
            <a:bodyPr wrap="square" lIns="0" tIns="0" rIns="0" bIns="0" rtlCol="0"/>
            <a:lstStyle/>
            <a:p>
              <a:endParaRPr/>
            </a:p>
          </p:txBody>
        </p:sp>
        <p:sp>
          <p:nvSpPr>
            <p:cNvPr id="32" name="object 32"/>
            <p:cNvSpPr/>
            <p:nvPr/>
          </p:nvSpPr>
          <p:spPr>
            <a:xfrm>
              <a:off x="7990683" y="1054939"/>
              <a:ext cx="3437383" cy="4434840"/>
            </a:xfrm>
            <a:custGeom>
              <a:avLst/>
              <a:gdLst/>
              <a:ahLst/>
              <a:cxnLst/>
              <a:rect l="l" t="t" r="r" b="b"/>
              <a:pathLst>
                <a:path w="2864484" h="3695700">
                  <a:moveTo>
                    <a:pt x="0" y="0"/>
                  </a:moveTo>
                  <a:lnTo>
                    <a:pt x="2864269" y="0"/>
                  </a:lnTo>
                  <a:lnTo>
                    <a:pt x="2864269" y="3695661"/>
                  </a:lnTo>
                  <a:lnTo>
                    <a:pt x="0" y="3695661"/>
                  </a:lnTo>
                  <a:lnTo>
                    <a:pt x="0" y="0"/>
                  </a:lnTo>
                  <a:close/>
                </a:path>
              </a:pathLst>
            </a:custGeom>
            <a:solidFill>
              <a:srgbClr val="FFFFD1"/>
            </a:solidFill>
          </p:spPr>
          <p:txBody>
            <a:bodyPr wrap="square" lIns="0" tIns="0" rIns="0" bIns="0" rtlCol="0"/>
            <a:lstStyle/>
            <a:p>
              <a:endParaRPr/>
            </a:p>
          </p:txBody>
        </p:sp>
        <p:sp>
          <p:nvSpPr>
            <p:cNvPr id="33" name="object 33"/>
            <p:cNvSpPr/>
            <p:nvPr/>
          </p:nvSpPr>
          <p:spPr>
            <a:xfrm>
              <a:off x="609600" y="1590188"/>
              <a:ext cx="10942320" cy="0"/>
            </a:xfrm>
            <a:custGeom>
              <a:avLst/>
              <a:gdLst/>
              <a:ahLst/>
              <a:cxnLst/>
              <a:rect l="l" t="t" r="r" b="b"/>
              <a:pathLst>
                <a:path w="9118600">
                  <a:moveTo>
                    <a:pt x="0" y="0"/>
                  </a:moveTo>
                  <a:lnTo>
                    <a:pt x="9118600" y="0"/>
                  </a:lnTo>
                </a:path>
              </a:pathLst>
            </a:custGeom>
            <a:ln w="25400">
              <a:solidFill>
                <a:srgbClr val="FFFFFF"/>
              </a:solidFill>
            </a:ln>
          </p:spPr>
          <p:txBody>
            <a:bodyPr wrap="square" lIns="0" tIns="0" rIns="0" bIns="0" rtlCol="0"/>
            <a:lstStyle/>
            <a:p>
              <a:endParaRPr/>
            </a:p>
          </p:txBody>
        </p:sp>
        <p:sp>
          <p:nvSpPr>
            <p:cNvPr id="34" name="object 34"/>
            <p:cNvSpPr txBox="1"/>
            <p:nvPr/>
          </p:nvSpPr>
          <p:spPr>
            <a:xfrm>
              <a:off x="1716022" y="1202933"/>
              <a:ext cx="1580388" cy="332399"/>
            </a:xfrm>
            <a:prstGeom prst="rect">
              <a:avLst/>
            </a:prstGeom>
          </p:spPr>
          <p:txBody>
            <a:bodyPr vert="horz" wrap="square" lIns="0" tIns="0" rIns="0" bIns="0" rtlCol="0">
              <a:spAutoFit/>
            </a:bodyPr>
            <a:lstStyle/>
            <a:p>
              <a:pPr marL="15240"/>
              <a:r>
                <a:rPr sz="2160" dirty="0">
                  <a:solidFill>
                    <a:srgbClr val="0098DB"/>
                  </a:solidFill>
                  <a:latin typeface="Verdana"/>
                  <a:cs typeface="Verdana"/>
                </a:rPr>
                <a:t>E</a:t>
              </a:r>
              <a:r>
                <a:rPr sz="2160" spc="-12" dirty="0">
                  <a:solidFill>
                    <a:srgbClr val="0098DB"/>
                  </a:solidFill>
                  <a:latin typeface="Verdana"/>
                  <a:cs typeface="Verdana"/>
                </a:rPr>
                <a:t>L</a:t>
              </a:r>
              <a:r>
                <a:rPr sz="2160" dirty="0">
                  <a:solidFill>
                    <a:srgbClr val="0098DB"/>
                  </a:solidFill>
                  <a:latin typeface="Verdana"/>
                  <a:cs typeface="Verdana"/>
                </a:rPr>
                <a:t>E</a:t>
              </a:r>
              <a:r>
                <a:rPr sz="2160" spc="-12" dirty="0">
                  <a:solidFill>
                    <a:srgbClr val="0098DB"/>
                  </a:solidFill>
                  <a:latin typeface="Verdana"/>
                  <a:cs typeface="Verdana"/>
                </a:rPr>
                <a:t>M</a:t>
              </a:r>
              <a:r>
                <a:rPr sz="2160" dirty="0">
                  <a:solidFill>
                    <a:srgbClr val="0098DB"/>
                  </a:solidFill>
                  <a:latin typeface="Verdana"/>
                  <a:cs typeface="Verdana"/>
                </a:rPr>
                <a:t>E</a:t>
              </a:r>
              <a:r>
                <a:rPr sz="2160" spc="-7" dirty="0">
                  <a:solidFill>
                    <a:srgbClr val="0098DB"/>
                  </a:solidFill>
                  <a:latin typeface="Verdana"/>
                  <a:cs typeface="Verdana"/>
                </a:rPr>
                <a:t>N</a:t>
              </a:r>
              <a:r>
                <a:rPr sz="2160" dirty="0">
                  <a:solidFill>
                    <a:srgbClr val="0098DB"/>
                  </a:solidFill>
                  <a:latin typeface="Verdana"/>
                  <a:cs typeface="Verdana"/>
                </a:rPr>
                <a:t>T</a:t>
              </a:r>
              <a:r>
                <a:rPr sz="2160" spc="7" dirty="0">
                  <a:solidFill>
                    <a:srgbClr val="0098DB"/>
                  </a:solidFill>
                  <a:latin typeface="Verdana"/>
                  <a:cs typeface="Verdana"/>
                </a:rPr>
                <a:t> </a:t>
              </a:r>
              <a:r>
                <a:rPr sz="2160" dirty="0">
                  <a:solidFill>
                    <a:srgbClr val="0098DB"/>
                  </a:solidFill>
                  <a:latin typeface="Verdana"/>
                  <a:cs typeface="Verdana"/>
                </a:rPr>
                <a:t>1</a:t>
              </a:r>
              <a:endParaRPr sz="2160">
                <a:latin typeface="Verdana"/>
                <a:cs typeface="Verdana"/>
              </a:endParaRPr>
            </a:p>
          </p:txBody>
        </p:sp>
        <p:sp>
          <p:nvSpPr>
            <p:cNvPr id="35" name="object 35"/>
            <p:cNvSpPr txBox="1"/>
            <p:nvPr/>
          </p:nvSpPr>
          <p:spPr>
            <a:xfrm>
              <a:off x="5373531" y="1202933"/>
              <a:ext cx="1580388" cy="332399"/>
            </a:xfrm>
            <a:prstGeom prst="rect">
              <a:avLst/>
            </a:prstGeom>
          </p:spPr>
          <p:txBody>
            <a:bodyPr vert="horz" wrap="square" lIns="0" tIns="0" rIns="0" bIns="0" rtlCol="0">
              <a:spAutoFit/>
            </a:bodyPr>
            <a:lstStyle/>
            <a:p>
              <a:pPr marL="15240"/>
              <a:r>
                <a:rPr sz="2160" dirty="0">
                  <a:solidFill>
                    <a:srgbClr val="0098DB"/>
                  </a:solidFill>
                  <a:latin typeface="Verdana"/>
                  <a:cs typeface="Verdana"/>
                </a:rPr>
                <a:t>E</a:t>
              </a:r>
              <a:r>
                <a:rPr sz="2160" spc="-12" dirty="0">
                  <a:solidFill>
                    <a:srgbClr val="0098DB"/>
                  </a:solidFill>
                  <a:latin typeface="Verdana"/>
                  <a:cs typeface="Verdana"/>
                </a:rPr>
                <a:t>L</a:t>
              </a:r>
              <a:r>
                <a:rPr sz="2160" dirty="0">
                  <a:solidFill>
                    <a:srgbClr val="0098DB"/>
                  </a:solidFill>
                  <a:latin typeface="Verdana"/>
                  <a:cs typeface="Verdana"/>
                </a:rPr>
                <a:t>E</a:t>
              </a:r>
              <a:r>
                <a:rPr sz="2160" spc="-12" dirty="0">
                  <a:solidFill>
                    <a:srgbClr val="0098DB"/>
                  </a:solidFill>
                  <a:latin typeface="Verdana"/>
                  <a:cs typeface="Verdana"/>
                </a:rPr>
                <a:t>M</a:t>
              </a:r>
              <a:r>
                <a:rPr sz="2160" dirty="0">
                  <a:solidFill>
                    <a:srgbClr val="0098DB"/>
                  </a:solidFill>
                  <a:latin typeface="Verdana"/>
                  <a:cs typeface="Verdana"/>
                </a:rPr>
                <a:t>E</a:t>
              </a:r>
              <a:r>
                <a:rPr sz="2160" spc="-7" dirty="0">
                  <a:solidFill>
                    <a:srgbClr val="0098DB"/>
                  </a:solidFill>
                  <a:latin typeface="Verdana"/>
                  <a:cs typeface="Verdana"/>
                </a:rPr>
                <a:t>N</a:t>
              </a:r>
              <a:r>
                <a:rPr sz="2160" dirty="0">
                  <a:solidFill>
                    <a:srgbClr val="0098DB"/>
                  </a:solidFill>
                  <a:latin typeface="Verdana"/>
                  <a:cs typeface="Verdana"/>
                </a:rPr>
                <a:t>T</a:t>
              </a:r>
              <a:r>
                <a:rPr sz="2160" spc="7" dirty="0">
                  <a:solidFill>
                    <a:srgbClr val="0098DB"/>
                  </a:solidFill>
                  <a:latin typeface="Verdana"/>
                  <a:cs typeface="Verdana"/>
                </a:rPr>
                <a:t> </a:t>
              </a:r>
              <a:r>
                <a:rPr sz="2160" dirty="0">
                  <a:solidFill>
                    <a:srgbClr val="0098DB"/>
                  </a:solidFill>
                  <a:latin typeface="Verdana"/>
                  <a:cs typeface="Verdana"/>
                </a:rPr>
                <a:t>2</a:t>
              </a:r>
              <a:endParaRPr sz="2160">
                <a:latin typeface="Verdana"/>
                <a:cs typeface="Verdana"/>
              </a:endParaRPr>
            </a:p>
          </p:txBody>
        </p:sp>
        <p:sp>
          <p:nvSpPr>
            <p:cNvPr id="36" name="object 36"/>
            <p:cNvSpPr txBox="1"/>
            <p:nvPr/>
          </p:nvSpPr>
          <p:spPr>
            <a:xfrm>
              <a:off x="8878793" y="1202933"/>
              <a:ext cx="1580388" cy="332399"/>
            </a:xfrm>
            <a:prstGeom prst="rect">
              <a:avLst/>
            </a:prstGeom>
          </p:spPr>
          <p:txBody>
            <a:bodyPr vert="horz" wrap="square" lIns="0" tIns="0" rIns="0" bIns="0" rtlCol="0">
              <a:spAutoFit/>
            </a:bodyPr>
            <a:lstStyle/>
            <a:p>
              <a:pPr marL="15240"/>
              <a:r>
                <a:rPr sz="2160" dirty="0">
                  <a:solidFill>
                    <a:srgbClr val="0098DB"/>
                  </a:solidFill>
                  <a:latin typeface="Verdana"/>
                  <a:cs typeface="Verdana"/>
                </a:rPr>
                <a:t>E</a:t>
              </a:r>
              <a:r>
                <a:rPr sz="2160" spc="-12" dirty="0">
                  <a:solidFill>
                    <a:srgbClr val="0098DB"/>
                  </a:solidFill>
                  <a:latin typeface="Verdana"/>
                  <a:cs typeface="Verdana"/>
                </a:rPr>
                <a:t>L</a:t>
              </a:r>
              <a:r>
                <a:rPr sz="2160" dirty="0">
                  <a:solidFill>
                    <a:srgbClr val="0098DB"/>
                  </a:solidFill>
                  <a:latin typeface="Verdana"/>
                  <a:cs typeface="Verdana"/>
                </a:rPr>
                <a:t>E</a:t>
              </a:r>
              <a:r>
                <a:rPr sz="2160" spc="-12" dirty="0">
                  <a:solidFill>
                    <a:srgbClr val="0098DB"/>
                  </a:solidFill>
                  <a:latin typeface="Verdana"/>
                  <a:cs typeface="Verdana"/>
                </a:rPr>
                <a:t>M</a:t>
              </a:r>
              <a:r>
                <a:rPr sz="2160" dirty="0">
                  <a:solidFill>
                    <a:srgbClr val="0098DB"/>
                  </a:solidFill>
                  <a:latin typeface="Verdana"/>
                  <a:cs typeface="Verdana"/>
                </a:rPr>
                <a:t>E</a:t>
              </a:r>
              <a:r>
                <a:rPr sz="2160" spc="-7" dirty="0">
                  <a:solidFill>
                    <a:srgbClr val="0098DB"/>
                  </a:solidFill>
                  <a:latin typeface="Verdana"/>
                  <a:cs typeface="Verdana"/>
                </a:rPr>
                <a:t>N</a:t>
              </a:r>
              <a:r>
                <a:rPr sz="2160" dirty="0">
                  <a:solidFill>
                    <a:srgbClr val="0098DB"/>
                  </a:solidFill>
                  <a:latin typeface="Verdana"/>
                  <a:cs typeface="Verdana"/>
                </a:rPr>
                <a:t>T</a:t>
              </a:r>
              <a:r>
                <a:rPr sz="2160" spc="7" dirty="0">
                  <a:solidFill>
                    <a:srgbClr val="0098DB"/>
                  </a:solidFill>
                  <a:latin typeface="Verdana"/>
                  <a:cs typeface="Verdana"/>
                </a:rPr>
                <a:t> </a:t>
              </a:r>
              <a:r>
                <a:rPr sz="2160" dirty="0">
                  <a:solidFill>
                    <a:srgbClr val="0098DB"/>
                  </a:solidFill>
                  <a:latin typeface="Verdana"/>
                  <a:cs typeface="Verdana"/>
                </a:rPr>
                <a:t>3</a:t>
              </a:r>
              <a:endParaRPr sz="2160">
                <a:latin typeface="Verdana"/>
                <a:cs typeface="Verdana"/>
              </a:endParaRPr>
            </a:p>
          </p:txBody>
        </p:sp>
        <p:sp>
          <p:nvSpPr>
            <p:cNvPr id="37" name="object 37"/>
            <p:cNvSpPr txBox="1"/>
            <p:nvPr/>
          </p:nvSpPr>
          <p:spPr>
            <a:xfrm>
              <a:off x="905346" y="1802109"/>
              <a:ext cx="3244596" cy="862287"/>
            </a:xfrm>
            <a:prstGeom prst="rect">
              <a:avLst/>
            </a:prstGeom>
          </p:spPr>
          <p:txBody>
            <a:bodyPr vert="horz" wrap="square" lIns="0" tIns="0" rIns="0" bIns="0" rtlCol="0">
              <a:spAutoFit/>
            </a:bodyPr>
            <a:lstStyle/>
            <a:p>
              <a:pPr marR="32766" algn="ctr"/>
              <a:r>
                <a:rPr sz="1680" b="1" spc="-7" dirty="0">
                  <a:solidFill>
                    <a:srgbClr val="00549F"/>
                  </a:solidFill>
                  <a:latin typeface="Verdana"/>
                  <a:cs typeface="Verdana"/>
                </a:rPr>
                <a:t>D</a:t>
              </a:r>
              <a:r>
                <a:rPr sz="1680" b="1" dirty="0">
                  <a:solidFill>
                    <a:srgbClr val="00549F"/>
                  </a:solidFill>
                  <a:latin typeface="Verdana"/>
                  <a:cs typeface="Verdana"/>
                </a:rPr>
                <a:t>evel</a:t>
              </a:r>
              <a:r>
                <a:rPr sz="1680" b="1" spc="-7" dirty="0">
                  <a:solidFill>
                    <a:srgbClr val="00549F"/>
                  </a:solidFill>
                  <a:latin typeface="Verdana"/>
                  <a:cs typeface="Verdana"/>
                </a:rPr>
                <a:t>o</a:t>
              </a:r>
              <a:r>
                <a:rPr sz="1680" b="1" dirty="0">
                  <a:solidFill>
                    <a:srgbClr val="00549F"/>
                  </a:solidFill>
                  <a:latin typeface="Verdana"/>
                  <a:cs typeface="Verdana"/>
                </a:rPr>
                <a:t>p</a:t>
              </a:r>
              <a:endParaRPr sz="1680" dirty="0">
                <a:latin typeface="Verdana"/>
                <a:cs typeface="Verdana"/>
              </a:endParaRPr>
            </a:p>
            <a:p>
              <a:pPr marL="15240" marR="6096" indent="-763" algn="ctr">
                <a:spcBef>
                  <a:spcPts val="108"/>
                </a:spcBef>
              </a:pPr>
              <a:r>
                <a:rPr sz="1920" spc="-31" dirty="0">
                  <a:latin typeface="Verdana"/>
                  <a:cs typeface="Verdana"/>
                </a:rPr>
                <a:t>D</a:t>
              </a:r>
              <a:r>
                <a:rPr sz="1920" spc="-19" dirty="0">
                  <a:latin typeface="Verdana"/>
                  <a:cs typeface="Verdana"/>
                </a:rPr>
                <a:t>e</a:t>
              </a:r>
              <a:r>
                <a:rPr sz="1920" spc="-24" dirty="0">
                  <a:latin typeface="Verdana"/>
                  <a:cs typeface="Verdana"/>
                </a:rPr>
                <a:t>v</a:t>
              </a:r>
              <a:r>
                <a:rPr sz="1920" spc="-19" dirty="0">
                  <a:latin typeface="Verdana"/>
                  <a:cs typeface="Verdana"/>
                </a:rPr>
                <a:t>el</a:t>
              </a:r>
              <a:r>
                <a:rPr sz="1920" spc="-12" dirty="0">
                  <a:latin typeface="Verdana"/>
                  <a:cs typeface="Verdana"/>
                </a:rPr>
                <a:t>op</a:t>
              </a:r>
              <a:r>
                <a:rPr sz="1920" spc="-24" dirty="0">
                  <a:latin typeface="Verdana"/>
                  <a:cs typeface="Verdana"/>
                </a:rPr>
                <a:t>men</a:t>
              </a:r>
              <a:r>
                <a:rPr sz="1920" spc="-12" dirty="0">
                  <a:latin typeface="Verdana"/>
                  <a:cs typeface="Verdana"/>
                </a:rPr>
                <a:t>t</a:t>
              </a:r>
              <a:r>
                <a:rPr sz="1920" spc="48" dirty="0">
                  <a:latin typeface="Verdana"/>
                  <a:cs typeface="Verdana"/>
                </a:rPr>
                <a:t> </a:t>
              </a:r>
              <a:r>
                <a:rPr sz="1920" spc="-12" dirty="0">
                  <a:latin typeface="Verdana"/>
                  <a:cs typeface="Verdana"/>
                </a:rPr>
                <a:t>of </a:t>
              </a:r>
              <a:r>
                <a:rPr sz="1920" spc="-19" dirty="0">
                  <a:latin typeface="Verdana"/>
                  <a:cs typeface="Verdana"/>
                </a:rPr>
                <a:t>techn</a:t>
              </a:r>
              <a:r>
                <a:rPr sz="1920" spc="-12" dirty="0">
                  <a:latin typeface="Verdana"/>
                  <a:cs typeface="Verdana"/>
                </a:rPr>
                <a:t>o</a:t>
              </a:r>
              <a:r>
                <a:rPr sz="1920" spc="-19" dirty="0">
                  <a:latin typeface="Verdana"/>
                  <a:cs typeface="Verdana"/>
                </a:rPr>
                <a:t>l</a:t>
              </a:r>
              <a:r>
                <a:rPr sz="1920" spc="-12" dirty="0">
                  <a:latin typeface="Verdana"/>
                  <a:cs typeface="Verdana"/>
                </a:rPr>
                <a:t>og</a:t>
              </a:r>
              <a:r>
                <a:rPr sz="1920" spc="-19" dirty="0">
                  <a:latin typeface="Verdana"/>
                  <a:cs typeface="Verdana"/>
                </a:rPr>
                <a:t>ie</a:t>
              </a:r>
              <a:r>
                <a:rPr sz="1920" spc="-12" dirty="0">
                  <a:latin typeface="Verdana"/>
                  <a:cs typeface="Verdana"/>
                </a:rPr>
                <a:t>s</a:t>
              </a:r>
              <a:r>
                <a:rPr sz="1920" spc="55" dirty="0">
                  <a:latin typeface="Verdana"/>
                  <a:cs typeface="Verdana"/>
                </a:rPr>
                <a:t> </a:t>
              </a:r>
              <a:r>
                <a:rPr sz="1920" spc="-12" dirty="0">
                  <a:latin typeface="Verdana"/>
                  <a:cs typeface="Verdana"/>
                </a:rPr>
                <a:t>a</a:t>
              </a:r>
              <a:r>
                <a:rPr sz="1920" spc="-24" dirty="0">
                  <a:latin typeface="Verdana"/>
                  <a:cs typeface="Verdana"/>
                </a:rPr>
                <a:t>n</a:t>
              </a:r>
              <a:r>
                <a:rPr sz="1920" spc="-12" dirty="0">
                  <a:latin typeface="Verdana"/>
                  <a:cs typeface="Verdana"/>
                </a:rPr>
                <a:t>d</a:t>
              </a:r>
              <a:r>
                <a:rPr sz="1920" spc="12" dirty="0">
                  <a:latin typeface="Verdana"/>
                  <a:cs typeface="Verdana"/>
                </a:rPr>
                <a:t> </a:t>
              </a:r>
              <a:r>
                <a:rPr sz="1920" spc="-12" dirty="0">
                  <a:latin typeface="Verdana"/>
                  <a:cs typeface="Verdana"/>
                </a:rPr>
                <a:t>prod</a:t>
              </a:r>
              <a:r>
                <a:rPr sz="1920" spc="-19" dirty="0">
                  <a:latin typeface="Verdana"/>
                  <a:cs typeface="Verdana"/>
                </a:rPr>
                <a:t>uct</a:t>
              </a:r>
              <a:r>
                <a:rPr sz="1920" spc="-12" dirty="0">
                  <a:latin typeface="Verdana"/>
                  <a:cs typeface="Verdana"/>
                </a:rPr>
                <a:t>s</a:t>
              </a:r>
              <a:endParaRPr sz="1920" dirty="0">
                <a:latin typeface="Verdana"/>
                <a:cs typeface="Verdana"/>
              </a:endParaRPr>
            </a:p>
          </p:txBody>
        </p:sp>
        <p:sp>
          <p:nvSpPr>
            <p:cNvPr id="39" name="object 39"/>
            <p:cNvSpPr txBox="1"/>
            <p:nvPr/>
          </p:nvSpPr>
          <p:spPr>
            <a:xfrm>
              <a:off x="4529902" y="1802110"/>
              <a:ext cx="3105151" cy="2221506"/>
            </a:xfrm>
            <a:prstGeom prst="rect">
              <a:avLst/>
            </a:prstGeom>
          </p:spPr>
          <p:txBody>
            <a:bodyPr vert="horz" wrap="square" lIns="0" tIns="0" rIns="0" bIns="0" rtlCol="0">
              <a:spAutoFit/>
            </a:bodyPr>
            <a:lstStyle/>
            <a:p>
              <a:pPr marL="42671" algn="ctr"/>
              <a:r>
                <a:rPr sz="1680" b="1" dirty="0">
                  <a:solidFill>
                    <a:srgbClr val="00549F"/>
                  </a:solidFill>
                  <a:latin typeface="Verdana"/>
                  <a:cs typeface="Verdana"/>
                </a:rPr>
                <a:t>M</a:t>
              </a:r>
              <a:r>
                <a:rPr sz="1680" b="1" spc="-7" dirty="0">
                  <a:solidFill>
                    <a:srgbClr val="00549F"/>
                  </a:solidFill>
                  <a:latin typeface="Verdana"/>
                  <a:cs typeface="Verdana"/>
                </a:rPr>
                <a:t>a</a:t>
              </a:r>
              <a:r>
                <a:rPr sz="1680" b="1" spc="-12" dirty="0">
                  <a:solidFill>
                    <a:srgbClr val="00549F"/>
                  </a:solidFill>
                  <a:latin typeface="Verdana"/>
                  <a:cs typeface="Verdana"/>
                </a:rPr>
                <a:t>ke</a:t>
              </a:r>
              <a:endParaRPr sz="1680" dirty="0">
                <a:latin typeface="Verdana"/>
                <a:cs typeface="Verdana"/>
              </a:endParaRPr>
            </a:p>
            <a:p>
              <a:pPr marL="15240" marR="6096" indent="-1524" algn="ctr">
                <a:lnSpc>
                  <a:spcPct val="110000"/>
                </a:lnSpc>
                <a:spcBef>
                  <a:spcPts val="120"/>
                </a:spcBef>
              </a:pPr>
              <a:r>
                <a:rPr lang="en-US" sz="1920" spc="-12" dirty="0">
                  <a:latin typeface="Verdana"/>
                  <a:cs typeface="Verdana"/>
                </a:rPr>
                <a:t>Market driven, i</a:t>
              </a:r>
              <a:r>
                <a:rPr sz="1920" spc="-24" dirty="0">
                  <a:latin typeface="Verdana"/>
                  <a:cs typeface="Verdana"/>
                </a:rPr>
                <a:t>n</a:t>
              </a:r>
              <a:r>
                <a:rPr sz="1920" spc="-12" dirty="0">
                  <a:latin typeface="Verdana"/>
                  <a:cs typeface="Verdana"/>
                </a:rPr>
                <a:t>d</a:t>
              </a:r>
              <a:r>
                <a:rPr sz="1920" spc="-19" dirty="0">
                  <a:latin typeface="Verdana"/>
                  <a:cs typeface="Verdana"/>
                </a:rPr>
                <a:t>ust</a:t>
              </a:r>
              <a:r>
                <a:rPr sz="1920" spc="-12" dirty="0">
                  <a:latin typeface="Verdana"/>
                  <a:cs typeface="Verdana"/>
                </a:rPr>
                <a:t>ry</a:t>
              </a:r>
              <a:r>
                <a:rPr sz="1920" spc="48" dirty="0">
                  <a:latin typeface="Verdana"/>
                  <a:cs typeface="Verdana"/>
                </a:rPr>
                <a:t> </a:t>
              </a:r>
              <a:r>
                <a:rPr sz="1920" spc="-19" dirty="0">
                  <a:latin typeface="Verdana"/>
                  <a:cs typeface="Verdana"/>
                </a:rPr>
                <a:t>initi</a:t>
              </a:r>
              <a:r>
                <a:rPr sz="1920" spc="-12" dirty="0">
                  <a:latin typeface="Verdana"/>
                  <a:cs typeface="Verdana"/>
                </a:rPr>
                <a:t>a</a:t>
              </a:r>
              <a:r>
                <a:rPr sz="1920" spc="-19" dirty="0">
                  <a:latin typeface="Verdana"/>
                  <a:cs typeface="Verdana"/>
                </a:rPr>
                <a:t>te</a:t>
              </a:r>
              <a:r>
                <a:rPr sz="1920" spc="-12" dirty="0">
                  <a:latin typeface="Verdana"/>
                  <a:cs typeface="Verdana"/>
                </a:rPr>
                <a:t>d,</a:t>
              </a:r>
              <a:r>
                <a:rPr sz="1920" spc="36" dirty="0">
                  <a:latin typeface="Verdana"/>
                  <a:cs typeface="Verdana"/>
                </a:rPr>
                <a:t> </a:t>
              </a:r>
              <a:r>
                <a:rPr sz="1920" spc="-19" dirty="0">
                  <a:latin typeface="Verdana"/>
                  <a:cs typeface="Verdana"/>
                </a:rPr>
                <a:t>c</a:t>
              </a:r>
              <a:r>
                <a:rPr sz="1920" spc="-12" dirty="0">
                  <a:latin typeface="Verdana"/>
                  <a:cs typeface="Verdana"/>
                </a:rPr>
                <a:t>o- f</a:t>
              </a:r>
              <a:r>
                <a:rPr sz="1920" spc="-24" dirty="0">
                  <a:latin typeface="Verdana"/>
                  <a:cs typeface="Verdana"/>
                </a:rPr>
                <a:t>un</a:t>
              </a:r>
              <a:r>
                <a:rPr sz="1920" spc="-12" dirty="0">
                  <a:latin typeface="Verdana"/>
                  <a:cs typeface="Verdana"/>
                </a:rPr>
                <a:t>d</a:t>
              </a:r>
              <a:r>
                <a:rPr sz="1920" spc="-19" dirty="0">
                  <a:latin typeface="Verdana"/>
                  <a:cs typeface="Verdana"/>
                </a:rPr>
                <a:t>e</a:t>
              </a:r>
              <a:r>
                <a:rPr sz="1920" spc="-12" dirty="0">
                  <a:latin typeface="Verdana"/>
                  <a:cs typeface="Verdana"/>
                </a:rPr>
                <a:t>d</a:t>
              </a:r>
              <a:r>
                <a:rPr sz="1920" spc="12" dirty="0">
                  <a:latin typeface="Verdana"/>
                  <a:cs typeface="Verdana"/>
                </a:rPr>
                <a:t> </a:t>
              </a:r>
              <a:r>
                <a:rPr sz="1920" spc="-12" dirty="0">
                  <a:latin typeface="Verdana"/>
                  <a:cs typeface="Verdana"/>
                </a:rPr>
                <a:t>d</a:t>
              </a:r>
              <a:r>
                <a:rPr sz="1920" spc="-19" dirty="0">
                  <a:latin typeface="Verdana"/>
                  <a:cs typeface="Verdana"/>
                </a:rPr>
                <a:t>i</a:t>
              </a:r>
              <a:r>
                <a:rPr sz="1920" spc="-12" dirty="0">
                  <a:latin typeface="Verdana"/>
                  <a:cs typeface="Verdana"/>
                </a:rPr>
                <a:t>r</a:t>
              </a:r>
              <a:r>
                <a:rPr sz="1920" spc="-19" dirty="0">
                  <a:latin typeface="Verdana"/>
                  <a:cs typeface="Verdana"/>
                </a:rPr>
                <a:t>ec</a:t>
              </a:r>
              <a:r>
                <a:rPr sz="1920" spc="-12" dirty="0">
                  <a:latin typeface="Verdana"/>
                  <a:cs typeface="Verdana"/>
                </a:rPr>
                <a:t>t</a:t>
              </a:r>
              <a:r>
                <a:rPr sz="1920" spc="19" dirty="0">
                  <a:latin typeface="Verdana"/>
                  <a:cs typeface="Verdana"/>
                </a:rPr>
                <a:t> </a:t>
              </a:r>
              <a:r>
                <a:rPr sz="1920" spc="-19" dirty="0">
                  <a:latin typeface="Verdana"/>
                  <a:cs typeface="Verdana"/>
                </a:rPr>
                <a:t>ne</a:t>
              </a:r>
              <a:r>
                <a:rPr sz="1920" spc="-12" dirty="0">
                  <a:latin typeface="Verdana"/>
                  <a:cs typeface="Verdana"/>
                </a:rPr>
                <a:t>go</a:t>
              </a:r>
              <a:r>
                <a:rPr sz="1920" spc="-19" dirty="0">
                  <a:latin typeface="Verdana"/>
                  <a:cs typeface="Verdana"/>
                </a:rPr>
                <a:t>ti</a:t>
              </a:r>
              <a:r>
                <a:rPr sz="1920" spc="-12" dirty="0">
                  <a:latin typeface="Verdana"/>
                  <a:cs typeface="Verdana"/>
                </a:rPr>
                <a:t>a</a:t>
              </a:r>
              <a:r>
                <a:rPr sz="1920" spc="-19" dirty="0">
                  <a:latin typeface="Verdana"/>
                  <a:cs typeface="Verdana"/>
                </a:rPr>
                <a:t>ti</a:t>
              </a:r>
              <a:r>
                <a:rPr sz="1920" spc="-12" dirty="0">
                  <a:latin typeface="Verdana"/>
                  <a:cs typeface="Verdana"/>
                </a:rPr>
                <a:t>on </a:t>
              </a:r>
              <a:r>
                <a:rPr lang="en-US" sz="1920" spc="-19" dirty="0">
                  <a:latin typeface="Verdana"/>
                  <a:cs typeface="Verdana"/>
                </a:rPr>
                <a:t>activities </a:t>
              </a:r>
              <a:r>
                <a:rPr sz="1920" spc="-12" dirty="0">
                  <a:latin typeface="Verdana"/>
                  <a:cs typeface="Verdana"/>
                </a:rPr>
                <a:t>for </a:t>
              </a:r>
              <a:r>
                <a:rPr sz="1920" spc="-19" dirty="0">
                  <a:latin typeface="Verdana"/>
                  <a:cs typeface="Verdana"/>
                </a:rPr>
                <a:t>techn</a:t>
              </a:r>
              <a:r>
                <a:rPr sz="1920" spc="-12" dirty="0">
                  <a:latin typeface="Verdana"/>
                  <a:cs typeface="Verdana"/>
                </a:rPr>
                <a:t>ology</a:t>
              </a:r>
              <a:r>
                <a:rPr sz="1920" spc="48" dirty="0">
                  <a:latin typeface="Verdana"/>
                  <a:cs typeface="Verdana"/>
                </a:rPr>
                <a:t> </a:t>
              </a:r>
              <a:r>
                <a:rPr sz="1920" spc="-31" dirty="0">
                  <a:latin typeface="Verdana"/>
                  <a:cs typeface="Verdana"/>
                </a:rPr>
                <a:t>m</a:t>
              </a:r>
              <a:r>
                <a:rPr sz="1920" spc="-12" dirty="0">
                  <a:latin typeface="Verdana"/>
                  <a:cs typeface="Verdana"/>
                </a:rPr>
                <a:t>a</a:t>
              </a:r>
              <a:r>
                <a:rPr sz="1920" spc="-19" dirty="0">
                  <a:latin typeface="Verdana"/>
                  <a:cs typeface="Verdana"/>
                </a:rPr>
                <a:t>tu</a:t>
              </a:r>
              <a:r>
                <a:rPr sz="1920" spc="-43" dirty="0">
                  <a:latin typeface="Verdana"/>
                  <a:cs typeface="Verdana"/>
                </a:rPr>
                <a:t>r</a:t>
              </a:r>
              <a:r>
                <a:rPr sz="1920" spc="-12" dirty="0">
                  <a:latin typeface="Verdana"/>
                  <a:cs typeface="Verdana"/>
                </a:rPr>
                <a:t>a</a:t>
              </a:r>
              <a:r>
                <a:rPr sz="1920" spc="-19" dirty="0">
                  <a:latin typeface="Verdana"/>
                  <a:cs typeface="Verdana"/>
                </a:rPr>
                <a:t>ti</a:t>
              </a:r>
              <a:r>
                <a:rPr sz="1920" spc="-12" dirty="0">
                  <a:latin typeface="Verdana"/>
                  <a:cs typeface="Verdana"/>
                </a:rPr>
                <a:t>on </a:t>
              </a:r>
              <a:r>
                <a:rPr sz="1920" spc="-19" dirty="0">
                  <a:latin typeface="Verdana"/>
                  <a:cs typeface="Verdana"/>
                </a:rPr>
                <a:t>le</a:t>
              </a:r>
              <a:r>
                <a:rPr sz="1920" spc="-12" dirty="0">
                  <a:latin typeface="Verdana"/>
                  <a:cs typeface="Verdana"/>
                </a:rPr>
                <a:t>ad</a:t>
              </a:r>
              <a:r>
                <a:rPr sz="1920" spc="-19" dirty="0">
                  <a:latin typeface="Verdana"/>
                  <a:cs typeface="Verdana"/>
                </a:rPr>
                <a:t>i</a:t>
              </a:r>
              <a:r>
                <a:rPr sz="1920" spc="-24" dirty="0">
                  <a:latin typeface="Verdana"/>
                  <a:cs typeface="Verdana"/>
                </a:rPr>
                <a:t>n</a:t>
              </a:r>
              <a:r>
                <a:rPr sz="1920" spc="-12" dirty="0">
                  <a:latin typeface="Verdana"/>
                  <a:cs typeface="Verdana"/>
                </a:rPr>
                <a:t>g</a:t>
              </a:r>
              <a:r>
                <a:rPr sz="1920" spc="31" dirty="0">
                  <a:latin typeface="Verdana"/>
                  <a:cs typeface="Verdana"/>
                </a:rPr>
                <a:t> </a:t>
              </a:r>
              <a:r>
                <a:rPr sz="1920" spc="-19" dirty="0">
                  <a:latin typeface="Verdana"/>
                  <a:cs typeface="Verdana"/>
                </a:rPr>
                <a:t>t</a:t>
              </a:r>
              <a:r>
                <a:rPr sz="1920" spc="-12" dirty="0">
                  <a:latin typeface="Verdana"/>
                  <a:cs typeface="Verdana"/>
                </a:rPr>
                <a:t>o</a:t>
              </a:r>
              <a:r>
                <a:rPr sz="1920" dirty="0">
                  <a:latin typeface="Verdana"/>
                  <a:cs typeface="Verdana"/>
                </a:rPr>
                <a:t> </a:t>
              </a:r>
              <a:r>
                <a:rPr sz="1920" spc="-12" dirty="0">
                  <a:latin typeface="Verdana"/>
                  <a:cs typeface="Verdana"/>
                </a:rPr>
                <a:t>prod</a:t>
              </a:r>
              <a:r>
                <a:rPr sz="1920" spc="-19" dirty="0">
                  <a:latin typeface="Verdana"/>
                  <a:cs typeface="Verdana"/>
                </a:rPr>
                <a:t>uct</a:t>
              </a:r>
              <a:r>
                <a:rPr sz="1920" spc="-12" dirty="0">
                  <a:latin typeface="Verdana"/>
                  <a:cs typeface="Verdana"/>
                </a:rPr>
                <a:t>s</a:t>
              </a:r>
              <a:endParaRPr sz="1920" dirty="0">
                <a:latin typeface="Verdana"/>
                <a:cs typeface="Verdana"/>
              </a:endParaRPr>
            </a:p>
          </p:txBody>
        </p:sp>
        <p:sp>
          <p:nvSpPr>
            <p:cNvPr id="41" name="object 41"/>
            <p:cNvSpPr txBox="1"/>
            <p:nvPr/>
          </p:nvSpPr>
          <p:spPr>
            <a:xfrm>
              <a:off x="8078032" y="1802109"/>
              <a:ext cx="3220108" cy="2082621"/>
            </a:xfrm>
            <a:prstGeom prst="rect">
              <a:avLst/>
            </a:prstGeom>
          </p:spPr>
          <p:txBody>
            <a:bodyPr vert="horz" wrap="square" lIns="0" tIns="0" rIns="0" bIns="0" rtlCol="0">
              <a:spAutoFit/>
            </a:bodyPr>
            <a:lstStyle/>
            <a:p>
              <a:pPr marR="6096" algn="ctr"/>
              <a:r>
                <a:rPr sz="1680" b="1" spc="-7" dirty="0">
                  <a:solidFill>
                    <a:srgbClr val="00549F"/>
                  </a:solidFill>
                  <a:latin typeface="Verdana"/>
                  <a:cs typeface="Verdana"/>
                </a:rPr>
                <a:t>Fl</a:t>
              </a:r>
              <a:r>
                <a:rPr sz="1680" b="1" dirty="0">
                  <a:solidFill>
                    <a:srgbClr val="00549F"/>
                  </a:solidFill>
                  <a:latin typeface="Verdana"/>
                  <a:cs typeface="Verdana"/>
                </a:rPr>
                <a:t>y</a:t>
              </a:r>
              <a:r>
                <a:rPr sz="1680" b="1" spc="-19" dirty="0">
                  <a:solidFill>
                    <a:srgbClr val="00549F"/>
                  </a:solidFill>
                  <a:latin typeface="Verdana"/>
                  <a:cs typeface="Verdana"/>
                </a:rPr>
                <a:t> </a:t>
              </a:r>
              <a:r>
                <a:rPr sz="1680" b="1" spc="7" dirty="0">
                  <a:solidFill>
                    <a:srgbClr val="00549F"/>
                  </a:solidFill>
                  <a:latin typeface="Verdana"/>
                  <a:cs typeface="Verdana"/>
                </a:rPr>
                <a:t>(</a:t>
              </a:r>
              <a:r>
                <a:rPr sz="1680" b="1" spc="-7" dirty="0">
                  <a:solidFill>
                    <a:srgbClr val="00549F"/>
                  </a:solidFill>
                  <a:latin typeface="Verdana"/>
                  <a:cs typeface="Verdana"/>
                </a:rPr>
                <a:t>S</a:t>
              </a:r>
              <a:r>
                <a:rPr sz="1680" b="1" dirty="0">
                  <a:solidFill>
                    <a:srgbClr val="00549F"/>
                  </a:solidFill>
                  <a:latin typeface="Verdana"/>
                  <a:cs typeface="Verdana"/>
                </a:rPr>
                <a:t>m</a:t>
              </a:r>
              <a:r>
                <a:rPr sz="1680" b="1" spc="-7" dirty="0">
                  <a:solidFill>
                    <a:srgbClr val="00549F"/>
                  </a:solidFill>
                  <a:latin typeface="Verdana"/>
                  <a:cs typeface="Verdana"/>
                </a:rPr>
                <a:t>al</a:t>
              </a:r>
              <a:r>
                <a:rPr sz="1680" b="1" dirty="0">
                  <a:solidFill>
                    <a:srgbClr val="00549F"/>
                  </a:solidFill>
                  <a:latin typeface="Verdana"/>
                  <a:cs typeface="Verdana"/>
                </a:rPr>
                <a:t>l</a:t>
              </a:r>
              <a:r>
                <a:rPr sz="1680" b="1" spc="-19" dirty="0">
                  <a:solidFill>
                    <a:srgbClr val="00549F"/>
                  </a:solidFill>
                  <a:latin typeface="Verdana"/>
                  <a:cs typeface="Verdana"/>
                </a:rPr>
                <a:t> </a:t>
              </a:r>
              <a:r>
                <a:rPr sz="1680" b="1" dirty="0">
                  <a:solidFill>
                    <a:srgbClr val="00549F"/>
                  </a:solidFill>
                  <a:latin typeface="Verdana"/>
                  <a:cs typeface="Verdana"/>
                </a:rPr>
                <a:t>M</a:t>
              </a:r>
              <a:r>
                <a:rPr sz="1680" b="1" spc="-7" dirty="0">
                  <a:solidFill>
                    <a:srgbClr val="00549F"/>
                  </a:solidFill>
                  <a:latin typeface="Verdana"/>
                  <a:cs typeface="Verdana"/>
                </a:rPr>
                <a:t>issions)</a:t>
              </a:r>
              <a:endParaRPr sz="1680" dirty="0">
                <a:latin typeface="Verdana"/>
                <a:cs typeface="Verdana"/>
              </a:endParaRPr>
            </a:p>
            <a:p>
              <a:pPr marL="15240" marR="6096" algn="ctr">
                <a:spcBef>
                  <a:spcPts val="432"/>
                </a:spcBef>
              </a:pPr>
              <a:r>
                <a:rPr sz="1920" spc="-24" dirty="0">
                  <a:latin typeface="Verdana"/>
                  <a:cs typeface="Verdana"/>
                </a:rPr>
                <a:t>E</a:t>
              </a:r>
              <a:r>
                <a:rPr sz="1920" spc="-36" dirty="0">
                  <a:latin typeface="Verdana"/>
                  <a:cs typeface="Verdana"/>
                </a:rPr>
                <a:t>n</a:t>
              </a:r>
              <a:r>
                <a:rPr sz="1920" spc="-24" dirty="0">
                  <a:latin typeface="Verdana"/>
                  <a:cs typeface="Verdana"/>
                </a:rPr>
                <a:t>v</a:t>
              </a:r>
              <a:r>
                <a:rPr sz="1920" spc="-19" dirty="0">
                  <a:latin typeface="Verdana"/>
                  <a:cs typeface="Verdana"/>
                </a:rPr>
                <a:t>el</a:t>
              </a:r>
              <a:r>
                <a:rPr sz="1920" spc="-12" dirty="0">
                  <a:latin typeface="Verdana"/>
                  <a:cs typeface="Verdana"/>
                </a:rPr>
                <a:t>ope</a:t>
              </a:r>
              <a:r>
                <a:rPr sz="1920" spc="24" dirty="0">
                  <a:latin typeface="Verdana"/>
                  <a:cs typeface="Verdana"/>
                </a:rPr>
                <a:t> </a:t>
              </a:r>
              <a:r>
                <a:rPr sz="1920" spc="-19" dirty="0">
                  <a:latin typeface="Verdana"/>
                  <a:cs typeface="Verdana"/>
                </a:rPr>
                <a:t>w</a:t>
              </a:r>
              <a:r>
                <a:rPr sz="1920" spc="-24" dirty="0">
                  <a:latin typeface="Verdana"/>
                  <a:cs typeface="Verdana"/>
                </a:rPr>
                <a:t>h</a:t>
              </a:r>
              <a:r>
                <a:rPr sz="1920" spc="-19" dirty="0">
                  <a:latin typeface="Verdana"/>
                  <a:cs typeface="Verdana"/>
                </a:rPr>
                <a:t>ich</a:t>
              </a:r>
              <a:r>
                <a:rPr sz="1920" spc="24" dirty="0">
                  <a:latin typeface="Verdana"/>
                  <a:cs typeface="Verdana"/>
                </a:rPr>
                <a:t> </a:t>
              </a:r>
              <a:r>
                <a:rPr sz="1920" spc="-24" dirty="0">
                  <a:latin typeface="Verdana"/>
                  <a:cs typeface="Verdana"/>
                </a:rPr>
                <a:t>h</a:t>
              </a:r>
              <a:r>
                <a:rPr sz="1920" spc="-12" dirty="0">
                  <a:latin typeface="Verdana"/>
                  <a:cs typeface="Verdana"/>
                </a:rPr>
                <a:t>o</a:t>
              </a:r>
              <a:r>
                <a:rPr sz="1920" spc="-19" dirty="0">
                  <a:latin typeface="Verdana"/>
                  <a:cs typeface="Verdana"/>
                </a:rPr>
                <a:t>st</a:t>
              </a:r>
              <a:r>
                <a:rPr sz="1920" spc="-12" dirty="0">
                  <a:latin typeface="Verdana"/>
                  <a:cs typeface="Verdana"/>
                </a:rPr>
                <a:t>s </a:t>
              </a:r>
              <a:r>
                <a:rPr lang="en-US" sz="1920" spc="-19" dirty="0">
                  <a:latin typeface="Verdana"/>
                  <a:cs typeface="Verdana"/>
                </a:rPr>
                <a:t>projects</a:t>
              </a:r>
              <a:r>
                <a:rPr sz="1920" spc="48" dirty="0">
                  <a:latin typeface="Verdana"/>
                  <a:cs typeface="Verdana"/>
                </a:rPr>
                <a:t> </a:t>
              </a:r>
              <a:r>
                <a:rPr sz="1920" spc="-19" dirty="0">
                  <a:latin typeface="Verdana"/>
                  <a:cs typeface="Verdana"/>
                </a:rPr>
                <a:t>such</a:t>
              </a:r>
              <a:r>
                <a:rPr sz="1920" spc="36" dirty="0">
                  <a:latin typeface="Verdana"/>
                  <a:cs typeface="Verdana"/>
                </a:rPr>
                <a:t> </a:t>
              </a:r>
              <a:r>
                <a:rPr sz="1920" spc="-12" dirty="0">
                  <a:latin typeface="Verdana"/>
                  <a:cs typeface="Verdana"/>
                </a:rPr>
                <a:t>as</a:t>
              </a:r>
              <a:r>
                <a:rPr sz="1920" spc="-7" dirty="0">
                  <a:latin typeface="Verdana"/>
                  <a:cs typeface="Verdana"/>
                </a:rPr>
                <a:t> </a:t>
              </a:r>
              <a:r>
                <a:rPr lang="en-US" sz="1920" spc="-19" dirty="0">
                  <a:latin typeface="Verdana"/>
                  <a:cs typeface="Verdana"/>
                </a:rPr>
                <a:t>satellites (for technology demonstration)</a:t>
              </a:r>
              <a:r>
                <a:rPr sz="1920" spc="-12" dirty="0">
                  <a:latin typeface="Verdana"/>
                  <a:cs typeface="Verdana"/>
                </a:rPr>
                <a:t>, I</a:t>
              </a:r>
              <a:r>
                <a:rPr sz="1920" spc="-36" dirty="0">
                  <a:latin typeface="Verdana"/>
                  <a:cs typeface="Verdana"/>
                </a:rPr>
                <a:t>S</a:t>
              </a:r>
              <a:r>
                <a:rPr sz="1920" spc="-19" dirty="0">
                  <a:latin typeface="Verdana"/>
                  <a:cs typeface="Verdana"/>
                </a:rPr>
                <a:t>S</a:t>
              </a:r>
              <a:r>
                <a:rPr sz="1920" spc="12" dirty="0">
                  <a:latin typeface="Verdana"/>
                  <a:cs typeface="Verdana"/>
                </a:rPr>
                <a:t> </a:t>
              </a:r>
              <a:r>
                <a:rPr sz="1920" spc="-12" dirty="0">
                  <a:latin typeface="Verdana"/>
                  <a:cs typeface="Verdana"/>
                </a:rPr>
                <a:t>p</a:t>
              </a:r>
              <a:r>
                <a:rPr sz="1920" spc="-31" dirty="0">
                  <a:latin typeface="Verdana"/>
                  <a:cs typeface="Verdana"/>
                </a:rPr>
                <a:t>a</a:t>
              </a:r>
              <a:r>
                <a:rPr sz="1920" spc="-12" dirty="0">
                  <a:latin typeface="Verdana"/>
                  <a:cs typeface="Verdana"/>
                </a:rPr>
                <a:t>y</a:t>
              </a:r>
              <a:r>
                <a:rPr sz="1920" spc="-19" dirty="0">
                  <a:latin typeface="Verdana"/>
                  <a:cs typeface="Verdana"/>
                </a:rPr>
                <a:t>l</a:t>
              </a:r>
              <a:r>
                <a:rPr sz="1920" spc="-12" dirty="0">
                  <a:latin typeface="Verdana"/>
                  <a:cs typeface="Verdana"/>
                </a:rPr>
                <a:t>oad</a:t>
              </a:r>
              <a:r>
                <a:rPr sz="1920" spc="-19" dirty="0">
                  <a:latin typeface="Verdana"/>
                  <a:cs typeface="Verdana"/>
                </a:rPr>
                <a:t>s</a:t>
              </a:r>
              <a:r>
                <a:rPr sz="1920" spc="-12" dirty="0">
                  <a:latin typeface="Verdana"/>
                  <a:cs typeface="Verdana"/>
                </a:rPr>
                <a:t>, </a:t>
              </a:r>
              <a:r>
                <a:rPr sz="1920" spc="-19" dirty="0">
                  <a:latin typeface="Verdana"/>
                  <a:cs typeface="Verdana"/>
                </a:rPr>
                <a:t>techn</a:t>
              </a:r>
              <a:r>
                <a:rPr sz="1920" spc="-12" dirty="0">
                  <a:latin typeface="Verdana"/>
                  <a:cs typeface="Verdana"/>
                </a:rPr>
                <a:t>o</a:t>
              </a:r>
              <a:r>
                <a:rPr sz="1920" spc="-19" dirty="0">
                  <a:latin typeface="Verdana"/>
                  <a:cs typeface="Verdana"/>
                </a:rPr>
                <a:t>l</a:t>
              </a:r>
              <a:r>
                <a:rPr sz="1920" spc="-12" dirty="0">
                  <a:latin typeface="Verdana"/>
                  <a:cs typeface="Verdana"/>
                </a:rPr>
                <a:t>ogy</a:t>
              </a:r>
              <a:r>
                <a:rPr sz="1920" spc="48" dirty="0">
                  <a:latin typeface="Verdana"/>
                  <a:cs typeface="Verdana"/>
                </a:rPr>
                <a:t> </a:t>
              </a:r>
              <a:r>
                <a:rPr sz="1920" spc="-12" dirty="0">
                  <a:latin typeface="Verdana"/>
                  <a:cs typeface="Verdana"/>
                </a:rPr>
                <a:t>f</a:t>
              </a:r>
              <a:r>
                <a:rPr sz="1920" spc="-19" dirty="0">
                  <a:latin typeface="Verdana"/>
                  <a:cs typeface="Verdana"/>
                </a:rPr>
                <a:t>li</a:t>
              </a:r>
              <a:r>
                <a:rPr sz="1920" spc="-12" dirty="0">
                  <a:latin typeface="Verdana"/>
                  <a:cs typeface="Verdana"/>
                </a:rPr>
                <a:t>g</a:t>
              </a:r>
              <a:r>
                <a:rPr sz="1920" spc="-24" dirty="0">
                  <a:latin typeface="Verdana"/>
                  <a:cs typeface="Verdana"/>
                </a:rPr>
                <a:t>h</a:t>
              </a:r>
              <a:r>
                <a:rPr sz="1920" spc="-12" dirty="0">
                  <a:latin typeface="Verdana"/>
                  <a:cs typeface="Verdana"/>
                </a:rPr>
                <a:t>t oppor</a:t>
              </a:r>
              <a:r>
                <a:rPr sz="1920" spc="-19" dirty="0">
                  <a:latin typeface="Verdana"/>
                  <a:cs typeface="Verdana"/>
                </a:rPr>
                <a:t>tunitie</a:t>
              </a:r>
              <a:r>
                <a:rPr sz="1920" spc="-12" dirty="0">
                  <a:latin typeface="Verdana"/>
                  <a:cs typeface="Verdana"/>
                </a:rPr>
                <a:t>s</a:t>
              </a:r>
              <a:endParaRPr sz="1920" dirty="0">
                <a:latin typeface="Verdana"/>
                <a:cs typeface="Verdana"/>
              </a:endParaRPr>
            </a:p>
          </p:txBody>
        </p:sp>
        <p:sp>
          <p:nvSpPr>
            <p:cNvPr id="42" name="object 42"/>
            <p:cNvSpPr txBox="1"/>
            <p:nvPr/>
          </p:nvSpPr>
          <p:spPr>
            <a:xfrm>
              <a:off x="759165" y="2663810"/>
              <a:ext cx="3537967" cy="295466"/>
            </a:xfrm>
            <a:prstGeom prst="rect">
              <a:avLst/>
            </a:prstGeom>
          </p:spPr>
          <p:txBody>
            <a:bodyPr vert="horz" wrap="square" lIns="0" tIns="0" rIns="0" bIns="0" rtlCol="0">
              <a:spAutoFit/>
            </a:bodyPr>
            <a:lstStyle/>
            <a:p>
              <a:pPr marL="15240"/>
              <a:r>
                <a:rPr sz="1920" spc="-12" dirty="0">
                  <a:latin typeface="Verdana"/>
                  <a:cs typeface="Verdana"/>
                </a:rPr>
                <a:t>from</a:t>
              </a:r>
              <a:r>
                <a:rPr sz="1920" spc="7" dirty="0">
                  <a:latin typeface="Verdana"/>
                  <a:cs typeface="Verdana"/>
                </a:rPr>
                <a:t> </a:t>
              </a:r>
              <a:r>
                <a:rPr sz="1920" spc="-19" dirty="0">
                  <a:latin typeface="Verdana"/>
                  <a:cs typeface="Verdana"/>
                </a:rPr>
                <a:t>low</a:t>
              </a:r>
              <a:r>
                <a:rPr sz="1920" spc="19" dirty="0">
                  <a:latin typeface="Verdana"/>
                  <a:cs typeface="Verdana"/>
                </a:rPr>
                <a:t> </a:t>
              </a:r>
              <a:r>
                <a:rPr sz="1920" spc="-12" dirty="0">
                  <a:latin typeface="Verdana"/>
                  <a:cs typeface="Verdana"/>
                </a:rPr>
                <a:t>T</a:t>
              </a:r>
              <a:r>
                <a:rPr sz="1920" spc="-31" dirty="0">
                  <a:latin typeface="Verdana"/>
                  <a:cs typeface="Verdana"/>
                </a:rPr>
                <a:t>R</a:t>
              </a:r>
              <a:r>
                <a:rPr sz="1920" spc="-12" dirty="0">
                  <a:latin typeface="Verdana"/>
                  <a:cs typeface="Verdana"/>
                </a:rPr>
                <a:t>L</a:t>
              </a:r>
              <a:r>
                <a:rPr sz="1920" spc="12" dirty="0">
                  <a:latin typeface="Verdana"/>
                  <a:cs typeface="Verdana"/>
                </a:rPr>
                <a:t> </a:t>
              </a:r>
              <a:r>
                <a:rPr sz="1920" spc="-19" dirty="0">
                  <a:latin typeface="Verdana"/>
                  <a:cs typeface="Verdana"/>
                </a:rPr>
                <a:t>t</a:t>
              </a:r>
              <a:r>
                <a:rPr sz="1920" spc="-12" dirty="0">
                  <a:latin typeface="Verdana"/>
                  <a:cs typeface="Verdana"/>
                </a:rPr>
                <a:t>o</a:t>
              </a:r>
              <a:r>
                <a:rPr sz="1920" spc="19" dirty="0">
                  <a:latin typeface="Verdana"/>
                  <a:cs typeface="Verdana"/>
                </a:rPr>
                <a:t> </a:t>
              </a:r>
              <a:r>
                <a:rPr sz="1920" spc="-12" dirty="0">
                  <a:latin typeface="Verdana"/>
                  <a:cs typeface="Verdana"/>
                </a:rPr>
                <a:t>q</a:t>
              </a:r>
              <a:r>
                <a:rPr sz="1920" spc="-24" dirty="0">
                  <a:latin typeface="Verdana"/>
                  <a:cs typeface="Verdana"/>
                </a:rPr>
                <a:t>u</a:t>
              </a:r>
              <a:r>
                <a:rPr sz="1920" spc="-12" dirty="0">
                  <a:latin typeface="Verdana"/>
                  <a:cs typeface="Verdana"/>
                </a:rPr>
                <a:t>a</a:t>
              </a:r>
              <a:r>
                <a:rPr sz="1920" spc="-19" dirty="0">
                  <a:latin typeface="Verdana"/>
                  <a:cs typeface="Verdana"/>
                </a:rPr>
                <a:t>li</a:t>
              </a:r>
              <a:r>
                <a:rPr sz="1920" spc="-12" dirty="0">
                  <a:latin typeface="Verdana"/>
                  <a:cs typeface="Verdana"/>
                </a:rPr>
                <a:t>f</a:t>
              </a:r>
              <a:r>
                <a:rPr sz="1920" spc="-19" dirty="0">
                  <a:latin typeface="Verdana"/>
                  <a:cs typeface="Verdana"/>
                </a:rPr>
                <a:t>ic</a:t>
              </a:r>
              <a:r>
                <a:rPr sz="1920" spc="-12" dirty="0">
                  <a:latin typeface="Verdana"/>
                  <a:cs typeface="Verdana"/>
                </a:rPr>
                <a:t>a</a:t>
              </a:r>
              <a:r>
                <a:rPr sz="1920" spc="-19" dirty="0">
                  <a:latin typeface="Verdana"/>
                  <a:cs typeface="Verdana"/>
                </a:rPr>
                <a:t>ti</a:t>
              </a:r>
              <a:r>
                <a:rPr sz="1920" spc="-12" dirty="0">
                  <a:latin typeface="Verdana"/>
                  <a:cs typeface="Verdana"/>
                </a:rPr>
                <a:t>on</a:t>
              </a:r>
              <a:endParaRPr sz="1920" dirty="0">
                <a:latin typeface="Verdana"/>
                <a:cs typeface="Verdana"/>
              </a:endParaRPr>
            </a:p>
          </p:txBody>
        </p:sp>
        <p:sp>
          <p:nvSpPr>
            <p:cNvPr id="43" name="object 43"/>
            <p:cNvSpPr txBox="1"/>
            <p:nvPr/>
          </p:nvSpPr>
          <p:spPr>
            <a:xfrm>
              <a:off x="898048" y="2956416"/>
              <a:ext cx="3258312" cy="886397"/>
            </a:xfrm>
            <a:prstGeom prst="rect">
              <a:avLst/>
            </a:prstGeom>
          </p:spPr>
          <p:txBody>
            <a:bodyPr vert="horz" wrap="square" lIns="0" tIns="0" rIns="0" bIns="0" rtlCol="0">
              <a:spAutoFit/>
            </a:bodyPr>
            <a:lstStyle/>
            <a:p>
              <a:pPr marL="15240" marR="6096" algn="ctr"/>
              <a:r>
                <a:rPr sz="1920" spc="-19" dirty="0">
                  <a:latin typeface="Verdana"/>
                  <a:cs typeface="Verdana"/>
                </a:rPr>
                <a:t>Pl</a:t>
              </a:r>
              <a:r>
                <a:rPr sz="1920" spc="-12" dirty="0">
                  <a:latin typeface="Verdana"/>
                  <a:cs typeface="Verdana"/>
                </a:rPr>
                <a:t>a</a:t>
              </a:r>
              <a:r>
                <a:rPr sz="1920" spc="-19" dirty="0">
                  <a:latin typeface="Verdana"/>
                  <a:cs typeface="Verdana"/>
                </a:rPr>
                <a:t>t</a:t>
              </a:r>
              <a:r>
                <a:rPr sz="1920" spc="-12" dirty="0">
                  <a:latin typeface="Verdana"/>
                  <a:cs typeface="Verdana"/>
                </a:rPr>
                <a:t>for</a:t>
              </a:r>
              <a:r>
                <a:rPr sz="1920" spc="-31" dirty="0">
                  <a:latin typeface="Verdana"/>
                  <a:cs typeface="Verdana"/>
                </a:rPr>
                <a:t>m</a:t>
              </a:r>
              <a:r>
                <a:rPr sz="1920" spc="-12" dirty="0">
                  <a:latin typeface="Verdana"/>
                  <a:cs typeface="Verdana"/>
                </a:rPr>
                <a:t>,</a:t>
              </a:r>
              <a:r>
                <a:rPr sz="1920" spc="36" dirty="0">
                  <a:latin typeface="Verdana"/>
                  <a:cs typeface="Verdana"/>
                </a:rPr>
                <a:t> </a:t>
              </a:r>
              <a:r>
                <a:rPr sz="1920" spc="-60" dirty="0">
                  <a:latin typeface="Verdana"/>
                  <a:cs typeface="Verdana"/>
                </a:rPr>
                <a:t>P</a:t>
              </a:r>
              <a:r>
                <a:rPr sz="1920" spc="-31" dirty="0">
                  <a:latin typeface="Verdana"/>
                  <a:cs typeface="Verdana"/>
                </a:rPr>
                <a:t>a</a:t>
              </a:r>
              <a:r>
                <a:rPr sz="1920" spc="-12" dirty="0">
                  <a:latin typeface="Verdana"/>
                  <a:cs typeface="Verdana"/>
                </a:rPr>
                <a:t>y</a:t>
              </a:r>
              <a:r>
                <a:rPr sz="1920" spc="-19" dirty="0">
                  <a:latin typeface="Verdana"/>
                  <a:cs typeface="Verdana"/>
                </a:rPr>
                <a:t>l</a:t>
              </a:r>
              <a:r>
                <a:rPr sz="1920" spc="-12" dirty="0">
                  <a:latin typeface="Verdana"/>
                  <a:cs typeface="Verdana"/>
                </a:rPr>
                <a:t>oad,</a:t>
              </a:r>
              <a:r>
                <a:rPr sz="1920" spc="36" dirty="0">
                  <a:latin typeface="Verdana"/>
                  <a:cs typeface="Verdana"/>
                </a:rPr>
                <a:t> </a:t>
              </a:r>
              <a:r>
                <a:rPr sz="1920" spc="-24" dirty="0">
                  <a:latin typeface="Verdana"/>
                  <a:cs typeface="Verdana"/>
                </a:rPr>
                <a:t>G</a:t>
              </a:r>
              <a:r>
                <a:rPr sz="1920" spc="-12" dirty="0">
                  <a:latin typeface="Verdana"/>
                  <a:cs typeface="Verdana"/>
                </a:rPr>
                <a:t>ro</a:t>
              </a:r>
              <a:r>
                <a:rPr sz="1920" spc="-24" dirty="0">
                  <a:latin typeface="Verdana"/>
                  <a:cs typeface="Verdana"/>
                </a:rPr>
                <a:t>un</a:t>
              </a:r>
              <a:r>
                <a:rPr sz="1920" spc="-12" dirty="0">
                  <a:latin typeface="Verdana"/>
                  <a:cs typeface="Verdana"/>
                </a:rPr>
                <a:t>d S</a:t>
              </a:r>
              <a:r>
                <a:rPr sz="1920" spc="-19" dirty="0">
                  <a:latin typeface="Verdana"/>
                  <a:cs typeface="Verdana"/>
                </a:rPr>
                <a:t>e</a:t>
              </a:r>
              <a:r>
                <a:rPr sz="1920" spc="-12" dirty="0">
                  <a:latin typeface="Verdana"/>
                  <a:cs typeface="Verdana"/>
                </a:rPr>
                <a:t>g</a:t>
              </a:r>
              <a:r>
                <a:rPr sz="1920" spc="-24" dirty="0">
                  <a:latin typeface="Verdana"/>
                  <a:cs typeface="Verdana"/>
                </a:rPr>
                <a:t>men</a:t>
              </a:r>
              <a:r>
                <a:rPr sz="1920" spc="-12" dirty="0">
                  <a:latin typeface="Verdana"/>
                  <a:cs typeface="Verdana"/>
                </a:rPr>
                <a:t>t</a:t>
              </a:r>
              <a:r>
                <a:rPr sz="1920" spc="36" dirty="0">
                  <a:latin typeface="Verdana"/>
                  <a:cs typeface="Verdana"/>
                </a:rPr>
                <a:t> </a:t>
              </a:r>
              <a:r>
                <a:rPr sz="1920" spc="-12" dirty="0">
                  <a:latin typeface="Verdana"/>
                  <a:cs typeface="Verdana"/>
                </a:rPr>
                <a:t>a</a:t>
              </a:r>
              <a:r>
                <a:rPr sz="1920" spc="-24" dirty="0">
                  <a:latin typeface="Verdana"/>
                  <a:cs typeface="Verdana"/>
                </a:rPr>
                <a:t>n</a:t>
              </a:r>
              <a:r>
                <a:rPr sz="1920" spc="-12" dirty="0">
                  <a:latin typeface="Verdana"/>
                  <a:cs typeface="Verdana"/>
                </a:rPr>
                <a:t>d</a:t>
              </a:r>
              <a:r>
                <a:rPr sz="1920" spc="12" dirty="0">
                  <a:latin typeface="Verdana"/>
                  <a:cs typeface="Verdana"/>
                </a:rPr>
                <a:t> </a:t>
              </a:r>
              <a:r>
                <a:rPr sz="1920" spc="-24" dirty="0">
                  <a:latin typeface="Verdana"/>
                  <a:cs typeface="Verdana"/>
                </a:rPr>
                <a:t>En</a:t>
              </a:r>
              <a:r>
                <a:rPr sz="1920" spc="-12" dirty="0">
                  <a:latin typeface="Verdana"/>
                  <a:cs typeface="Verdana"/>
                </a:rPr>
                <a:t>g</a:t>
              </a:r>
              <a:r>
                <a:rPr sz="1920" spc="-19" dirty="0">
                  <a:latin typeface="Verdana"/>
                  <a:cs typeface="Verdana"/>
                </a:rPr>
                <a:t>inee</a:t>
              </a:r>
              <a:r>
                <a:rPr sz="1920" spc="-12" dirty="0">
                  <a:latin typeface="Verdana"/>
                  <a:cs typeface="Verdana"/>
                </a:rPr>
                <a:t>r</a:t>
              </a:r>
              <a:r>
                <a:rPr sz="1920" spc="-19" dirty="0">
                  <a:latin typeface="Verdana"/>
                  <a:cs typeface="Verdana"/>
                </a:rPr>
                <a:t>ing t</a:t>
              </a:r>
              <a:r>
                <a:rPr sz="1920" spc="-12" dirty="0">
                  <a:latin typeface="Verdana"/>
                  <a:cs typeface="Verdana"/>
                </a:rPr>
                <a:t>oo</a:t>
              </a:r>
              <a:r>
                <a:rPr sz="1920" spc="-19" dirty="0">
                  <a:latin typeface="Verdana"/>
                  <a:cs typeface="Verdana"/>
                </a:rPr>
                <a:t>ls</a:t>
              </a:r>
              <a:endParaRPr lang="en-US" sz="1920" spc="-19" dirty="0">
                <a:latin typeface="Verdana"/>
                <a:cs typeface="Verdana"/>
              </a:endParaRPr>
            </a:p>
          </p:txBody>
        </p:sp>
        <p:sp>
          <p:nvSpPr>
            <p:cNvPr id="21" name="Rounded Rectangle 20"/>
            <p:cNvSpPr/>
            <p:nvPr/>
          </p:nvSpPr>
          <p:spPr>
            <a:xfrm>
              <a:off x="1839376" y="4023616"/>
              <a:ext cx="1329508" cy="1149954"/>
            </a:xfrm>
            <a:prstGeom prst="roundRect">
              <a:avLst>
                <a:gd name="adj" fmla="val 10000"/>
              </a:avLst>
            </a:prstGeom>
            <a:blipFill>
              <a:blip r:embed="rId6" cstate="screen">
                <a:extLst>
                  <a:ext uri="{28A0092B-C50C-407E-A947-70E740481C1C}">
                    <a14:useLocalDpi xmlns:a14="http://schemas.microsoft.com/office/drawing/2010/main"/>
                  </a:ext>
                </a:extLst>
              </a:blip>
              <a:srcRect/>
              <a:stretch>
                <a:fillRect t="-8000" b="-8000"/>
              </a:stretch>
            </a:blipFill>
          </p:spPr>
          <p:style>
            <a:lnRef idx="1">
              <a:schemeClr val="lt1">
                <a:hueOff val="0"/>
                <a:satOff val="0"/>
                <a:lumOff val="0"/>
                <a:alphaOff val="0"/>
              </a:schemeClr>
            </a:lnRef>
            <a:fillRef idx="1">
              <a:scrgbClr r="0" g="0" b="0"/>
            </a:fillRef>
            <a:effectRef idx="1">
              <a:schemeClr val="accent5">
                <a:tint val="50000"/>
                <a:hueOff val="0"/>
                <a:satOff val="0"/>
                <a:lumOff val="0"/>
                <a:alphaOff val="0"/>
              </a:schemeClr>
            </a:effectRef>
            <a:fontRef idx="minor">
              <a:schemeClr val="lt1">
                <a:hueOff val="0"/>
                <a:satOff val="0"/>
                <a:lumOff val="0"/>
                <a:alphaOff val="0"/>
              </a:schemeClr>
            </a:fontRef>
          </p:style>
        </p:sp>
        <p:sp>
          <p:nvSpPr>
            <p:cNvPr id="22" name="Rounded Rectangle 21"/>
            <p:cNvSpPr/>
            <p:nvPr/>
          </p:nvSpPr>
          <p:spPr>
            <a:xfrm>
              <a:off x="5446791" y="4023616"/>
              <a:ext cx="1329508" cy="1149954"/>
            </a:xfrm>
            <a:prstGeom prst="roundRect">
              <a:avLst>
                <a:gd name="adj" fmla="val 10000"/>
              </a:avLst>
            </a:prstGeom>
            <a:blipFill>
              <a:blip r:embed="rId7" cstate="screen">
                <a:extLst>
                  <a:ext uri="{28A0092B-C50C-407E-A947-70E740481C1C}">
                    <a14:useLocalDpi xmlns:a14="http://schemas.microsoft.com/office/drawing/2010/main"/>
                  </a:ext>
                </a:extLst>
              </a:blip>
              <a:srcRect/>
              <a:stretch>
                <a:fillRect t="-10000" b="-10000"/>
              </a:stretch>
            </a:blipFill>
          </p:spPr>
          <p:style>
            <a:lnRef idx="1">
              <a:schemeClr val="lt1">
                <a:hueOff val="0"/>
                <a:satOff val="0"/>
                <a:lumOff val="0"/>
                <a:alphaOff val="0"/>
              </a:schemeClr>
            </a:lnRef>
            <a:fillRef idx="1">
              <a:scrgbClr r="0" g="0" b="0"/>
            </a:fillRef>
            <a:effectRef idx="1">
              <a:schemeClr val="accent5">
                <a:tint val="50000"/>
                <a:hueOff val="-4106073"/>
                <a:satOff val="-26987"/>
                <a:lumOff val="-978"/>
                <a:alphaOff val="0"/>
              </a:schemeClr>
            </a:effectRef>
            <a:fontRef idx="minor">
              <a:schemeClr val="lt1">
                <a:hueOff val="0"/>
                <a:satOff val="0"/>
                <a:lumOff val="0"/>
                <a:alphaOff val="0"/>
              </a:schemeClr>
            </a:fontRef>
          </p:style>
        </p:sp>
        <p:sp>
          <p:nvSpPr>
            <p:cNvPr id="23" name="Rounded Rectangle 22"/>
            <p:cNvSpPr/>
            <p:nvPr/>
          </p:nvSpPr>
          <p:spPr>
            <a:xfrm>
              <a:off x="9129673" y="4023616"/>
              <a:ext cx="1329508" cy="1149954"/>
            </a:xfrm>
            <a:prstGeom prst="roundRect">
              <a:avLst>
                <a:gd name="adj" fmla="val 10000"/>
              </a:avLst>
            </a:prstGeom>
            <a:blipFill>
              <a:blip r:embed="rId8" cstate="screen">
                <a:extLst>
                  <a:ext uri="{28A0092B-C50C-407E-A947-70E740481C1C}">
                    <a14:useLocalDpi xmlns:a14="http://schemas.microsoft.com/office/drawing/2010/main"/>
                  </a:ext>
                </a:extLst>
              </a:blip>
              <a:srcRect/>
              <a:stretch>
                <a:fillRect t="-10000" b="-10000"/>
              </a:stretch>
            </a:blipFill>
          </p:spPr>
          <p:style>
            <a:lnRef idx="1">
              <a:schemeClr val="lt1">
                <a:hueOff val="0"/>
                <a:satOff val="0"/>
                <a:lumOff val="0"/>
                <a:alphaOff val="0"/>
              </a:schemeClr>
            </a:lnRef>
            <a:fillRef idx="1">
              <a:scrgbClr r="0" g="0" b="0"/>
            </a:fillRef>
            <a:effectRef idx="1">
              <a:schemeClr val="accent5">
                <a:tint val="50000"/>
                <a:hueOff val="-8212147"/>
                <a:satOff val="-53974"/>
                <a:lumOff val="-1957"/>
                <a:alphaOff val="0"/>
              </a:schemeClr>
            </a:effectRef>
            <a:fontRef idx="minor">
              <a:schemeClr val="lt1">
                <a:hueOff val="0"/>
                <a:satOff val="0"/>
                <a:lumOff val="0"/>
                <a:alphaOff val="0"/>
              </a:schemeClr>
            </a:fontRef>
          </p:style>
        </p:sp>
      </p:grpSp>
      <p:sp>
        <p:nvSpPr>
          <p:cNvPr id="24" name="object 43"/>
          <p:cNvSpPr txBox="1"/>
          <p:nvPr/>
        </p:nvSpPr>
        <p:spPr>
          <a:xfrm>
            <a:off x="728011" y="5520603"/>
            <a:ext cx="3258312" cy="590931"/>
          </a:xfrm>
          <a:prstGeom prst="rect">
            <a:avLst/>
          </a:prstGeom>
        </p:spPr>
        <p:txBody>
          <a:bodyPr vert="horz" wrap="square" lIns="0" tIns="0" rIns="0" bIns="0" rtlCol="0">
            <a:spAutoFit/>
          </a:bodyPr>
          <a:lstStyle/>
          <a:p>
            <a:pPr marL="15240" marR="6096" algn="ctr"/>
            <a:r>
              <a:rPr lang="en-US" sz="1920" spc="-19" dirty="0">
                <a:latin typeface="Verdana"/>
                <a:cs typeface="Verdana"/>
              </a:rPr>
              <a:t>Element 1- Work Plan</a:t>
            </a:r>
          </a:p>
          <a:p>
            <a:pPr marL="15240" marR="6096" algn="ctr"/>
            <a:r>
              <a:rPr lang="en-US" sz="1920" spc="-19" dirty="0">
                <a:latin typeface="Verdana"/>
                <a:cs typeface="Verdana"/>
              </a:rPr>
              <a:t>Element 1 - Frameworks</a:t>
            </a:r>
          </a:p>
        </p:txBody>
      </p:sp>
    </p:spTree>
    <p:extLst>
      <p:ext uri="{BB962C8B-B14F-4D97-AF65-F5344CB8AC3E}">
        <p14:creationId xmlns:p14="http://schemas.microsoft.com/office/powerpoint/2010/main" val="2112226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p:txBody>
          <a:bodyPr/>
          <a:lstStyle/>
          <a:p>
            <a:r>
              <a:rPr lang="en-GB" kern="1200" dirty="0">
                <a:latin typeface="Verdana" pitchFamily="34" charset="0"/>
                <a:ea typeface="ＭＳ Ｐゴシック"/>
              </a:rPr>
              <a:t>GSTP Element 3 </a:t>
            </a:r>
            <a:r>
              <a:rPr lang="en-GB" altLang="ja-JP" kern="1200" dirty="0">
                <a:latin typeface="Verdana" pitchFamily="34" charset="0"/>
                <a:ea typeface="ＭＳ Ｐゴシック"/>
              </a:rPr>
              <a:t>Fly</a:t>
            </a:r>
            <a:endParaRPr lang="en-GB" kern="1200" dirty="0">
              <a:latin typeface="Verdana" pitchFamily="34" charset="0"/>
              <a:ea typeface="ＭＳ Ｐゴシック"/>
            </a:endParaRPr>
          </a:p>
        </p:txBody>
      </p:sp>
      <p:sp>
        <p:nvSpPr>
          <p:cNvPr id="32771" name="Rectangle 3"/>
          <p:cNvSpPr>
            <a:spLocks noChangeArrowheads="1"/>
          </p:cNvSpPr>
          <p:nvPr/>
        </p:nvSpPr>
        <p:spPr bwMode="auto">
          <a:xfrm>
            <a:off x="16672" y="1230316"/>
            <a:ext cx="6686551" cy="5627687"/>
          </a:xfrm>
          <a:prstGeom prst="rect">
            <a:avLst/>
          </a:prstGeom>
          <a:noFill/>
          <a:ln w="9525">
            <a:noFill/>
            <a:miter lim="800000"/>
            <a:headEnd/>
            <a:tailEnd/>
          </a:ln>
        </p:spPr>
        <p:txBody>
          <a:bodyPr/>
          <a:lstStyle/>
          <a:p>
            <a:pPr marL="288918" indent="-288918">
              <a:lnSpc>
                <a:spcPct val="80000"/>
              </a:lnSpc>
              <a:spcBef>
                <a:spcPct val="20000"/>
              </a:spcBef>
              <a:buFont typeface="NotesEsa" pitchFamily="2" charset="0"/>
              <a:buChar char="•"/>
            </a:pPr>
            <a:endParaRPr lang="en-US" sz="1400" u="sng">
              <a:solidFill>
                <a:schemeClr val="bg2"/>
              </a:solidFill>
              <a:latin typeface="Times New Roman" pitchFamily="18" charset="0"/>
            </a:endParaRPr>
          </a:p>
          <a:p>
            <a:pPr marL="288918" indent="-288918">
              <a:lnSpc>
                <a:spcPct val="80000"/>
              </a:lnSpc>
              <a:spcBef>
                <a:spcPct val="20000"/>
              </a:spcBef>
              <a:buFont typeface="NotesEsa" pitchFamily="2" charset="0"/>
              <a:buChar char="•"/>
            </a:pPr>
            <a:endParaRPr lang="en-GB" sz="1400">
              <a:solidFill>
                <a:schemeClr val="bg2"/>
              </a:solidFill>
            </a:endParaRPr>
          </a:p>
        </p:txBody>
      </p:sp>
      <p:sp>
        <p:nvSpPr>
          <p:cNvPr id="7" name="object 58"/>
          <p:cNvSpPr/>
          <p:nvPr/>
        </p:nvSpPr>
        <p:spPr>
          <a:xfrm>
            <a:off x="376554" y="2673754"/>
            <a:ext cx="1938472" cy="1761769"/>
          </a:xfrm>
          <a:prstGeom prst="rect">
            <a:avLst/>
          </a:prstGeom>
          <a:blipFill>
            <a:blip r:embed="rId3" cstate="print"/>
            <a:srcRect/>
            <a:stretch>
              <a:fillRect l="-29747" r="-25057"/>
            </a:stretch>
          </a:blipFill>
        </p:spPr>
        <p:txBody>
          <a:bodyPr wrap="square" lIns="0" tIns="0" rIns="0" bIns="0" rtlCol="0"/>
          <a:lstStyle/>
          <a:p>
            <a:endParaRPr/>
          </a:p>
        </p:txBody>
      </p:sp>
      <p:sp>
        <p:nvSpPr>
          <p:cNvPr id="6" name="object 55"/>
          <p:cNvSpPr/>
          <p:nvPr/>
        </p:nvSpPr>
        <p:spPr>
          <a:xfrm>
            <a:off x="376554" y="954459"/>
            <a:ext cx="1938472" cy="1719295"/>
          </a:xfrm>
          <a:prstGeom prst="rect">
            <a:avLst/>
          </a:prstGeom>
          <a:blipFill>
            <a:blip r:embed="rId4" cstate="print"/>
            <a:stretch>
              <a:fillRect/>
            </a:stretch>
          </a:blipFill>
        </p:spPr>
        <p:txBody>
          <a:bodyPr wrap="square" lIns="0" tIns="0" rIns="0" bIns="0" rtlCol="0"/>
          <a:lstStyle/>
          <a:p>
            <a:endParaRPr/>
          </a:p>
        </p:txBody>
      </p:sp>
      <p:sp>
        <p:nvSpPr>
          <p:cNvPr id="5" name="object 54"/>
          <p:cNvSpPr/>
          <p:nvPr/>
        </p:nvSpPr>
        <p:spPr>
          <a:xfrm>
            <a:off x="376554" y="4435523"/>
            <a:ext cx="1938472" cy="1678675"/>
          </a:xfrm>
          <a:prstGeom prst="rect">
            <a:avLst/>
          </a:prstGeom>
          <a:blipFill>
            <a:blip r:embed="rId5" cstate="print"/>
            <a:stretch>
              <a:fillRect/>
            </a:stretch>
          </a:blipFill>
        </p:spPr>
        <p:txBody>
          <a:bodyPr wrap="square" lIns="0" tIns="0" rIns="0" bIns="0" rtlCol="0"/>
          <a:lstStyle/>
          <a:p>
            <a:endParaRPr/>
          </a:p>
        </p:txBody>
      </p:sp>
      <p:sp>
        <p:nvSpPr>
          <p:cNvPr id="32772" name="Rectangle 7"/>
          <p:cNvSpPr>
            <a:spLocks noChangeArrowheads="1"/>
          </p:cNvSpPr>
          <p:nvPr/>
        </p:nvSpPr>
        <p:spPr bwMode="auto">
          <a:xfrm>
            <a:off x="2475664" y="971368"/>
            <a:ext cx="9515810" cy="4406900"/>
          </a:xfrm>
          <a:prstGeom prst="rect">
            <a:avLst/>
          </a:prstGeom>
          <a:noFill/>
          <a:ln w="9525">
            <a:noFill/>
            <a:miter lim="800000"/>
            <a:headEnd/>
            <a:tailEnd/>
          </a:ln>
        </p:spPr>
        <p:txBody>
          <a:bodyPr/>
          <a:lstStyle/>
          <a:p>
            <a:pPr marL="228594" indent="-228594" eaLnBrk="0" hangingPunct="0">
              <a:lnSpc>
                <a:spcPct val="120000"/>
              </a:lnSpc>
              <a:spcBef>
                <a:spcPts val="600"/>
              </a:spcBef>
              <a:spcAft>
                <a:spcPts val="200"/>
              </a:spcAft>
              <a:buClr>
                <a:schemeClr val="accent1"/>
              </a:buClr>
              <a:buFont typeface="Arial" panose="020B0604020202020204" pitchFamily="34" charset="0"/>
              <a:buChar char="•"/>
            </a:pPr>
            <a:r>
              <a:rPr lang="en-GB" altLang="ja-JP" sz="1867" dirty="0"/>
              <a:t>In-orbit Demonstration of technologies and products</a:t>
            </a:r>
          </a:p>
          <a:p>
            <a:pPr marL="685794" lvl="1" indent="-228594" eaLnBrk="0" hangingPunct="0">
              <a:lnSpc>
                <a:spcPct val="120000"/>
              </a:lnSpc>
              <a:spcBef>
                <a:spcPts val="600"/>
              </a:spcBef>
              <a:spcAft>
                <a:spcPts val="200"/>
              </a:spcAft>
              <a:buClr>
                <a:schemeClr val="accent1"/>
              </a:buClr>
              <a:buFont typeface="Arial" panose="020B0604020202020204" pitchFamily="34" charset="0"/>
              <a:buChar char="•"/>
            </a:pPr>
            <a:r>
              <a:rPr lang="en-GB" altLang="ja-JP" sz="1867" dirty="0"/>
              <a:t>Target TRL is </a:t>
            </a:r>
            <a:r>
              <a:rPr lang="en-GB" altLang="ja-JP" sz="1867" b="1" dirty="0"/>
              <a:t>7-8 </a:t>
            </a:r>
          </a:p>
          <a:p>
            <a:pPr marL="685794" lvl="1" indent="-228594" eaLnBrk="0" hangingPunct="0">
              <a:lnSpc>
                <a:spcPct val="120000"/>
              </a:lnSpc>
              <a:spcBef>
                <a:spcPts val="600"/>
              </a:spcBef>
              <a:spcAft>
                <a:spcPts val="200"/>
              </a:spcAft>
              <a:buClr>
                <a:schemeClr val="accent1"/>
              </a:buClr>
              <a:buFont typeface="Arial" panose="020B0604020202020204" pitchFamily="34" charset="0"/>
              <a:buChar char="•"/>
            </a:pPr>
            <a:r>
              <a:rPr lang="en-GB" altLang="ja-JP" sz="1867" dirty="0"/>
              <a:t>Essential for products requiring </a:t>
            </a:r>
            <a:r>
              <a:rPr lang="en-GB" altLang="ja-JP" sz="1867" b="1" dirty="0"/>
              <a:t>flight heritage </a:t>
            </a:r>
            <a:r>
              <a:rPr lang="en-GB" altLang="ja-JP" sz="1867" dirty="0"/>
              <a:t>for customers</a:t>
            </a:r>
          </a:p>
          <a:p>
            <a:pPr marL="685794" lvl="1" indent="-228594" eaLnBrk="0" hangingPunct="0">
              <a:lnSpc>
                <a:spcPct val="120000"/>
              </a:lnSpc>
              <a:spcBef>
                <a:spcPts val="600"/>
              </a:spcBef>
              <a:spcAft>
                <a:spcPts val="200"/>
              </a:spcAft>
              <a:buClr>
                <a:schemeClr val="accent1"/>
              </a:buClr>
              <a:buFont typeface="Arial" panose="020B0604020202020204" pitchFamily="34" charset="0"/>
              <a:buChar char="•"/>
            </a:pPr>
            <a:r>
              <a:rPr lang="en-GB" altLang="ja-JP" sz="1867" dirty="0"/>
              <a:t>Does </a:t>
            </a:r>
            <a:r>
              <a:rPr lang="en-GB" altLang="ja-JP" sz="1867" b="1" dirty="0"/>
              <a:t>not</a:t>
            </a:r>
            <a:r>
              <a:rPr lang="en-GB" altLang="ja-JP" sz="1867" dirty="0"/>
              <a:t> include technology development (Element 1)</a:t>
            </a:r>
          </a:p>
          <a:p>
            <a:pPr marL="228594" indent="-228594" eaLnBrk="0" hangingPunct="0">
              <a:lnSpc>
                <a:spcPct val="120000"/>
              </a:lnSpc>
              <a:spcBef>
                <a:spcPts val="600"/>
              </a:spcBef>
              <a:spcAft>
                <a:spcPts val="200"/>
              </a:spcAft>
              <a:buClr>
                <a:schemeClr val="accent1"/>
              </a:buClr>
              <a:buFont typeface="Arial" panose="020B0604020202020204" pitchFamily="34" charset="0"/>
              <a:buChar char="•"/>
            </a:pPr>
            <a:r>
              <a:rPr lang="en-GB" altLang="ja-JP" sz="1867" dirty="0"/>
              <a:t>Flight </a:t>
            </a:r>
            <a:r>
              <a:rPr lang="en-GB" altLang="ja-JP" sz="1867" b="1" dirty="0"/>
              <a:t>opportunities</a:t>
            </a:r>
            <a:r>
              <a:rPr lang="en-GB" altLang="ja-JP" sz="1867" dirty="0"/>
              <a:t> are identified with ESA projects and launchers, with National agencies and with primes, and with commercial missions</a:t>
            </a:r>
          </a:p>
          <a:p>
            <a:pPr marL="228594" indent="-228594">
              <a:lnSpc>
                <a:spcPct val="120000"/>
              </a:lnSpc>
              <a:spcAft>
                <a:spcPts val="200"/>
              </a:spcAft>
              <a:buClr>
                <a:schemeClr val="accent1"/>
              </a:buClr>
              <a:buFont typeface="Arial" panose="020B0604020202020204" pitchFamily="34" charset="0"/>
              <a:buChar char="•"/>
            </a:pPr>
            <a:endParaRPr lang="en-US" sz="1867" dirty="0"/>
          </a:p>
          <a:p>
            <a:pPr marL="228594" indent="-228594">
              <a:lnSpc>
                <a:spcPct val="120000"/>
              </a:lnSpc>
              <a:spcAft>
                <a:spcPts val="200"/>
              </a:spcAft>
              <a:buClr>
                <a:schemeClr val="accent1"/>
              </a:buClr>
              <a:buFont typeface="Arial" panose="020B0604020202020204" pitchFamily="34" charset="0"/>
              <a:buChar char="•"/>
            </a:pPr>
            <a:r>
              <a:rPr lang="en-US" sz="1867" dirty="0"/>
              <a:t>Accommodation/assessment study framework</a:t>
            </a:r>
          </a:p>
          <a:p>
            <a:pPr marL="685794" lvl="1" indent="-228594">
              <a:lnSpc>
                <a:spcPct val="120000"/>
              </a:lnSpc>
              <a:spcAft>
                <a:spcPts val="200"/>
              </a:spcAft>
              <a:buClr>
                <a:schemeClr val="accent1"/>
              </a:buClr>
              <a:buFont typeface="Arial" panose="020B0604020202020204" pitchFamily="34" charset="0"/>
              <a:buChar char="•"/>
            </a:pPr>
            <a:r>
              <a:rPr lang="en-US" sz="1867" dirty="0"/>
              <a:t>Experiment accommodation (e.g. materials experiments)</a:t>
            </a:r>
          </a:p>
          <a:p>
            <a:pPr marL="685794" lvl="1" indent="-228594">
              <a:lnSpc>
                <a:spcPct val="120000"/>
              </a:lnSpc>
              <a:spcAft>
                <a:spcPts val="200"/>
              </a:spcAft>
              <a:buClr>
                <a:schemeClr val="accent1"/>
              </a:buClr>
              <a:buFont typeface="Arial" panose="020B0604020202020204" pitchFamily="34" charset="0"/>
              <a:buChar char="•"/>
            </a:pPr>
            <a:r>
              <a:rPr lang="en-US" sz="1867" dirty="0"/>
              <a:t>Sound rocket / launcher service studies</a:t>
            </a:r>
          </a:p>
          <a:p>
            <a:pPr marL="685794" lvl="1" indent="-228594">
              <a:lnSpc>
                <a:spcPct val="120000"/>
              </a:lnSpc>
              <a:spcAft>
                <a:spcPts val="200"/>
              </a:spcAft>
              <a:buClr>
                <a:schemeClr val="accent1"/>
              </a:buClr>
              <a:buFont typeface="Arial" panose="020B0604020202020204" pitchFamily="34" charset="0"/>
              <a:buChar char="•"/>
            </a:pPr>
            <a:r>
              <a:rPr lang="en-US" sz="1867" dirty="0"/>
              <a:t>In-orbit demonstration related systems (systems, payloads…)</a:t>
            </a:r>
          </a:p>
          <a:p>
            <a:pPr marL="685794" lvl="1" indent="-228594">
              <a:lnSpc>
                <a:spcPct val="120000"/>
              </a:lnSpc>
              <a:spcAft>
                <a:spcPts val="200"/>
              </a:spcAft>
              <a:buClr>
                <a:schemeClr val="accent1"/>
              </a:buClr>
              <a:buFont typeface="Arial" panose="020B0604020202020204" pitchFamily="34" charset="0"/>
              <a:buChar char="•"/>
            </a:pPr>
            <a:endParaRPr lang="en-US" sz="1867" dirty="0"/>
          </a:p>
          <a:p>
            <a:pPr marL="228594" indent="-228594">
              <a:lnSpc>
                <a:spcPct val="120000"/>
              </a:lnSpc>
              <a:spcAft>
                <a:spcPts val="200"/>
              </a:spcAft>
              <a:buClr>
                <a:schemeClr val="accent1"/>
              </a:buClr>
              <a:buFont typeface="Arial" panose="020B0604020202020204" pitchFamily="34" charset="0"/>
              <a:buChar char="•"/>
            </a:pPr>
            <a:r>
              <a:rPr lang="en-US" sz="1867" dirty="0"/>
              <a:t>CubeSat mission framework: Phase A/B up to 2.5 </a:t>
            </a:r>
            <a:r>
              <a:rPr lang="en-US" sz="1867" dirty="0" err="1"/>
              <a:t>Meuro</a:t>
            </a:r>
            <a:r>
              <a:rPr lang="en-US" sz="1867" dirty="0"/>
              <a:t> (outline proposals)</a:t>
            </a:r>
          </a:p>
          <a:p>
            <a:pPr marL="685794" lvl="1" indent="-228594">
              <a:lnSpc>
                <a:spcPct val="120000"/>
              </a:lnSpc>
              <a:spcAft>
                <a:spcPts val="200"/>
              </a:spcAft>
              <a:buClr>
                <a:schemeClr val="accent1"/>
              </a:buClr>
              <a:buFont typeface="Arial" panose="020B0604020202020204" pitchFamily="34" charset="0"/>
              <a:buChar char="•"/>
            </a:pPr>
            <a:endParaRPr lang="en-US" sz="1867" dirty="0">
              <a:solidFill>
                <a:schemeClr val="bg2"/>
              </a:solidFill>
            </a:endParaRPr>
          </a:p>
          <a:p>
            <a:pPr marL="1142994" lvl="2" indent="-228594">
              <a:buClr>
                <a:schemeClr val="accent1"/>
              </a:buClr>
              <a:buFont typeface="Arial" panose="020B0604020202020204" pitchFamily="34" charset="0"/>
              <a:buChar char="•"/>
            </a:pPr>
            <a:endParaRPr lang="en-US" sz="1867" dirty="0">
              <a:solidFill>
                <a:schemeClr val="bg2"/>
              </a:solidFill>
            </a:endParaRPr>
          </a:p>
          <a:p>
            <a:pPr marL="228594" indent="-228594">
              <a:buClr>
                <a:schemeClr val="accent1"/>
              </a:buClr>
              <a:buFont typeface="Arial" panose="020B0604020202020204" pitchFamily="34" charset="0"/>
              <a:buChar char="•"/>
            </a:pPr>
            <a:endParaRPr lang="en-GB" sz="1867" dirty="0">
              <a:solidFill>
                <a:schemeClr val="bg2"/>
              </a:solidFill>
            </a:endParaRPr>
          </a:p>
          <a:p>
            <a:endParaRPr lang="en-US" sz="1867" dirty="0">
              <a:solidFill>
                <a:schemeClr val="bg2"/>
              </a:solidFill>
            </a:endParaRPr>
          </a:p>
        </p:txBody>
      </p:sp>
      <p:sp>
        <p:nvSpPr>
          <p:cNvPr id="8" name="Rounded Rectangle 7"/>
          <p:cNvSpPr/>
          <p:nvPr/>
        </p:nvSpPr>
        <p:spPr>
          <a:xfrm>
            <a:off x="208670" y="93461"/>
            <a:ext cx="933651" cy="784631"/>
          </a:xfrm>
          <a:prstGeom prst="roundRect">
            <a:avLst>
              <a:gd name="adj" fmla="val 10000"/>
            </a:avLst>
          </a:prstGeom>
          <a:blipFill>
            <a:blip r:embed="rId6" cstate="screen">
              <a:extLst>
                <a:ext uri="{28A0092B-C50C-407E-A947-70E740481C1C}">
                  <a14:useLocalDpi xmlns:a14="http://schemas.microsoft.com/office/drawing/2010/main"/>
                </a:ext>
              </a:extLst>
            </a:blip>
            <a:srcRect/>
            <a:stretch>
              <a:fillRect/>
            </a:stretch>
          </a:blipFill>
          <a:ln>
            <a:noFill/>
          </a:ln>
        </p:spPr>
        <p:style>
          <a:lnRef idx="1">
            <a:schemeClr val="lt1">
              <a:hueOff val="0"/>
              <a:satOff val="0"/>
              <a:lumOff val="0"/>
              <a:alphaOff val="0"/>
            </a:schemeClr>
          </a:lnRef>
          <a:fillRef idx="1">
            <a:scrgbClr r="0" g="0" b="0"/>
          </a:fillRef>
          <a:effectRef idx="1">
            <a:schemeClr val="accent5">
              <a:tint val="50000"/>
              <a:hueOff val="-8212147"/>
              <a:satOff val="-53974"/>
              <a:lumOff val="-1957"/>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6968864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011655" y="0"/>
            <a:ext cx="16809699" cy="7265224"/>
            <a:chOff x="10778827" y="11436556"/>
            <a:chExt cx="17782992" cy="78043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2761" y="11436556"/>
              <a:ext cx="12939107" cy="737680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28156">
              <a:off x="10778827" y="11687585"/>
              <a:ext cx="6722673" cy="663863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91231">
              <a:off x="17201853" y="14567873"/>
              <a:ext cx="1458857" cy="1094143"/>
            </a:xfrm>
            <a:prstGeom prst="rect">
              <a:avLst/>
            </a:prstGeom>
          </p:spPr>
        </p:pic>
        <p:pic>
          <p:nvPicPr>
            <p:cNvPr id="9" name="Picture 8" descr="GOMX3_exterior_IS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19602">
              <a:off x="17020306" y="15228512"/>
              <a:ext cx="696133" cy="207099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39456">
              <a:off x="16124573" y="12014665"/>
              <a:ext cx="1803886" cy="95226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237437">
              <a:off x="16601554" y="16635519"/>
              <a:ext cx="836504" cy="996118"/>
            </a:xfrm>
            <a:prstGeom prst="rect">
              <a:avLst/>
            </a:prstGeom>
          </p:spPr>
        </p:pic>
        <p:sp>
          <p:nvSpPr>
            <p:cNvPr id="12" name="TextBox 11"/>
            <p:cNvSpPr txBox="1"/>
            <p:nvPr/>
          </p:nvSpPr>
          <p:spPr>
            <a:xfrm>
              <a:off x="17223489" y="12597549"/>
              <a:ext cx="1453523" cy="541103"/>
            </a:xfrm>
            <a:prstGeom prst="rect">
              <a:avLst/>
            </a:prstGeom>
            <a:noFill/>
          </p:spPr>
          <p:txBody>
            <a:bodyPr wrap="square" rtlCol="0">
              <a:spAutoFit/>
            </a:bodyPr>
            <a:lstStyle/>
            <a:p>
              <a:pPr marL="0" marR="0" lvl="0" indent="0" algn="l" defTabSz="12093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a:ln>
                    <a:noFill/>
                  </a:ln>
                  <a:solidFill>
                    <a:srgbClr val="00B050"/>
                  </a:solidFill>
                  <a:effectLst/>
                  <a:uLnTx/>
                  <a:uFillTx/>
                  <a:latin typeface="NotesEsa" panose="02000506030000020004" pitchFamily="2" charset="0"/>
                  <a:ea typeface="+mn-ea"/>
                  <a:cs typeface="+mn-cs"/>
                </a:rPr>
                <a:t>QARMAN (3U)</a:t>
              </a:r>
              <a:br>
                <a:rPr kumimoji="0" lang="en-US" sz="893" b="1" i="0" u="none" strike="noStrike" kern="1200" cap="none" spc="0" normalizeH="0" baseline="0" noProof="0" dirty="0">
                  <a:ln>
                    <a:noFill/>
                  </a:ln>
                  <a:solidFill>
                    <a:srgbClr val="FF0000"/>
                  </a:solidFill>
                  <a:effectLst/>
                  <a:uLnTx/>
                  <a:uFillTx/>
                  <a:latin typeface="Verdana" pitchFamily="34" charset="0"/>
                  <a:ea typeface="+mn-ea"/>
                  <a:cs typeface="+mn-cs"/>
                </a:rPr>
              </a:b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studying atmosphere</a:t>
              </a:r>
              <a:b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b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re-entry . </a:t>
              </a:r>
              <a:endParaRPr kumimoji="0" lang="en-GB" sz="893" b="1" i="0" u="none" strike="noStrike" kern="1200" cap="none" spc="0" normalizeH="0" baseline="0" noProof="0" dirty="0">
                <a:ln>
                  <a:noFill/>
                </a:ln>
                <a:solidFill>
                  <a:srgbClr val="FF0000"/>
                </a:solidFill>
                <a:effectLst/>
                <a:uLnTx/>
                <a:uFillTx/>
                <a:latin typeface="NotesEsa" panose="02000506030000020004" pitchFamily="2" charset="0"/>
                <a:ea typeface="+mn-ea"/>
                <a:cs typeface="+mn-cs"/>
              </a:endParaRPr>
            </a:p>
          </p:txBody>
        </p:sp>
        <p:sp>
          <p:nvSpPr>
            <p:cNvPr id="13" name="TextBox 12"/>
            <p:cNvSpPr txBox="1"/>
            <p:nvPr/>
          </p:nvSpPr>
          <p:spPr>
            <a:xfrm>
              <a:off x="18204097" y="15979131"/>
              <a:ext cx="1316311" cy="688588"/>
            </a:xfrm>
            <a:prstGeom prst="rect">
              <a:avLst/>
            </a:prstGeom>
            <a:noFill/>
          </p:spPr>
          <p:txBody>
            <a:bodyPr wrap="square" rtlCol="0">
              <a:spAutoFit/>
            </a:bodyPr>
            <a:lstStyle/>
            <a:p>
              <a:pPr marL="0" marR="0" lvl="0" indent="0" algn="l" defTabSz="12093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a:ln>
                    <a:noFill/>
                  </a:ln>
                  <a:solidFill>
                    <a:srgbClr val="00B050"/>
                  </a:solidFill>
                  <a:effectLst/>
                  <a:uLnTx/>
                  <a:uFillTx/>
                  <a:latin typeface="NotesEsa" panose="02000506030000020004" pitchFamily="2" charset="0"/>
                  <a:ea typeface="+mn-ea"/>
                  <a:cs typeface="+mn-cs"/>
                </a:rPr>
                <a:t>GOMX-3 (3U)</a:t>
              </a:r>
              <a:br>
                <a:rPr kumimoji="0" lang="en-US" sz="893" b="1" i="0" u="none" strike="noStrike" kern="1200" cap="none" spc="0" normalizeH="0" baseline="0" noProof="0" dirty="0">
                  <a:ln>
                    <a:noFill/>
                  </a:ln>
                  <a:solidFill>
                    <a:srgbClr val="00B050"/>
                  </a:solidFill>
                  <a:effectLst/>
                  <a:uLnTx/>
                  <a:uFillTx/>
                  <a:latin typeface="Verdana" pitchFamily="34" charset="0"/>
                  <a:ea typeface="+mn-ea"/>
                  <a:cs typeface="+mn-cs"/>
                </a:rPr>
              </a:b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demonstrating new platform </a:t>
              </a:r>
              <a:b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b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technologies </a:t>
              </a:r>
              <a:endParaRPr kumimoji="0" lang="en-GB" sz="893" b="1"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4" name="TextBox 13"/>
            <p:cNvSpPr txBox="1"/>
            <p:nvPr/>
          </p:nvSpPr>
          <p:spPr>
            <a:xfrm>
              <a:off x="18489349" y="14797895"/>
              <a:ext cx="1145549" cy="688588"/>
            </a:xfrm>
            <a:prstGeom prst="rect">
              <a:avLst/>
            </a:prstGeom>
            <a:noFill/>
          </p:spPr>
          <p:txBody>
            <a:bodyPr wrap="square" rtlCol="0">
              <a:spAutoFit/>
            </a:bodyPr>
            <a:lstStyle/>
            <a:p>
              <a:pPr marL="0" marR="0" lvl="0" indent="0" algn="l" defTabSz="12093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a:ln>
                    <a:noFill/>
                  </a:ln>
                  <a:solidFill>
                    <a:srgbClr val="00B050"/>
                  </a:solidFill>
                  <a:effectLst/>
                  <a:uLnTx/>
                  <a:uFillTx/>
                  <a:latin typeface="NotesEsa" panose="02000506030000020004" pitchFamily="2" charset="0"/>
                  <a:ea typeface="+mn-ea"/>
                  <a:cs typeface="+mn-cs"/>
                </a:rPr>
                <a:t>GOMX-4B (6U)</a:t>
              </a:r>
              <a:br>
                <a:rPr kumimoji="0" lang="en-US" sz="893" b="1" i="0" u="none" strike="noStrike" kern="1200" cap="none" spc="0" normalizeH="0" baseline="0" noProof="0" dirty="0">
                  <a:ln>
                    <a:noFill/>
                  </a:ln>
                  <a:solidFill>
                    <a:srgbClr val="00B050"/>
                  </a:solidFill>
                  <a:effectLst/>
                  <a:uLnTx/>
                  <a:uFillTx/>
                  <a:latin typeface="Verdana" pitchFamily="34" charset="0"/>
                  <a:ea typeface="+mn-ea"/>
                  <a:cs typeface="+mn-cs"/>
                </a:rPr>
              </a:b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demonstrating constellation</a:t>
              </a:r>
              <a:b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b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technologies</a:t>
              </a:r>
              <a:endParaRPr kumimoji="0" lang="en-GB" sz="893" b="1" i="0" u="none" strike="noStrike" kern="1200" cap="none" spc="0" normalizeH="0" baseline="0" noProof="0" dirty="0">
                <a:ln>
                  <a:noFill/>
                </a:ln>
                <a:solidFill>
                  <a:srgbClr val="FF0000"/>
                </a:solidFill>
                <a:effectLst/>
                <a:uLnTx/>
                <a:uFillTx/>
                <a:latin typeface="NotesEsa" panose="02000506030000020004" pitchFamily="2" charset="0"/>
                <a:ea typeface="+mn-ea"/>
                <a:cs typeface="+mn-cs"/>
              </a:endParaRPr>
            </a:p>
          </p:txBody>
        </p:sp>
        <p:sp>
          <p:nvSpPr>
            <p:cNvPr id="15" name="TextBox 14"/>
            <p:cNvSpPr txBox="1"/>
            <p:nvPr/>
          </p:nvSpPr>
          <p:spPr>
            <a:xfrm>
              <a:off x="17422819" y="17078939"/>
              <a:ext cx="1107943" cy="732293"/>
            </a:xfrm>
            <a:prstGeom prst="rect">
              <a:avLst/>
            </a:prstGeom>
            <a:noFill/>
          </p:spPr>
          <p:txBody>
            <a:bodyPr wrap="square" rtlCol="0">
              <a:spAutoFit/>
            </a:bodyPr>
            <a:lstStyle/>
            <a:p>
              <a:pPr marL="0" marR="0" lvl="0" indent="0" algn="l" defTabSz="12093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a:ln>
                    <a:noFill/>
                  </a:ln>
                  <a:solidFill>
                    <a:srgbClr val="00B050"/>
                  </a:solidFill>
                  <a:effectLst/>
                  <a:uLnTx/>
                  <a:uFillTx/>
                  <a:latin typeface="NotesEsa" panose="02000506030000020004" pitchFamily="2" charset="0"/>
                  <a:ea typeface="+mn-ea"/>
                  <a:cs typeface="+mn-cs"/>
                </a:rPr>
                <a:t>PICASSO (3U)</a:t>
              </a:r>
              <a:br>
                <a:rPr kumimoji="0" lang="en-US" sz="893" b="1" i="0" u="none" strike="noStrike" kern="1200" cap="none" spc="0" normalizeH="0" baseline="0" noProof="0" dirty="0">
                  <a:ln>
                    <a:noFill/>
                  </a:ln>
                  <a:solidFill>
                    <a:srgbClr val="D5D6D2"/>
                  </a:solidFill>
                  <a:effectLst/>
                  <a:uLnTx/>
                  <a:uFillTx/>
                  <a:latin typeface="Verdana" pitchFamily="34" charset="0"/>
                  <a:ea typeface="+mn-ea"/>
                  <a:cs typeface="+mn-cs"/>
                </a:rPr>
              </a:b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studying the atmosphere &amp; in-situ plasma </a:t>
              </a:r>
              <a:br>
                <a:rPr kumimoji="0" lang="en-US" sz="133" b="1" i="0" u="none" strike="noStrike" kern="1200" cap="none" spc="0" normalizeH="0" baseline="0" noProof="0" dirty="0">
                  <a:ln>
                    <a:noFill/>
                  </a:ln>
                  <a:solidFill>
                    <a:srgbClr val="FFFFFF"/>
                  </a:solidFill>
                  <a:effectLst/>
                  <a:uLnTx/>
                  <a:uFillTx/>
                  <a:latin typeface="Verdana" pitchFamily="34" charset="0"/>
                  <a:ea typeface="+mn-ea"/>
                  <a:cs typeface="+mn-cs"/>
                </a:rPr>
              </a:br>
              <a:br>
                <a:rPr kumimoji="0" lang="en-US" sz="133" b="1" i="0" u="none" strike="noStrike" kern="1200" cap="none" spc="0" normalizeH="0" baseline="0" noProof="0" dirty="0">
                  <a:ln>
                    <a:noFill/>
                  </a:ln>
                  <a:solidFill>
                    <a:srgbClr val="FFFFFF"/>
                  </a:solidFill>
                  <a:effectLst/>
                  <a:uLnTx/>
                  <a:uFillTx/>
                  <a:latin typeface="Verdana" pitchFamily="34" charset="0"/>
                  <a:ea typeface="+mn-ea"/>
                  <a:cs typeface="+mn-cs"/>
                </a:rPr>
              </a:br>
              <a:endParaRPr kumimoji="0" lang="en-GB" sz="133" b="1"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7" name="TextBox 16"/>
            <p:cNvSpPr txBox="1"/>
            <p:nvPr/>
          </p:nvSpPr>
          <p:spPr>
            <a:xfrm>
              <a:off x="20312590" y="16008322"/>
              <a:ext cx="1431286" cy="688588"/>
            </a:xfrm>
            <a:prstGeom prst="rect">
              <a:avLst/>
            </a:prstGeom>
            <a:noFill/>
          </p:spPr>
          <p:txBody>
            <a:bodyPr wrap="square" rtlCol="0">
              <a:spAutoFit/>
            </a:bodyPr>
            <a:lstStyle/>
            <a:p>
              <a:pPr marL="0" marR="0" lvl="0" indent="0" algn="l" defTabSz="12093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a:ln>
                    <a:noFill/>
                  </a:ln>
                  <a:solidFill>
                    <a:srgbClr val="00B050"/>
                  </a:solidFill>
                  <a:effectLst/>
                  <a:uLnTx/>
                  <a:uFillTx/>
                  <a:latin typeface="NotesEsa" panose="02000506030000020004" pitchFamily="2" charset="0"/>
                  <a:ea typeface="+mn-ea"/>
                  <a:cs typeface="+mn-cs"/>
                </a:rPr>
                <a:t>RadCube (3U)</a:t>
              </a:r>
              <a:br>
                <a:rPr kumimoji="0" lang="en-US" sz="893" b="1" i="0" u="none" strike="noStrike" kern="1200" cap="none" spc="0" normalizeH="0" baseline="0" noProof="0" dirty="0">
                  <a:ln>
                    <a:noFill/>
                  </a:ln>
                  <a:solidFill>
                    <a:srgbClr val="FFCC4D"/>
                  </a:solidFill>
                  <a:effectLst/>
                  <a:uLnTx/>
                  <a:uFillTx/>
                  <a:latin typeface="Verdana" pitchFamily="34" charset="0"/>
                  <a:ea typeface="+mn-ea"/>
                  <a:cs typeface="+mn-cs"/>
                </a:rPr>
              </a:b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measuring space radiation and magnetic field</a:t>
              </a:r>
              <a:endParaRPr kumimoji="0" lang="en-GB" sz="893" b="1" i="0" u="none" strike="noStrike" kern="1200" cap="none" spc="0" normalizeH="0" baseline="0" noProof="0" dirty="0">
                <a:ln>
                  <a:noFill/>
                </a:ln>
                <a:solidFill>
                  <a:srgbClr val="FF0000"/>
                </a:solidFill>
                <a:effectLst/>
                <a:uLnTx/>
                <a:uFillTx/>
                <a:latin typeface="NotesEsa" panose="02000506030000020004" pitchFamily="2" charset="0"/>
                <a:ea typeface="+mn-ea"/>
                <a:cs typeface="+mn-cs"/>
              </a:endParaRPr>
            </a:p>
          </p:txBody>
        </p:sp>
        <p:sp>
          <p:nvSpPr>
            <p:cNvPr id="18" name="TextBox 17"/>
            <p:cNvSpPr txBox="1"/>
            <p:nvPr/>
          </p:nvSpPr>
          <p:spPr>
            <a:xfrm>
              <a:off x="19686914" y="17406999"/>
              <a:ext cx="1415156" cy="541103"/>
            </a:xfrm>
            <a:prstGeom prst="rect">
              <a:avLst/>
            </a:prstGeom>
            <a:noFill/>
          </p:spPr>
          <p:txBody>
            <a:bodyPr wrap="square" rtlCol="0">
              <a:spAutoFit/>
            </a:bodyPr>
            <a:lstStyle/>
            <a:p>
              <a:pPr marL="0" marR="0" lvl="0" indent="0" algn="l" defTabSz="12093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err="1">
                  <a:ln>
                    <a:noFill/>
                  </a:ln>
                  <a:solidFill>
                    <a:srgbClr val="00B050"/>
                  </a:solidFill>
                  <a:effectLst/>
                  <a:uLnTx/>
                  <a:uFillTx/>
                  <a:latin typeface="NotesEsa" panose="02000506030000020004" pitchFamily="2" charset="0"/>
                  <a:ea typeface="+mn-ea"/>
                  <a:cs typeface="+mn-cs"/>
                </a:rPr>
                <a:t>Sunstorm</a:t>
              </a:r>
              <a:r>
                <a:rPr kumimoji="0" lang="en-US" sz="893" b="1" i="0" u="none" strike="noStrike" kern="1200" cap="none" spc="0" normalizeH="0" baseline="0" noProof="0" dirty="0">
                  <a:ln>
                    <a:noFill/>
                  </a:ln>
                  <a:solidFill>
                    <a:srgbClr val="00B050"/>
                  </a:solidFill>
                  <a:effectLst/>
                  <a:uLnTx/>
                  <a:uFillTx/>
                  <a:latin typeface="NotesEsa" panose="02000506030000020004" pitchFamily="2" charset="0"/>
                  <a:ea typeface="+mn-ea"/>
                  <a:cs typeface="+mn-cs"/>
                </a:rPr>
                <a:t> (2U)</a:t>
              </a:r>
              <a:br>
                <a:rPr kumimoji="0" lang="en-US" sz="893" b="1" i="0" u="none" strike="noStrike" kern="1200" cap="none" spc="0" normalizeH="0" baseline="0" noProof="0" dirty="0">
                  <a:ln>
                    <a:noFill/>
                  </a:ln>
                  <a:solidFill>
                    <a:srgbClr val="FF0000"/>
                  </a:solidFill>
                  <a:effectLst/>
                  <a:uLnTx/>
                  <a:uFillTx/>
                  <a:latin typeface="Verdana" pitchFamily="34" charset="0"/>
                  <a:ea typeface="+mn-ea"/>
                  <a:cs typeface="+mn-cs"/>
                </a:rPr>
              </a:b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measuring X-Ray </a:t>
              </a:r>
              <a:b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b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fluxes</a:t>
              </a:r>
              <a:endParaRPr kumimoji="0" lang="en-GB" sz="893" b="1" i="0" u="none" strike="noStrike" kern="1200" cap="none" spc="0" normalizeH="0" baseline="0" noProof="0" dirty="0">
                <a:ln>
                  <a:noFill/>
                </a:ln>
                <a:solidFill>
                  <a:srgbClr val="FF0000"/>
                </a:solidFill>
                <a:effectLst/>
                <a:uLnTx/>
                <a:uFillTx/>
                <a:latin typeface="NotesEsa" panose="02000506030000020004" pitchFamily="2" charset="0"/>
                <a:ea typeface="+mn-ea"/>
                <a:cs typeface="+mn-cs"/>
              </a:endParaRPr>
            </a:p>
          </p:txBody>
        </p:sp>
        <p:sp>
          <p:nvSpPr>
            <p:cNvPr id="20" name="TextBox 19"/>
            <p:cNvSpPr txBox="1"/>
            <p:nvPr/>
          </p:nvSpPr>
          <p:spPr>
            <a:xfrm>
              <a:off x="19748339" y="13146711"/>
              <a:ext cx="1593446" cy="541103"/>
            </a:xfrm>
            <a:prstGeom prst="rect">
              <a:avLst/>
            </a:prstGeom>
            <a:noFill/>
          </p:spPr>
          <p:txBody>
            <a:bodyPr wrap="square" rtlCol="0">
              <a:spAutoFit/>
            </a:bodyPr>
            <a:lstStyle/>
            <a:p>
              <a:pPr marL="0" marR="0" lvl="0" indent="0" algn="l" defTabSz="12093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a:ln>
                    <a:noFill/>
                  </a:ln>
                  <a:solidFill>
                    <a:srgbClr val="00B050"/>
                  </a:solidFill>
                  <a:effectLst/>
                  <a:uLnTx/>
                  <a:uFillTx/>
                  <a:latin typeface="NotesEsa" panose="02000506030000020004" pitchFamily="2" charset="0"/>
                  <a:ea typeface="+mn-ea"/>
                  <a:cs typeface="+mn-cs"/>
                </a:rPr>
                <a:t>PRETTY (3U)</a:t>
              </a:r>
              <a:br>
                <a:rPr kumimoji="0" lang="en-US" sz="893" b="1" i="0" u="none" strike="noStrike" kern="1200" cap="none" spc="0" normalizeH="0" baseline="0" noProof="0" dirty="0">
                  <a:ln>
                    <a:noFill/>
                  </a:ln>
                  <a:solidFill>
                    <a:srgbClr val="FFCC4D"/>
                  </a:solidFill>
                  <a:effectLst/>
                  <a:uLnTx/>
                  <a:uFillTx/>
                  <a:latin typeface="Verdana" pitchFamily="34" charset="0"/>
                  <a:ea typeface="+mn-ea"/>
                  <a:cs typeface="+mn-cs"/>
                </a:rPr>
              </a:b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demonstrating GNSS </a:t>
              </a:r>
              <a:b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b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reflectometry </a:t>
              </a:r>
              <a:endParaRPr kumimoji="0" lang="en-GB" sz="893" b="1" i="0" u="none" strike="noStrike" kern="1200" cap="none" spc="0" normalizeH="0" baseline="0" noProof="0" dirty="0">
                <a:ln>
                  <a:noFill/>
                </a:ln>
                <a:solidFill>
                  <a:srgbClr val="FF0000"/>
                </a:solidFill>
                <a:effectLst/>
                <a:uLnTx/>
                <a:uFillTx/>
                <a:latin typeface="NotesEsa" panose="02000506030000020004" pitchFamily="2" charset="0"/>
                <a:ea typeface="+mn-ea"/>
                <a:cs typeface="+mn-cs"/>
              </a:endParaRPr>
            </a:p>
          </p:txBody>
        </p:sp>
        <p:sp>
          <p:nvSpPr>
            <p:cNvPr id="21" name="Rectangle 20"/>
            <p:cNvSpPr/>
            <p:nvPr/>
          </p:nvSpPr>
          <p:spPr>
            <a:xfrm>
              <a:off x="15717627" y="18038654"/>
              <a:ext cx="1702240" cy="295453"/>
            </a:xfrm>
            <a:prstGeom prst="rect">
              <a:avLst/>
            </a:prstGeom>
          </p:spPr>
          <p:txBody>
            <a:bodyPr wrap="square">
              <a:spAutoFit/>
            </a:bodyPr>
            <a:lstStyle/>
            <a:p>
              <a:pPr marL="0" marR="0" lvl="0" indent="0" algn="l" defTabSz="1209331" rtl="0" eaLnBrk="1" fontAlgn="base" latinLnBrk="0" hangingPunct="1">
                <a:lnSpc>
                  <a:spcPct val="100000"/>
                </a:lnSpc>
                <a:spcBef>
                  <a:spcPct val="0"/>
                </a:spcBef>
                <a:spcAft>
                  <a:spcPct val="0"/>
                </a:spcAft>
                <a:buClrTx/>
                <a:buSzTx/>
                <a:buFontTx/>
                <a:buNone/>
                <a:tabLst/>
                <a:defRPr/>
              </a:pPr>
              <a:r>
                <a:rPr kumimoji="0" lang="en-US" sz="1191"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www.esa.int</a:t>
              </a:r>
              <a:endParaRPr kumimoji="0" lang="en-GB" sz="1191" b="0" i="0" u="none" strike="noStrike" kern="1200" cap="none" spc="0" normalizeH="0" baseline="0" noProof="0" dirty="0">
                <a:ln>
                  <a:noFill/>
                </a:ln>
                <a:solidFill>
                  <a:srgbClr val="000000"/>
                </a:solidFill>
                <a:effectLst/>
                <a:uLnTx/>
                <a:uFillTx/>
                <a:latin typeface="NotesEsa" panose="02000506030000020004" pitchFamily="2" charset="0"/>
                <a:ea typeface="+mn-ea"/>
                <a:cs typeface="+mn-cs"/>
              </a:endParaRP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748340" y="15407437"/>
              <a:ext cx="1098742" cy="852844"/>
            </a:xfrm>
            <a:prstGeom prst="rect">
              <a:avLst/>
            </a:prstGeom>
          </p:spPr>
        </p:pic>
        <p:sp>
          <p:nvSpPr>
            <p:cNvPr id="24" name="TextBox 23"/>
            <p:cNvSpPr txBox="1"/>
            <p:nvPr/>
          </p:nvSpPr>
          <p:spPr>
            <a:xfrm>
              <a:off x="18076422" y="13834081"/>
              <a:ext cx="1571666" cy="541103"/>
            </a:xfrm>
            <a:prstGeom prst="rect">
              <a:avLst/>
            </a:prstGeom>
            <a:noFill/>
          </p:spPr>
          <p:txBody>
            <a:bodyPr wrap="square" rtlCol="0">
              <a:spAutoFit/>
            </a:bodyPr>
            <a:lstStyle/>
            <a:p>
              <a:pPr marL="0" marR="0" lvl="0" indent="0" algn="l" defTabSz="12093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a:ln>
                    <a:noFill/>
                  </a:ln>
                  <a:solidFill>
                    <a:srgbClr val="00B050"/>
                  </a:solidFill>
                  <a:effectLst/>
                  <a:uLnTx/>
                  <a:uFillTx/>
                  <a:latin typeface="NotesEsa" panose="02000506030000020004" pitchFamily="2" charset="0"/>
                  <a:ea typeface="+mn-ea"/>
                  <a:cs typeface="+mn-cs"/>
                </a:rPr>
                <a:t>SIMBA (3U)</a:t>
              </a:r>
              <a:br>
                <a:rPr kumimoji="0" lang="en-US" sz="893" b="1" i="0" u="none" strike="noStrike" kern="1200" cap="none" spc="0" normalizeH="0" baseline="0" noProof="0" dirty="0">
                  <a:ln>
                    <a:noFill/>
                  </a:ln>
                  <a:solidFill>
                    <a:srgbClr val="D5D6D2"/>
                  </a:solidFill>
                  <a:effectLst/>
                  <a:uLnTx/>
                  <a:uFillTx/>
                  <a:latin typeface="Verdana" pitchFamily="34" charset="0"/>
                  <a:ea typeface="+mn-ea"/>
                  <a:cs typeface="+mn-cs"/>
                </a:rPr>
              </a:b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monitoring climate</a:t>
              </a:r>
              <a:b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b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variables</a:t>
              </a:r>
              <a:endParaRPr kumimoji="0" lang="en-GB" sz="893" b="1" i="0" u="none" strike="noStrike" kern="1200" cap="none" spc="0" normalizeH="0" baseline="0" noProof="0" dirty="0">
                <a:ln>
                  <a:noFill/>
                </a:ln>
                <a:solidFill>
                  <a:srgbClr val="FF0000"/>
                </a:solidFill>
                <a:effectLst/>
                <a:uLnTx/>
                <a:uFillTx/>
                <a:latin typeface="NotesEsa" panose="02000506030000020004" pitchFamily="2" charset="0"/>
                <a:ea typeface="+mn-ea"/>
                <a:cs typeface="+mn-cs"/>
              </a:endParaRPr>
            </a:p>
          </p:txBody>
        </p:sp>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7547208">
              <a:off x="24851153" y="15530189"/>
              <a:ext cx="3822198" cy="3599135"/>
            </a:xfrm>
            <a:prstGeom prst="rect">
              <a:avLst/>
            </a:prstGeom>
          </p:spPr>
        </p:pic>
        <p:sp>
          <p:nvSpPr>
            <p:cNvPr id="30" name="TextBox 29"/>
            <p:cNvSpPr txBox="1"/>
            <p:nvPr/>
          </p:nvSpPr>
          <p:spPr>
            <a:xfrm>
              <a:off x="16675597" y="18045876"/>
              <a:ext cx="8108210" cy="474313"/>
            </a:xfrm>
            <a:prstGeom prst="rect">
              <a:avLst/>
            </a:prstGeom>
            <a:noFill/>
          </p:spPr>
          <p:txBody>
            <a:bodyPr wrap="square" rtlCol="0">
              <a:spAutoFit/>
            </a:bodyPr>
            <a:lstStyle/>
            <a:p>
              <a:pPr marL="0" marR="0" lvl="0" indent="0" algn="ctr" defTabSz="1209331" rtl="0" eaLnBrk="1" fontAlgn="base" latinLnBrk="0" hangingPunct="1">
                <a:lnSpc>
                  <a:spcPct val="100000"/>
                </a:lnSpc>
                <a:spcBef>
                  <a:spcPct val="0"/>
                </a:spcBef>
                <a:spcAft>
                  <a:spcPct val="0"/>
                </a:spcAft>
                <a:buClrTx/>
                <a:buSzTx/>
                <a:buFontTx/>
                <a:buNone/>
                <a:tabLst/>
                <a:defRPr/>
              </a:pPr>
              <a:r>
                <a:rPr kumimoji="0" lang="en-GB" sz="2273"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27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ESA’S TECHNOLOGY CUBESAT FLEET</a:t>
              </a:r>
              <a:endParaRPr kumimoji="0" lang="en-GB" sz="227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endParaRPr>
            </a:p>
          </p:txBody>
        </p:sp>
        <p:sp>
          <p:nvSpPr>
            <p:cNvPr id="32" name="TextBox 31"/>
            <p:cNvSpPr txBox="1"/>
            <p:nvPr/>
          </p:nvSpPr>
          <p:spPr>
            <a:xfrm>
              <a:off x="24508963" y="17310923"/>
              <a:ext cx="1515494" cy="542000"/>
            </a:xfrm>
            <a:prstGeom prst="rect">
              <a:avLst/>
            </a:prstGeom>
            <a:noFill/>
          </p:spPr>
          <p:txBody>
            <a:bodyPr wrap="square" rtlCol="0">
              <a:spAutoFit/>
            </a:bodyPr>
            <a:lstStyle/>
            <a:p>
              <a:pPr marL="0" marR="0" lvl="0" indent="0" algn="l" defTabSz="12093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a:ln>
                    <a:noFill/>
                  </a:ln>
                  <a:solidFill>
                    <a:srgbClr val="00B0F0"/>
                  </a:solidFill>
                  <a:effectLst/>
                  <a:uLnTx/>
                  <a:uFillTx/>
                  <a:latin typeface="NotesEsa" panose="02000506030000020004" pitchFamily="2" charset="0"/>
                  <a:ea typeface="+mn-ea"/>
                  <a:cs typeface="+mn-cs"/>
                </a:rPr>
                <a:t>LUMIO (12U)</a:t>
              </a:r>
              <a:br>
                <a:rPr kumimoji="0" lang="en-US" sz="893" b="1" i="0" u="none" strike="noStrike" kern="1200" cap="none" spc="0" normalizeH="0" baseline="0" noProof="0" dirty="0">
                  <a:ln>
                    <a:noFill/>
                  </a:ln>
                  <a:solidFill>
                    <a:srgbClr val="FF0000"/>
                  </a:solidFill>
                  <a:effectLst/>
                  <a:uLnTx/>
                  <a:uFillTx/>
                  <a:latin typeface="Verdana" pitchFamily="34" charset="0"/>
                  <a:ea typeface="+mn-ea"/>
                  <a:cs typeface="+mn-cs"/>
                </a:rPr>
              </a:b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measuring lunar surface impact hazards</a:t>
              </a:r>
              <a:endParaRPr kumimoji="0" lang="en-GB" sz="893" b="1" i="0" u="none" strike="noStrike" kern="1200" cap="none" spc="0" normalizeH="0" baseline="0" noProof="0" dirty="0">
                <a:ln>
                  <a:noFill/>
                </a:ln>
                <a:solidFill>
                  <a:srgbClr val="FF0000"/>
                </a:solidFill>
                <a:effectLst/>
                <a:uLnTx/>
                <a:uFillTx/>
                <a:latin typeface="NotesEsa" panose="02000506030000020004" pitchFamily="2" charset="0"/>
                <a:ea typeface="+mn-ea"/>
                <a:cs typeface="+mn-cs"/>
              </a:endParaRPr>
            </a:p>
          </p:txBody>
        </p:sp>
        <p:sp>
          <p:nvSpPr>
            <p:cNvPr id="16" name="TextBox 15"/>
            <p:cNvSpPr txBox="1"/>
            <p:nvPr/>
          </p:nvSpPr>
          <p:spPr>
            <a:xfrm>
              <a:off x="22038370" y="15906532"/>
              <a:ext cx="1396425" cy="541103"/>
            </a:xfrm>
            <a:prstGeom prst="rect">
              <a:avLst/>
            </a:prstGeom>
            <a:noFill/>
          </p:spPr>
          <p:txBody>
            <a:bodyPr wrap="square" rtlCol="0">
              <a:spAutoFit/>
            </a:bodyPr>
            <a:lstStyle/>
            <a:p>
              <a:pPr marL="0" marR="0" lvl="0" indent="0" algn="l" defTabSz="12093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a:ln>
                    <a:noFill/>
                  </a:ln>
                  <a:solidFill>
                    <a:srgbClr val="00B0F0"/>
                  </a:solidFill>
                  <a:effectLst/>
                  <a:uLnTx/>
                  <a:uFillTx/>
                  <a:latin typeface="NotesEsa" panose="02000506030000020004" pitchFamily="2" charset="0"/>
                  <a:ea typeface="+mn-ea"/>
                  <a:cs typeface="+mn-cs"/>
                </a:rPr>
                <a:t>SROC (12U)</a:t>
              </a:r>
              <a:br>
                <a:rPr kumimoji="0" lang="en-US" sz="893" b="1" i="0" u="none" strike="noStrike" kern="1200" cap="none" spc="0" normalizeH="0" baseline="0" noProof="0" dirty="0">
                  <a:ln>
                    <a:noFill/>
                  </a:ln>
                  <a:solidFill>
                    <a:srgbClr val="00B0F0"/>
                  </a:solidFill>
                  <a:effectLst/>
                  <a:uLnTx/>
                  <a:uFillTx/>
                  <a:latin typeface="Verdana" pitchFamily="34" charset="0"/>
                  <a:ea typeface="+mn-ea"/>
                  <a:cs typeface="+mn-cs"/>
                </a:rPr>
              </a:b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demonstrating close inspection (Space Rider)</a:t>
              </a:r>
              <a:endParaRPr kumimoji="0" lang="en-GB" sz="893" b="1" i="0" u="none" strike="noStrike" kern="1200" cap="none" spc="0" normalizeH="0" baseline="0" noProof="0" dirty="0">
                <a:ln>
                  <a:noFill/>
                </a:ln>
                <a:solidFill>
                  <a:srgbClr val="FF0000"/>
                </a:solidFill>
                <a:effectLst/>
                <a:uLnTx/>
                <a:uFillTx/>
                <a:latin typeface="NotesEsa" panose="02000506030000020004" pitchFamily="2" charset="0"/>
                <a:ea typeface="+mn-ea"/>
                <a:cs typeface="+mn-cs"/>
              </a:endParaRPr>
            </a:p>
          </p:txBody>
        </p:sp>
      </p:grpSp>
      <p:pic>
        <p:nvPicPr>
          <p:cNvPr id="49" name="Picture 48"/>
          <p:cNvPicPr>
            <a:picLocks noChangeAspect="1"/>
          </p:cNvPicPr>
          <p:nvPr/>
        </p:nvPicPr>
        <p:blipFill rotWithShape="1">
          <a:blip r:embed="rId11" cstate="print">
            <a:extLst>
              <a:ext uri="{28A0092B-C50C-407E-A947-70E740481C1C}">
                <a14:useLocalDpi xmlns:a14="http://schemas.microsoft.com/office/drawing/2010/main" val="0"/>
              </a:ext>
            </a:extLst>
          </a:blip>
          <a:srcRect l="23492" t="8929" r="18096" b="1139"/>
          <a:stretch/>
        </p:blipFill>
        <p:spPr>
          <a:xfrm rot="10800000">
            <a:off x="8431394" y="153075"/>
            <a:ext cx="2797678" cy="2422936"/>
          </a:xfrm>
          <a:prstGeom prst="rect">
            <a:avLst/>
          </a:prstGeom>
        </p:spPr>
      </p:pic>
      <p:sp>
        <p:nvSpPr>
          <p:cNvPr id="38" name="Rectangle 37"/>
          <p:cNvSpPr/>
          <p:nvPr/>
        </p:nvSpPr>
        <p:spPr>
          <a:xfrm>
            <a:off x="8473259" y="6225648"/>
            <a:ext cx="2411772" cy="275045"/>
          </a:xfrm>
          <a:prstGeom prst="rect">
            <a:avLst/>
          </a:prstGeom>
        </p:spPr>
        <p:txBody>
          <a:bodyPr wrap="square">
            <a:spAutoFit/>
          </a:bodyPr>
          <a:lstStyle/>
          <a:p>
            <a:pPr marL="0" marR="0" lvl="0" indent="0" algn="l" defTabSz="1209331" rtl="0" eaLnBrk="1" fontAlgn="base" latinLnBrk="0" hangingPunct="1">
              <a:lnSpc>
                <a:spcPct val="100000"/>
              </a:lnSpc>
              <a:spcBef>
                <a:spcPct val="0"/>
              </a:spcBef>
              <a:spcAft>
                <a:spcPct val="0"/>
              </a:spcAft>
              <a:buClrTx/>
              <a:buSzTx/>
              <a:buFontTx/>
              <a:buNone/>
              <a:tabLst/>
              <a:defRPr/>
            </a:pPr>
            <a:r>
              <a:rPr kumimoji="0" lang="en-US" sz="1191"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European Space Agency</a:t>
            </a:r>
            <a:endParaRPr kumimoji="0" lang="en-GB" sz="1191"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endParaRPr>
          </a:p>
        </p:txBody>
      </p:sp>
      <p:pic>
        <p:nvPicPr>
          <p:cNvPr id="25" name="Picture 24"/>
          <p:cNvPicPr>
            <a:picLocks noChangeAspect="1"/>
          </p:cNvPicPr>
          <p:nvPr/>
        </p:nvPicPr>
        <p:blipFill>
          <a:blip r:embed="rId12"/>
          <a:stretch>
            <a:fillRect/>
          </a:stretch>
        </p:blipFill>
        <p:spPr>
          <a:xfrm>
            <a:off x="4087495" y="4867156"/>
            <a:ext cx="1108825" cy="733893"/>
          </a:xfrm>
          <a:prstGeom prst="rect">
            <a:avLst/>
          </a:prstGeom>
        </p:spPr>
      </p:pic>
      <p:pic>
        <p:nvPicPr>
          <p:cNvPr id="36" name="Picture 35"/>
          <p:cNvPicPr>
            <a:picLocks noChangeAspect="1"/>
          </p:cNvPicPr>
          <p:nvPr/>
        </p:nvPicPr>
        <p:blipFill>
          <a:blip r:embed="rId13"/>
          <a:stretch>
            <a:fillRect/>
          </a:stretch>
        </p:blipFill>
        <p:spPr>
          <a:xfrm rot="305731">
            <a:off x="2107592" y="1814926"/>
            <a:ext cx="1187460" cy="899871"/>
          </a:xfrm>
          <a:prstGeom prst="rect">
            <a:avLst/>
          </a:prstGeom>
        </p:spPr>
      </p:pic>
      <p:sp>
        <p:nvSpPr>
          <p:cNvPr id="43" name="TextBox 42"/>
          <p:cNvSpPr txBox="1"/>
          <p:nvPr/>
        </p:nvSpPr>
        <p:spPr>
          <a:xfrm>
            <a:off x="7019168" y="1505336"/>
            <a:ext cx="1212563" cy="503727"/>
          </a:xfrm>
          <a:prstGeom prst="rect">
            <a:avLst/>
          </a:prstGeom>
          <a:noFill/>
        </p:spPr>
        <p:txBody>
          <a:bodyPr wrap="square" rtlCol="0">
            <a:spAutoFit/>
          </a:bodyPr>
          <a:lstStyle/>
          <a:p>
            <a:pPr marL="0" marR="0" lvl="0" indent="0" algn="l" defTabSz="12093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err="1">
                <a:ln>
                  <a:noFill/>
                </a:ln>
                <a:solidFill>
                  <a:srgbClr val="FFC000"/>
                </a:solidFill>
                <a:effectLst/>
                <a:uLnTx/>
                <a:uFillTx/>
                <a:latin typeface="NotesEsa" panose="02000506030000020004" pitchFamily="2" charset="0"/>
                <a:ea typeface="+mn-ea"/>
                <a:cs typeface="+mn-cs"/>
              </a:rPr>
              <a:t>CubeSpec</a:t>
            </a:r>
            <a:r>
              <a:rPr kumimoji="0" lang="en-US" sz="893" b="1" i="0" u="none" strike="noStrike" kern="1200" cap="none" spc="0" normalizeH="0" baseline="0" noProof="0" dirty="0">
                <a:ln>
                  <a:noFill/>
                </a:ln>
                <a:solidFill>
                  <a:srgbClr val="FFC000"/>
                </a:solidFill>
                <a:effectLst/>
                <a:uLnTx/>
                <a:uFillTx/>
                <a:latin typeface="NotesEsa" panose="02000506030000020004" pitchFamily="2" charset="0"/>
                <a:ea typeface="+mn-ea"/>
                <a:cs typeface="+mn-cs"/>
              </a:rPr>
              <a:t> (6U)</a:t>
            </a:r>
            <a:br>
              <a:rPr kumimoji="0" lang="en-US" sz="893" b="1" i="0" u="none" strike="noStrike" kern="1200" cap="none" spc="0" normalizeH="0" baseline="0" noProof="0" dirty="0">
                <a:ln>
                  <a:noFill/>
                </a:ln>
                <a:solidFill>
                  <a:srgbClr val="D5D6D2"/>
                </a:solidFill>
                <a:effectLst/>
                <a:uLnTx/>
                <a:uFillTx/>
                <a:latin typeface="Verdana" pitchFamily="34" charset="0"/>
                <a:ea typeface="+mn-ea"/>
                <a:cs typeface="+mn-cs"/>
              </a:rPr>
            </a:b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stellar spectroscopy </a:t>
            </a:r>
          </a:p>
          <a:p>
            <a:pPr marL="0" marR="0" lvl="0" indent="0" algn="l" defTabSz="12093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from space</a:t>
            </a:r>
            <a:endParaRPr kumimoji="0" lang="en-GB"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endParaRPr>
          </a:p>
        </p:txBody>
      </p:sp>
      <p:pic>
        <p:nvPicPr>
          <p:cNvPr id="48" name="Picture 47" descr="https://iod-cubesat.tec.esa.int/CUBESPEC/PublishingImages/CubeSpecEarthStars2%20small.png"/>
          <p:cNvPicPr/>
          <p:nvPr/>
        </p:nvPicPr>
        <p:blipFill rotWithShape="1">
          <a:blip r:embed="rId14" cstate="print">
            <a:extLst>
              <a:ext uri="{28A0092B-C50C-407E-A947-70E740481C1C}">
                <a14:useLocalDpi xmlns:a14="http://schemas.microsoft.com/office/drawing/2010/main" val="0"/>
              </a:ext>
            </a:extLst>
          </a:blip>
          <a:srcRect l="14857" t="22882" r="41688" b="20982"/>
          <a:stretch/>
        </p:blipFill>
        <p:spPr bwMode="auto">
          <a:xfrm>
            <a:off x="6208856" y="1334821"/>
            <a:ext cx="1030563" cy="944358"/>
          </a:xfrm>
          <a:prstGeom prst="rect">
            <a:avLst/>
          </a:prstGeom>
          <a:noFill/>
          <a:ln>
            <a:noFill/>
          </a:ln>
          <a:extLst>
            <a:ext uri="{53640926-AAD7-44D8-BBD7-CCE9431645EC}">
              <a14:shadowObscured xmlns:a14="http://schemas.microsoft.com/office/drawing/2010/main"/>
            </a:ext>
          </a:extLst>
        </p:spPr>
      </p:pic>
      <p:pic>
        <p:nvPicPr>
          <p:cNvPr id="46" name="Picture 45"/>
          <p:cNvPicPr>
            <a:picLocks noChangeAspect="1"/>
          </p:cNvPicPr>
          <p:nvPr/>
        </p:nvPicPr>
        <p:blipFill>
          <a:blip r:embed="rId15"/>
          <a:stretch>
            <a:fillRect/>
          </a:stretch>
        </p:blipFill>
        <p:spPr>
          <a:xfrm>
            <a:off x="4373111" y="2236749"/>
            <a:ext cx="1270065" cy="802863"/>
          </a:xfrm>
          <a:prstGeom prst="rect">
            <a:avLst/>
          </a:prstGeom>
        </p:spPr>
      </p:pic>
      <p:sp>
        <p:nvSpPr>
          <p:cNvPr id="47" name="TextBox 46"/>
          <p:cNvSpPr txBox="1"/>
          <p:nvPr/>
        </p:nvSpPr>
        <p:spPr>
          <a:xfrm>
            <a:off x="4697111" y="3004554"/>
            <a:ext cx="1108112" cy="503727"/>
          </a:xfrm>
          <a:prstGeom prst="rect">
            <a:avLst/>
          </a:prstGeom>
          <a:noFill/>
        </p:spPr>
        <p:txBody>
          <a:bodyPr wrap="square" rtlCol="0">
            <a:spAutoFit/>
          </a:bodyPr>
          <a:lstStyle/>
          <a:p>
            <a:pPr marL="0" marR="0" lvl="0" indent="0" algn="l" defTabSz="9119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a:ln>
                  <a:noFill/>
                </a:ln>
                <a:solidFill>
                  <a:srgbClr val="00B050"/>
                </a:solidFill>
                <a:effectLst/>
                <a:uLnTx/>
                <a:uFillTx/>
                <a:latin typeface="NotesEsa" panose="02000506030000020004" pitchFamily="2" charset="0"/>
                <a:ea typeface="+mn-ea"/>
                <a:cs typeface="+mn-cs"/>
              </a:rPr>
              <a:t>PROBA-V Companion (12U)</a:t>
            </a:r>
            <a:br>
              <a:rPr kumimoji="0" lang="en-US" sz="893" b="1" i="0" u="none" strike="noStrike" kern="1200" cap="none" spc="0" normalizeH="0" baseline="0" noProof="0" dirty="0">
                <a:ln>
                  <a:noFill/>
                </a:ln>
                <a:solidFill>
                  <a:srgbClr val="00B050"/>
                </a:solidFill>
                <a:effectLst/>
                <a:uLnTx/>
                <a:uFillTx/>
                <a:latin typeface="Verdana" pitchFamily="34" charset="0"/>
                <a:ea typeface="+mn-ea"/>
                <a:cs typeface="+mn-cs"/>
              </a:rPr>
            </a:br>
            <a:r>
              <a:rPr kumimoji="0" lang="en-US" sz="893"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Imaging Vegetation</a:t>
            </a:r>
            <a:endParaRPr kumimoji="0" lang="en-GB" sz="893"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50" name="TextBox 49"/>
          <p:cNvSpPr txBox="1"/>
          <p:nvPr/>
        </p:nvSpPr>
        <p:spPr>
          <a:xfrm>
            <a:off x="9165612" y="371022"/>
            <a:ext cx="1528954" cy="779381"/>
          </a:xfrm>
          <a:prstGeom prst="rect">
            <a:avLst/>
          </a:prstGeom>
          <a:noFill/>
          <a:ln>
            <a:noFill/>
          </a:ln>
        </p:spPr>
        <p:txBody>
          <a:bodyPr wrap="square" rtlCol="0">
            <a:spAutoFit/>
          </a:bodyPr>
          <a:lstStyle>
            <a:defPPr>
              <a:defRPr lang="en-GB"/>
            </a:defPPr>
            <a:lvl1pPr marL="0" marR="0" lvl="0" indent="0" defTabSz="914400" eaLnBrk="1" latinLnBrk="0" hangingPunct="1">
              <a:lnSpc>
                <a:spcPct val="100000"/>
              </a:lnSpc>
              <a:buClrTx/>
              <a:buSzTx/>
              <a:buFontTx/>
              <a:buNone/>
              <a:tabLst/>
              <a:defRPr kumimoji="0" sz="675" b="1" i="0" u="none" strike="noStrike" cap="none" spc="0" normalizeH="0" baseline="0">
                <a:ln>
                  <a:noFill/>
                </a:ln>
                <a:solidFill>
                  <a:srgbClr val="D5D6D2"/>
                </a:solidFill>
                <a:effectLst/>
                <a:uLnTx/>
                <a:uFillTx/>
                <a:latin typeface="NotesEsa" panose="02000506030000020004" pitchFamily="2" charset="0"/>
              </a:defRPr>
            </a:lvl1pPr>
          </a:lstStyle>
          <a:p>
            <a:pPr marL="0" marR="0" lvl="0" indent="0" algn="l" defTabSz="12093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a:ln>
                  <a:noFill/>
                </a:ln>
                <a:solidFill>
                  <a:srgbClr val="00B0F0"/>
                </a:solidFill>
                <a:effectLst/>
                <a:uLnTx/>
                <a:uFillTx/>
                <a:latin typeface="NotesEsa" panose="02000506030000020004" pitchFamily="2" charset="0"/>
                <a:ea typeface="+mn-ea"/>
                <a:cs typeface="+mn-cs"/>
              </a:rPr>
              <a:t>M-ARGO &amp; </a:t>
            </a:r>
            <a:r>
              <a:rPr kumimoji="0" lang="en-US" sz="893" b="1" i="0" u="none" strike="noStrike" kern="1200" cap="none" spc="0" normalizeH="0" baseline="0" noProof="0" dirty="0" err="1">
                <a:ln>
                  <a:noFill/>
                </a:ln>
                <a:solidFill>
                  <a:srgbClr val="00B0F0"/>
                </a:solidFill>
                <a:effectLst/>
                <a:uLnTx/>
                <a:uFillTx/>
                <a:latin typeface="NotesEsa" panose="02000506030000020004" pitchFamily="2" charset="0"/>
                <a:ea typeface="+mn-ea"/>
                <a:cs typeface="+mn-cs"/>
              </a:rPr>
              <a:t>Satis</a:t>
            </a:r>
            <a:r>
              <a:rPr kumimoji="0" lang="en-US" sz="893" b="1" i="0" u="none" strike="noStrike" kern="1200" cap="none" spc="0" normalizeH="0" baseline="0" noProof="0" dirty="0">
                <a:ln>
                  <a:noFill/>
                </a:ln>
                <a:solidFill>
                  <a:srgbClr val="00B0F0"/>
                </a:solidFill>
                <a:effectLst/>
                <a:uLnTx/>
                <a:uFillTx/>
                <a:latin typeface="NotesEsa" panose="02000506030000020004" pitchFamily="2" charset="0"/>
                <a:ea typeface="+mn-ea"/>
                <a:cs typeface="+mn-cs"/>
              </a:rPr>
              <a:t> (12U)</a:t>
            </a:r>
            <a:br>
              <a:rPr kumimoji="0" lang="en-US" sz="893" b="1" i="0" u="none" strike="noStrike" kern="1200" cap="none" spc="0" normalizeH="0" baseline="0" noProof="0" dirty="0">
                <a:ln>
                  <a:noFill/>
                </a:ln>
                <a:solidFill>
                  <a:srgbClr val="00B0F0"/>
                </a:solidFill>
                <a:effectLst/>
                <a:uLnTx/>
                <a:uFillTx/>
                <a:latin typeface="NotesEsa" panose="02000506030000020004" pitchFamily="2" charset="0"/>
                <a:ea typeface="+mn-ea"/>
                <a:cs typeface="+mn-cs"/>
              </a:rPr>
            </a:b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demonstrating asteroid rendezvous for in-situ resources (GSTP) &amp; planetary </a:t>
            </a:r>
            <a:r>
              <a:rPr kumimoji="0" lang="en-US" sz="893" b="1" i="0" u="none" strike="noStrike" kern="1200" cap="none" spc="0" normalizeH="0" baseline="0" noProof="0" dirty="0" err="1">
                <a:ln>
                  <a:noFill/>
                </a:ln>
                <a:solidFill>
                  <a:srgbClr val="FFFFFF"/>
                </a:solidFill>
                <a:effectLst/>
                <a:uLnTx/>
                <a:uFillTx/>
                <a:latin typeface="NotesEsa" panose="02000506030000020004" pitchFamily="2" charset="0"/>
                <a:ea typeface="+mn-ea"/>
                <a:cs typeface="+mn-cs"/>
              </a:rPr>
              <a:t>defence</a:t>
            </a: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 (S2P)</a:t>
            </a:r>
            <a:endParaRPr kumimoji="0" lang="en-GB" sz="893" b="1" i="0" u="none" strike="noStrike" kern="1200" cap="none" spc="0" normalizeH="0" baseline="0" noProof="0" dirty="0">
              <a:ln>
                <a:noFill/>
              </a:ln>
              <a:solidFill>
                <a:srgbClr val="FF0000"/>
              </a:solidFill>
              <a:effectLst/>
              <a:uLnTx/>
              <a:uFillTx/>
              <a:latin typeface="NotesEsa" panose="02000506030000020004" pitchFamily="2" charset="0"/>
              <a:ea typeface="+mn-ea"/>
              <a:cs typeface="+mn-cs"/>
            </a:endParaRPr>
          </a:p>
        </p:txBody>
      </p:sp>
      <p:sp>
        <p:nvSpPr>
          <p:cNvPr id="53" name="TextBox 52"/>
          <p:cNvSpPr txBox="1"/>
          <p:nvPr/>
        </p:nvSpPr>
        <p:spPr>
          <a:xfrm>
            <a:off x="7167074" y="231664"/>
            <a:ext cx="1257939" cy="641024"/>
          </a:xfrm>
          <a:prstGeom prst="rect">
            <a:avLst/>
          </a:prstGeom>
          <a:noFill/>
        </p:spPr>
        <p:txBody>
          <a:bodyPr wrap="square" rtlCol="0">
            <a:spAutoFit/>
          </a:bodyPr>
          <a:lstStyle/>
          <a:p>
            <a:pPr marL="0" marR="0" lvl="0" indent="0" algn="l" defTabSz="12093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a:ln>
                  <a:noFill/>
                </a:ln>
                <a:solidFill>
                  <a:srgbClr val="FFC000"/>
                </a:solidFill>
                <a:effectLst/>
                <a:uLnTx/>
                <a:uFillTx/>
                <a:latin typeface="NotesEsa" panose="02000506030000020004" pitchFamily="2" charset="0"/>
                <a:ea typeface="+mn-ea"/>
                <a:cs typeface="+mn-cs"/>
              </a:rPr>
              <a:t>GENA-OT (16U)</a:t>
            </a:r>
          </a:p>
          <a:p>
            <a:pPr marL="0" marR="0" lvl="0" indent="0" algn="l" defTabSz="12093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demonstrating commercial IOD/IOV services</a:t>
            </a:r>
          </a:p>
        </p:txBody>
      </p:sp>
      <p:pic>
        <p:nvPicPr>
          <p:cNvPr id="51" name="Picture 50"/>
          <p:cNvPicPr>
            <a:picLocks noChangeAspect="1"/>
          </p:cNvPicPr>
          <p:nvPr/>
        </p:nvPicPr>
        <p:blipFill>
          <a:blip r:embed="rId16"/>
          <a:stretch>
            <a:fillRect/>
          </a:stretch>
        </p:blipFill>
        <p:spPr>
          <a:xfrm rot="11525765">
            <a:off x="11182562" y="2597763"/>
            <a:ext cx="1138160" cy="1662481"/>
          </a:xfrm>
          <a:prstGeom prst="rect">
            <a:avLst/>
          </a:prstGeom>
        </p:spPr>
      </p:pic>
      <p:sp>
        <p:nvSpPr>
          <p:cNvPr id="62" name="TextBox 61"/>
          <p:cNvSpPr txBox="1"/>
          <p:nvPr/>
        </p:nvSpPr>
        <p:spPr>
          <a:xfrm>
            <a:off x="9318997" y="1839110"/>
            <a:ext cx="1433927" cy="778325"/>
          </a:xfrm>
          <a:prstGeom prst="rect">
            <a:avLst/>
          </a:prstGeom>
          <a:noFill/>
        </p:spPr>
        <p:txBody>
          <a:bodyPr wrap="square" rtlCol="0">
            <a:spAutoFit/>
          </a:bodyPr>
          <a:lstStyle/>
          <a:p>
            <a:pPr marL="0" marR="0" lvl="0" indent="0" algn="l" defTabSz="9119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a:ln>
                  <a:noFill/>
                </a:ln>
                <a:solidFill>
                  <a:srgbClr val="FFCC4D"/>
                </a:solidFill>
                <a:effectLst/>
                <a:uLnTx/>
                <a:uFillTx/>
                <a:latin typeface="NotesEsa" panose="02000506030000020004" pitchFamily="2" charset="0"/>
                <a:ea typeface="+mn-ea"/>
                <a:cs typeface="+mn-cs"/>
              </a:rPr>
              <a:t>Juventas &amp; Milani (2x6U)</a:t>
            </a:r>
            <a:br>
              <a:rPr kumimoji="0" lang="en-US" sz="893" b="1" i="0" u="none" strike="noStrike" kern="1200" cap="none" spc="0" normalizeH="0" baseline="0" noProof="0" dirty="0">
                <a:ln>
                  <a:noFill/>
                </a:ln>
                <a:solidFill>
                  <a:srgbClr val="FFCC4D"/>
                </a:solidFill>
                <a:effectLst/>
                <a:uLnTx/>
                <a:uFillTx/>
                <a:latin typeface="NotesEsa" panose="02000506030000020004" pitchFamily="2" charset="0"/>
                <a:ea typeface="+mn-ea"/>
                <a:cs typeface="+mn-cs"/>
              </a:rPr>
            </a:br>
            <a:r>
              <a:rPr kumimoji="0" lang="en-US" sz="893"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observing asteroid </a:t>
            </a:r>
            <a:br>
              <a:rPr kumimoji="0" lang="en-US" sz="893"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br>
            <a:r>
              <a:rPr kumimoji="0" lang="en-US" sz="893"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deflection assessment funded by Space Safety </a:t>
            </a:r>
            <a:r>
              <a:rPr kumimoji="0" lang="en-US" sz="893" b="1" i="0" u="none" strike="noStrike" kern="1200" cap="none" spc="0" normalizeH="0" baseline="0" noProof="0" dirty="0" err="1">
                <a:ln>
                  <a:noFill/>
                </a:ln>
                <a:solidFill>
                  <a:srgbClr val="FEFFFF"/>
                </a:solidFill>
                <a:effectLst/>
                <a:uLnTx/>
                <a:uFillTx/>
                <a:latin typeface="NotesEsa" panose="02000506030000020004" pitchFamily="2" charset="0"/>
                <a:ea typeface="+mn-ea"/>
                <a:cs typeface="+mn-cs"/>
              </a:rPr>
              <a:t>Programme</a:t>
            </a:r>
            <a:r>
              <a:rPr kumimoji="0" lang="en-US" sz="893"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 (Hera) </a:t>
            </a:r>
            <a:endParaRPr kumimoji="0" lang="en-GB" sz="893" b="1" i="0" u="none" strike="noStrike" kern="1200" cap="none" spc="0" normalizeH="0" baseline="0" noProof="0" dirty="0">
              <a:ln>
                <a:noFill/>
              </a:ln>
              <a:solidFill>
                <a:srgbClr val="FF0000"/>
              </a:solidFill>
              <a:effectLst/>
              <a:uLnTx/>
              <a:uFillTx/>
              <a:latin typeface="NotesEsa" panose="02000506030000020004" pitchFamily="2" charset="0"/>
              <a:ea typeface="+mn-ea"/>
              <a:cs typeface="+mn-cs"/>
            </a:endParaRPr>
          </a:p>
        </p:txBody>
      </p:sp>
      <p:sp>
        <p:nvSpPr>
          <p:cNvPr id="2" name="TextBox 1"/>
          <p:cNvSpPr txBox="1"/>
          <p:nvPr/>
        </p:nvSpPr>
        <p:spPr>
          <a:xfrm>
            <a:off x="6089942" y="5590573"/>
            <a:ext cx="183725" cy="366555"/>
          </a:xfrm>
          <a:prstGeom prst="rect">
            <a:avLst/>
          </a:prstGeom>
          <a:noFill/>
        </p:spPr>
        <p:txBody>
          <a:bodyPr wrap="none" rtlCol="0">
            <a:spAutoFit/>
          </a:bodyPr>
          <a:lstStyle/>
          <a:p>
            <a:pPr marL="0" marR="0" lvl="0" indent="0" algn="l" defTabSz="911931" rtl="0" eaLnBrk="1" fontAlgn="base" latinLnBrk="0" hangingPunct="1">
              <a:lnSpc>
                <a:spcPct val="100000"/>
              </a:lnSpc>
              <a:spcBef>
                <a:spcPct val="0"/>
              </a:spcBef>
              <a:spcAft>
                <a:spcPct val="0"/>
              </a:spcAft>
              <a:buClrTx/>
              <a:buSzTx/>
              <a:buFontTx/>
              <a:buNone/>
              <a:tabLst/>
              <a:defRPr/>
            </a:pPr>
            <a:endParaRPr kumimoji="0" lang="en-GB" sz="1785" b="0" i="0" u="none" strike="noStrike" kern="1200" cap="none" spc="0" normalizeH="0" baseline="0" noProof="0" dirty="0">
              <a:ln>
                <a:noFill/>
              </a:ln>
              <a:solidFill>
                <a:srgbClr val="003249"/>
              </a:solidFill>
              <a:effectLst/>
              <a:uLnTx/>
              <a:uFillTx/>
              <a:latin typeface="Verdana" pitchFamily="34" charset="0"/>
              <a:ea typeface="+mn-ea"/>
              <a:cs typeface="+mn-cs"/>
            </a:endParaRPr>
          </a:p>
        </p:txBody>
      </p:sp>
      <p:sp>
        <p:nvSpPr>
          <p:cNvPr id="63" name="TextBox 62"/>
          <p:cNvSpPr txBox="1"/>
          <p:nvPr/>
        </p:nvSpPr>
        <p:spPr>
          <a:xfrm>
            <a:off x="4198321" y="6506511"/>
            <a:ext cx="2914304" cy="259740"/>
          </a:xfrm>
          <a:prstGeom prst="rect">
            <a:avLst/>
          </a:prstGeom>
          <a:noFill/>
        </p:spPr>
        <p:txBody>
          <a:bodyPr wrap="square" rtlCol="0">
            <a:spAutoFit/>
          </a:bodyPr>
          <a:lstStyle/>
          <a:p>
            <a:pPr marL="0" marR="0" lvl="0" indent="0" algn="ctr" defTabSz="1209331" rtl="0" eaLnBrk="1" fontAlgn="base" latinLnBrk="0" hangingPunct="1">
              <a:lnSpc>
                <a:spcPct val="100000"/>
              </a:lnSpc>
              <a:spcBef>
                <a:spcPct val="0"/>
              </a:spcBef>
              <a:spcAft>
                <a:spcPct val="0"/>
              </a:spcAft>
              <a:buClrTx/>
              <a:buSzTx/>
              <a:buFontTx/>
              <a:buNone/>
              <a:tabLst/>
              <a:defRPr/>
            </a:pPr>
            <a:r>
              <a:rPr kumimoji="0" lang="en-US" sz="1091" b="1" i="0" u="none" strike="noStrike" kern="1200" cap="none" spc="0" normalizeH="0" baseline="0" noProof="0" dirty="0">
                <a:ln>
                  <a:noFill/>
                </a:ln>
                <a:solidFill>
                  <a:srgbClr val="E7E8E3"/>
                </a:solidFill>
                <a:effectLst/>
                <a:uLnTx/>
                <a:uFillTx/>
                <a:latin typeface="NotesEsa" panose="02000506030000020004" pitchFamily="2" charset="0"/>
                <a:ea typeface="+mn-ea"/>
                <a:cs typeface="+mn-cs"/>
              </a:rPr>
              <a:t>Funded in GSTP Fly unless otherwise stated</a:t>
            </a:r>
            <a:endParaRPr kumimoji="0" lang="en-GB" sz="1091" b="1" i="0" u="none" strike="noStrike" kern="1200" cap="none" spc="0" normalizeH="0" baseline="0" noProof="0" dirty="0">
              <a:ln>
                <a:noFill/>
              </a:ln>
              <a:solidFill>
                <a:srgbClr val="E7E8E3"/>
              </a:solidFill>
              <a:effectLst/>
              <a:uLnTx/>
              <a:uFillTx/>
              <a:latin typeface="NotesEsa" panose="02000506030000020004" pitchFamily="2" charset="0"/>
              <a:ea typeface="+mn-ea"/>
              <a:cs typeface="+mn-cs"/>
            </a:endParaRPr>
          </a:p>
        </p:txBody>
      </p:sp>
      <p:pic>
        <p:nvPicPr>
          <p:cNvPr id="70" name="Grafik 4" descr="Q:\IKSPROJ\PRETTY\4 Satellite Subsystems\4.1 MEC - Structure\4.1.4 Images\img_20210907\bottom_+X_+Y.png"/>
          <p:cNvPicPr/>
          <p:nvPr/>
        </p:nvPicPr>
        <p:blipFill rotWithShape="1">
          <a:blip r:embed="rId17" cstate="print">
            <a:extLst>
              <a:ext uri="{28A0092B-C50C-407E-A947-70E740481C1C}">
                <a14:useLocalDpi xmlns:a14="http://schemas.microsoft.com/office/drawing/2010/main" val="0"/>
              </a:ext>
            </a:extLst>
          </a:blip>
          <a:srcRect l="6649" t="14906" r="47062" b="9977"/>
          <a:stretch/>
        </p:blipFill>
        <p:spPr bwMode="auto">
          <a:xfrm>
            <a:off x="3921610" y="534464"/>
            <a:ext cx="1631226" cy="1158160"/>
          </a:xfrm>
          <a:prstGeom prst="rect">
            <a:avLst/>
          </a:prstGeom>
          <a:noFill/>
          <a:ln>
            <a:noFill/>
          </a:ln>
          <a:extLst>
            <a:ext uri="{53640926-AAD7-44D8-BBD7-CCE9431645EC}">
              <a14:shadowObscured xmlns:a14="http://schemas.microsoft.com/office/drawing/2010/main"/>
            </a:ext>
          </a:extLst>
        </p:spPr>
      </p:pic>
      <p:sp>
        <p:nvSpPr>
          <p:cNvPr id="66" name="TextBox 65"/>
          <p:cNvSpPr txBox="1"/>
          <p:nvPr/>
        </p:nvSpPr>
        <p:spPr>
          <a:xfrm>
            <a:off x="7236073" y="5377685"/>
            <a:ext cx="1153929" cy="641024"/>
          </a:xfrm>
          <a:prstGeom prst="rect">
            <a:avLst/>
          </a:prstGeom>
          <a:noFill/>
        </p:spPr>
        <p:txBody>
          <a:bodyPr wrap="square" rtlCol="0">
            <a:spAutoFit/>
          </a:bodyPr>
          <a:lstStyle/>
          <a:p>
            <a:pPr marL="0" marR="0" lvl="0" indent="0" algn="l" defTabSz="12093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a:ln>
                  <a:noFill/>
                </a:ln>
                <a:solidFill>
                  <a:srgbClr val="00B0F0"/>
                </a:solidFill>
                <a:effectLst/>
                <a:uLnTx/>
                <a:uFillTx/>
                <a:latin typeface="NotesEsa" panose="02000506030000020004" pitchFamily="2" charset="0"/>
                <a:ea typeface="+mn-ea"/>
                <a:cs typeface="+mn-cs"/>
              </a:rPr>
              <a:t>VULCAIN (2x12U)</a:t>
            </a:r>
            <a:br>
              <a:rPr kumimoji="0" lang="en-US" sz="893" b="1" i="0" u="none" strike="noStrike" kern="1200" cap="none" spc="0" normalizeH="0" baseline="0" noProof="0" dirty="0">
                <a:ln>
                  <a:noFill/>
                </a:ln>
                <a:solidFill>
                  <a:srgbClr val="00B0F0"/>
                </a:solidFill>
                <a:effectLst/>
                <a:uLnTx/>
                <a:uFillTx/>
                <a:latin typeface="Verdana" pitchFamily="34" charset="0"/>
                <a:ea typeface="+mn-ea"/>
                <a:cs typeface="+mn-cs"/>
              </a:rPr>
            </a:b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formation flying for stereoscopic IR imaging of volcanos</a:t>
            </a:r>
            <a:endParaRPr kumimoji="0" lang="en-GB" sz="893" b="1" i="0" u="none" strike="noStrike" kern="1200" cap="none" spc="0" normalizeH="0" baseline="0" noProof="0" dirty="0">
              <a:ln>
                <a:noFill/>
              </a:ln>
              <a:solidFill>
                <a:srgbClr val="FF0000"/>
              </a:solidFill>
              <a:effectLst/>
              <a:uLnTx/>
              <a:uFillTx/>
              <a:latin typeface="NotesEsa" panose="02000506030000020004" pitchFamily="2" charset="0"/>
              <a:ea typeface="+mn-ea"/>
              <a:cs typeface="+mn-cs"/>
            </a:endParaRPr>
          </a:p>
        </p:txBody>
      </p:sp>
      <p:sp>
        <p:nvSpPr>
          <p:cNvPr id="74" name="TextBox 73"/>
          <p:cNvSpPr txBox="1"/>
          <p:nvPr/>
        </p:nvSpPr>
        <p:spPr>
          <a:xfrm>
            <a:off x="8788423" y="3814154"/>
            <a:ext cx="1318512" cy="641971"/>
          </a:xfrm>
          <a:prstGeom prst="rect">
            <a:avLst/>
          </a:prstGeom>
          <a:noFill/>
        </p:spPr>
        <p:txBody>
          <a:bodyPr wrap="square" rtlCol="0">
            <a:spAutoFit/>
          </a:bodyPr>
          <a:lstStyle/>
          <a:p>
            <a:pPr marL="0" marR="0" lvl="0" indent="0" algn="l" defTabSz="12093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a:ln>
                  <a:noFill/>
                </a:ln>
                <a:solidFill>
                  <a:srgbClr val="FFC000"/>
                </a:solidFill>
                <a:effectLst/>
                <a:uLnTx/>
                <a:uFillTx/>
                <a:latin typeface="NotesEsa" panose="02000506030000020004" pitchFamily="2" charset="0"/>
                <a:ea typeface="+mn-ea"/>
                <a:cs typeface="+mn-cs"/>
              </a:rPr>
              <a:t>HENON (12U)</a:t>
            </a:r>
            <a:br>
              <a:rPr kumimoji="0" lang="en-US" sz="893" b="1" i="0" u="none" strike="noStrike" kern="1200" cap="none" spc="0" normalizeH="0" baseline="0" noProof="0" dirty="0">
                <a:ln>
                  <a:noFill/>
                </a:ln>
                <a:solidFill>
                  <a:srgbClr val="FFC000"/>
                </a:solidFill>
                <a:effectLst/>
                <a:uLnTx/>
                <a:uFillTx/>
                <a:latin typeface="Verdana" pitchFamily="34" charset="0"/>
                <a:ea typeface="+mn-ea"/>
                <a:cs typeface="+mn-cs"/>
              </a:rPr>
            </a:b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space weather early warning from </a:t>
            </a:r>
          </a:p>
          <a:p>
            <a:pPr marL="0" marR="0" lvl="0" indent="0" algn="l" defTabSz="12093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Distant Retrograde Orbit</a:t>
            </a:r>
            <a:endParaRPr kumimoji="0" lang="en-GB" sz="893" b="1" i="0" u="none" strike="noStrike" kern="1200" cap="none" spc="0" normalizeH="0" baseline="0" noProof="0" dirty="0">
              <a:ln>
                <a:noFill/>
              </a:ln>
              <a:solidFill>
                <a:srgbClr val="FF0000"/>
              </a:solidFill>
              <a:effectLst/>
              <a:uLnTx/>
              <a:uFillTx/>
              <a:latin typeface="NotesEsa" panose="02000506030000020004" pitchFamily="2" charset="0"/>
              <a:ea typeface="+mn-ea"/>
              <a:cs typeface="+mn-cs"/>
            </a:endParaRPr>
          </a:p>
        </p:txBody>
      </p:sp>
      <p:sp>
        <p:nvSpPr>
          <p:cNvPr id="76" name="Arc 75"/>
          <p:cNvSpPr/>
          <p:nvPr/>
        </p:nvSpPr>
        <p:spPr>
          <a:xfrm>
            <a:off x="7474067" y="-473054"/>
            <a:ext cx="935660" cy="6977828"/>
          </a:xfrm>
          <a:prstGeom prst="arc">
            <a:avLst>
              <a:gd name="adj1" fmla="val 16628567"/>
              <a:gd name="adj2" fmla="val 0"/>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1931" rtl="0" eaLnBrk="1" fontAlgn="base" latinLnBrk="0" hangingPunct="1">
              <a:lnSpc>
                <a:spcPct val="100000"/>
              </a:lnSpc>
              <a:spcBef>
                <a:spcPct val="0"/>
              </a:spcBef>
              <a:spcAft>
                <a:spcPct val="0"/>
              </a:spcAft>
              <a:buClrTx/>
              <a:buSzTx/>
              <a:buFontTx/>
              <a:buNone/>
              <a:tabLst/>
              <a:defRPr/>
            </a:pPr>
            <a:endParaRPr kumimoji="0" lang="en-GB" sz="1785" b="0" i="0" u="none" strike="noStrike" kern="1200" cap="none" spc="0" normalizeH="0" baseline="0" noProof="0">
              <a:ln>
                <a:noFill/>
              </a:ln>
              <a:solidFill>
                <a:srgbClr val="003249"/>
              </a:solidFill>
              <a:effectLst/>
              <a:uLnTx/>
              <a:uFillTx/>
              <a:latin typeface="Arial" panose="020B0604020202020204"/>
              <a:ea typeface="+mn-ea"/>
              <a:cs typeface="+mn-cs"/>
            </a:endParaRPr>
          </a:p>
        </p:txBody>
      </p:sp>
      <p:sp>
        <p:nvSpPr>
          <p:cNvPr id="77" name="Arc 76"/>
          <p:cNvSpPr/>
          <p:nvPr/>
        </p:nvSpPr>
        <p:spPr>
          <a:xfrm rot="10800000" flipH="1">
            <a:off x="7472775" y="-623386"/>
            <a:ext cx="935660" cy="7638180"/>
          </a:xfrm>
          <a:prstGeom prst="arc">
            <a:avLst>
              <a:gd name="adj1" fmla="val 16567259"/>
              <a:gd name="adj2" fmla="val 0"/>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1931" rtl="0" eaLnBrk="1" fontAlgn="base" latinLnBrk="0" hangingPunct="1">
              <a:lnSpc>
                <a:spcPct val="100000"/>
              </a:lnSpc>
              <a:spcBef>
                <a:spcPct val="0"/>
              </a:spcBef>
              <a:spcAft>
                <a:spcPct val="0"/>
              </a:spcAft>
              <a:buClrTx/>
              <a:buSzTx/>
              <a:buFontTx/>
              <a:buNone/>
              <a:tabLst/>
              <a:defRPr/>
            </a:pPr>
            <a:endParaRPr kumimoji="0" lang="en-GB" sz="1785" b="0" i="0" u="none" strike="noStrike" kern="1200" cap="none" spc="0" normalizeH="0" baseline="0" noProof="0">
              <a:ln>
                <a:noFill/>
              </a:ln>
              <a:solidFill>
                <a:srgbClr val="003249"/>
              </a:solidFill>
              <a:effectLst/>
              <a:uLnTx/>
              <a:uFillTx/>
              <a:latin typeface="Arial" panose="020B0604020202020204"/>
              <a:ea typeface="+mn-ea"/>
              <a:cs typeface="+mn-cs"/>
            </a:endParaRPr>
          </a:p>
        </p:txBody>
      </p:sp>
      <p:pic>
        <p:nvPicPr>
          <p:cNvPr id="4" name="Picture 3"/>
          <p:cNvPicPr>
            <a:picLocks noChangeAspect="1"/>
          </p:cNvPicPr>
          <p:nvPr/>
        </p:nvPicPr>
        <p:blipFill>
          <a:blip r:embed="rId18"/>
          <a:stretch>
            <a:fillRect/>
          </a:stretch>
        </p:blipFill>
        <p:spPr>
          <a:xfrm>
            <a:off x="10655284" y="1990151"/>
            <a:ext cx="1520186" cy="557506"/>
          </a:xfrm>
          <a:prstGeom prst="rect">
            <a:avLst/>
          </a:prstGeom>
        </p:spPr>
      </p:pic>
      <p:pic>
        <p:nvPicPr>
          <p:cNvPr id="26" name="Picture 25"/>
          <p:cNvPicPr>
            <a:picLocks noChangeAspect="1"/>
          </p:cNvPicPr>
          <p:nvPr/>
        </p:nvPicPr>
        <p:blipFill>
          <a:blip r:embed="rId19"/>
          <a:stretch>
            <a:fillRect/>
          </a:stretch>
        </p:blipFill>
        <p:spPr>
          <a:xfrm>
            <a:off x="10256604" y="2491008"/>
            <a:ext cx="1905476" cy="1212298"/>
          </a:xfrm>
          <a:prstGeom prst="rect">
            <a:avLst/>
          </a:prstGeom>
        </p:spPr>
      </p:pic>
      <p:sp>
        <p:nvSpPr>
          <p:cNvPr id="78" name="TextBox 77"/>
          <p:cNvSpPr txBox="1"/>
          <p:nvPr/>
        </p:nvSpPr>
        <p:spPr>
          <a:xfrm>
            <a:off x="1008466" y="72809"/>
            <a:ext cx="1015678" cy="503727"/>
          </a:xfrm>
          <a:prstGeom prst="rect">
            <a:avLst/>
          </a:prstGeom>
          <a:noFill/>
          <a:ln>
            <a:solidFill>
              <a:schemeClr val="bg1"/>
            </a:solidFill>
          </a:ln>
        </p:spPr>
        <p:txBody>
          <a:bodyPr wrap="square" rtlCol="0">
            <a:spAutoFit/>
          </a:bodyPr>
          <a:lstStyle>
            <a:defPPr>
              <a:defRPr lang="en-GB"/>
            </a:defPPr>
            <a:lvl1pPr marL="0" marR="0" lvl="0" indent="0" defTabSz="914400" eaLnBrk="1" latinLnBrk="0" hangingPunct="1">
              <a:lnSpc>
                <a:spcPct val="100000"/>
              </a:lnSpc>
              <a:buClrTx/>
              <a:buSzTx/>
              <a:buFontTx/>
              <a:buNone/>
              <a:tabLst/>
              <a:defRPr kumimoji="0" sz="675" b="1" i="0" u="none" strike="noStrike" cap="none" spc="0" normalizeH="0" baseline="0">
                <a:ln>
                  <a:noFill/>
                </a:ln>
                <a:solidFill>
                  <a:srgbClr val="D5D6D2"/>
                </a:solidFill>
                <a:effectLst/>
                <a:uLnTx/>
                <a:uFillTx/>
                <a:latin typeface="NotesEsa" panose="02000506030000020004" pitchFamily="2" charset="0"/>
              </a:defRPr>
            </a:lvl1pPr>
          </a:lstStyle>
          <a:p>
            <a:pPr marL="0" marR="0" lvl="0" indent="0" algn="l" defTabSz="9119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a:ln>
                  <a:noFill/>
                </a:ln>
                <a:solidFill>
                  <a:srgbClr val="00B0F0"/>
                </a:solidFill>
                <a:effectLst/>
                <a:uLnTx/>
                <a:uFillTx/>
                <a:latin typeface="NotesEsa" panose="02000506030000020004" pitchFamily="2" charset="0"/>
                <a:ea typeface="+mn-ea"/>
                <a:cs typeface="+mn-cs"/>
              </a:rPr>
              <a:t>Definition</a:t>
            </a:r>
          </a:p>
          <a:p>
            <a:pPr marL="0" marR="0" lvl="0" indent="0" algn="l" defTabSz="9119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a:ln>
                  <a:noFill/>
                </a:ln>
                <a:solidFill>
                  <a:srgbClr val="FFCC4D"/>
                </a:solidFill>
                <a:effectLst/>
                <a:uLnTx/>
                <a:uFillTx/>
                <a:latin typeface="NotesEsa" panose="02000506030000020004" pitchFamily="2" charset="0"/>
                <a:ea typeface="+mn-ea"/>
                <a:cs typeface="+mn-cs"/>
              </a:rPr>
              <a:t>Implementation</a:t>
            </a:r>
          </a:p>
          <a:p>
            <a:pPr marL="0" marR="0" lvl="0" indent="0" algn="l" defTabSz="9119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a:ln>
                  <a:noFill/>
                </a:ln>
                <a:solidFill>
                  <a:srgbClr val="00B050"/>
                </a:solidFill>
                <a:effectLst/>
                <a:uLnTx/>
                <a:uFillTx/>
                <a:latin typeface="NotesEsa" panose="02000506030000020004" pitchFamily="2" charset="0"/>
                <a:ea typeface="+mn-ea"/>
                <a:cs typeface="+mn-cs"/>
              </a:rPr>
              <a:t>Launched</a:t>
            </a:r>
          </a:p>
        </p:txBody>
      </p:sp>
      <p:pic>
        <p:nvPicPr>
          <p:cNvPr id="28" name="Picture 2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547370" y="-65253"/>
            <a:ext cx="1762826" cy="1215421"/>
          </a:xfrm>
          <a:prstGeom prst="rect">
            <a:avLst/>
          </a:prstGeom>
        </p:spPr>
      </p:pic>
      <p:grpSp>
        <p:nvGrpSpPr>
          <p:cNvPr id="75" name="Group 4"/>
          <p:cNvGrpSpPr>
            <a:grpSpLocks noChangeAspect="1"/>
          </p:cNvGrpSpPr>
          <p:nvPr/>
        </p:nvGrpSpPr>
        <p:grpSpPr bwMode="auto">
          <a:xfrm>
            <a:off x="6118477" y="4799093"/>
            <a:ext cx="1580508" cy="775036"/>
            <a:chOff x="1873" y="483"/>
            <a:chExt cx="2804" cy="1375"/>
          </a:xfrm>
        </p:grpSpPr>
        <p:sp>
          <p:nvSpPr>
            <p:cNvPr id="79" name="AutoShape 3"/>
            <p:cNvSpPr>
              <a:spLocks noChangeAspect="1" noChangeArrowheads="1" noTextEdit="1"/>
            </p:cNvSpPr>
            <p:nvPr/>
          </p:nvSpPr>
          <p:spPr bwMode="auto">
            <a:xfrm>
              <a:off x="1873" y="483"/>
              <a:ext cx="2804" cy="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42" tIns="45471" rIns="90942" bIns="45471" numCol="1" anchor="t" anchorCtr="0" compatLnSpc="1">
              <a:prstTxWarp prst="textNoShape">
                <a:avLst/>
              </a:prstTxWarp>
            </a:bodyPr>
            <a:lstStyle/>
            <a:p>
              <a:pPr marL="0" marR="0" lvl="0" indent="0" algn="l" defTabSz="911931" rtl="0" eaLnBrk="1" fontAlgn="base" latinLnBrk="0" hangingPunct="1">
                <a:lnSpc>
                  <a:spcPct val="100000"/>
                </a:lnSpc>
                <a:spcBef>
                  <a:spcPct val="0"/>
                </a:spcBef>
                <a:spcAft>
                  <a:spcPct val="0"/>
                </a:spcAft>
                <a:buClrTx/>
                <a:buSzTx/>
                <a:buFontTx/>
                <a:buNone/>
                <a:tabLst/>
                <a:defRPr/>
              </a:pPr>
              <a:endParaRPr kumimoji="0" lang="en-GB" sz="1790" b="0" i="0" u="none" strike="noStrike" kern="1200" cap="none" spc="0" normalizeH="0" baseline="0" noProof="0">
                <a:ln>
                  <a:noFill/>
                </a:ln>
                <a:solidFill>
                  <a:srgbClr val="003249"/>
                </a:solidFill>
                <a:effectLst/>
                <a:uLnTx/>
                <a:uFillTx/>
                <a:latin typeface="Verdana" pitchFamily="34" charset="0"/>
                <a:ea typeface="+mn-ea"/>
                <a:cs typeface="+mn-cs"/>
              </a:endParaRPr>
            </a:p>
          </p:txBody>
        </p:sp>
        <p:pic>
          <p:nvPicPr>
            <p:cNvPr id="80" name="Picture 5"/>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297" b="97253" l="9987" r="99190"/>
                      </a14:imgEffect>
                    </a14:imgLayer>
                  </a14:imgProps>
                </a:ext>
                <a:ext uri="{28A0092B-C50C-407E-A947-70E740481C1C}">
                  <a14:useLocalDpi xmlns:a14="http://schemas.microsoft.com/office/drawing/2010/main" val="0"/>
                </a:ext>
              </a:extLst>
            </a:blip>
            <a:srcRect/>
            <a:stretch>
              <a:fillRect/>
            </a:stretch>
          </p:blipFill>
          <p:spPr bwMode="auto">
            <a:xfrm>
              <a:off x="1873" y="483"/>
              <a:ext cx="2806" cy="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 name="Group 4"/>
          <p:cNvGrpSpPr>
            <a:grpSpLocks noChangeAspect="1"/>
          </p:cNvGrpSpPr>
          <p:nvPr/>
        </p:nvGrpSpPr>
        <p:grpSpPr bwMode="auto">
          <a:xfrm>
            <a:off x="5761425" y="5171726"/>
            <a:ext cx="1580508" cy="775036"/>
            <a:chOff x="1873" y="483"/>
            <a:chExt cx="2804" cy="1375"/>
          </a:xfrm>
        </p:grpSpPr>
        <p:sp>
          <p:nvSpPr>
            <p:cNvPr id="64" name="AutoShape 3"/>
            <p:cNvSpPr>
              <a:spLocks noChangeAspect="1" noChangeArrowheads="1" noTextEdit="1"/>
            </p:cNvSpPr>
            <p:nvPr/>
          </p:nvSpPr>
          <p:spPr bwMode="auto">
            <a:xfrm>
              <a:off x="1873" y="483"/>
              <a:ext cx="2804" cy="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42" tIns="45471" rIns="90942" bIns="45471" numCol="1" anchor="t" anchorCtr="0" compatLnSpc="1">
              <a:prstTxWarp prst="textNoShape">
                <a:avLst/>
              </a:prstTxWarp>
            </a:bodyPr>
            <a:lstStyle/>
            <a:p>
              <a:pPr marL="0" marR="0" lvl="0" indent="0" algn="l" defTabSz="911931" rtl="0" eaLnBrk="1" fontAlgn="base" latinLnBrk="0" hangingPunct="1">
                <a:lnSpc>
                  <a:spcPct val="100000"/>
                </a:lnSpc>
                <a:spcBef>
                  <a:spcPct val="0"/>
                </a:spcBef>
                <a:spcAft>
                  <a:spcPct val="0"/>
                </a:spcAft>
                <a:buClrTx/>
                <a:buSzTx/>
                <a:buFontTx/>
                <a:buNone/>
                <a:tabLst/>
                <a:defRPr/>
              </a:pPr>
              <a:endParaRPr kumimoji="0" lang="en-GB" sz="1790" b="0" i="0" u="none" strike="noStrike" kern="1200" cap="none" spc="0" normalizeH="0" baseline="0" noProof="0">
                <a:ln>
                  <a:noFill/>
                </a:ln>
                <a:solidFill>
                  <a:srgbClr val="003249"/>
                </a:solidFill>
                <a:effectLst/>
                <a:uLnTx/>
                <a:uFillTx/>
                <a:latin typeface="Verdana" pitchFamily="34" charset="0"/>
                <a:ea typeface="+mn-ea"/>
                <a:cs typeface="+mn-cs"/>
              </a:endParaRPr>
            </a:p>
          </p:txBody>
        </p:sp>
        <p:pic>
          <p:nvPicPr>
            <p:cNvPr id="65" name="Picture 5"/>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297" b="97253" l="9987" r="99190"/>
                      </a14:imgEffect>
                    </a14:imgLayer>
                  </a14:imgProps>
                </a:ext>
                <a:ext uri="{28A0092B-C50C-407E-A947-70E740481C1C}">
                  <a14:useLocalDpi xmlns:a14="http://schemas.microsoft.com/office/drawing/2010/main" val="0"/>
                </a:ext>
              </a:extLst>
            </a:blip>
            <a:srcRect/>
            <a:stretch>
              <a:fillRect/>
            </a:stretch>
          </p:blipFill>
          <p:spPr bwMode="auto">
            <a:xfrm>
              <a:off x="1873" y="483"/>
              <a:ext cx="2806" cy="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4">
            <a:extLst>
              <a:ext uri="{FF2B5EF4-FFF2-40B4-BE49-F238E27FC236}">
                <a16:creationId xmlns:a16="http://schemas.microsoft.com/office/drawing/2014/main" id="{DDF200AE-C651-C3A0-0D3B-23E36942CE2C}"/>
              </a:ext>
            </a:extLst>
          </p:cNvPr>
          <p:cNvGrpSpPr>
            <a:grpSpLocks noChangeAspect="1"/>
          </p:cNvGrpSpPr>
          <p:nvPr/>
        </p:nvGrpSpPr>
        <p:grpSpPr bwMode="auto">
          <a:xfrm>
            <a:off x="6154699" y="2317359"/>
            <a:ext cx="1580508" cy="775036"/>
            <a:chOff x="1873" y="483"/>
            <a:chExt cx="2804" cy="1375"/>
          </a:xfrm>
        </p:grpSpPr>
        <p:sp>
          <p:nvSpPr>
            <p:cNvPr id="19" name="AutoShape 3">
              <a:extLst>
                <a:ext uri="{FF2B5EF4-FFF2-40B4-BE49-F238E27FC236}">
                  <a16:creationId xmlns:a16="http://schemas.microsoft.com/office/drawing/2014/main" id="{A31C060F-096B-597D-909E-0505A283972F}"/>
                </a:ext>
              </a:extLst>
            </p:cNvPr>
            <p:cNvSpPr>
              <a:spLocks noChangeAspect="1" noChangeArrowheads="1" noTextEdit="1"/>
            </p:cNvSpPr>
            <p:nvPr/>
          </p:nvSpPr>
          <p:spPr bwMode="auto">
            <a:xfrm>
              <a:off x="1873" y="483"/>
              <a:ext cx="2804" cy="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42" tIns="45471" rIns="90942" bIns="45471" numCol="1" anchor="t" anchorCtr="0" compatLnSpc="1">
              <a:prstTxWarp prst="textNoShape">
                <a:avLst/>
              </a:prstTxWarp>
            </a:bodyPr>
            <a:lstStyle/>
            <a:p>
              <a:pPr marL="0" marR="0" lvl="0" indent="0" algn="l" defTabSz="911931" rtl="0" eaLnBrk="1" fontAlgn="base" latinLnBrk="0" hangingPunct="1">
                <a:lnSpc>
                  <a:spcPct val="100000"/>
                </a:lnSpc>
                <a:spcBef>
                  <a:spcPct val="0"/>
                </a:spcBef>
                <a:spcAft>
                  <a:spcPct val="0"/>
                </a:spcAft>
                <a:buClrTx/>
                <a:buSzTx/>
                <a:buFontTx/>
                <a:buNone/>
                <a:tabLst/>
                <a:defRPr/>
              </a:pPr>
              <a:endParaRPr kumimoji="0" lang="en-GB" sz="1790" b="0" i="0" u="none" strike="noStrike" kern="1200" cap="none" spc="0" normalizeH="0" baseline="0" noProof="0">
                <a:ln>
                  <a:noFill/>
                </a:ln>
                <a:solidFill>
                  <a:srgbClr val="003249"/>
                </a:solidFill>
                <a:effectLst/>
                <a:uLnTx/>
                <a:uFillTx/>
                <a:latin typeface="Verdana" pitchFamily="34" charset="0"/>
                <a:ea typeface="+mn-ea"/>
                <a:cs typeface="+mn-cs"/>
              </a:endParaRPr>
            </a:p>
          </p:txBody>
        </p:sp>
        <p:pic>
          <p:nvPicPr>
            <p:cNvPr id="27" name="Picture 5">
              <a:extLst>
                <a:ext uri="{FF2B5EF4-FFF2-40B4-BE49-F238E27FC236}">
                  <a16:creationId xmlns:a16="http://schemas.microsoft.com/office/drawing/2014/main" id="{FB957379-BFBA-4FB9-A867-4FA416E0034D}"/>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297" b="97253" l="9987" r="99190"/>
                      </a14:imgEffect>
                    </a14:imgLayer>
                  </a14:imgProps>
                </a:ext>
                <a:ext uri="{28A0092B-C50C-407E-A947-70E740481C1C}">
                  <a14:useLocalDpi xmlns:a14="http://schemas.microsoft.com/office/drawing/2010/main" val="0"/>
                </a:ext>
              </a:extLst>
            </a:blip>
            <a:srcRect/>
            <a:stretch>
              <a:fillRect/>
            </a:stretch>
          </p:blipFill>
          <p:spPr bwMode="auto">
            <a:xfrm>
              <a:off x="1873" y="483"/>
              <a:ext cx="2806" cy="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8" name="Picture 4">
            <a:extLst>
              <a:ext uri="{FF2B5EF4-FFF2-40B4-BE49-F238E27FC236}">
                <a16:creationId xmlns:a16="http://schemas.microsoft.com/office/drawing/2014/main" id="{D4432FC8-BD83-40E8-6200-43DB6A2D893E}"/>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6679465" y="3347211"/>
            <a:ext cx="808136" cy="95412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5971A0BE-995F-AF72-0325-AC9BD5C00D14}"/>
              </a:ext>
            </a:extLst>
          </p:cNvPr>
          <p:cNvSpPr txBox="1"/>
          <p:nvPr/>
        </p:nvSpPr>
        <p:spPr>
          <a:xfrm>
            <a:off x="7120909" y="2851656"/>
            <a:ext cx="1319997" cy="503727"/>
          </a:xfrm>
          <a:prstGeom prst="rect">
            <a:avLst/>
          </a:prstGeom>
          <a:noFill/>
        </p:spPr>
        <p:txBody>
          <a:bodyPr wrap="square" rtlCol="0">
            <a:spAutoFit/>
          </a:bodyPr>
          <a:lstStyle/>
          <a:p>
            <a:pPr marL="0" marR="0" lvl="0" indent="0" algn="l" defTabSz="1209331" rtl="0" eaLnBrk="1" fontAlgn="base" latinLnBrk="0" hangingPunct="1">
              <a:lnSpc>
                <a:spcPct val="100000"/>
              </a:lnSpc>
              <a:spcBef>
                <a:spcPct val="0"/>
              </a:spcBef>
              <a:spcAft>
                <a:spcPct val="0"/>
              </a:spcAft>
              <a:buClrTx/>
              <a:buSzTx/>
              <a:buFontTx/>
              <a:buNone/>
              <a:tabLst/>
              <a:defRPr/>
            </a:pPr>
            <a:r>
              <a:rPr kumimoji="0" lang="en-US" sz="893" b="1" i="0" u="none" strike="noStrike" kern="1200" cap="none" spc="0" normalizeH="0" baseline="0" noProof="0" dirty="0" err="1">
                <a:ln>
                  <a:noFill/>
                </a:ln>
                <a:solidFill>
                  <a:srgbClr val="00B0F0"/>
                </a:solidFill>
                <a:effectLst/>
                <a:uLnTx/>
                <a:uFillTx/>
                <a:latin typeface="NotesEsa" panose="02000506030000020004" pitchFamily="2" charset="0"/>
                <a:ea typeface="+mn-ea"/>
                <a:cs typeface="+mn-cs"/>
              </a:rPr>
              <a:t>e.Inspector</a:t>
            </a:r>
            <a:r>
              <a:rPr kumimoji="0" lang="en-US" sz="893" b="1" i="0" u="none" strike="noStrike" kern="1200" cap="none" spc="0" normalizeH="0" baseline="0" noProof="0" dirty="0">
                <a:ln>
                  <a:noFill/>
                </a:ln>
                <a:solidFill>
                  <a:srgbClr val="00B0F0"/>
                </a:solidFill>
                <a:effectLst/>
                <a:uLnTx/>
                <a:uFillTx/>
                <a:latin typeface="NotesEsa" panose="02000506030000020004" pitchFamily="2" charset="0"/>
                <a:ea typeface="+mn-ea"/>
                <a:cs typeface="+mn-cs"/>
              </a:rPr>
              <a:t> (12U)</a:t>
            </a:r>
            <a:br>
              <a:rPr kumimoji="0" lang="en-US" sz="893" b="1" i="0" u="none" strike="noStrike" kern="1200" cap="none" spc="0" normalizeH="0" baseline="0" noProof="0" dirty="0">
                <a:ln>
                  <a:noFill/>
                </a:ln>
                <a:solidFill>
                  <a:srgbClr val="00B0F0"/>
                </a:solidFill>
                <a:effectLst/>
                <a:uLnTx/>
                <a:uFillTx/>
                <a:latin typeface="Verdana" pitchFamily="34" charset="0"/>
                <a:ea typeface="+mn-ea"/>
                <a:cs typeface="+mn-cs"/>
              </a:rPr>
            </a:br>
            <a:r>
              <a:rPr kumimoji="0" lang="en-US" sz="893"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demonstrating debris inspection</a:t>
            </a:r>
            <a:endParaRPr kumimoji="0" lang="en-GB" sz="893" b="1" i="0" u="none" strike="noStrike" kern="1200" cap="none" spc="0" normalizeH="0" baseline="0" noProof="0" dirty="0">
              <a:ln>
                <a:noFill/>
              </a:ln>
              <a:solidFill>
                <a:srgbClr val="FF0000"/>
              </a:solidFill>
              <a:effectLst/>
              <a:uLnTx/>
              <a:uFillTx/>
              <a:latin typeface="NotesEsa" panose="02000506030000020004" pitchFamily="2" charset="0"/>
              <a:ea typeface="+mn-ea"/>
              <a:cs typeface="+mn-cs"/>
            </a:endParaRPr>
          </a:p>
        </p:txBody>
      </p:sp>
      <p:pic>
        <p:nvPicPr>
          <p:cNvPr id="39" name="Picture 38">
            <a:extLst>
              <a:ext uri="{FF2B5EF4-FFF2-40B4-BE49-F238E27FC236}">
                <a16:creationId xmlns:a16="http://schemas.microsoft.com/office/drawing/2014/main" id="{9871DB11-78F0-E080-44D9-6D2CEADDCF1C}"/>
              </a:ext>
            </a:extLst>
          </p:cNvPr>
          <p:cNvPicPr>
            <a:picLocks noChangeAspect="1"/>
          </p:cNvPicPr>
          <p:nvPr/>
        </p:nvPicPr>
        <p:blipFill>
          <a:blip r:embed="rId25"/>
          <a:stretch>
            <a:fillRect/>
          </a:stretch>
        </p:blipFill>
        <p:spPr>
          <a:xfrm>
            <a:off x="8431395" y="2752564"/>
            <a:ext cx="2032833" cy="1142332"/>
          </a:xfrm>
          <a:prstGeom prst="rect">
            <a:avLst/>
          </a:prstGeom>
        </p:spPr>
      </p:pic>
      <p:pic>
        <p:nvPicPr>
          <p:cNvPr id="40" name="Immagine 7">
            <a:extLst>
              <a:ext uri="{FF2B5EF4-FFF2-40B4-BE49-F238E27FC236}">
                <a16:creationId xmlns:a16="http://schemas.microsoft.com/office/drawing/2014/main" id="{58CC7961-893C-664B-BD26-20214EAF740B}"/>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9620" b="89933" l="4399" r="96320">
                        <a14:foregroundMark x1="8079" y1="75615" x2="8079" y2="75615"/>
                        <a14:foregroundMark x1="4578" y1="74497" x2="4578" y2="74497"/>
                        <a14:foregroundMark x1="92011" y1="33557" x2="92011" y2="33557"/>
                        <a14:foregroundMark x1="96320" y1="34004" x2="96320" y2="34004"/>
                      </a14:backgroundRemoval>
                    </a14:imgEffect>
                  </a14:imgLayer>
                </a14:imgProps>
              </a:ext>
              <a:ext uri="{28A0092B-C50C-407E-A947-70E740481C1C}">
                <a14:useLocalDpi xmlns:a14="http://schemas.microsoft.com/office/drawing/2010/main" val="0"/>
              </a:ext>
            </a:extLst>
          </a:blip>
          <a:stretch>
            <a:fillRect/>
          </a:stretch>
        </p:blipFill>
        <p:spPr>
          <a:xfrm rot="12447021" flipH="1">
            <a:off x="8545140" y="4721439"/>
            <a:ext cx="1726791" cy="693441"/>
          </a:xfrm>
          <a:prstGeom prst="rect">
            <a:avLst/>
          </a:prstGeom>
        </p:spPr>
      </p:pic>
      <p:pic>
        <p:nvPicPr>
          <p:cNvPr id="23" name="Picture 22">
            <a:extLst>
              <a:ext uri="{FF2B5EF4-FFF2-40B4-BE49-F238E27FC236}">
                <a16:creationId xmlns:a16="http://schemas.microsoft.com/office/drawing/2014/main" id="{74376997-A758-3C74-234B-2AB3BE4A426B}"/>
              </a:ext>
            </a:extLst>
          </p:cNvPr>
          <p:cNvPicPr>
            <a:picLocks noChangeAspect="1"/>
          </p:cNvPicPr>
          <p:nvPr/>
        </p:nvPicPr>
        <p:blipFill rotWithShape="1">
          <a:blip r:embed="rId28"/>
          <a:srcRect l="66047" t="40801" r="11358" b="24625"/>
          <a:stretch/>
        </p:blipFill>
        <p:spPr>
          <a:xfrm>
            <a:off x="3186183" y="86397"/>
            <a:ext cx="810151" cy="727126"/>
          </a:xfrm>
          <a:prstGeom prst="rect">
            <a:avLst/>
          </a:prstGeom>
        </p:spPr>
      </p:pic>
      <p:sp>
        <p:nvSpPr>
          <p:cNvPr id="33" name="TextBox 32">
            <a:extLst>
              <a:ext uri="{FF2B5EF4-FFF2-40B4-BE49-F238E27FC236}">
                <a16:creationId xmlns:a16="http://schemas.microsoft.com/office/drawing/2014/main" id="{BF2686C1-16C0-05A2-85F5-C99007F15DE2}"/>
              </a:ext>
            </a:extLst>
          </p:cNvPr>
          <p:cNvSpPr txBox="1"/>
          <p:nvPr/>
        </p:nvSpPr>
        <p:spPr>
          <a:xfrm>
            <a:off x="3198338" y="788920"/>
            <a:ext cx="1356822" cy="505065"/>
          </a:xfrm>
          <a:prstGeom prst="rect">
            <a:avLst/>
          </a:prstGeom>
          <a:noFill/>
        </p:spPr>
        <p:txBody>
          <a:bodyPr wrap="square" rtlCol="0">
            <a:spAutoFit/>
          </a:bodyPr>
          <a:lstStyle/>
          <a:p>
            <a:pPr marL="0" marR="0" lvl="0" indent="0" algn="l" defTabSz="1212595" rtl="0" eaLnBrk="1" fontAlgn="base" latinLnBrk="0" hangingPunct="1">
              <a:lnSpc>
                <a:spcPct val="100000"/>
              </a:lnSpc>
              <a:spcBef>
                <a:spcPct val="0"/>
              </a:spcBef>
              <a:spcAft>
                <a:spcPct val="0"/>
              </a:spcAft>
              <a:buClrTx/>
              <a:buSzTx/>
              <a:buFontTx/>
              <a:buNone/>
              <a:tabLst/>
              <a:defRPr/>
            </a:pPr>
            <a:r>
              <a:rPr kumimoji="0" lang="en-US" sz="896" b="1" i="0" u="none" strike="noStrike" kern="1200" cap="none" spc="0" normalizeH="0" baseline="0" noProof="0" dirty="0">
                <a:ln>
                  <a:noFill/>
                </a:ln>
                <a:solidFill>
                  <a:srgbClr val="00B050"/>
                </a:solidFill>
                <a:effectLst/>
                <a:uLnTx/>
                <a:uFillTx/>
                <a:latin typeface="NotesEsa" panose="02000506030000020004" pitchFamily="2" charset="0"/>
                <a:ea typeface="+mn-ea"/>
                <a:cs typeface="+mn-cs"/>
              </a:rPr>
              <a:t>OPS-SAT (3U)</a:t>
            </a:r>
            <a:br>
              <a:rPr kumimoji="0" lang="en-US" sz="896" b="1" i="0" u="none" strike="noStrike" kern="1200" cap="none" spc="0" normalizeH="0" baseline="0" noProof="0" dirty="0">
                <a:ln>
                  <a:noFill/>
                </a:ln>
                <a:solidFill>
                  <a:srgbClr val="F1666A"/>
                </a:solidFill>
                <a:effectLst/>
                <a:uLnTx/>
                <a:uFillTx/>
                <a:latin typeface="Verdana" pitchFamily="34" charset="0"/>
                <a:ea typeface="+mn-ea"/>
                <a:cs typeface="+mn-cs"/>
              </a:rPr>
            </a:br>
            <a:r>
              <a:rPr kumimoji="0" lang="en-US" sz="896"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rPr>
              <a:t>new techniques in mission control </a:t>
            </a:r>
            <a:endParaRPr kumimoji="0" lang="en-GB" sz="896" b="1" i="0" u="none" strike="noStrike" kern="1200" cap="none" spc="0" normalizeH="0" baseline="0" noProof="0" dirty="0">
              <a:ln>
                <a:noFill/>
              </a:ln>
              <a:solidFill>
                <a:srgbClr val="FFFFFF"/>
              </a:solidFill>
              <a:effectLst/>
              <a:uLnTx/>
              <a:uFillTx/>
              <a:latin typeface="NotesEsa" panose="02000506030000020004" pitchFamily="2" charset="0"/>
              <a:ea typeface="+mn-ea"/>
              <a:cs typeface="+mn-cs"/>
            </a:endParaRPr>
          </a:p>
        </p:txBody>
      </p:sp>
      <p:pic>
        <p:nvPicPr>
          <p:cNvPr id="34" name="Picture 33">
            <a:extLst>
              <a:ext uri="{FF2B5EF4-FFF2-40B4-BE49-F238E27FC236}">
                <a16:creationId xmlns:a16="http://schemas.microsoft.com/office/drawing/2014/main" id="{1CE3C3B2-0A58-3AF3-A233-30EBC13E900D}"/>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17279" b="90340" l="7040" r="93925">
                        <a14:foregroundMark x1="90935" y1="51020" x2="90935" y2="51020"/>
                        <a14:foregroundMark x1="93925" y1="52653" x2="93925" y2="52653"/>
                        <a14:foregroundMark x1="10511" y1="20544" x2="10511" y2="20544"/>
                        <a14:foregroundMark x1="21119" y1="17279" x2="21119" y2="17279"/>
                        <a14:foregroundMark x1="7040" y1="20408" x2="7040" y2="20408"/>
                      </a14:backgroundRemoval>
                    </a14:imgEffect>
                  </a14:imgLayer>
                </a14:imgProps>
              </a:ext>
            </a:extLst>
          </a:blip>
          <a:srcRect l="4934" t="9368" r="2916"/>
          <a:stretch/>
        </p:blipFill>
        <p:spPr>
          <a:xfrm>
            <a:off x="5691496" y="252575"/>
            <a:ext cx="1532538" cy="1068315"/>
          </a:xfrm>
          <a:prstGeom prst="rect">
            <a:avLst/>
          </a:prstGeom>
        </p:spPr>
      </p:pic>
      <p:sp>
        <p:nvSpPr>
          <p:cNvPr id="35" name="Oval 34">
            <a:extLst>
              <a:ext uri="{FF2B5EF4-FFF2-40B4-BE49-F238E27FC236}">
                <a16:creationId xmlns:a16="http://schemas.microsoft.com/office/drawing/2014/main" id="{D18977ED-4705-9AB8-9EB0-2D6A17A4E00B}"/>
              </a:ext>
            </a:extLst>
          </p:cNvPr>
          <p:cNvSpPr/>
          <p:nvPr/>
        </p:nvSpPr>
        <p:spPr>
          <a:xfrm>
            <a:off x="1982038" y="1774520"/>
            <a:ext cx="1977641" cy="1103647"/>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810DD113-5F88-042B-B9AC-0E640E2A8784}"/>
              </a:ext>
            </a:extLst>
          </p:cNvPr>
          <p:cNvSpPr/>
          <p:nvPr/>
        </p:nvSpPr>
        <p:spPr>
          <a:xfrm>
            <a:off x="2118403" y="2895799"/>
            <a:ext cx="2092661" cy="111456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7BDC27C8-5936-0206-0EAF-EAFE3FF9D304}"/>
              </a:ext>
            </a:extLst>
          </p:cNvPr>
          <p:cNvSpPr/>
          <p:nvPr/>
        </p:nvSpPr>
        <p:spPr>
          <a:xfrm>
            <a:off x="1284015" y="4762398"/>
            <a:ext cx="2030733" cy="1362151"/>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F5D8B9C4-4B9D-CF9B-D259-D4AA11025AE2}"/>
              </a:ext>
            </a:extLst>
          </p:cNvPr>
          <p:cNvSpPr/>
          <p:nvPr/>
        </p:nvSpPr>
        <p:spPr>
          <a:xfrm>
            <a:off x="4020074" y="762469"/>
            <a:ext cx="1776285" cy="136844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54E09624-56F3-D855-29BE-71D4D11B979A}"/>
              </a:ext>
            </a:extLst>
          </p:cNvPr>
          <p:cNvSpPr/>
          <p:nvPr/>
        </p:nvSpPr>
        <p:spPr>
          <a:xfrm>
            <a:off x="4109795" y="2130422"/>
            <a:ext cx="1977641" cy="149535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02043553-AAFE-66D5-3C12-801D6832CEF2}"/>
              </a:ext>
            </a:extLst>
          </p:cNvPr>
          <p:cNvSpPr/>
          <p:nvPr/>
        </p:nvSpPr>
        <p:spPr>
          <a:xfrm>
            <a:off x="5799925" y="4782886"/>
            <a:ext cx="2794089" cy="145070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49840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94448-13FE-D42E-F78C-81B7BB5ED79A}"/>
              </a:ext>
            </a:extLst>
          </p:cNvPr>
          <p:cNvPicPr>
            <a:picLocks noChangeAspect="1"/>
          </p:cNvPicPr>
          <p:nvPr/>
        </p:nvPicPr>
        <p:blipFill rotWithShape="1">
          <a:blip r:embed="rId3">
            <a:extLst>
              <a:ext uri="{28A0092B-C50C-407E-A947-70E740481C1C}">
                <a14:useLocalDpi xmlns:a14="http://schemas.microsoft.com/office/drawing/2010/main" val="0"/>
              </a:ext>
            </a:extLst>
          </a:blip>
          <a:srcRect t="13141" r="6956" b="7486"/>
          <a:stretch/>
        </p:blipFill>
        <p:spPr>
          <a:xfrm>
            <a:off x="-1905817" y="9352"/>
            <a:ext cx="14097863" cy="6839299"/>
          </a:xfrm>
          <a:prstGeom prst="rect">
            <a:avLst/>
          </a:prstGeom>
        </p:spPr>
      </p:pic>
      <p:sp>
        <p:nvSpPr>
          <p:cNvPr id="2" name="Title 1"/>
          <p:cNvSpPr>
            <a:spLocks noGrp="1"/>
          </p:cNvSpPr>
          <p:nvPr>
            <p:ph type="title"/>
          </p:nvPr>
        </p:nvSpPr>
        <p:spPr>
          <a:xfrm>
            <a:off x="956390" y="230585"/>
            <a:ext cx="10053743" cy="563659"/>
          </a:xfrm>
        </p:spPr>
        <p:txBody>
          <a:bodyPr/>
          <a:lstStyle/>
          <a:p>
            <a:r>
              <a:rPr lang="en-US" dirty="0">
                <a:solidFill>
                  <a:schemeClr val="bg1"/>
                </a:solidFill>
              </a:rPr>
              <a:t>SMALLSAT MISSIONS</a:t>
            </a:r>
          </a:p>
        </p:txBody>
      </p:sp>
      <p:pic>
        <p:nvPicPr>
          <p:cNvPr id="6" name="Picture 6">
            <a:extLst>
              <a:ext uri="{FF2B5EF4-FFF2-40B4-BE49-F238E27FC236}">
                <a16:creationId xmlns:a16="http://schemas.microsoft.com/office/drawing/2014/main" id="{F35C7909-1CE5-71B9-2408-0DF64E4D0F9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17130" y="1193879"/>
            <a:ext cx="1062095" cy="107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227F2592-13ED-FEDE-8916-274CBF352C5F}"/>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2285733" y="1428984"/>
            <a:ext cx="870714" cy="855276"/>
          </a:xfrm>
          <a:prstGeom prst="rect">
            <a:avLst/>
          </a:prstGeom>
        </p:spPr>
      </p:pic>
      <p:pic>
        <p:nvPicPr>
          <p:cNvPr id="24" name="Picture 23">
            <a:extLst>
              <a:ext uri="{FF2B5EF4-FFF2-40B4-BE49-F238E27FC236}">
                <a16:creationId xmlns:a16="http://schemas.microsoft.com/office/drawing/2014/main" id="{B009CD8F-E296-55C3-A6E3-DAB2E84B7D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35" t="10247" r="8684" b="4175"/>
          <a:stretch/>
        </p:blipFill>
        <p:spPr>
          <a:xfrm flipV="1">
            <a:off x="9404082" y="4359005"/>
            <a:ext cx="1879648" cy="1360550"/>
          </a:xfrm>
          <a:prstGeom prst="rect">
            <a:avLst/>
          </a:prstGeom>
        </p:spPr>
      </p:pic>
      <p:pic>
        <p:nvPicPr>
          <p:cNvPr id="25" name="Picture 24">
            <a:extLst>
              <a:ext uri="{FF2B5EF4-FFF2-40B4-BE49-F238E27FC236}">
                <a16:creationId xmlns:a16="http://schemas.microsoft.com/office/drawing/2014/main" id="{2BB58514-192C-C660-7774-4FCBE0072941}"/>
              </a:ext>
            </a:extLst>
          </p:cNvPr>
          <p:cNvPicPr>
            <a:picLocks noChangeAspect="1"/>
          </p:cNvPicPr>
          <p:nvPr/>
        </p:nvPicPr>
        <p:blipFill rotWithShape="1">
          <a:blip r:embed="rId7">
            <a:extLst>
              <a:ext uri="{28A0092B-C50C-407E-A947-70E740481C1C}">
                <a14:useLocalDpi xmlns:a14="http://schemas.microsoft.com/office/drawing/2010/main" val="0"/>
              </a:ext>
            </a:extLst>
          </a:blip>
          <a:srcRect l="31386" t="21947" r="31414" b="25746"/>
          <a:stretch/>
        </p:blipFill>
        <p:spPr>
          <a:xfrm>
            <a:off x="6691980" y="4861937"/>
            <a:ext cx="1018527" cy="1074118"/>
          </a:xfrm>
          <a:prstGeom prst="rect">
            <a:avLst/>
          </a:prstGeom>
        </p:spPr>
      </p:pic>
      <p:pic>
        <p:nvPicPr>
          <p:cNvPr id="26" name="Picture 25">
            <a:extLst>
              <a:ext uri="{FF2B5EF4-FFF2-40B4-BE49-F238E27FC236}">
                <a16:creationId xmlns:a16="http://schemas.microsoft.com/office/drawing/2014/main" id="{4CF1B927-3BC2-D58E-F28F-6F1F6161644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01" t="13222" r="26238" b="12124"/>
          <a:stretch/>
        </p:blipFill>
        <p:spPr>
          <a:xfrm>
            <a:off x="4444919" y="4452698"/>
            <a:ext cx="860596" cy="1074118"/>
          </a:xfrm>
          <a:prstGeom prst="rect">
            <a:avLst/>
          </a:prstGeom>
        </p:spPr>
      </p:pic>
      <p:pic>
        <p:nvPicPr>
          <p:cNvPr id="27" name="Picture 26" descr="Screen Shot 2017-09-19 at 21.48.07.png">
            <a:extLst>
              <a:ext uri="{FF2B5EF4-FFF2-40B4-BE49-F238E27FC236}">
                <a16:creationId xmlns:a16="http://schemas.microsoft.com/office/drawing/2014/main" id="{F2BA52DE-E69A-D367-AF2F-D77D2CB4904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2895" t="7101" r="18058"/>
          <a:stretch/>
        </p:blipFill>
        <p:spPr>
          <a:xfrm rot="5400000">
            <a:off x="1964771" y="4765943"/>
            <a:ext cx="1132191" cy="1074118"/>
          </a:xfrm>
          <a:prstGeom prst="rect">
            <a:avLst/>
          </a:prstGeom>
        </p:spPr>
      </p:pic>
      <p:sp>
        <p:nvSpPr>
          <p:cNvPr id="29" name="TextBox 28">
            <a:extLst>
              <a:ext uri="{FF2B5EF4-FFF2-40B4-BE49-F238E27FC236}">
                <a16:creationId xmlns:a16="http://schemas.microsoft.com/office/drawing/2014/main" id="{65389BE3-152D-E099-D8C0-6B75E8428FB0}"/>
              </a:ext>
            </a:extLst>
          </p:cNvPr>
          <p:cNvSpPr txBox="1"/>
          <p:nvPr/>
        </p:nvSpPr>
        <p:spPr>
          <a:xfrm>
            <a:off x="3076096" y="5318244"/>
            <a:ext cx="921554" cy="505065"/>
          </a:xfrm>
          <a:prstGeom prst="rect">
            <a:avLst/>
          </a:prstGeom>
          <a:noFill/>
        </p:spPr>
        <p:txBody>
          <a:bodyPr wrap="square" rtlCol="0">
            <a:spAutoFit/>
          </a:bodyPr>
          <a:lstStyle/>
          <a:p>
            <a:pPr defTabSz="911931"/>
            <a:r>
              <a:rPr lang="en-US" sz="896" b="1" dirty="0">
                <a:solidFill>
                  <a:srgbClr val="00B050"/>
                </a:solidFill>
                <a:latin typeface="NotesEsa" panose="02000506030000020004" pitchFamily="2" charset="0"/>
              </a:rPr>
              <a:t>Proba-1</a:t>
            </a:r>
            <a:br>
              <a:rPr lang="en-US" sz="896" b="1" dirty="0">
                <a:solidFill>
                  <a:srgbClr val="00B050"/>
                </a:solidFill>
              </a:rPr>
            </a:br>
            <a:r>
              <a:rPr lang="en-US" sz="896" b="1" dirty="0">
                <a:solidFill>
                  <a:srgbClr val="FEFFFF"/>
                </a:solidFill>
                <a:latin typeface="NotesEsa" panose="02000506030000020004" pitchFamily="2" charset="0"/>
              </a:rPr>
              <a:t>Autonomous operations</a:t>
            </a:r>
          </a:p>
        </p:txBody>
      </p:sp>
      <p:sp>
        <p:nvSpPr>
          <p:cNvPr id="30" name="TextBox 29">
            <a:extLst>
              <a:ext uri="{FF2B5EF4-FFF2-40B4-BE49-F238E27FC236}">
                <a16:creationId xmlns:a16="http://schemas.microsoft.com/office/drawing/2014/main" id="{EAAF12DE-9DDD-1AD2-4C92-1A60316BF3BC}"/>
              </a:ext>
            </a:extLst>
          </p:cNvPr>
          <p:cNvSpPr txBox="1"/>
          <p:nvPr/>
        </p:nvSpPr>
        <p:spPr>
          <a:xfrm>
            <a:off x="5290044" y="5004999"/>
            <a:ext cx="921554" cy="505065"/>
          </a:xfrm>
          <a:prstGeom prst="rect">
            <a:avLst/>
          </a:prstGeom>
          <a:noFill/>
        </p:spPr>
        <p:txBody>
          <a:bodyPr wrap="square" rtlCol="0">
            <a:spAutoFit/>
          </a:bodyPr>
          <a:lstStyle/>
          <a:p>
            <a:pPr defTabSz="911931"/>
            <a:r>
              <a:rPr lang="en-US" sz="896" b="1" dirty="0">
                <a:solidFill>
                  <a:srgbClr val="00B050"/>
                </a:solidFill>
                <a:latin typeface="NotesEsa" panose="02000506030000020004" pitchFamily="2" charset="0"/>
              </a:rPr>
              <a:t>Proba-2</a:t>
            </a:r>
            <a:br>
              <a:rPr lang="en-US" sz="896" b="1" dirty="0">
                <a:solidFill>
                  <a:srgbClr val="00B050"/>
                </a:solidFill>
              </a:rPr>
            </a:br>
            <a:r>
              <a:rPr lang="en-US" sz="896" b="1" dirty="0">
                <a:solidFill>
                  <a:srgbClr val="FEFFFF"/>
                </a:solidFill>
                <a:latin typeface="NotesEsa" panose="02000506030000020004" pitchFamily="2" charset="0"/>
              </a:rPr>
              <a:t>Solar observation</a:t>
            </a:r>
          </a:p>
        </p:txBody>
      </p:sp>
      <p:sp>
        <p:nvSpPr>
          <p:cNvPr id="36" name="TextBox 35">
            <a:extLst>
              <a:ext uri="{FF2B5EF4-FFF2-40B4-BE49-F238E27FC236}">
                <a16:creationId xmlns:a16="http://schemas.microsoft.com/office/drawing/2014/main" id="{11815C97-5E88-69FE-7426-8639C8B742FA}"/>
              </a:ext>
            </a:extLst>
          </p:cNvPr>
          <p:cNvSpPr txBox="1"/>
          <p:nvPr/>
        </p:nvSpPr>
        <p:spPr>
          <a:xfrm>
            <a:off x="3302167" y="1361766"/>
            <a:ext cx="1390968" cy="505065"/>
          </a:xfrm>
          <a:prstGeom prst="rect">
            <a:avLst/>
          </a:prstGeom>
          <a:noFill/>
        </p:spPr>
        <p:txBody>
          <a:bodyPr wrap="square" rtlCol="0">
            <a:spAutoFit/>
          </a:bodyPr>
          <a:lstStyle/>
          <a:p>
            <a:pPr defTabSz="911931"/>
            <a:r>
              <a:rPr lang="en-US" sz="896" b="1" dirty="0" err="1">
                <a:solidFill>
                  <a:srgbClr val="FF0000"/>
                </a:solidFill>
                <a:latin typeface="NotesEsa" panose="02000506030000020004" pitchFamily="2" charset="0"/>
              </a:rPr>
              <a:t>SkimSat</a:t>
            </a:r>
            <a:r>
              <a:rPr lang="en-US" sz="896" b="1" dirty="0">
                <a:solidFill>
                  <a:srgbClr val="FF0000"/>
                </a:solidFill>
                <a:latin typeface="NotesEsa" panose="02000506030000020004" pitchFamily="2" charset="0"/>
              </a:rPr>
              <a:t> (VLEO)</a:t>
            </a:r>
          </a:p>
          <a:p>
            <a:pPr defTabSz="911931"/>
            <a:r>
              <a:rPr lang="en-US" sz="896" b="1" dirty="0">
                <a:solidFill>
                  <a:srgbClr val="FEFFFF"/>
                </a:solidFill>
                <a:latin typeface="NotesEsa" panose="02000506030000020004" pitchFamily="2" charset="0"/>
              </a:rPr>
              <a:t>electric</a:t>
            </a:r>
          </a:p>
          <a:p>
            <a:pPr defTabSz="911931"/>
            <a:r>
              <a:rPr lang="en-US" sz="896" b="1" dirty="0">
                <a:solidFill>
                  <a:srgbClr val="FEFFFF"/>
                </a:solidFill>
                <a:latin typeface="NotesEsa" panose="02000506030000020004" pitchFamily="2" charset="0"/>
              </a:rPr>
              <a:t>propulsion</a:t>
            </a:r>
            <a:endParaRPr lang="en-GB" sz="896" b="1" dirty="0">
              <a:solidFill>
                <a:srgbClr val="FF0000"/>
              </a:solidFill>
              <a:latin typeface="NotesEsa" panose="02000506030000020004" pitchFamily="2" charset="0"/>
            </a:endParaRPr>
          </a:p>
        </p:txBody>
      </p:sp>
      <p:sp>
        <p:nvSpPr>
          <p:cNvPr id="37" name="TextBox 36">
            <a:extLst>
              <a:ext uri="{FF2B5EF4-FFF2-40B4-BE49-F238E27FC236}">
                <a16:creationId xmlns:a16="http://schemas.microsoft.com/office/drawing/2014/main" id="{CA44F655-F8AC-61B6-29F8-470A4631C244}"/>
              </a:ext>
            </a:extLst>
          </p:cNvPr>
          <p:cNvSpPr txBox="1"/>
          <p:nvPr/>
        </p:nvSpPr>
        <p:spPr>
          <a:xfrm>
            <a:off x="7684231" y="2015465"/>
            <a:ext cx="1390968" cy="505065"/>
          </a:xfrm>
          <a:prstGeom prst="rect">
            <a:avLst/>
          </a:prstGeom>
          <a:noFill/>
        </p:spPr>
        <p:txBody>
          <a:bodyPr wrap="square" rtlCol="0">
            <a:spAutoFit/>
          </a:bodyPr>
          <a:lstStyle/>
          <a:p>
            <a:pPr algn="r" defTabSz="911931"/>
            <a:r>
              <a:rPr lang="en-US" sz="896" b="1" dirty="0">
                <a:solidFill>
                  <a:srgbClr val="FF0000"/>
                </a:solidFill>
                <a:latin typeface="NotesEsa" panose="02000506030000020004" pitchFamily="2" charset="0"/>
              </a:rPr>
              <a:t>PCDSat</a:t>
            </a:r>
          </a:p>
          <a:p>
            <a:pPr algn="r" defTabSz="911931"/>
            <a:r>
              <a:rPr lang="en-GB" sz="896" b="1" dirty="0">
                <a:solidFill>
                  <a:srgbClr val="FEFFFF"/>
                </a:solidFill>
                <a:latin typeface="NotesEsa" panose="02000506030000020004" pitchFamily="2" charset="0"/>
              </a:rPr>
              <a:t>Electric propulsion </a:t>
            </a:r>
          </a:p>
          <a:p>
            <a:pPr algn="r" defTabSz="911931"/>
            <a:r>
              <a:rPr lang="en-GB" sz="896" b="1" dirty="0">
                <a:solidFill>
                  <a:srgbClr val="FEFFFF"/>
                </a:solidFill>
                <a:latin typeface="NotesEsa" panose="02000506030000020004" pitchFamily="2" charset="0"/>
              </a:rPr>
              <a:t>Flying Deployer IOD</a:t>
            </a:r>
            <a:endParaRPr lang="en-US" sz="896" b="1" dirty="0">
              <a:solidFill>
                <a:srgbClr val="FEFFFF"/>
              </a:solidFill>
              <a:latin typeface="NotesEsa" panose="02000506030000020004" pitchFamily="2" charset="0"/>
            </a:endParaRPr>
          </a:p>
        </p:txBody>
      </p:sp>
      <p:sp>
        <p:nvSpPr>
          <p:cNvPr id="40" name="TextBox 39">
            <a:extLst>
              <a:ext uri="{FF2B5EF4-FFF2-40B4-BE49-F238E27FC236}">
                <a16:creationId xmlns:a16="http://schemas.microsoft.com/office/drawing/2014/main" id="{3B52A4D1-FC19-0952-6809-1ECFB0099E6A}"/>
              </a:ext>
            </a:extLst>
          </p:cNvPr>
          <p:cNvSpPr txBox="1"/>
          <p:nvPr/>
        </p:nvSpPr>
        <p:spPr>
          <a:xfrm>
            <a:off x="8804210" y="5076056"/>
            <a:ext cx="1390968" cy="505065"/>
          </a:xfrm>
          <a:prstGeom prst="rect">
            <a:avLst/>
          </a:prstGeom>
          <a:noFill/>
        </p:spPr>
        <p:txBody>
          <a:bodyPr wrap="square" rtlCol="0">
            <a:spAutoFit/>
          </a:bodyPr>
          <a:lstStyle/>
          <a:p>
            <a:pPr algn="r" defTabSz="911931"/>
            <a:r>
              <a:rPr lang="en-US" sz="896" b="1" dirty="0">
                <a:solidFill>
                  <a:srgbClr val="FF0000"/>
                </a:solidFill>
                <a:latin typeface="NotesEsa" panose="02000506030000020004" pitchFamily="2" charset="0"/>
              </a:rPr>
              <a:t>Proba-3 (HEO)</a:t>
            </a:r>
            <a:br>
              <a:rPr lang="en-US" sz="896" b="1" dirty="0">
                <a:solidFill>
                  <a:srgbClr val="FF0000"/>
                </a:solidFill>
                <a:latin typeface="NotesEsa" panose="02000506030000020004" pitchFamily="2" charset="0"/>
              </a:rPr>
            </a:br>
            <a:r>
              <a:rPr lang="en-GB" sz="896" b="1" dirty="0">
                <a:solidFill>
                  <a:srgbClr val="FEFFFF"/>
                </a:solidFill>
                <a:latin typeface="NotesEsa" panose="02000506030000020004" pitchFamily="2" charset="0"/>
              </a:rPr>
              <a:t>Sun Corona study </a:t>
            </a:r>
          </a:p>
          <a:p>
            <a:pPr algn="r" defTabSz="911931"/>
            <a:r>
              <a:rPr lang="en-GB" sz="896" b="1" dirty="0">
                <a:solidFill>
                  <a:srgbClr val="FEFFFF"/>
                </a:solidFill>
                <a:latin typeface="NotesEsa" panose="02000506030000020004" pitchFamily="2" charset="0"/>
              </a:rPr>
              <a:t>&amp; Formation Flying</a:t>
            </a:r>
          </a:p>
        </p:txBody>
      </p:sp>
      <p:pic>
        <p:nvPicPr>
          <p:cNvPr id="42" name="Picture 41">
            <a:extLst>
              <a:ext uri="{FF2B5EF4-FFF2-40B4-BE49-F238E27FC236}">
                <a16:creationId xmlns:a16="http://schemas.microsoft.com/office/drawing/2014/main" id="{3B21C7B7-20BE-1C44-744F-8A40AC3F4B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328156">
            <a:off x="-3668759" y="309089"/>
            <a:ext cx="6050986" cy="5975349"/>
          </a:xfrm>
          <a:prstGeom prst="rect">
            <a:avLst/>
          </a:prstGeom>
        </p:spPr>
      </p:pic>
      <p:pic>
        <p:nvPicPr>
          <p:cNvPr id="43" name="Picture 6">
            <a:extLst>
              <a:ext uri="{FF2B5EF4-FFF2-40B4-BE49-F238E27FC236}">
                <a16:creationId xmlns:a16="http://schemas.microsoft.com/office/drawing/2014/main" id="{C8693EBA-9240-8EC5-606F-0BCA65B8CBE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9437" y="1201318"/>
            <a:ext cx="1062095" cy="107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a:extLst>
              <a:ext uri="{FF2B5EF4-FFF2-40B4-BE49-F238E27FC236}">
                <a16:creationId xmlns:a16="http://schemas.microsoft.com/office/drawing/2014/main" id="{10D79F48-C40F-A908-AA54-76B7BE7DB868}"/>
              </a:ext>
            </a:extLst>
          </p:cNvPr>
          <p:cNvPicPr>
            <a:picLocks noChangeAspect="1"/>
          </p:cNvPicPr>
          <p:nvPr/>
        </p:nvPicPr>
        <p:blipFill rotWithShape="1">
          <a:blip r:embed="rId11">
            <a:clrChange>
              <a:clrFrom>
                <a:srgbClr val="FFFFFF"/>
              </a:clrFrom>
              <a:clrTo>
                <a:srgbClr val="FFFFFF">
                  <a:alpha val="0"/>
                </a:srgbClr>
              </a:clrTo>
            </a:clrChange>
          </a:blip>
          <a:srcRect l="5816" t="8951" r="2052"/>
          <a:stretch/>
        </p:blipFill>
        <p:spPr>
          <a:xfrm>
            <a:off x="4772327" y="2260242"/>
            <a:ext cx="1634255" cy="1074118"/>
          </a:xfrm>
          <a:prstGeom prst="rect">
            <a:avLst/>
          </a:prstGeom>
        </p:spPr>
      </p:pic>
      <p:pic>
        <p:nvPicPr>
          <p:cNvPr id="48" name="Picture 47">
            <a:extLst>
              <a:ext uri="{FF2B5EF4-FFF2-40B4-BE49-F238E27FC236}">
                <a16:creationId xmlns:a16="http://schemas.microsoft.com/office/drawing/2014/main" id="{8972ADA9-414B-F160-C850-2220563A103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435" t="10247" r="8684" b="4175"/>
          <a:stretch/>
        </p:blipFill>
        <p:spPr>
          <a:xfrm flipV="1">
            <a:off x="9127094" y="4274269"/>
            <a:ext cx="2241499" cy="1622468"/>
          </a:xfrm>
          <a:prstGeom prst="rect">
            <a:avLst/>
          </a:prstGeom>
        </p:spPr>
      </p:pic>
      <p:pic>
        <p:nvPicPr>
          <p:cNvPr id="49" name="Picture 48">
            <a:extLst>
              <a:ext uri="{FF2B5EF4-FFF2-40B4-BE49-F238E27FC236}">
                <a16:creationId xmlns:a16="http://schemas.microsoft.com/office/drawing/2014/main" id="{4007486B-9026-9C31-CF6E-B3D912EDD7EE}"/>
              </a:ext>
            </a:extLst>
          </p:cNvPr>
          <p:cNvPicPr>
            <a:picLocks noChangeAspect="1"/>
          </p:cNvPicPr>
          <p:nvPr/>
        </p:nvPicPr>
        <p:blipFill rotWithShape="1">
          <a:blip r:embed="rId7">
            <a:extLst>
              <a:ext uri="{28A0092B-C50C-407E-A947-70E740481C1C}">
                <a14:useLocalDpi xmlns:a14="http://schemas.microsoft.com/office/drawing/2010/main" val="0"/>
              </a:ext>
            </a:extLst>
          </a:blip>
          <a:srcRect l="31386" t="21947" r="31414" b="25746"/>
          <a:stretch/>
        </p:blipFill>
        <p:spPr>
          <a:xfrm>
            <a:off x="6691980" y="4861938"/>
            <a:ext cx="1018527" cy="1074118"/>
          </a:xfrm>
          <a:prstGeom prst="rect">
            <a:avLst/>
          </a:prstGeom>
        </p:spPr>
      </p:pic>
      <p:pic>
        <p:nvPicPr>
          <p:cNvPr id="50" name="Picture 49">
            <a:extLst>
              <a:ext uri="{FF2B5EF4-FFF2-40B4-BE49-F238E27FC236}">
                <a16:creationId xmlns:a16="http://schemas.microsoft.com/office/drawing/2014/main" id="{0A83C69A-11AA-6F1C-B72A-138A42A55DD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01" t="13222" r="26238" b="12124"/>
          <a:stretch/>
        </p:blipFill>
        <p:spPr>
          <a:xfrm>
            <a:off x="4444919" y="4452699"/>
            <a:ext cx="860596" cy="1074118"/>
          </a:xfrm>
          <a:prstGeom prst="rect">
            <a:avLst/>
          </a:prstGeom>
        </p:spPr>
      </p:pic>
      <p:pic>
        <p:nvPicPr>
          <p:cNvPr id="51" name="Picture 50" descr="Screen Shot 2017-09-19 at 21.48.07.png">
            <a:extLst>
              <a:ext uri="{FF2B5EF4-FFF2-40B4-BE49-F238E27FC236}">
                <a16:creationId xmlns:a16="http://schemas.microsoft.com/office/drawing/2014/main" id="{FCC68513-C581-DA0E-6FB2-6B63BC428B8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2895" t="7101" r="18058"/>
          <a:stretch/>
        </p:blipFill>
        <p:spPr>
          <a:xfrm rot="5400000">
            <a:off x="1964771" y="4765944"/>
            <a:ext cx="1132191" cy="1074118"/>
          </a:xfrm>
          <a:prstGeom prst="rect">
            <a:avLst/>
          </a:prstGeom>
        </p:spPr>
      </p:pic>
      <p:sp>
        <p:nvSpPr>
          <p:cNvPr id="53" name="TextBox 52">
            <a:extLst>
              <a:ext uri="{FF2B5EF4-FFF2-40B4-BE49-F238E27FC236}">
                <a16:creationId xmlns:a16="http://schemas.microsoft.com/office/drawing/2014/main" id="{3879A016-4F7C-C051-6ACD-4EA0594F33E3}"/>
              </a:ext>
            </a:extLst>
          </p:cNvPr>
          <p:cNvSpPr txBox="1"/>
          <p:nvPr/>
        </p:nvSpPr>
        <p:spPr>
          <a:xfrm>
            <a:off x="3076096" y="5318245"/>
            <a:ext cx="921554" cy="505065"/>
          </a:xfrm>
          <a:prstGeom prst="rect">
            <a:avLst/>
          </a:prstGeom>
          <a:noFill/>
        </p:spPr>
        <p:txBody>
          <a:bodyPr wrap="square" rtlCol="0">
            <a:spAutoFit/>
          </a:bodyPr>
          <a:lstStyle/>
          <a:p>
            <a:pPr defTabSz="911931"/>
            <a:r>
              <a:rPr lang="en-US" sz="896" b="1" dirty="0">
                <a:solidFill>
                  <a:srgbClr val="00B050"/>
                </a:solidFill>
                <a:latin typeface="NotesEsa" panose="02000506030000020004" pitchFamily="2" charset="0"/>
              </a:rPr>
              <a:t>Proba-1</a:t>
            </a:r>
            <a:br>
              <a:rPr lang="en-US" sz="896" b="1" dirty="0">
                <a:solidFill>
                  <a:srgbClr val="00B050"/>
                </a:solidFill>
              </a:rPr>
            </a:br>
            <a:r>
              <a:rPr lang="en-US" sz="896" b="1" dirty="0">
                <a:solidFill>
                  <a:srgbClr val="FEFFFF"/>
                </a:solidFill>
                <a:latin typeface="NotesEsa" panose="02000506030000020004" pitchFamily="2" charset="0"/>
              </a:rPr>
              <a:t>Autonomous operations</a:t>
            </a:r>
          </a:p>
        </p:txBody>
      </p:sp>
      <p:sp>
        <p:nvSpPr>
          <p:cNvPr id="54" name="TextBox 53">
            <a:extLst>
              <a:ext uri="{FF2B5EF4-FFF2-40B4-BE49-F238E27FC236}">
                <a16:creationId xmlns:a16="http://schemas.microsoft.com/office/drawing/2014/main" id="{568B990E-6A04-CD1D-B160-6E6FDA7FC0C4}"/>
              </a:ext>
            </a:extLst>
          </p:cNvPr>
          <p:cNvSpPr txBox="1"/>
          <p:nvPr/>
        </p:nvSpPr>
        <p:spPr>
          <a:xfrm>
            <a:off x="5290044" y="5005000"/>
            <a:ext cx="921554" cy="505065"/>
          </a:xfrm>
          <a:prstGeom prst="rect">
            <a:avLst/>
          </a:prstGeom>
          <a:noFill/>
        </p:spPr>
        <p:txBody>
          <a:bodyPr wrap="square" rtlCol="0">
            <a:spAutoFit/>
          </a:bodyPr>
          <a:lstStyle/>
          <a:p>
            <a:pPr defTabSz="911931"/>
            <a:r>
              <a:rPr lang="en-US" sz="896" b="1" dirty="0">
                <a:solidFill>
                  <a:srgbClr val="00B050"/>
                </a:solidFill>
                <a:latin typeface="NotesEsa" panose="02000506030000020004" pitchFamily="2" charset="0"/>
              </a:rPr>
              <a:t>Proba-2</a:t>
            </a:r>
            <a:br>
              <a:rPr lang="en-US" sz="896" b="1" dirty="0">
                <a:solidFill>
                  <a:srgbClr val="00B050"/>
                </a:solidFill>
              </a:rPr>
            </a:br>
            <a:r>
              <a:rPr lang="en-US" sz="896" b="1" dirty="0">
                <a:solidFill>
                  <a:srgbClr val="FEFFFF"/>
                </a:solidFill>
                <a:latin typeface="NotesEsa" panose="02000506030000020004" pitchFamily="2" charset="0"/>
              </a:rPr>
              <a:t>Solar observation</a:t>
            </a:r>
          </a:p>
        </p:txBody>
      </p:sp>
      <p:sp>
        <p:nvSpPr>
          <p:cNvPr id="55" name="TextBox 54">
            <a:extLst>
              <a:ext uri="{FF2B5EF4-FFF2-40B4-BE49-F238E27FC236}">
                <a16:creationId xmlns:a16="http://schemas.microsoft.com/office/drawing/2014/main" id="{0380DDF4-818D-3BC0-96B7-7C7C9EC06292}"/>
              </a:ext>
            </a:extLst>
          </p:cNvPr>
          <p:cNvSpPr txBox="1"/>
          <p:nvPr/>
        </p:nvSpPr>
        <p:spPr>
          <a:xfrm>
            <a:off x="10290313" y="2522281"/>
            <a:ext cx="1552242" cy="749946"/>
          </a:xfrm>
          <a:prstGeom prst="rect">
            <a:avLst/>
          </a:prstGeom>
          <a:noFill/>
          <a:ln>
            <a:solidFill>
              <a:schemeClr val="bg1"/>
            </a:solidFill>
          </a:ln>
        </p:spPr>
        <p:txBody>
          <a:bodyPr wrap="square" rtlCol="0">
            <a:spAutoFit/>
          </a:bodyPr>
          <a:lstStyle/>
          <a:p>
            <a:pPr defTabSz="911931"/>
            <a:r>
              <a:rPr lang="en-US" sz="1094" b="1" dirty="0">
                <a:solidFill>
                  <a:srgbClr val="00B050"/>
                </a:solidFill>
                <a:latin typeface="NotesEsa" panose="02000506030000020004" pitchFamily="2" charset="0"/>
              </a:rPr>
              <a:t>Launched</a:t>
            </a:r>
          </a:p>
          <a:p>
            <a:pPr defTabSz="911931"/>
            <a:endParaRPr lang="en-US" sz="498" b="1" dirty="0">
              <a:solidFill>
                <a:srgbClr val="00B050"/>
              </a:solidFill>
            </a:endParaRPr>
          </a:p>
          <a:p>
            <a:pPr defTabSz="911931"/>
            <a:r>
              <a:rPr lang="en-US" sz="1094" b="1" dirty="0">
                <a:solidFill>
                  <a:srgbClr val="FFCC4D"/>
                </a:solidFill>
                <a:latin typeface="NotesEsa" panose="02000506030000020004" pitchFamily="2" charset="0"/>
              </a:rPr>
              <a:t>To be launched 2023</a:t>
            </a:r>
          </a:p>
          <a:p>
            <a:pPr defTabSz="911931"/>
            <a:endParaRPr lang="en-US" sz="498" b="1" dirty="0">
              <a:solidFill>
                <a:srgbClr val="00B050"/>
              </a:solidFill>
            </a:endParaRPr>
          </a:p>
          <a:p>
            <a:pPr defTabSz="911931"/>
            <a:r>
              <a:rPr lang="en-US" sz="1094" b="1" dirty="0">
                <a:solidFill>
                  <a:srgbClr val="FF0000"/>
                </a:solidFill>
                <a:latin typeface="NotesEsa" panose="02000506030000020004" pitchFamily="2" charset="0"/>
              </a:rPr>
              <a:t>To be launched</a:t>
            </a:r>
          </a:p>
        </p:txBody>
      </p:sp>
      <p:sp>
        <p:nvSpPr>
          <p:cNvPr id="57" name="TextBox 56">
            <a:extLst>
              <a:ext uri="{FF2B5EF4-FFF2-40B4-BE49-F238E27FC236}">
                <a16:creationId xmlns:a16="http://schemas.microsoft.com/office/drawing/2014/main" id="{0468B996-F7E6-3D0F-7606-BB6D796288C4}"/>
              </a:ext>
            </a:extLst>
          </p:cNvPr>
          <p:cNvSpPr txBox="1"/>
          <p:nvPr/>
        </p:nvSpPr>
        <p:spPr>
          <a:xfrm>
            <a:off x="6131633" y="3079254"/>
            <a:ext cx="1390968" cy="505065"/>
          </a:xfrm>
          <a:prstGeom prst="rect">
            <a:avLst/>
          </a:prstGeom>
          <a:noFill/>
        </p:spPr>
        <p:txBody>
          <a:bodyPr wrap="square" rtlCol="0">
            <a:spAutoFit/>
          </a:bodyPr>
          <a:lstStyle/>
          <a:p>
            <a:pPr defTabSz="911931"/>
            <a:r>
              <a:rPr lang="en-US" sz="896" b="1" dirty="0">
                <a:solidFill>
                  <a:srgbClr val="FFCC4D"/>
                </a:solidFill>
                <a:latin typeface="NotesEsa" panose="02000506030000020004" pitchFamily="2" charset="0"/>
              </a:rPr>
              <a:t>uHETSat</a:t>
            </a:r>
          </a:p>
          <a:p>
            <a:pPr defTabSz="911931"/>
            <a:r>
              <a:rPr lang="en-US" sz="896" b="1" dirty="0">
                <a:solidFill>
                  <a:srgbClr val="FEFFFF"/>
                </a:solidFill>
                <a:latin typeface="NotesEsa" panose="02000506030000020004" pitchFamily="2" charset="0"/>
              </a:rPr>
              <a:t>electric</a:t>
            </a:r>
          </a:p>
          <a:p>
            <a:pPr defTabSz="911931"/>
            <a:r>
              <a:rPr lang="en-US" sz="896" b="1" dirty="0">
                <a:solidFill>
                  <a:srgbClr val="FEFFFF"/>
                </a:solidFill>
                <a:latin typeface="NotesEsa" panose="02000506030000020004" pitchFamily="2" charset="0"/>
              </a:rPr>
              <a:t>propulsion</a:t>
            </a:r>
            <a:endParaRPr lang="en-GB" sz="896" b="1" dirty="0">
              <a:solidFill>
                <a:srgbClr val="FF0000"/>
              </a:solidFill>
              <a:latin typeface="NotesEsa" panose="02000506030000020004" pitchFamily="2" charset="0"/>
            </a:endParaRPr>
          </a:p>
        </p:txBody>
      </p:sp>
      <p:sp>
        <p:nvSpPr>
          <p:cNvPr id="64" name="TextBox 63">
            <a:extLst>
              <a:ext uri="{FF2B5EF4-FFF2-40B4-BE49-F238E27FC236}">
                <a16:creationId xmlns:a16="http://schemas.microsoft.com/office/drawing/2014/main" id="{2F0EF201-063F-2294-A083-23BDED406D22}"/>
              </a:ext>
            </a:extLst>
          </p:cNvPr>
          <p:cNvSpPr txBox="1"/>
          <p:nvPr/>
        </p:nvSpPr>
        <p:spPr>
          <a:xfrm>
            <a:off x="8804210" y="5076057"/>
            <a:ext cx="1390968" cy="505065"/>
          </a:xfrm>
          <a:prstGeom prst="rect">
            <a:avLst/>
          </a:prstGeom>
          <a:noFill/>
        </p:spPr>
        <p:txBody>
          <a:bodyPr wrap="square" rtlCol="0">
            <a:spAutoFit/>
          </a:bodyPr>
          <a:lstStyle/>
          <a:p>
            <a:pPr algn="r" defTabSz="911931"/>
            <a:r>
              <a:rPr lang="en-US" sz="896" b="1" dirty="0">
                <a:solidFill>
                  <a:srgbClr val="FF0000"/>
                </a:solidFill>
                <a:latin typeface="NotesEsa" panose="02000506030000020004" pitchFamily="2" charset="0"/>
              </a:rPr>
              <a:t>Proba-3 (HEO)</a:t>
            </a:r>
            <a:br>
              <a:rPr lang="en-US" sz="896" b="1" dirty="0">
                <a:solidFill>
                  <a:srgbClr val="FF0000"/>
                </a:solidFill>
                <a:latin typeface="NotesEsa" panose="02000506030000020004" pitchFamily="2" charset="0"/>
              </a:rPr>
            </a:br>
            <a:r>
              <a:rPr lang="en-GB" sz="896" b="1" dirty="0">
                <a:solidFill>
                  <a:srgbClr val="FEFFFF"/>
                </a:solidFill>
                <a:latin typeface="NotesEsa" panose="02000506030000020004" pitchFamily="2" charset="0"/>
              </a:rPr>
              <a:t>Sun Corona study </a:t>
            </a:r>
          </a:p>
          <a:p>
            <a:pPr algn="r" defTabSz="911931"/>
            <a:r>
              <a:rPr lang="en-GB" sz="896" b="1" dirty="0">
                <a:solidFill>
                  <a:srgbClr val="FEFFFF"/>
                </a:solidFill>
                <a:latin typeface="NotesEsa" panose="02000506030000020004" pitchFamily="2" charset="0"/>
              </a:rPr>
              <a:t>&amp; Formation Flying</a:t>
            </a:r>
          </a:p>
        </p:txBody>
      </p:sp>
      <p:sp>
        <p:nvSpPr>
          <p:cNvPr id="65" name="TextBox 64">
            <a:extLst>
              <a:ext uri="{FF2B5EF4-FFF2-40B4-BE49-F238E27FC236}">
                <a16:creationId xmlns:a16="http://schemas.microsoft.com/office/drawing/2014/main" id="{324637AF-F3F8-CFD8-1D80-D704E4DD17BD}"/>
              </a:ext>
            </a:extLst>
          </p:cNvPr>
          <p:cNvSpPr txBox="1"/>
          <p:nvPr/>
        </p:nvSpPr>
        <p:spPr>
          <a:xfrm>
            <a:off x="7829063" y="5419108"/>
            <a:ext cx="921554" cy="505065"/>
          </a:xfrm>
          <a:prstGeom prst="rect">
            <a:avLst/>
          </a:prstGeom>
          <a:noFill/>
        </p:spPr>
        <p:txBody>
          <a:bodyPr wrap="square" rtlCol="0">
            <a:spAutoFit/>
          </a:bodyPr>
          <a:lstStyle/>
          <a:p>
            <a:pPr defTabSz="911931"/>
            <a:r>
              <a:rPr lang="en-US" sz="896" b="1" dirty="0">
                <a:solidFill>
                  <a:srgbClr val="00B050"/>
                </a:solidFill>
                <a:latin typeface="NotesEsa" panose="02000506030000020004" pitchFamily="2" charset="0"/>
              </a:rPr>
              <a:t>Proba-V</a:t>
            </a:r>
            <a:br>
              <a:rPr lang="en-US" sz="896" b="1" dirty="0">
                <a:solidFill>
                  <a:srgbClr val="00B050"/>
                </a:solidFill>
              </a:rPr>
            </a:br>
            <a:r>
              <a:rPr lang="en-US" sz="896" b="1" dirty="0">
                <a:solidFill>
                  <a:srgbClr val="FEFFFF"/>
                </a:solidFill>
                <a:latin typeface="NotesEsa" panose="02000506030000020004" pitchFamily="2" charset="0"/>
              </a:rPr>
              <a:t>Earth Vegetation</a:t>
            </a:r>
          </a:p>
        </p:txBody>
      </p:sp>
      <p:pic>
        <p:nvPicPr>
          <p:cNvPr id="7" name="Picture 6">
            <a:extLst>
              <a:ext uri="{FF2B5EF4-FFF2-40B4-BE49-F238E27FC236}">
                <a16:creationId xmlns:a16="http://schemas.microsoft.com/office/drawing/2014/main" id="{E1DA95F9-10DC-BA1C-E6A6-127CC62763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70045" y="-153907"/>
            <a:ext cx="1762826" cy="1215421"/>
          </a:xfrm>
          <a:prstGeom prst="rect">
            <a:avLst/>
          </a:prstGeom>
        </p:spPr>
      </p:pic>
      <p:pic>
        <p:nvPicPr>
          <p:cNvPr id="8" name="Picture 136" descr="it.png">
            <a:extLst>
              <a:ext uri="{FF2B5EF4-FFF2-40B4-BE49-F238E27FC236}">
                <a16:creationId xmlns:a16="http://schemas.microsoft.com/office/drawing/2014/main" id="{7E750E0B-7013-6EB8-61CB-13FC84B8C5E6}"/>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6855603" y="3199208"/>
            <a:ext cx="217977" cy="144114"/>
          </a:xfrm>
          <a:prstGeom prst="rect">
            <a:avLst/>
          </a:prstGeom>
          <a:ln>
            <a:solidFill>
              <a:schemeClr val="bg1"/>
            </a:solidFill>
          </a:ln>
        </p:spPr>
      </p:pic>
      <p:pic>
        <p:nvPicPr>
          <p:cNvPr id="9" name="Picture 136" descr="it.png">
            <a:extLst>
              <a:ext uri="{FF2B5EF4-FFF2-40B4-BE49-F238E27FC236}">
                <a16:creationId xmlns:a16="http://schemas.microsoft.com/office/drawing/2014/main" id="{C5AD12DB-EE89-7EA7-2560-FAA74B60470B}"/>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8238286" y="1892890"/>
            <a:ext cx="217977" cy="144114"/>
          </a:xfrm>
          <a:prstGeom prst="rect">
            <a:avLst/>
          </a:prstGeom>
          <a:ln>
            <a:solidFill>
              <a:schemeClr val="bg1"/>
            </a:solidFill>
          </a:ln>
        </p:spPr>
      </p:pic>
      <p:pic>
        <p:nvPicPr>
          <p:cNvPr id="10" name="Picture 144" descr="uk.png">
            <a:extLst>
              <a:ext uri="{FF2B5EF4-FFF2-40B4-BE49-F238E27FC236}">
                <a16:creationId xmlns:a16="http://schemas.microsoft.com/office/drawing/2014/main" id="{B379B21F-D52F-862F-E40E-BE89296F4D1D}"/>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3423346" y="1121822"/>
            <a:ext cx="217977" cy="144114"/>
          </a:xfrm>
          <a:prstGeom prst="rect">
            <a:avLst/>
          </a:prstGeom>
          <a:ln>
            <a:solidFill>
              <a:schemeClr val="bg1"/>
            </a:solidFill>
          </a:ln>
        </p:spPr>
      </p:pic>
      <p:pic>
        <p:nvPicPr>
          <p:cNvPr id="4" name="Picture 3">
            <a:extLst>
              <a:ext uri="{FF2B5EF4-FFF2-40B4-BE49-F238E27FC236}">
                <a16:creationId xmlns:a16="http://schemas.microsoft.com/office/drawing/2014/main" id="{380BBE52-8FDC-2C41-9D75-3F1A44AD8FD0}"/>
              </a:ext>
            </a:extLst>
          </p:cNvPr>
          <p:cNvPicPr>
            <a:picLocks noChangeAspect="1"/>
          </p:cNvPicPr>
          <p:nvPr/>
        </p:nvPicPr>
        <p:blipFill rotWithShape="1">
          <a:blip r:embed="rId16"/>
          <a:srcRect l="38434" t="17406" r="19236" b="19446"/>
          <a:stretch/>
        </p:blipFill>
        <p:spPr>
          <a:xfrm>
            <a:off x="2539268" y="2891511"/>
            <a:ext cx="1117953" cy="998928"/>
          </a:xfrm>
          <a:prstGeom prst="rect">
            <a:avLst/>
          </a:prstGeom>
        </p:spPr>
      </p:pic>
      <p:sp>
        <p:nvSpPr>
          <p:cNvPr id="5" name="TextBox 4">
            <a:extLst>
              <a:ext uri="{FF2B5EF4-FFF2-40B4-BE49-F238E27FC236}">
                <a16:creationId xmlns:a16="http://schemas.microsoft.com/office/drawing/2014/main" id="{4C048CD8-FC8B-498C-6879-65FC8066ECD7}"/>
              </a:ext>
            </a:extLst>
          </p:cNvPr>
          <p:cNvSpPr txBox="1"/>
          <p:nvPr/>
        </p:nvSpPr>
        <p:spPr>
          <a:xfrm>
            <a:off x="3537667" y="3665145"/>
            <a:ext cx="1410171" cy="64281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1931" fontAlgn="base">
              <a:spcBef>
                <a:spcPct val="0"/>
              </a:spcBef>
              <a:spcAft>
                <a:spcPct val="0"/>
              </a:spcAft>
            </a:pPr>
            <a:r>
              <a:rPr lang="en-US" sz="896" b="1" dirty="0">
                <a:solidFill>
                  <a:srgbClr val="00B050"/>
                </a:solidFill>
                <a:latin typeface="NotesEsa" panose="02000506030000020004" pitchFamily="2" charset="0"/>
              </a:rPr>
              <a:t>CHEOPS </a:t>
            </a:r>
            <a:br>
              <a:rPr lang="en-US" sz="896" b="1" dirty="0">
                <a:solidFill>
                  <a:srgbClr val="00B050"/>
                </a:solidFill>
                <a:latin typeface="Verdana" pitchFamily="34" charset="0"/>
              </a:rPr>
            </a:br>
            <a:r>
              <a:rPr lang="en-US" sz="896" dirty="0" err="1">
                <a:solidFill>
                  <a:srgbClr val="FEFFFF"/>
                </a:solidFill>
                <a:latin typeface="Verdana" pitchFamily="34" charset="0"/>
              </a:rPr>
              <a:t>CHaracterising</a:t>
            </a:r>
            <a:r>
              <a:rPr lang="en-US" sz="896" dirty="0">
                <a:solidFill>
                  <a:srgbClr val="FEFFFF"/>
                </a:solidFill>
                <a:latin typeface="Verdana" pitchFamily="34" charset="0"/>
              </a:rPr>
              <a:t> </a:t>
            </a:r>
            <a:r>
              <a:rPr lang="en-US" sz="896" dirty="0" err="1">
                <a:solidFill>
                  <a:srgbClr val="FEFFFF"/>
                </a:solidFill>
                <a:latin typeface="Verdana" pitchFamily="34" charset="0"/>
              </a:rPr>
              <a:t>ExOPlanet</a:t>
            </a:r>
            <a:r>
              <a:rPr lang="en-US" sz="896" dirty="0">
                <a:solidFill>
                  <a:srgbClr val="FEFFFF"/>
                </a:solidFill>
                <a:latin typeface="Verdana" pitchFamily="34" charset="0"/>
              </a:rPr>
              <a:t> Satellite</a:t>
            </a:r>
          </a:p>
          <a:p>
            <a:pPr defTabSz="911931" fontAlgn="base">
              <a:spcBef>
                <a:spcPct val="0"/>
              </a:spcBef>
              <a:spcAft>
                <a:spcPct val="0"/>
              </a:spcAft>
            </a:pPr>
            <a:endParaRPr lang="en-US" sz="896" b="1" dirty="0">
              <a:solidFill>
                <a:srgbClr val="FEFFFF"/>
              </a:solidFill>
              <a:latin typeface="NotesEsa" panose="02000506030000020004" pitchFamily="2" charset="0"/>
            </a:endParaRPr>
          </a:p>
        </p:txBody>
      </p:sp>
      <p:sp>
        <p:nvSpPr>
          <p:cNvPr id="11" name="Oval 10">
            <a:extLst>
              <a:ext uri="{FF2B5EF4-FFF2-40B4-BE49-F238E27FC236}">
                <a16:creationId xmlns:a16="http://schemas.microsoft.com/office/drawing/2014/main" id="{677AF763-D1C4-FA03-6C1A-6C9513BB1EB5}"/>
              </a:ext>
            </a:extLst>
          </p:cNvPr>
          <p:cNvSpPr/>
          <p:nvPr/>
        </p:nvSpPr>
        <p:spPr>
          <a:xfrm>
            <a:off x="1640006" y="4492226"/>
            <a:ext cx="2357644" cy="173407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D23CFD02-26A7-5BAF-4C10-259D88F1538B}"/>
              </a:ext>
            </a:extLst>
          </p:cNvPr>
          <p:cNvSpPr/>
          <p:nvPr/>
        </p:nvSpPr>
        <p:spPr>
          <a:xfrm>
            <a:off x="2167626" y="994614"/>
            <a:ext cx="2027446" cy="152591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ACD74A04-3394-EEEC-6F06-C129F4CDFB1B}"/>
              </a:ext>
            </a:extLst>
          </p:cNvPr>
          <p:cNvSpPr/>
          <p:nvPr/>
        </p:nvSpPr>
        <p:spPr>
          <a:xfrm>
            <a:off x="6343779" y="4552073"/>
            <a:ext cx="2357644" cy="173407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5447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121588" tIns="60793" rIns="121588" bIns="60793" numCol="1" anchor="ctr" anchorCtr="0" compatLnSpc="1">
            <a:prstTxWarp prst="textNoShape">
              <a:avLst/>
            </a:prstTxWarp>
            <a:spAutoFit/>
          </a:bodyPr>
          <a:lstStyle/>
          <a:p>
            <a:r>
              <a:rPr lang="en-US" dirty="0"/>
              <a:t>1</a:t>
            </a:r>
            <a:r>
              <a:rPr lang="en-US" baseline="30000" dirty="0"/>
              <a:t>st</a:t>
            </a:r>
            <a:r>
              <a:rPr lang="en-US" dirty="0"/>
              <a:t> Gen. Constellation Technology Demo (GOMX-4)</a:t>
            </a:r>
            <a:endParaRPr lang="en-GB"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326" r="10600"/>
          <a:stretch/>
        </p:blipFill>
        <p:spPr>
          <a:xfrm>
            <a:off x="8164461" y="1047107"/>
            <a:ext cx="4027587" cy="487274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0191"/>
          <a:stretch/>
        </p:blipFill>
        <p:spPr>
          <a:xfrm>
            <a:off x="33294" y="1047110"/>
            <a:ext cx="8152823" cy="4872748"/>
          </a:xfrm>
          <a:prstGeom prst="rect">
            <a:avLst/>
          </a:prstGeom>
        </p:spPr>
      </p:pic>
      <p:sp>
        <p:nvSpPr>
          <p:cNvPr id="6" name="Rectangle 5"/>
          <p:cNvSpPr txBox="1">
            <a:spLocks noChangeArrowheads="1"/>
          </p:cNvSpPr>
          <p:nvPr/>
        </p:nvSpPr>
        <p:spPr bwMode="auto">
          <a:xfrm>
            <a:off x="3210469" y="4395622"/>
            <a:ext cx="5804399" cy="1524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588" tIns="60793" rIns="121588" bIns="60793"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defTabSz="911939">
              <a:buClr>
                <a:srgbClr val="75C8AE"/>
              </a:buClr>
              <a:buNone/>
            </a:pPr>
            <a:r>
              <a:rPr lang="en-US" sz="1863" kern="0" dirty="0">
                <a:solidFill>
                  <a:srgbClr val="FEFFFF"/>
                </a:solidFill>
                <a:latin typeface="Arial" panose="020B0604020202020204"/>
              </a:rPr>
              <a:t>Successful demonstration of:</a:t>
            </a:r>
          </a:p>
          <a:p>
            <a:pPr marL="227978" indent="-227978" defTabSz="911939">
              <a:buClr>
                <a:srgbClr val="75C8AE"/>
              </a:buClr>
              <a:buFont typeface="Arial" panose="020B0604020202020204" pitchFamily="34" charset="0"/>
              <a:buChar char="•"/>
            </a:pPr>
            <a:r>
              <a:rPr lang="en-US" sz="1596" kern="0" dirty="0">
                <a:solidFill>
                  <a:srgbClr val="FEFFFF"/>
                </a:solidFill>
                <a:latin typeface="Arial" panose="020B0604020202020204"/>
              </a:rPr>
              <a:t>Orbit control with cold gas propulsion (</a:t>
            </a:r>
            <a:r>
              <a:rPr lang="en-US" sz="1596" kern="0" dirty="0" err="1">
                <a:solidFill>
                  <a:srgbClr val="FEFFFF"/>
                </a:solidFill>
                <a:latin typeface="Arial" panose="020B0604020202020204"/>
              </a:rPr>
              <a:t>GomSpace</a:t>
            </a:r>
            <a:r>
              <a:rPr lang="en-US" sz="1596" kern="0" dirty="0">
                <a:solidFill>
                  <a:srgbClr val="FEFFFF"/>
                </a:solidFill>
                <a:latin typeface="Arial" panose="020B0604020202020204"/>
              </a:rPr>
              <a:t>)</a:t>
            </a:r>
          </a:p>
          <a:p>
            <a:pPr marL="227978" indent="-227978" defTabSz="911939">
              <a:buClr>
                <a:srgbClr val="75C8AE"/>
              </a:buClr>
              <a:buFont typeface="Arial" panose="020B0604020202020204" pitchFamily="34" charset="0"/>
              <a:buChar char="•"/>
            </a:pPr>
            <a:r>
              <a:rPr lang="en-US" sz="1596" kern="0" dirty="0">
                <a:solidFill>
                  <a:schemeClr val="bg1"/>
                </a:solidFill>
                <a:latin typeface="Arial" panose="020B0604020202020204"/>
              </a:rPr>
              <a:t>Long-range S-band Inter-Satellite Link (</a:t>
            </a:r>
            <a:r>
              <a:rPr lang="en-US" sz="1596" kern="0" dirty="0" err="1">
                <a:solidFill>
                  <a:schemeClr val="bg1"/>
                </a:solidFill>
                <a:latin typeface="Arial" panose="020B0604020202020204"/>
              </a:rPr>
              <a:t>GomSpace</a:t>
            </a:r>
            <a:r>
              <a:rPr lang="en-US" sz="1596" kern="0" dirty="0">
                <a:solidFill>
                  <a:schemeClr val="bg1"/>
                </a:solidFill>
                <a:latin typeface="Arial" panose="020B0604020202020204"/>
              </a:rPr>
              <a:t>)</a:t>
            </a:r>
          </a:p>
          <a:p>
            <a:pPr marL="227978" indent="-227978" defTabSz="911939">
              <a:buClr>
                <a:srgbClr val="75C8AE"/>
              </a:buClr>
              <a:buFont typeface="Arial" panose="020B0604020202020204" pitchFamily="34" charset="0"/>
              <a:buChar char="•"/>
            </a:pPr>
            <a:r>
              <a:rPr lang="en-US" sz="1596" kern="0" dirty="0">
                <a:solidFill>
                  <a:srgbClr val="FEFFFF"/>
                </a:solidFill>
                <a:latin typeface="Arial" panose="020B0604020202020204"/>
              </a:rPr>
              <a:t>First Hyperspectral imager (Cosine </a:t>
            </a:r>
            <a:r>
              <a:rPr lang="en-US" sz="1596" kern="0" dirty="0" err="1">
                <a:solidFill>
                  <a:srgbClr val="FEFFFF"/>
                </a:solidFill>
                <a:latin typeface="Arial" panose="020B0604020202020204"/>
              </a:rPr>
              <a:t>HyperScout</a:t>
            </a:r>
            <a:r>
              <a:rPr lang="en-US" sz="1596" kern="0" dirty="0">
                <a:solidFill>
                  <a:srgbClr val="FEFFFF"/>
                </a:solidFill>
                <a:latin typeface="Arial" panose="020B0604020202020204"/>
              </a:rPr>
              <a:t>)</a:t>
            </a:r>
          </a:p>
        </p:txBody>
      </p:sp>
      <p:sp>
        <p:nvSpPr>
          <p:cNvPr id="7" name="TextBox 6"/>
          <p:cNvSpPr txBox="1"/>
          <p:nvPr/>
        </p:nvSpPr>
        <p:spPr>
          <a:xfrm>
            <a:off x="157244" y="4793758"/>
            <a:ext cx="2627756" cy="952377"/>
          </a:xfrm>
          <a:prstGeom prst="rect">
            <a:avLst/>
          </a:prstGeom>
          <a:noFill/>
        </p:spPr>
        <p:txBody>
          <a:bodyPr wrap="square" rtlCol="0">
            <a:spAutoFit/>
          </a:bodyPr>
          <a:lstStyle/>
          <a:p>
            <a:pPr defTabSz="911939"/>
            <a:r>
              <a:rPr lang="en-US" sz="1863" dirty="0">
                <a:solidFill>
                  <a:srgbClr val="FEFFFF"/>
                </a:solidFill>
              </a:rPr>
              <a:t>Launch: 2/2/2018</a:t>
            </a:r>
          </a:p>
          <a:p>
            <a:pPr defTabSz="911939"/>
            <a:r>
              <a:rPr lang="en-US" sz="1863" dirty="0">
                <a:solidFill>
                  <a:srgbClr val="FEFFFF"/>
                </a:solidFill>
              </a:rPr>
              <a:t>Status: </a:t>
            </a:r>
          </a:p>
          <a:p>
            <a:pPr defTabSz="911939"/>
            <a:r>
              <a:rPr lang="en-US" sz="1863" dirty="0">
                <a:solidFill>
                  <a:srgbClr val="FFFF00"/>
                </a:solidFill>
              </a:rPr>
              <a:t>Mission Successful</a:t>
            </a:r>
          </a:p>
        </p:txBody>
      </p:sp>
    </p:spTree>
    <p:extLst>
      <p:ext uri="{BB962C8B-B14F-4D97-AF65-F5344CB8AC3E}">
        <p14:creationId xmlns:p14="http://schemas.microsoft.com/office/powerpoint/2010/main" val="3574411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Technologies Demonstrated on GOMX-4B</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078" y="1307806"/>
            <a:ext cx="3471463" cy="2314308"/>
          </a:xfrm>
          <a:prstGeom prst="rect">
            <a:avLst/>
          </a:prstGeom>
        </p:spPr>
      </p:pic>
      <p:sp>
        <p:nvSpPr>
          <p:cNvPr id="7" name="TextBox 6"/>
          <p:cNvSpPr txBox="1"/>
          <p:nvPr/>
        </p:nvSpPr>
        <p:spPr>
          <a:xfrm>
            <a:off x="437464" y="3745691"/>
            <a:ext cx="3486077" cy="665695"/>
          </a:xfrm>
          <a:prstGeom prst="rect">
            <a:avLst/>
          </a:prstGeom>
          <a:noFill/>
        </p:spPr>
        <p:txBody>
          <a:bodyPr wrap="square" rtlCol="0">
            <a:spAutoFit/>
          </a:bodyPr>
          <a:lstStyle/>
          <a:p>
            <a:pPr algn="ctr" defTabSz="911939"/>
            <a:r>
              <a:rPr lang="en-US" sz="1863" dirty="0">
                <a:solidFill>
                  <a:srgbClr val="003249"/>
                </a:solidFill>
              </a:rPr>
              <a:t>Cold gas propulsion</a:t>
            </a:r>
          </a:p>
          <a:p>
            <a:pPr algn="ctr" defTabSz="911939"/>
            <a:r>
              <a:rPr lang="en-US" sz="1863" dirty="0">
                <a:solidFill>
                  <a:srgbClr val="003249"/>
                </a:solidFill>
              </a:rPr>
              <a:t>(</a:t>
            </a:r>
            <a:r>
              <a:rPr lang="en-US" sz="1863" dirty="0" err="1">
                <a:solidFill>
                  <a:srgbClr val="003249"/>
                </a:solidFill>
              </a:rPr>
              <a:t>Gomspace</a:t>
            </a:r>
            <a:r>
              <a:rPr lang="en-US" sz="1863" dirty="0">
                <a:solidFill>
                  <a:srgbClr val="003249"/>
                </a:solidFill>
              </a:rPr>
              <a:t> Sweden)</a:t>
            </a:r>
            <a:endParaRPr lang="en-GB" sz="1863" dirty="0">
              <a:solidFill>
                <a:srgbClr val="003249"/>
              </a:solidFill>
            </a:endParaRPr>
          </a:p>
        </p:txBody>
      </p:sp>
      <p:sp>
        <p:nvSpPr>
          <p:cNvPr id="8" name="TextBox 7"/>
          <p:cNvSpPr txBox="1"/>
          <p:nvPr/>
        </p:nvSpPr>
        <p:spPr>
          <a:xfrm>
            <a:off x="4326088" y="3745692"/>
            <a:ext cx="3486077" cy="665695"/>
          </a:xfrm>
          <a:prstGeom prst="rect">
            <a:avLst/>
          </a:prstGeom>
          <a:noFill/>
        </p:spPr>
        <p:txBody>
          <a:bodyPr wrap="square" rtlCol="0">
            <a:spAutoFit/>
          </a:bodyPr>
          <a:lstStyle/>
          <a:p>
            <a:pPr algn="ctr" defTabSz="911939"/>
            <a:r>
              <a:rPr lang="en-US" sz="1863" dirty="0" err="1">
                <a:solidFill>
                  <a:srgbClr val="003249"/>
                </a:solidFill>
              </a:rPr>
              <a:t>HyperScout</a:t>
            </a:r>
            <a:endParaRPr lang="en-US" sz="1863" dirty="0">
              <a:solidFill>
                <a:srgbClr val="003249"/>
              </a:solidFill>
            </a:endParaRPr>
          </a:p>
          <a:p>
            <a:pPr algn="ctr" defTabSz="911939"/>
            <a:r>
              <a:rPr lang="en-US" sz="1863" dirty="0">
                <a:solidFill>
                  <a:srgbClr val="003249"/>
                </a:solidFill>
              </a:rPr>
              <a:t>(Cosine NL)</a:t>
            </a:r>
            <a:endParaRPr lang="en-GB" sz="1863" dirty="0">
              <a:solidFill>
                <a:srgbClr val="003249"/>
              </a:solidFill>
            </a:endParaRPr>
          </a:p>
        </p:txBody>
      </p:sp>
      <p:sp>
        <p:nvSpPr>
          <p:cNvPr id="11" name="TextBox 10"/>
          <p:cNvSpPr txBox="1"/>
          <p:nvPr/>
        </p:nvSpPr>
        <p:spPr>
          <a:xfrm>
            <a:off x="684652" y="5077155"/>
            <a:ext cx="2974076" cy="952377"/>
          </a:xfrm>
          <a:prstGeom prst="rect">
            <a:avLst/>
          </a:prstGeom>
          <a:noFill/>
          <a:ln>
            <a:solidFill>
              <a:schemeClr val="accent1"/>
            </a:solidFill>
          </a:ln>
        </p:spPr>
        <p:txBody>
          <a:bodyPr wrap="square" rtlCol="0">
            <a:spAutoFit/>
          </a:bodyPr>
          <a:lstStyle/>
          <a:p>
            <a:pPr algn="ctr" defTabSz="911939"/>
            <a:r>
              <a:rPr lang="en-US" sz="1863" dirty="0">
                <a:solidFill>
                  <a:srgbClr val="003249"/>
                </a:solidFill>
              </a:rPr>
              <a:t>Orbit control </a:t>
            </a:r>
            <a:r>
              <a:rPr lang="en-US" sz="1863" dirty="0" err="1">
                <a:solidFill>
                  <a:srgbClr val="003249"/>
                </a:solidFill>
              </a:rPr>
              <a:t>manoeuvres</a:t>
            </a:r>
            <a:endParaRPr lang="en-US" sz="1863" dirty="0">
              <a:solidFill>
                <a:srgbClr val="003249"/>
              </a:solidFill>
            </a:endParaRPr>
          </a:p>
          <a:p>
            <a:pPr algn="ctr" defTabSz="911939"/>
            <a:r>
              <a:rPr lang="en-US" sz="1863" dirty="0">
                <a:solidFill>
                  <a:srgbClr val="003249"/>
                </a:solidFill>
              </a:rPr>
              <a:t>(10 m/s @ 70 s)</a:t>
            </a:r>
          </a:p>
        </p:txBody>
      </p:sp>
      <p:sp>
        <p:nvSpPr>
          <p:cNvPr id="12" name="Down Arrow 11"/>
          <p:cNvSpPr/>
          <p:nvPr/>
        </p:nvSpPr>
        <p:spPr>
          <a:xfrm>
            <a:off x="2014391" y="4564993"/>
            <a:ext cx="314599" cy="4251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939"/>
            <a:endParaRPr lang="en-GB" sz="1795">
              <a:solidFill>
                <a:srgbClr val="FEFFFF"/>
              </a:solidFill>
              <a:latin typeface="Arial" panose="020B0604020202020204"/>
            </a:endParaRPr>
          </a:p>
        </p:txBody>
      </p:sp>
      <p:sp>
        <p:nvSpPr>
          <p:cNvPr id="13" name="TextBox 12"/>
          <p:cNvSpPr txBox="1"/>
          <p:nvPr/>
        </p:nvSpPr>
        <p:spPr>
          <a:xfrm>
            <a:off x="4076108" y="5071230"/>
            <a:ext cx="3979812" cy="952377"/>
          </a:xfrm>
          <a:prstGeom prst="rect">
            <a:avLst/>
          </a:prstGeom>
          <a:noFill/>
          <a:ln>
            <a:solidFill>
              <a:schemeClr val="accent1"/>
            </a:solidFill>
          </a:ln>
        </p:spPr>
        <p:txBody>
          <a:bodyPr wrap="square" rtlCol="0">
            <a:spAutoFit/>
          </a:bodyPr>
          <a:lstStyle/>
          <a:p>
            <a:pPr algn="ctr" defTabSz="911939"/>
            <a:r>
              <a:rPr lang="en-US" sz="1863" dirty="0">
                <a:solidFill>
                  <a:srgbClr val="003249"/>
                </a:solidFill>
              </a:rPr>
              <a:t>Hyperspectral imagery &amp; analysis ready data</a:t>
            </a:r>
          </a:p>
          <a:p>
            <a:pPr algn="ctr" defTabSz="911939"/>
            <a:r>
              <a:rPr lang="en-US" sz="1863" dirty="0">
                <a:solidFill>
                  <a:srgbClr val="003249"/>
                </a:solidFill>
              </a:rPr>
              <a:t>(GSD 70 m, 45 spectral bands)</a:t>
            </a:r>
          </a:p>
        </p:txBody>
      </p:sp>
      <p:sp>
        <p:nvSpPr>
          <p:cNvPr id="14" name="Down Arrow 13"/>
          <p:cNvSpPr/>
          <p:nvPr/>
        </p:nvSpPr>
        <p:spPr>
          <a:xfrm>
            <a:off x="5908716" y="4564993"/>
            <a:ext cx="314599" cy="4251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939"/>
            <a:endParaRPr lang="en-GB" sz="1795">
              <a:solidFill>
                <a:srgbClr val="FEFFFF"/>
              </a:solidFill>
              <a:latin typeface="Arial" panose="020B0604020202020204"/>
            </a:endParaRPr>
          </a:p>
        </p:txBody>
      </p:sp>
      <p:sp>
        <p:nvSpPr>
          <p:cNvPr id="17" name="TextBox 16"/>
          <p:cNvSpPr txBox="1"/>
          <p:nvPr/>
        </p:nvSpPr>
        <p:spPr>
          <a:xfrm>
            <a:off x="8458933" y="3756014"/>
            <a:ext cx="3598800" cy="665695"/>
          </a:xfrm>
          <a:prstGeom prst="rect">
            <a:avLst/>
          </a:prstGeom>
          <a:noFill/>
        </p:spPr>
        <p:txBody>
          <a:bodyPr wrap="square" rtlCol="0">
            <a:spAutoFit/>
          </a:bodyPr>
          <a:lstStyle/>
          <a:p>
            <a:pPr algn="ctr" defTabSz="911939"/>
            <a:r>
              <a:rPr lang="en-US" sz="1863" dirty="0">
                <a:solidFill>
                  <a:srgbClr val="003249"/>
                </a:solidFill>
              </a:rPr>
              <a:t>S-band Inter-Satellite Link (</a:t>
            </a:r>
            <a:r>
              <a:rPr lang="en-US" sz="1863" dirty="0" err="1">
                <a:solidFill>
                  <a:srgbClr val="003249"/>
                </a:solidFill>
              </a:rPr>
              <a:t>Gomspace</a:t>
            </a:r>
            <a:r>
              <a:rPr lang="en-US" sz="1863" dirty="0">
                <a:solidFill>
                  <a:srgbClr val="003249"/>
                </a:solidFill>
              </a:rPr>
              <a:t>)</a:t>
            </a:r>
            <a:endParaRPr lang="en-GB" sz="1863" dirty="0">
              <a:solidFill>
                <a:srgbClr val="003249"/>
              </a:solidFill>
            </a:endParaRPr>
          </a:p>
        </p:txBody>
      </p:sp>
      <p:sp>
        <p:nvSpPr>
          <p:cNvPr id="18" name="TextBox 17"/>
          <p:cNvSpPr txBox="1"/>
          <p:nvPr/>
        </p:nvSpPr>
        <p:spPr>
          <a:xfrm>
            <a:off x="8546101" y="5071230"/>
            <a:ext cx="3424467" cy="952377"/>
          </a:xfrm>
          <a:prstGeom prst="rect">
            <a:avLst/>
          </a:prstGeom>
          <a:noFill/>
          <a:ln>
            <a:solidFill>
              <a:schemeClr val="accent1"/>
            </a:solidFill>
          </a:ln>
        </p:spPr>
        <p:txBody>
          <a:bodyPr wrap="square" rtlCol="0">
            <a:spAutoFit/>
          </a:bodyPr>
          <a:lstStyle/>
          <a:p>
            <a:pPr algn="ctr" defTabSz="911939"/>
            <a:r>
              <a:rPr lang="en-US" sz="1863" dirty="0">
                <a:solidFill>
                  <a:srgbClr val="003249"/>
                </a:solidFill>
              </a:rPr>
              <a:t>Data transfer over long range</a:t>
            </a:r>
          </a:p>
          <a:p>
            <a:pPr algn="ctr" defTabSz="911939"/>
            <a:r>
              <a:rPr lang="en-US" sz="1863" dirty="0">
                <a:solidFill>
                  <a:srgbClr val="003249"/>
                </a:solidFill>
              </a:rPr>
              <a:t>(5 kbps @ 4500 km)</a:t>
            </a:r>
          </a:p>
        </p:txBody>
      </p:sp>
      <p:sp>
        <p:nvSpPr>
          <p:cNvPr id="19" name="Down Arrow 18"/>
          <p:cNvSpPr/>
          <p:nvPr/>
        </p:nvSpPr>
        <p:spPr>
          <a:xfrm>
            <a:off x="10101034" y="4458401"/>
            <a:ext cx="314599" cy="4251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939"/>
            <a:endParaRPr lang="en-GB" sz="1795">
              <a:solidFill>
                <a:srgbClr val="FEFFFF"/>
              </a:solidFill>
              <a:latin typeface="Arial" panose="020B0604020202020204"/>
            </a:endParaRPr>
          </a:p>
        </p:txBody>
      </p:sp>
      <p:pic>
        <p:nvPicPr>
          <p:cNvPr id="20" name="Picture 19"/>
          <p:cNvPicPr>
            <a:picLocks noChangeAspect="1"/>
          </p:cNvPicPr>
          <p:nvPr/>
        </p:nvPicPr>
        <p:blipFill>
          <a:blip r:embed="rId3"/>
          <a:stretch>
            <a:fillRect/>
          </a:stretch>
        </p:blipFill>
        <p:spPr>
          <a:xfrm>
            <a:off x="8389161" y="1495325"/>
            <a:ext cx="3535369" cy="2122860"/>
          </a:xfrm>
          <a:prstGeom prst="rect">
            <a:avLst/>
          </a:prstGeom>
        </p:spPr>
      </p:pic>
      <p:pic>
        <p:nvPicPr>
          <p:cNvPr id="3" name="Picture 2"/>
          <p:cNvPicPr>
            <a:picLocks noChangeAspect="1"/>
          </p:cNvPicPr>
          <p:nvPr/>
        </p:nvPicPr>
        <p:blipFill>
          <a:blip r:embed="rId4"/>
          <a:stretch>
            <a:fillRect/>
          </a:stretch>
        </p:blipFill>
        <p:spPr>
          <a:xfrm>
            <a:off x="4578977" y="1307805"/>
            <a:ext cx="3086144" cy="2314608"/>
          </a:xfrm>
          <a:prstGeom prst="rect">
            <a:avLst/>
          </a:prstGeom>
        </p:spPr>
      </p:pic>
    </p:spTree>
    <p:extLst>
      <p:ext uri="{BB962C8B-B14F-4D97-AF65-F5344CB8AC3E}">
        <p14:creationId xmlns:p14="http://schemas.microsoft.com/office/powerpoint/2010/main" val="4059502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type="title"/>
          </p:nvPr>
        </p:nvSpPr>
        <p:spPr/>
        <p:txBody>
          <a:bodyPr/>
          <a:lstStyle/>
          <a:p>
            <a:r>
              <a:rPr lang="en-US" dirty="0"/>
              <a:t>PRETTY Mission (GSTP)</a:t>
            </a:r>
            <a:endParaRPr lang="en-GB" dirty="0"/>
          </a:p>
        </p:txBody>
      </p:sp>
      <p:sp>
        <p:nvSpPr>
          <p:cNvPr id="8194" name="Rectangle 5"/>
          <p:cNvSpPr>
            <a:spLocks noGrp="1" noChangeArrowheads="1"/>
          </p:cNvSpPr>
          <p:nvPr>
            <p:ph idx="1"/>
          </p:nvPr>
        </p:nvSpPr>
        <p:spPr>
          <a:xfrm>
            <a:off x="219600" y="997527"/>
            <a:ext cx="7954582" cy="5310908"/>
          </a:xfrm>
        </p:spPr>
        <p:txBody>
          <a:bodyPr/>
          <a:lstStyle/>
          <a:p>
            <a:pPr marL="342900" indent="-342900">
              <a:buFont typeface="Arial" panose="020B0604020202020204" pitchFamily="34" charset="0"/>
              <a:buChar char="•"/>
            </a:pPr>
            <a:r>
              <a:rPr lang="en-US" dirty="0"/>
              <a:t>Project: PRETTY</a:t>
            </a:r>
          </a:p>
          <a:p>
            <a:pPr marL="342900" indent="-342900">
              <a:buFont typeface="Arial" panose="020B0604020202020204" pitchFamily="34" charset="0"/>
              <a:buChar char="•"/>
            </a:pPr>
            <a:r>
              <a:rPr lang="en-GB" dirty="0"/>
              <a:t>Contractor: RUAG Austria, TU Graz, </a:t>
            </a:r>
            <a:r>
              <a:rPr lang="en-GB" dirty="0" err="1"/>
              <a:t>Seibersdorf</a:t>
            </a:r>
            <a:r>
              <a:rPr lang="en-GB" dirty="0"/>
              <a:t> Labs</a:t>
            </a:r>
          </a:p>
          <a:p>
            <a:pPr marL="342900" indent="-342900">
              <a:buFont typeface="Arial" panose="020B0604020202020204" pitchFamily="34" charset="0"/>
              <a:buChar char="•"/>
            </a:pPr>
            <a:r>
              <a:rPr lang="en-US" dirty="0"/>
              <a:t>Platform: 3U CubeSat (TU Graz) with 3-axis pointing</a:t>
            </a:r>
          </a:p>
          <a:p>
            <a:pPr marL="342900" indent="-342900">
              <a:buFont typeface="Arial" panose="020B0604020202020204" pitchFamily="34" charset="0"/>
              <a:buChar char="•"/>
            </a:pPr>
            <a:r>
              <a:rPr lang="en-US" dirty="0"/>
              <a:t>Payloads:</a:t>
            </a:r>
          </a:p>
          <a:p>
            <a:pPr marL="1365723" lvl="1" indent="-285750">
              <a:buFont typeface="Courier New" panose="02070309020205020404" pitchFamily="49" charset="0"/>
              <a:buChar char="o"/>
            </a:pPr>
            <a:r>
              <a:rPr lang="en-US" sz="1600" dirty="0"/>
              <a:t>Software-defined GNSS-Reflectometry receiver &amp; L-band multi-patch antenna (RUAG, TU Graz)</a:t>
            </a:r>
            <a:endParaRPr lang="en-GB" sz="1600" dirty="0"/>
          </a:p>
          <a:p>
            <a:pPr marL="1365723" lvl="1" indent="-285750">
              <a:buFont typeface="Courier New" panose="02070309020205020404" pitchFamily="49" charset="0"/>
              <a:buChar char="o"/>
            </a:pPr>
            <a:r>
              <a:rPr lang="en-GB" sz="1600" dirty="0"/>
              <a:t>Radiation dosimeter (</a:t>
            </a:r>
            <a:r>
              <a:rPr lang="en-GB" sz="1600" dirty="0" err="1"/>
              <a:t>Seibersdorf</a:t>
            </a:r>
            <a:r>
              <a:rPr lang="en-GB" sz="1600" dirty="0"/>
              <a:t> Labs)</a:t>
            </a:r>
          </a:p>
          <a:p>
            <a:pPr marL="342900" indent="-342900">
              <a:buFont typeface="Arial" panose="020B0604020202020204" pitchFamily="34" charset="0"/>
              <a:buChar char="•"/>
            </a:pPr>
            <a:r>
              <a:rPr lang="en-GB" dirty="0"/>
              <a:t>Mission:</a:t>
            </a:r>
          </a:p>
          <a:p>
            <a:pPr marL="1365723" lvl="1" indent="-285750">
              <a:buFont typeface="Courier New" panose="02070309020205020404" pitchFamily="49" charset="0"/>
              <a:buChar char="o"/>
            </a:pPr>
            <a:r>
              <a:rPr lang="en-US" sz="1600" dirty="0"/>
              <a:t>First CubeSat to exploit GNSS-R grazing altimetry technique </a:t>
            </a:r>
            <a:r>
              <a:rPr lang="en-US" sz="1600" i="1" dirty="0"/>
              <a:t>at L5 frequency and using beam steering </a:t>
            </a:r>
            <a:r>
              <a:rPr lang="en-US" sz="1600" dirty="0"/>
              <a:t>to measure sea state, ice and ocean currents at high precision</a:t>
            </a:r>
            <a:endParaRPr lang="en-GB" sz="1600" dirty="0"/>
          </a:p>
          <a:p>
            <a:pPr marL="1365723" lvl="1" indent="-285750">
              <a:buFont typeface="Courier New" panose="02070309020205020404" pitchFamily="49" charset="0"/>
              <a:buChar char="o"/>
            </a:pPr>
            <a:r>
              <a:rPr lang="en-US" sz="1600" dirty="0" err="1"/>
              <a:t>Characterisation</a:t>
            </a:r>
            <a:r>
              <a:rPr lang="en-US" sz="1600" dirty="0"/>
              <a:t> of radiation dose environment</a:t>
            </a:r>
            <a:endParaRPr lang="en-GB" sz="1600" dirty="0"/>
          </a:p>
          <a:p>
            <a:pPr marL="342900" lvl="1" indent="-342900">
              <a:buClr>
                <a:schemeClr val="accent5"/>
              </a:buClr>
              <a:buFont typeface="Arial" panose="020B0604020202020204" pitchFamily="34" charset="0"/>
              <a:buChar char="•"/>
            </a:pPr>
            <a:r>
              <a:rPr lang="en-GB" dirty="0">
                <a:ea typeface="+mn-ea"/>
                <a:cs typeface="+mn-cs"/>
              </a:rPr>
              <a:t>Launch: 08/10/2023 to SSO 568 km on Vega VV-23</a:t>
            </a:r>
          </a:p>
          <a:p>
            <a:pPr marL="342900" lvl="1" indent="-342900">
              <a:buClr>
                <a:schemeClr val="accent5"/>
              </a:buClr>
              <a:buFont typeface="Arial" panose="020B0604020202020204" pitchFamily="34" charset="0"/>
              <a:buChar char="•"/>
            </a:pPr>
            <a:r>
              <a:rPr lang="en-GB" dirty="0"/>
              <a:t>Status: LEOP completed, commissioning phase ongoing, 1 year of nominal operations planned</a:t>
            </a:r>
          </a:p>
        </p:txBody>
      </p:sp>
      <p:cxnSp>
        <p:nvCxnSpPr>
          <p:cNvPr id="8196" name="Straight Arrow Connector 11"/>
          <p:cNvCxnSpPr>
            <a:cxnSpLocks noChangeShapeType="1"/>
          </p:cNvCxnSpPr>
          <p:nvPr/>
        </p:nvCxnSpPr>
        <p:spPr bwMode="auto">
          <a:xfrm>
            <a:off x="2573602" y="5961063"/>
            <a:ext cx="1219200" cy="9144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197" name="Elbow Connector 18"/>
          <p:cNvCxnSpPr>
            <a:cxnSpLocks noChangeShapeType="1"/>
          </p:cNvCxnSpPr>
          <p:nvPr/>
        </p:nvCxnSpPr>
        <p:spPr bwMode="auto">
          <a:xfrm>
            <a:off x="11397122" y="5788800"/>
            <a:ext cx="1219200" cy="914400"/>
          </a:xfrm>
          <a:prstGeom prst="bentConnector3">
            <a:avLst>
              <a:gd name="adj1" fmla="val 5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3" name="Picture 2" descr="A picture containing indoor&#10;&#10;Description automatically generated">
            <a:extLst>
              <a:ext uri="{FF2B5EF4-FFF2-40B4-BE49-F238E27FC236}">
                <a16:creationId xmlns:a16="http://schemas.microsoft.com/office/drawing/2014/main" id="{BDBDC7F8-8B47-43B0-BF74-5A41E246F5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000"/>
          <a:stretch/>
        </p:blipFill>
        <p:spPr>
          <a:xfrm>
            <a:off x="8432538" y="949088"/>
            <a:ext cx="3345732" cy="2896265"/>
          </a:xfrm>
          <a:prstGeom prst="rect">
            <a:avLst/>
          </a:prstGeom>
        </p:spPr>
      </p:pic>
      <p:pic>
        <p:nvPicPr>
          <p:cNvPr id="4" name="Picture 3" descr="A close up of a machine&#10;&#10;Description automatically generated">
            <a:extLst>
              <a:ext uri="{FF2B5EF4-FFF2-40B4-BE49-F238E27FC236}">
                <a16:creationId xmlns:a16="http://schemas.microsoft.com/office/drawing/2014/main" id="{AA7E19E7-D009-6DB1-2484-64C5E5F8BB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2538" y="3845353"/>
            <a:ext cx="3345732" cy="2617338"/>
          </a:xfrm>
          <a:prstGeom prst="rect">
            <a:avLst/>
          </a:prstGeom>
        </p:spPr>
      </p:pic>
    </p:spTree>
    <p:extLst>
      <p:ext uri="{BB962C8B-B14F-4D97-AF65-F5344CB8AC3E}">
        <p14:creationId xmlns:p14="http://schemas.microsoft.com/office/powerpoint/2010/main" val="3538426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olo 1">
            <a:extLst>
              <a:ext uri="{FF2B5EF4-FFF2-40B4-BE49-F238E27FC236}">
                <a16:creationId xmlns:a16="http://schemas.microsoft.com/office/drawing/2014/main" id="{7C89975C-695C-4393-BC2A-21C07CCBDFEF}"/>
              </a:ext>
            </a:extLst>
          </p:cNvPr>
          <p:cNvSpPr>
            <a:spLocks noGrp="1" noChangeArrowheads="1"/>
          </p:cNvSpPr>
          <p:nvPr>
            <p:ph type="title"/>
          </p:nvPr>
        </p:nvSpPr>
        <p:spPr/>
        <p:txBody>
          <a:bodyPr/>
          <a:lstStyle/>
          <a:p>
            <a:pPr eaLnBrk="1" hangingPunct="1"/>
            <a:r>
              <a:rPr lang="en-US" altLang="en-US" dirty="0"/>
              <a:t>Proba V Companion </a:t>
            </a:r>
            <a:r>
              <a:rPr lang="en-US" altLang="en-US" dirty="0" err="1"/>
              <a:t>Cubesat</a:t>
            </a:r>
            <a:r>
              <a:rPr lang="en-US" altLang="en-US" dirty="0"/>
              <a:t> Mission (GSTP)</a:t>
            </a:r>
          </a:p>
        </p:txBody>
      </p:sp>
      <p:pic>
        <p:nvPicPr>
          <p:cNvPr id="2" name="Picture 1">
            <a:extLst>
              <a:ext uri="{FF2B5EF4-FFF2-40B4-BE49-F238E27FC236}">
                <a16:creationId xmlns:a16="http://schemas.microsoft.com/office/drawing/2014/main" id="{269ECF26-FF85-E6AF-FB2D-68CFD58CEB65}"/>
              </a:ext>
            </a:extLst>
          </p:cNvPr>
          <p:cNvPicPr>
            <a:picLocks noChangeAspect="1"/>
          </p:cNvPicPr>
          <p:nvPr/>
        </p:nvPicPr>
        <p:blipFill rotWithShape="1">
          <a:blip r:embed="rId2"/>
          <a:srcRect r="44439"/>
          <a:stretch/>
        </p:blipFill>
        <p:spPr>
          <a:xfrm>
            <a:off x="251290" y="932239"/>
            <a:ext cx="4003488" cy="3160356"/>
          </a:xfrm>
          <a:prstGeom prst="rect">
            <a:avLst/>
          </a:prstGeom>
        </p:spPr>
      </p:pic>
      <p:sp>
        <p:nvSpPr>
          <p:cNvPr id="3" name="TextBox 2">
            <a:extLst>
              <a:ext uri="{FF2B5EF4-FFF2-40B4-BE49-F238E27FC236}">
                <a16:creationId xmlns:a16="http://schemas.microsoft.com/office/drawing/2014/main" id="{899E30DE-F89D-A1B4-89F7-7424006948C8}"/>
              </a:ext>
            </a:extLst>
          </p:cNvPr>
          <p:cNvSpPr txBox="1"/>
          <p:nvPr/>
        </p:nvSpPr>
        <p:spPr>
          <a:xfrm>
            <a:off x="4356846" y="986118"/>
            <a:ext cx="7586855" cy="1200329"/>
          </a:xfrm>
          <a:prstGeom prst="rect">
            <a:avLst/>
          </a:prstGeom>
          <a:noFill/>
        </p:spPr>
        <p:txBody>
          <a:bodyPr wrap="square" rtlCol="0">
            <a:spAutoFit/>
          </a:bodyPr>
          <a:lstStyle/>
          <a:p>
            <a:pPr algn="just"/>
            <a:r>
              <a:rPr lang="en-GB" dirty="0">
                <a:solidFill>
                  <a:schemeClr val="bg1">
                    <a:lumMod val="10000"/>
                  </a:schemeClr>
                </a:solidFill>
                <a:latin typeface="Calibri" panose="020F0502020204030204" pitchFamily="34" charset="0"/>
                <a:ea typeface="MS PGothic" pitchFamily="34" charset="-128"/>
                <a:cs typeface="Calibri" panose="020F0502020204030204" pitchFamily="34" charset="0"/>
              </a:rPr>
              <a:t>Originally planned to complement Proba-V mission to continue the generation of Vegetation products and the service provided to the User’s community, it is flying a scaled-down version of the vegetation monitoring system deployed on the Proba-V satellite.</a:t>
            </a:r>
          </a:p>
        </p:txBody>
      </p:sp>
      <p:grpSp>
        <p:nvGrpSpPr>
          <p:cNvPr id="49" name="Group 48">
            <a:extLst>
              <a:ext uri="{FF2B5EF4-FFF2-40B4-BE49-F238E27FC236}">
                <a16:creationId xmlns:a16="http://schemas.microsoft.com/office/drawing/2014/main" id="{9705E1A8-79AA-C24A-C24B-251A64EB88CF}"/>
              </a:ext>
            </a:extLst>
          </p:cNvPr>
          <p:cNvGrpSpPr/>
          <p:nvPr/>
        </p:nvGrpSpPr>
        <p:grpSpPr>
          <a:xfrm>
            <a:off x="343840" y="5936677"/>
            <a:ext cx="11417835" cy="540871"/>
            <a:chOff x="281636" y="5239489"/>
            <a:chExt cx="11417835" cy="540871"/>
          </a:xfrm>
        </p:grpSpPr>
        <p:sp>
          <p:nvSpPr>
            <p:cNvPr id="50" name="TextBox 49">
              <a:extLst>
                <a:ext uri="{FF2B5EF4-FFF2-40B4-BE49-F238E27FC236}">
                  <a16:creationId xmlns:a16="http://schemas.microsoft.com/office/drawing/2014/main" id="{B6094D6A-4599-43B5-E9C7-6EBE1B6151DE}"/>
                </a:ext>
              </a:extLst>
            </p:cNvPr>
            <p:cNvSpPr txBox="1"/>
            <p:nvPr/>
          </p:nvSpPr>
          <p:spPr>
            <a:xfrm>
              <a:off x="4982576" y="5497183"/>
              <a:ext cx="536948" cy="276999"/>
            </a:xfrm>
            <a:prstGeom prst="rect">
              <a:avLst/>
            </a:prstGeom>
            <a:noFill/>
          </p:spPr>
          <p:txBody>
            <a:bodyPr wrap="square" rtlCol="0">
              <a:spAutoFit/>
            </a:bodyPr>
            <a:lstStyle/>
            <a:p>
              <a:pPr algn="l"/>
              <a:r>
                <a:rPr lang="en-GB" sz="1200" dirty="0">
                  <a:solidFill>
                    <a:schemeClr val="bg1">
                      <a:lumMod val="10000"/>
                    </a:schemeClr>
                  </a:solidFill>
                  <a:latin typeface="Arial" panose="020B0604020202020204" pitchFamily="34" charset="0"/>
                  <a:ea typeface="MS PGothic" pitchFamily="34" charset="-128"/>
                  <a:cs typeface="Arial" panose="020B0604020202020204" pitchFamily="34" charset="0"/>
                </a:rPr>
                <a:t>PDR</a:t>
              </a:r>
            </a:p>
          </p:txBody>
        </p:sp>
        <p:sp>
          <p:nvSpPr>
            <p:cNvPr id="51" name="TextBox 50">
              <a:extLst>
                <a:ext uri="{FF2B5EF4-FFF2-40B4-BE49-F238E27FC236}">
                  <a16:creationId xmlns:a16="http://schemas.microsoft.com/office/drawing/2014/main" id="{5D57F91F-F3BB-A9CD-5816-76B2D07DDD62}"/>
                </a:ext>
              </a:extLst>
            </p:cNvPr>
            <p:cNvSpPr txBox="1"/>
            <p:nvPr/>
          </p:nvSpPr>
          <p:spPr>
            <a:xfrm>
              <a:off x="6616005" y="5497183"/>
              <a:ext cx="536948" cy="276999"/>
            </a:xfrm>
            <a:prstGeom prst="rect">
              <a:avLst/>
            </a:prstGeom>
            <a:noFill/>
          </p:spPr>
          <p:txBody>
            <a:bodyPr wrap="square" rtlCol="0">
              <a:spAutoFit/>
            </a:bodyPr>
            <a:lstStyle/>
            <a:p>
              <a:pPr algn="l"/>
              <a:r>
                <a:rPr lang="en-GB" sz="1200" dirty="0">
                  <a:solidFill>
                    <a:schemeClr val="bg1">
                      <a:lumMod val="10000"/>
                    </a:schemeClr>
                  </a:solidFill>
                  <a:latin typeface="Arial" panose="020B0604020202020204" pitchFamily="34" charset="0"/>
                  <a:ea typeface="MS PGothic" pitchFamily="34" charset="-128"/>
                  <a:cs typeface="Arial" panose="020B0604020202020204" pitchFamily="34" charset="0"/>
                </a:rPr>
                <a:t>CDR</a:t>
              </a:r>
            </a:p>
          </p:txBody>
        </p:sp>
        <p:sp>
          <p:nvSpPr>
            <p:cNvPr id="52" name="TextBox 51">
              <a:extLst>
                <a:ext uri="{FF2B5EF4-FFF2-40B4-BE49-F238E27FC236}">
                  <a16:creationId xmlns:a16="http://schemas.microsoft.com/office/drawing/2014/main" id="{C962BAD3-80E4-9899-63A7-88D77891D494}"/>
                </a:ext>
              </a:extLst>
            </p:cNvPr>
            <p:cNvSpPr txBox="1"/>
            <p:nvPr/>
          </p:nvSpPr>
          <p:spPr>
            <a:xfrm>
              <a:off x="8249434" y="5503361"/>
              <a:ext cx="536948" cy="276999"/>
            </a:xfrm>
            <a:prstGeom prst="rect">
              <a:avLst/>
            </a:prstGeom>
            <a:noFill/>
          </p:spPr>
          <p:txBody>
            <a:bodyPr wrap="square" rtlCol="0">
              <a:spAutoFit/>
            </a:bodyPr>
            <a:lstStyle/>
            <a:p>
              <a:pPr algn="l"/>
              <a:r>
                <a:rPr lang="en-GB" sz="1200" dirty="0">
                  <a:solidFill>
                    <a:schemeClr val="bg1">
                      <a:lumMod val="10000"/>
                    </a:schemeClr>
                  </a:solidFill>
                  <a:latin typeface="Arial" panose="020B0604020202020204" pitchFamily="34" charset="0"/>
                  <a:ea typeface="MS PGothic" pitchFamily="34" charset="-128"/>
                  <a:cs typeface="Arial" panose="020B0604020202020204" pitchFamily="34" charset="0"/>
                </a:rPr>
                <a:t>FAR</a:t>
              </a:r>
            </a:p>
          </p:txBody>
        </p:sp>
        <p:grpSp>
          <p:nvGrpSpPr>
            <p:cNvPr id="53" name="Group 52">
              <a:extLst>
                <a:ext uri="{FF2B5EF4-FFF2-40B4-BE49-F238E27FC236}">
                  <a16:creationId xmlns:a16="http://schemas.microsoft.com/office/drawing/2014/main" id="{62496386-83A9-9258-70F5-5BFCE26D83B2}"/>
                </a:ext>
              </a:extLst>
            </p:cNvPr>
            <p:cNvGrpSpPr/>
            <p:nvPr/>
          </p:nvGrpSpPr>
          <p:grpSpPr>
            <a:xfrm>
              <a:off x="281636" y="5239489"/>
              <a:ext cx="11417835" cy="338554"/>
              <a:chOff x="281636" y="5239489"/>
              <a:chExt cx="11417835" cy="338554"/>
            </a:xfrm>
          </p:grpSpPr>
          <p:sp>
            <p:nvSpPr>
              <p:cNvPr id="54" name="Rectangle 53">
                <a:extLst>
                  <a:ext uri="{FF2B5EF4-FFF2-40B4-BE49-F238E27FC236}">
                    <a16:creationId xmlns:a16="http://schemas.microsoft.com/office/drawing/2014/main" id="{A8F2802F-B656-7D16-13CD-3EF6541C6F90}"/>
                  </a:ext>
                </a:extLst>
              </p:cNvPr>
              <p:cNvSpPr/>
              <p:nvPr/>
            </p:nvSpPr>
            <p:spPr>
              <a:xfrm>
                <a:off x="281636" y="5299786"/>
                <a:ext cx="11417835" cy="21439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0800000" scaled="1"/>
                <a:tileRect/>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5" name="Flowchart: Merge 54">
                <a:extLst>
                  <a:ext uri="{FF2B5EF4-FFF2-40B4-BE49-F238E27FC236}">
                    <a16:creationId xmlns:a16="http://schemas.microsoft.com/office/drawing/2014/main" id="{C34BD16E-033D-C4F8-1CC3-C3FC7E977608}"/>
                  </a:ext>
                </a:extLst>
              </p:cNvPr>
              <p:cNvSpPr/>
              <p:nvPr/>
            </p:nvSpPr>
            <p:spPr>
              <a:xfrm>
                <a:off x="281636" y="5318691"/>
                <a:ext cx="97809" cy="242596"/>
              </a:xfrm>
              <a:prstGeom prst="flowChartMerge">
                <a:avLst/>
              </a:prstGeom>
              <a:solidFill>
                <a:schemeClr val="bg1">
                  <a:lumMod val="9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Flowchart: Merge 55">
                <a:extLst>
                  <a:ext uri="{FF2B5EF4-FFF2-40B4-BE49-F238E27FC236}">
                    <a16:creationId xmlns:a16="http://schemas.microsoft.com/office/drawing/2014/main" id="{39D82DCF-3713-4CA6-3CF8-4ED377D23A82}"/>
                  </a:ext>
                </a:extLst>
              </p:cNvPr>
              <p:cNvSpPr/>
              <p:nvPr/>
            </p:nvSpPr>
            <p:spPr>
              <a:xfrm>
                <a:off x="10057016" y="5318454"/>
                <a:ext cx="97809" cy="242596"/>
              </a:xfrm>
              <a:prstGeom prst="flowChartMerge">
                <a:avLst/>
              </a:prstGeom>
              <a:solidFill>
                <a:schemeClr val="tx1">
                  <a:lumMod val="75000"/>
                  <a:lumOff val="2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Flowchart: Merge 56">
                <a:extLst>
                  <a:ext uri="{FF2B5EF4-FFF2-40B4-BE49-F238E27FC236}">
                    <a16:creationId xmlns:a16="http://schemas.microsoft.com/office/drawing/2014/main" id="{124A96C1-C75D-6E21-3ECE-8819638D8F5F}"/>
                  </a:ext>
                </a:extLst>
              </p:cNvPr>
              <p:cNvSpPr/>
              <p:nvPr/>
            </p:nvSpPr>
            <p:spPr>
              <a:xfrm>
                <a:off x="8427786" y="5318454"/>
                <a:ext cx="97809" cy="242596"/>
              </a:xfrm>
              <a:prstGeom prst="flowChartMerge">
                <a:avLst/>
              </a:prstGeom>
              <a:solidFill>
                <a:schemeClr val="tx1">
                  <a:lumMod val="50000"/>
                  <a:lumOff val="5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lowchart: Merge 57">
                <a:extLst>
                  <a:ext uri="{FF2B5EF4-FFF2-40B4-BE49-F238E27FC236}">
                    <a16:creationId xmlns:a16="http://schemas.microsoft.com/office/drawing/2014/main" id="{A2E3A700-EDCF-282D-B294-608BC67F3AB7}"/>
                  </a:ext>
                </a:extLst>
              </p:cNvPr>
              <p:cNvSpPr/>
              <p:nvPr/>
            </p:nvSpPr>
            <p:spPr>
              <a:xfrm>
                <a:off x="3540096" y="5321686"/>
                <a:ext cx="97809" cy="242596"/>
              </a:xfrm>
              <a:prstGeom prst="flowChartMerge">
                <a:avLst/>
              </a:prstGeom>
              <a:solidFill>
                <a:schemeClr val="bg1">
                  <a:lumMod val="5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Flowchart: Merge 58">
                <a:extLst>
                  <a:ext uri="{FF2B5EF4-FFF2-40B4-BE49-F238E27FC236}">
                    <a16:creationId xmlns:a16="http://schemas.microsoft.com/office/drawing/2014/main" id="{DDF5126A-3D9C-82ED-8FA3-EFAC53D8251D}"/>
                  </a:ext>
                </a:extLst>
              </p:cNvPr>
              <p:cNvSpPr/>
              <p:nvPr/>
            </p:nvSpPr>
            <p:spPr>
              <a:xfrm>
                <a:off x="5169326" y="5318454"/>
                <a:ext cx="97809" cy="242596"/>
              </a:xfrm>
              <a:prstGeom prst="flowChartMerge">
                <a:avLst/>
              </a:prstGeom>
              <a:solidFill>
                <a:schemeClr val="tx1">
                  <a:lumMod val="10000"/>
                  <a:lumOff val="9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lowchart: Merge 59">
                <a:extLst>
                  <a:ext uri="{FF2B5EF4-FFF2-40B4-BE49-F238E27FC236}">
                    <a16:creationId xmlns:a16="http://schemas.microsoft.com/office/drawing/2014/main" id="{EA1A7B1A-FB40-4F7B-5E9D-5F4862815EEC}"/>
                  </a:ext>
                </a:extLst>
              </p:cNvPr>
              <p:cNvSpPr/>
              <p:nvPr/>
            </p:nvSpPr>
            <p:spPr>
              <a:xfrm>
                <a:off x="6798556" y="5321686"/>
                <a:ext cx="97809" cy="242596"/>
              </a:xfrm>
              <a:prstGeom prst="flowChartMerge">
                <a:avLst/>
              </a:prstGeom>
              <a:solidFill>
                <a:schemeClr val="tx1">
                  <a:lumMod val="25000"/>
                  <a:lumOff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Flowchart: Merge 60">
                <a:extLst>
                  <a:ext uri="{FF2B5EF4-FFF2-40B4-BE49-F238E27FC236}">
                    <a16:creationId xmlns:a16="http://schemas.microsoft.com/office/drawing/2014/main" id="{E10B1F03-D98F-CEDA-A269-893E2114F5A7}"/>
                  </a:ext>
                </a:extLst>
              </p:cNvPr>
              <p:cNvSpPr/>
              <p:nvPr/>
            </p:nvSpPr>
            <p:spPr>
              <a:xfrm>
                <a:off x="1910866" y="5318454"/>
                <a:ext cx="97809" cy="242596"/>
              </a:xfrm>
              <a:prstGeom prst="flowChartMerge">
                <a:avLst/>
              </a:prstGeom>
              <a:solidFill>
                <a:schemeClr val="bg1">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a:extLst>
                  <a:ext uri="{FF2B5EF4-FFF2-40B4-BE49-F238E27FC236}">
                    <a16:creationId xmlns:a16="http://schemas.microsoft.com/office/drawing/2014/main" id="{22E357C3-418D-0B0A-BBF8-58530A47A503}"/>
                  </a:ext>
                </a:extLst>
              </p:cNvPr>
              <p:cNvSpPr txBox="1"/>
              <p:nvPr/>
            </p:nvSpPr>
            <p:spPr>
              <a:xfrm>
                <a:off x="357139" y="5239489"/>
                <a:ext cx="959678" cy="338554"/>
              </a:xfrm>
              <a:prstGeom prst="rect">
                <a:avLst/>
              </a:prstGeom>
              <a:noFill/>
            </p:spPr>
            <p:txBody>
              <a:bodyPr wrap="square" rtlCol="0">
                <a:spAutoFit/>
              </a:bodyPr>
              <a:lstStyle/>
              <a:p>
                <a:pPr algn="l"/>
                <a:r>
                  <a:rPr lang="en-GB" sz="1600" dirty="0">
                    <a:solidFill>
                      <a:schemeClr val="bg1">
                        <a:lumMod val="10000"/>
                      </a:schemeClr>
                    </a:solidFill>
                    <a:latin typeface="Arial" panose="020B0604020202020204" pitchFamily="34" charset="0"/>
                    <a:ea typeface="MS PGothic" pitchFamily="34" charset="-128"/>
                    <a:cs typeface="Arial" panose="020B0604020202020204" pitchFamily="34" charset="0"/>
                  </a:rPr>
                  <a:t>Phase 0</a:t>
                </a:r>
              </a:p>
            </p:txBody>
          </p:sp>
          <p:sp>
            <p:nvSpPr>
              <p:cNvPr id="63" name="TextBox 62">
                <a:extLst>
                  <a:ext uri="{FF2B5EF4-FFF2-40B4-BE49-F238E27FC236}">
                    <a16:creationId xmlns:a16="http://schemas.microsoft.com/office/drawing/2014/main" id="{098A3D62-6ABB-0B38-8679-0A0D6B118907}"/>
                  </a:ext>
                </a:extLst>
              </p:cNvPr>
              <p:cNvSpPr txBox="1"/>
              <p:nvPr/>
            </p:nvSpPr>
            <p:spPr>
              <a:xfrm>
                <a:off x="2574215" y="5239489"/>
                <a:ext cx="726623" cy="338554"/>
              </a:xfrm>
              <a:prstGeom prst="rect">
                <a:avLst/>
              </a:prstGeom>
              <a:noFill/>
            </p:spPr>
            <p:txBody>
              <a:bodyPr wrap="square" rtlCol="0">
                <a:spAutoFit/>
              </a:bodyPr>
              <a:lstStyle/>
              <a:p>
                <a:pPr algn="l"/>
                <a:r>
                  <a:rPr lang="en-GB" sz="1600" dirty="0">
                    <a:solidFill>
                      <a:schemeClr val="bg1">
                        <a:lumMod val="10000"/>
                      </a:schemeClr>
                    </a:solidFill>
                    <a:latin typeface="Arial" panose="020B0604020202020204" pitchFamily="34" charset="0"/>
                    <a:ea typeface="MS PGothic" pitchFamily="34" charset="-128"/>
                    <a:cs typeface="Arial" panose="020B0604020202020204" pitchFamily="34" charset="0"/>
                  </a:rPr>
                  <a:t>A</a:t>
                </a:r>
              </a:p>
            </p:txBody>
          </p:sp>
          <p:sp>
            <p:nvSpPr>
              <p:cNvPr id="39936" name="TextBox 39935">
                <a:extLst>
                  <a:ext uri="{FF2B5EF4-FFF2-40B4-BE49-F238E27FC236}">
                    <a16:creationId xmlns:a16="http://schemas.microsoft.com/office/drawing/2014/main" id="{80F22AB7-606B-2827-98D7-C485BE06DD0C}"/>
                  </a:ext>
                </a:extLst>
              </p:cNvPr>
              <p:cNvSpPr txBox="1"/>
              <p:nvPr/>
            </p:nvSpPr>
            <p:spPr>
              <a:xfrm>
                <a:off x="4288538" y="5239489"/>
                <a:ext cx="675597" cy="338554"/>
              </a:xfrm>
              <a:prstGeom prst="rect">
                <a:avLst/>
              </a:prstGeom>
              <a:noFill/>
            </p:spPr>
            <p:txBody>
              <a:bodyPr wrap="square" rtlCol="0">
                <a:spAutoFit/>
              </a:bodyPr>
              <a:lstStyle/>
              <a:p>
                <a:pPr algn="l"/>
                <a:r>
                  <a:rPr lang="en-GB" sz="1600" dirty="0">
                    <a:solidFill>
                      <a:schemeClr val="bg1">
                        <a:lumMod val="10000"/>
                      </a:schemeClr>
                    </a:solidFill>
                    <a:latin typeface="Arial" panose="020B0604020202020204" pitchFamily="34" charset="0"/>
                    <a:ea typeface="MS PGothic" pitchFamily="34" charset="-128"/>
                    <a:cs typeface="Arial" panose="020B0604020202020204" pitchFamily="34" charset="0"/>
                  </a:rPr>
                  <a:t>B</a:t>
                </a:r>
              </a:p>
            </p:txBody>
          </p:sp>
          <p:sp>
            <p:nvSpPr>
              <p:cNvPr id="39937" name="TextBox 39936">
                <a:extLst>
                  <a:ext uri="{FF2B5EF4-FFF2-40B4-BE49-F238E27FC236}">
                    <a16:creationId xmlns:a16="http://schemas.microsoft.com/office/drawing/2014/main" id="{1108FD7F-0F49-5EE0-3715-3476E2FB3F2E}"/>
                  </a:ext>
                </a:extLst>
              </p:cNvPr>
              <p:cNvSpPr txBox="1"/>
              <p:nvPr/>
            </p:nvSpPr>
            <p:spPr>
              <a:xfrm>
                <a:off x="5884072" y="5239489"/>
                <a:ext cx="761801" cy="338554"/>
              </a:xfrm>
              <a:prstGeom prst="rect">
                <a:avLst/>
              </a:prstGeom>
              <a:noFill/>
            </p:spPr>
            <p:txBody>
              <a:bodyPr wrap="square" rtlCol="0">
                <a:spAutoFit/>
              </a:bodyPr>
              <a:lstStyle/>
              <a:p>
                <a:pPr algn="l"/>
                <a:r>
                  <a:rPr lang="en-GB" sz="1600" dirty="0">
                    <a:solidFill>
                      <a:schemeClr val="bg1">
                        <a:lumMod val="10000"/>
                      </a:schemeClr>
                    </a:solidFill>
                    <a:latin typeface="Arial" panose="020B0604020202020204" pitchFamily="34" charset="0"/>
                    <a:ea typeface="MS PGothic" pitchFamily="34" charset="-128"/>
                    <a:cs typeface="Arial" panose="020B0604020202020204" pitchFamily="34" charset="0"/>
                  </a:rPr>
                  <a:t>C</a:t>
                </a:r>
              </a:p>
            </p:txBody>
          </p:sp>
          <p:sp>
            <p:nvSpPr>
              <p:cNvPr id="39939" name="TextBox 39938">
                <a:extLst>
                  <a:ext uri="{FF2B5EF4-FFF2-40B4-BE49-F238E27FC236}">
                    <a16:creationId xmlns:a16="http://schemas.microsoft.com/office/drawing/2014/main" id="{5B3EEA72-9C49-FD3A-DFD1-84DF0C579A74}"/>
                  </a:ext>
                </a:extLst>
              </p:cNvPr>
              <p:cNvSpPr txBox="1"/>
              <p:nvPr/>
            </p:nvSpPr>
            <p:spPr>
              <a:xfrm>
                <a:off x="7541811" y="5239489"/>
                <a:ext cx="536948" cy="338554"/>
              </a:xfrm>
              <a:prstGeom prst="rect">
                <a:avLst/>
              </a:prstGeom>
              <a:noFill/>
            </p:spPr>
            <p:txBody>
              <a:bodyPr wrap="square" rtlCol="0">
                <a:spAutoFit/>
              </a:bodyPr>
              <a:lstStyle/>
              <a:p>
                <a:pPr algn="l"/>
                <a:r>
                  <a:rPr lang="en-GB" sz="1600" dirty="0">
                    <a:solidFill>
                      <a:schemeClr val="bg1">
                        <a:lumMod val="10000"/>
                      </a:schemeClr>
                    </a:solidFill>
                    <a:latin typeface="Arial" panose="020B0604020202020204" pitchFamily="34" charset="0"/>
                    <a:ea typeface="MS PGothic" pitchFamily="34" charset="-128"/>
                    <a:cs typeface="Arial" panose="020B0604020202020204" pitchFamily="34" charset="0"/>
                  </a:rPr>
                  <a:t>D</a:t>
                </a:r>
              </a:p>
            </p:txBody>
          </p:sp>
          <p:sp>
            <p:nvSpPr>
              <p:cNvPr id="39940" name="TextBox 39939">
                <a:extLst>
                  <a:ext uri="{FF2B5EF4-FFF2-40B4-BE49-F238E27FC236}">
                    <a16:creationId xmlns:a16="http://schemas.microsoft.com/office/drawing/2014/main" id="{C6C18460-AC2B-FBB8-2353-47AF8B4F9896}"/>
                  </a:ext>
                </a:extLst>
              </p:cNvPr>
              <p:cNvSpPr txBox="1"/>
              <p:nvPr/>
            </p:nvSpPr>
            <p:spPr>
              <a:xfrm>
                <a:off x="9173017" y="5239489"/>
                <a:ext cx="808496" cy="338554"/>
              </a:xfrm>
              <a:prstGeom prst="rect">
                <a:avLst/>
              </a:prstGeom>
              <a:noFill/>
            </p:spPr>
            <p:txBody>
              <a:bodyPr wrap="square" rtlCol="0">
                <a:spAutoFit/>
              </a:bodyPr>
              <a:lstStyle/>
              <a:p>
                <a:pPr algn="l"/>
                <a:r>
                  <a:rPr lang="en-GB" sz="1600" dirty="0">
                    <a:solidFill>
                      <a:schemeClr val="bg1">
                        <a:lumMod val="10000"/>
                      </a:schemeClr>
                    </a:solidFill>
                    <a:latin typeface="Arial" panose="020B0604020202020204" pitchFamily="34" charset="0"/>
                    <a:ea typeface="MS PGothic" pitchFamily="34" charset="-128"/>
                    <a:cs typeface="Arial" panose="020B0604020202020204" pitchFamily="34" charset="0"/>
                  </a:rPr>
                  <a:t>E</a:t>
                </a:r>
              </a:p>
            </p:txBody>
          </p:sp>
          <p:sp>
            <p:nvSpPr>
              <p:cNvPr id="39941" name="Flowchart: Merge 39940">
                <a:extLst>
                  <a:ext uri="{FF2B5EF4-FFF2-40B4-BE49-F238E27FC236}">
                    <a16:creationId xmlns:a16="http://schemas.microsoft.com/office/drawing/2014/main" id="{199971DC-A3C2-94FA-0B4D-EFFDF2C211C2}"/>
                  </a:ext>
                </a:extLst>
              </p:cNvPr>
              <p:cNvSpPr/>
              <p:nvPr/>
            </p:nvSpPr>
            <p:spPr>
              <a:xfrm>
                <a:off x="11601662" y="5318696"/>
                <a:ext cx="97809" cy="242596"/>
              </a:xfrm>
              <a:prstGeom prst="flowChartMerge">
                <a:avLst/>
              </a:prstGeom>
              <a:solidFill>
                <a:schemeClr val="tx1">
                  <a:lumMod val="90000"/>
                  <a:lumOff val="1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942" name="TextBox 39941">
                <a:extLst>
                  <a:ext uri="{FF2B5EF4-FFF2-40B4-BE49-F238E27FC236}">
                    <a16:creationId xmlns:a16="http://schemas.microsoft.com/office/drawing/2014/main" id="{15F452F9-7929-B273-B31D-6EFD23C10CCC}"/>
                  </a:ext>
                </a:extLst>
              </p:cNvPr>
              <p:cNvSpPr txBox="1"/>
              <p:nvPr/>
            </p:nvSpPr>
            <p:spPr>
              <a:xfrm>
                <a:off x="10711284" y="5239489"/>
                <a:ext cx="805008" cy="338554"/>
              </a:xfrm>
              <a:prstGeom prst="rect">
                <a:avLst/>
              </a:prstGeom>
              <a:noFill/>
            </p:spPr>
            <p:txBody>
              <a:bodyPr wrap="square" rtlCol="0">
                <a:spAutoFit/>
              </a:bodyPr>
              <a:lstStyle/>
              <a:p>
                <a:pPr algn="l"/>
                <a:r>
                  <a:rPr lang="en-GB" sz="1600" dirty="0">
                    <a:solidFill>
                      <a:schemeClr val="bg1">
                        <a:lumMod val="10000"/>
                      </a:schemeClr>
                    </a:solidFill>
                    <a:latin typeface="Arial" panose="020B0604020202020204" pitchFamily="34" charset="0"/>
                    <a:ea typeface="MS PGothic" pitchFamily="34" charset="-128"/>
                    <a:cs typeface="Arial" panose="020B0604020202020204" pitchFamily="34" charset="0"/>
                  </a:rPr>
                  <a:t>F</a:t>
                </a:r>
              </a:p>
            </p:txBody>
          </p:sp>
        </p:grpSp>
      </p:grpSp>
      <p:sp>
        <p:nvSpPr>
          <p:cNvPr id="39946" name="Rectangle 6">
            <a:extLst>
              <a:ext uri="{FF2B5EF4-FFF2-40B4-BE49-F238E27FC236}">
                <a16:creationId xmlns:a16="http://schemas.microsoft.com/office/drawing/2014/main" id="{120BEA5A-6859-62B9-3078-54C8A400BDB5}"/>
              </a:ext>
            </a:extLst>
          </p:cNvPr>
          <p:cNvSpPr>
            <a:spLocks noGrp="1"/>
          </p:cNvSpPr>
          <p:nvPr>
            <p:ph idx="1"/>
          </p:nvPr>
        </p:nvSpPr>
        <p:spPr bwMode="auto">
          <a:xfrm>
            <a:off x="4404929" y="2364756"/>
            <a:ext cx="7490688" cy="1384995"/>
          </a:xfrm>
          <a:prstGeom prst="rect">
            <a:avLst/>
          </a:prstGeom>
          <a:noFill/>
          <a:ln>
            <a:noFill/>
          </a:ln>
          <a:effectLst/>
          <a:extLst>
            <a:ext uri="{909E8E84-426E-40dd-AFC4-6F175D3DCCD1}">
              <a14:hiddenFill xmlns="" xmlns:a14="http://schemas.microsoft.com/office/drawing/2010/main">
                <a:solidFill>
                  <a:srgbClr val="0098DB"/>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380990" indent="-380990">
              <a:lnSpc>
                <a:spcPct val="100000"/>
              </a:lnSpc>
              <a:spcBef>
                <a:spcPts val="800"/>
              </a:spcBef>
              <a:buClr>
                <a:srgbClr val="000000"/>
              </a:buClr>
              <a:buSzPct val="125000"/>
              <a:buFont typeface="Arial" panose="020B0604020202020204" pitchFamily="34" charset="0"/>
              <a:buChar char="•"/>
            </a:pPr>
            <a:r>
              <a:rPr lang="en-US" sz="1600" dirty="0">
                <a:solidFill>
                  <a:schemeClr val="tx1"/>
                </a:solidFill>
                <a:latin typeface="+mn-lt"/>
                <a:ea typeface="ＭＳ Ｐゴシック" charset="0"/>
                <a:cs typeface="Times New Roman" charset="0"/>
                <a:sym typeface="Times New Roman" charset="0"/>
              </a:rPr>
              <a:t>12 U “</a:t>
            </a:r>
            <a:r>
              <a:rPr lang="en-US" sz="1600" dirty="0" err="1">
                <a:solidFill>
                  <a:schemeClr val="tx1"/>
                </a:solidFill>
                <a:latin typeface="+mn-lt"/>
                <a:ea typeface="ＭＳ Ｐゴシック" charset="0"/>
                <a:cs typeface="Times New Roman" charset="0"/>
                <a:sym typeface="Times New Roman" charset="0"/>
              </a:rPr>
              <a:t>Cubesat</a:t>
            </a:r>
            <a:r>
              <a:rPr lang="en-US" sz="1600" dirty="0">
                <a:solidFill>
                  <a:schemeClr val="tx1"/>
                </a:solidFill>
                <a:latin typeface="+mn-lt"/>
                <a:ea typeface="ＭＳ Ｐゴシック" charset="0"/>
                <a:cs typeface="Times New Roman" charset="0"/>
                <a:sym typeface="Times New Roman" charset="0"/>
              </a:rPr>
              <a:t>” Volume</a:t>
            </a:r>
          </a:p>
          <a:p>
            <a:pPr marL="380990" indent="-380990">
              <a:lnSpc>
                <a:spcPct val="100000"/>
              </a:lnSpc>
              <a:spcBef>
                <a:spcPts val="800"/>
              </a:spcBef>
              <a:buClr>
                <a:srgbClr val="000000"/>
              </a:buClr>
              <a:buSzPct val="125000"/>
              <a:buFont typeface="Arial" panose="020B0604020202020204" pitchFamily="34" charset="0"/>
              <a:buChar char="•"/>
            </a:pPr>
            <a:r>
              <a:rPr lang="en-US" sz="1600" dirty="0">
                <a:solidFill>
                  <a:schemeClr val="tx1"/>
                </a:solidFill>
                <a:latin typeface="+mn-lt"/>
                <a:ea typeface="ＭＳ Ｐゴシック" charset="0"/>
                <a:cs typeface="Times New Roman" charset="0"/>
                <a:sym typeface="Times New Roman" charset="0"/>
              </a:rPr>
              <a:t>Spare SI instrument from </a:t>
            </a:r>
            <a:r>
              <a:rPr lang="en-US" sz="1600" dirty="0" err="1">
                <a:solidFill>
                  <a:schemeClr val="tx1"/>
                </a:solidFill>
                <a:latin typeface="+mn-lt"/>
                <a:ea typeface="ＭＳ Ｐゴシック" charset="0"/>
                <a:cs typeface="Times New Roman" charset="0"/>
                <a:sym typeface="Times New Roman" charset="0"/>
              </a:rPr>
              <a:t>ProbaV</a:t>
            </a:r>
            <a:endParaRPr lang="en-US" sz="1600" dirty="0">
              <a:solidFill>
                <a:schemeClr val="tx1"/>
              </a:solidFill>
              <a:latin typeface="+mn-lt"/>
              <a:ea typeface="ＭＳ Ｐゴシック" charset="0"/>
              <a:cs typeface="Times New Roman" charset="0"/>
              <a:sym typeface="Times New Roman" charset="0"/>
            </a:endParaRPr>
          </a:p>
          <a:p>
            <a:pPr marL="380990" indent="-380990">
              <a:lnSpc>
                <a:spcPct val="100000"/>
              </a:lnSpc>
              <a:spcBef>
                <a:spcPts val="800"/>
              </a:spcBef>
              <a:buClr>
                <a:srgbClr val="000000"/>
              </a:buClr>
              <a:buSzPct val="125000"/>
              <a:buFont typeface="Arial" panose="020B0604020202020204" pitchFamily="34" charset="0"/>
              <a:buChar char="•"/>
            </a:pPr>
            <a:r>
              <a:rPr lang="en-US" sz="1600" dirty="0">
                <a:solidFill>
                  <a:schemeClr val="tx1"/>
                </a:solidFill>
                <a:latin typeface="+mn-lt"/>
                <a:ea typeface="ＭＳ Ｐゴシック" charset="0"/>
                <a:cs typeface="Times New Roman" charset="0"/>
                <a:sym typeface="Times New Roman" charset="0"/>
              </a:rPr>
              <a:t>Technology enabler towards possible BE multi-band nanosat constellations</a:t>
            </a:r>
          </a:p>
          <a:p>
            <a:pPr marL="380990" indent="-380990">
              <a:lnSpc>
                <a:spcPct val="100000"/>
              </a:lnSpc>
              <a:spcBef>
                <a:spcPts val="800"/>
              </a:spcBef>
              <a:buClr>
                <a:srgbClr val="000000"/>
              </a:buClr>
              <a:buSzPct val="125000"/>
              <a:buFont typeface="Arial" panose="020B0604020202020204" pitchFamily="34" charset="0"/>
              <a:buChar char="•"/>
            </a:pPr>
            <a:r>
              <a:rPr lang="en-US" altLang="en-US" sz="1600" dirty="0">
                <a:solidFill>
                  <a:schemeClr val="tx1"/>
                </a:solidFill>
                <a:latin typeface="+mn-lt"/>
                <a:ea typeface="ＭＳ Ｐゴシック" charset="0"/>
                <a:cs typeface="Times New Roman" charset="0"/>
                <a:sym typeface="Times New Roman" charset="0"/>
              </a:rPr>
              <a:t>Currently in Phase E1 (Launched: Oct 2023 on Vega VV23)</a:t>
            </a:r>
          </a:p>
        </p:txBody>
      </p:sp>
      <p:pic>
        <p:nvPicPr>
          <p:cNvPr id="39947" name="Picture 39946">
            <a:extLst>
              <a:ext uri="{FF2B5EF4-FFF2-40B4-BE49-F238E27FC236}">
                <a16:creationId xmlns:a16="http://schemas.microsoft.com/office/drawing/2014/main" id="{862B6232-FDE3-9ADA-29EF-EABC7E093403}"/>
              </a:ext>
            </a:extLst>
          </p:cNvPr>
          <p:cNvPicPr>
            <a:picLocks noChangeAspect="1"/>
          </p:cNvPicPr>
          <p:nvPr/>
        </p:nvPicPr>
        <p:blipFill>
          <a:blip r:embed="rId3"/>
          <a:stretch>
            <a:fillRect/>
          </a:stretch>
        </p:blipFill>
        <p:spPr>
          <a:xfrm>
            <a:off x="8994889" y="3915422"/>
            <a:ext cx="2900728" cy="1915880"/>
          </a:xfrm>
          <a:prstGeom prst="rect">
            <a:avLst/>
          </a:prstGeom>
          <a:solidFill>
            <a:schemeClr val="accent1">
              <a:alpha val="13000"/>
            </a:schemeClr>
          </a:solidFill>
        </p:spPr>
      </p:pic>
      <p:pic>
        <p:nvPicPr>
          <p:cNvPr id="26" name="Picture 25">
            <a:extLst>
              <a:ext uri="{FF2B5EF4-FFF2-40B4-BE49-F238E27FC236}">
                <a16:creationId xmlns:a16="http://schemas.microsoft.com/office/drawing/2014/main" id="{E66B56CD-1D58-56A9-9A4F-9315CCF5A14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1983" b="88235" l="15385" r="85989">
                        <a14:foregroundMark x1="43681" y1="14815" x2="43681" y2="14815"/>
                        <a14:foregroundMark x1="19780" y1="33987" x2="19780" y2="33987"/>
                        <a14:foregroundMark x1="82967" y1="40087" x2="82967" y2="40087"/>
                        <a14:foregroundMark x1="51923" y1="12200" x2="51923" y2="12200"/>
                        <a14:foregroundMark x1="51099" y1="85621" x2="51099" y2="85621"/>
                        <a14:foregroundMark x1="51099" y1="88671" x2="51099" y2="88671"/>
                        <a14:foregroundMark x1="19231" y1="40959" x2="19231" y2="40959"/>
                        <a14:foregroundMark x1="15659" y1="39216" x2="15659" y2="39216"/>
                        <a14:foregroundMark x1="85989" y1="40305" x2="85989" y2="40305"/>
                      </a14:backgroundRemoval>
                    </a14:imgEffect>
                  </a14:imgLayer>
                </a14:imgProps>
              </a:ext>
            </a:extLst>
          </a:blip>
          <a:srcRect l="14428" t="10274" r="12451" b="8594"/>
          <a:stretch/>
        </p:blipFill>
        <p:spPr>
          <a:xfrm>
            <a:off x="8679863" y="5608558"/>
            <a:ext cx="357038" cy="499538"/>
          </a:xfrm>
          <a:prstGeom prst="rect">
            <a:avLst/>
          </a:prstGeom>
        </p:spPr>
      </p:pic>
      <p:pic>
        <p:nvPicPr>
          <p:cNvPr id="4" name="Picture 3" descr="A close-up of a machine&#10;&#10;Description automatically generated">
            <a:extLst>
              <a:ext uri="{FF2B5EF4-FFF2-40B4-BE49-F238E27FC236}">
                <a16:creationId xmlns:a16="http://schemas.microsoft.com/office/drawing/2014/main" id="{CD5DAC87-EB62-F089-BD77-B8BDB86A24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9"/>
          <a:stretch/>
        </p:blipFill>
        <p:spPr>
          <a:xfrm>
            <a:off x="5360360" y="3937961"/>
            <a:ext cx="2519949" cy="1915880"/>
          </a:xfrm>
          <a:prstGeom prst="rect">
            <a:avLst/>
          </a:prstGeom>
        </p:spPr>
      </p:pic>
    </p:spTree>
  </p:cSld>
  <p:clrMapOvr>
    <a:masterClrMapping/>
  </p:clrMapOvr>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9A0717D1-5ED3-462A-8BFB-F8EEF5537A23}" vid="{B5055003-DCC8-4F8D-A082-F4110613BE36}"/>
    </a:ext>
  </a:extLst>
</a:theme>
</file>

<file path=ppt/theme/theme10.xml><?xml version="1.0" encoding="utf-8"?>
<a:theme xmlns:a="http://schemas.openxmlformats.org/drawingml/2006/main" name="1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9A0717D1-5ED3-462A-8BFB-F8EEF5537A23}" vid="{B5055003-DCC8-4F8D-A082-F4110613BE36}"/>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9A0717D1-5ED3-462A-8BFB-F8EEF5537A23}" vid="{9E071A54-9F97-4254-93DE-397F628E5B62}"/>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9A0717D1-5ED3-462A-8BFB-F8EEF5537A23}" vid="{FEF76814-F8DB-4097-AEA3-1A9D87801135}"/>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9A0717D1-5ED3-462A-8BFB-F8EEF5537A23}" vid="{B3CA301C-C627-441E-AFCF-9D5EA7C4A8C6}"/>
    </a:ext>
  </a:extLst>
</a:theme>
</file>

<file path=ppt/theme/theme5.xml><?xml version="1.0" encoding="utf-8"?>
<a:theme xmlns:a="http://schemas.openxmlformats.org/drawingml/2006/main" name="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6.xml><?xml version="1.0" encoding="utf-8"?>
<a:theme xmlns:a="http://schemas.openxmlformats.org/drawingml/2006/main" name="1_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FD0E5E75-7717-46C2-B7DD-6B9340E741A3}"/>
    </a:ext>
  </a:extLst>
</a:theme>
</file>

<file path=ppt/theme/theme7.xml><?xml version="1.0" encoding="utf-8"?>
<a:theme xmlns:a="http://schemas.openxmlformats.org/drawingml/2006/main" name="2_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smtClean="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_Tutorial.potx" id="{95E5C889-A0E6-4C42-9D0A-A8293F16A577}" vid="{CBC1B754-6456-4E6F-AE1E-9465434CEDD3}"/>
    </a:ext>
  </a:extLst>
</a:theme>
</file>

<file path=ppt/theme/theme8.xml><?xml version="1.0" encoding="utf-8"?>
<a:theme xmlns:a="http://schemas.openxmlformats.org/drawingml/2006/main" name="3_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800" dirty="0" smtClean="0">
            <a:solidFill>
              <a:srgbClr val="8197A6"/>
            </a:solidFill>
            <a:latin typeface="Arial" charset="0"/>
            <a:ea typeface="MS PGothic" pitchFamily="34" charset="-128"/>
            <a:cs typeface="Arial"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DDC3091B-8D36-4AEA-9916-759F75F0EEFB}" vid="{CA078FB4-4310-46A5-9F00-BB6AC0913C03}"/>
    </a:ext>
  </a:extLst>
</a:theme>
</file>

<file path=ppt/theme/theme9.xml><?xml version="1.0" encoding="utf-8"?>
<a:theme xmlns:a="http://schemas.openxmlformats.org/drawingml/2006/main" name="4_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800" dirty="0" smtClean="0">
            <a:solidFill>
              <a:srgbClr val="8197A6"/>
            </a:solidFill>
            <a:latin typeface="Arial" charset="0"/>
            <a:ea typeface="MS PGothic" pitchFamily="34" charset="-128"/>
            <a:cs typeface="Arial"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DDC3091B-8D36-4AEA-9916-759F75F0EEFB}" vid="{CA078FB4-4310-46A5-9F00-BB6AC0913C0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6A7FBAD53447740AF2F6F3466FECB12" ma:contentTypeVersion="9" ma:contentTypeDescription="Create a new document." ma:contentTypeScope="" ma:versionID="75bcdc782f45fa54a8a3075fbb1f4ca1">
  <xsd:schema xmlns:xsd="http://www.w3.org/2001/XMLSchema" xmlns:xs="http://www.w3.org/2001/XMLSchema" xmlns:p="http://schemas.microsoft.com/office/2006/metadata/properties" xmlns:ns2="631addcf-6fba-43a6-b7fa-b6e1965b398b" xmlns:ns3="848258b2-4be1-4f83-9d2e-7519d0857068" targetNamespace="http://schemas.microsoft.com/office/2006/metadata/properties" ma:root="true" ma:fieldsID="893931e642f862338292e13b4437b5e9" ns2:_="" ns3:_="">
    <xsd:import namespace="631addcf-6fba-43a6-b7fa-b6e1965b398b"/>
    <xsd:import namespace="848258b2-4be1-4f83-9d2e-7519d085706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1addcf-6fba-43a6-b7fa-b6e1965b39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48258b2-4be1-4f83-9d2e-7519d085706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2.xml><?xml version="1.0" encoding="utf-8"?>
<ds:datastoreItem xmlns:ds="http://schemas.openxmlformats.org/officeDocument/2006/customXml" ds:itemID="{8E22279E-2C4C-4C93-8498-455A58D1433E}">
  <ds:schemaRefs>
    <ds:schemaRef ds:uri="http://purl.org/dc/dcmitype/"/>
    <ds:schemaRef ds:uri="http://schemas.microsoft.com/office/2006/metadata/properties"/>
    <ds:schemaRef ds:uri="http://purl.org/dc/elements/1.1/"/>
    <ds:schemaRef ds:uri="http://purl.org/dc/terms/"/>
    <ds:schemaRef ds:uri="a54cfce3-6d6a-491a-8a5d-917b60790c19"/>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345778E3-569D-4757-BCF9-0FD048E6EF20}"/>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ESA_Presentation</Template>
  <TotalTime>1782</TotalTime>
  <Words>1702</Words>
  <Application>Microsoft Office PowerPoint</Application>
  <PresentationFormat>Custom</PresentationFormat>
  <Paragraphs>226</Paragraphs>
  <Slides>12</Slides>
  <Notes>7</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12</vt:i4>
      </vt:variant>
    </vt:vector>
  </HeadingPairs>
  <TitlesOfParts>
    <vt:vector size="28" baseType="lpstr">
      <vt:lpstr>Arial</vt:lpstr>
      <vt:lpstr>Calibri</vt:lpstr>
      <vt:lpstr>Courier New</vt:lpstr>
      <vt:lpstr>NotesEsa</vt:lpstr>
      <vt:lpstr>Times New Roman</vt:lpstr>
      <vt:lpstr>Verdana</vt:lpstr>
      <vt:lpstr>ESA_Presentation_DARK</vt:lpstr>
      <vt:lpstr>ESA_Presentation_DARK_BG</vt:lpstr>
      <vt:lpstr>ESA_Presentation_CLEAR</vt:lpstr>
      <vt:lpstr>ESA_Presentation_CLEAR_BG</vt:lpstr>
      <vt:lpstr>ESA Presentation 16-9</vt:lpstr>
      <vt:lpstr>1_ESA_Presentation_CLEAR</vt:lpstr>
      <vt:lpstr>2_ESA_Presentation_CLEAR</vt:lpstr>
      <vt:lpstr>3_ESA_Presentation_CLEAR</vt:lpstr>
      <vt:lpstr>4_ESA_Presentation_CLEAR</vt:lpstr>
      <vt:lpstr>1_ESA_Presentation_DARK</vt:lpstr>
      <vt:lpstr>PowerPoint Presentation</vt:lpstr>
      <vt:lpstr>GSTP Element Structure</vt:lpstr>
      <vt:lpstr>GSTP Element 3 Fly</vt:lpstr>
      <vt:lpstr>PowerPoint Presentation</vt:lpstr>
      <vt:lpstr>SMALLSAT MISSIONS</vt:lpstr>
      <vt:lpstr>1st Gen. Constellation Technology Demo (GOMX-4)</vt:lpstr>
      <vt:lpstr>Technologies Demonstrated on GOMX-4B</vt:lpstr>
      <vt:lpstr>PRETTY Mission (GSTP)</vt:lpstr>
      <vt:lpstr>Proba V Companion Cubesat Mission (GSTP)</vt:lpstr>
      <vt:lpstr>VULCAIN Mission (GSTP)</vt:lpstr>
      <vt:lpstr>Enabling Technology Developments (GSTP Develop &amp; Make)</vt:lpstr>
      <vt:lpstr>CubeSat Swarms: mission concept studies (OSIP)</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Years of CubeSat IOD Missions in GSTP Fly: Highlights &amp; Future Perspectives</dc:title>
  <dc:subject>10 Years of CubeSat IOD Missions in GSTP Fly: Highlights &amp; Future Perspectives</dc:subject>
  <dc:creator>Roger Walker, Head of the CubeSat Systems Unit (TEC-SPC), Projects Office, Systems Department, Directorate of Technology, Engineering &amp; Quality</dc:creator>
  <cp:keywords/>
  <dc:description/>
  <cp:lastModifiedBy>Michele Castorina</cp:lastModifiedBy>
  <cp:revision>236</cp:revision>
  <cp:lastPrinted>2008-08-26T16:26:23Z</cp:lastPrinted>
  <dcterms:created xsi:type="dcterms:W3CDTF">2021-04-26T09:27:59Z</dcterms:created>
  <dcterms:modified xsi:type="dcterms:W3CDTF">2023-10-28T10:23:26Z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Roger Walker, Head of the CubeSat Systems Unit (TEC-SPC), Projects Office, Systems Department, Directorate of Technology, Engineering &amp; Quality</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0x01010086A7FBAD53447740AF2F6F3466FECB12</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For Information Only</vt:lpwstr>
  </property>
  <property fmtid="{D5CDD505-2E9C-101B-9397-08002B2CF9AE}" pid="20" name="bmsSiteName">
    <vt:lpwstr>ESA ESTEC</vt:lpwstr>
  </property>
  <property fmtid="{D5CDD505-2E9C-101B-9397-08002B2CF9AE}" pid="21" name="Originating Organisation">
    <vt:lpwstr>TEC-SPC</vt:lpwstr>
  </property>
  <property fmtid="{D5CDD505-2E9C-101B-9397-08002B2CF9AE}" pid="22" name="Distribution">
    <vt:lpwstr/>
  </property>
  <property fmtid="{D5CDD505-2E9C-101B-9397-08002B2CF9AE}" pid="23" name="bmsSitename2">
    <vt:lpwstr>ESA ESTEC</vt:lpwstr>
  </property>
  <property fmtid="{D5CDD505-2E9C-101B-9397-08002B2CF9AE}" pid="24" name="bmsAddress">
    <vt:lpwstr>Keplerlaan 1 - 2201 AZ Noordwijk - The Netherlands</vt:lpwstr>
  </property>
  <property fmtid="{D5CDD505-2E9C-101B-9397-08002B2CF9AE}" pid="25" name="bmsPlace">
    <vt:lpwstr>Noordwijk</vt:lpwstr>
  </property>
  <property fmtid="{D5CDD505-2E9C-101B-9397-08002B2CF9AE}" pid="26" name="bmsPhoneFax">
    <vt:lpwstr/>
  </property>
  <property fmtid="{D5CDD505-2E9C-101B-9397-08002B2CF9AE}" pid="27" name="Issue">
    <vt:i4>1</vt:i4>
  </property>
  <property fmtid="{D5CDD505-2E9C-101B-9397-08002B2CF9AE}" pid="28" name="Revision">
    <vt:i4>0</vt:i4>
  </property>
  <property fmtid="{D5CDD505-2E9C-101B-9397-08002B2CF9AE}" pid="29" name="Issue Date">
    <vt:filetime>2023-09-25T22:00:00Z</vt:filetime>
  </property>
  <property fmtid="{D5CDD505-2E9C-101B-9397-08002B2CF9AE}" pid="30" name="Organisational_x0020_entity">
    <vt:lpwstr>TEC-SPC</vt:lpwstr>
  </property>
  <property fmtid="{D5CDD505-2E9C-101B-9397-08002B2CF9AE}" pid="31" name="_dlc_DocIdItemGuid">
    <vt:lpwstr>9d36ad26-c4c2-44b3-9145-582895d752c1</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PKKMWAM5UKCP-1108600927-1254</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y fmtid="{D5CDD505-2E9C-101B-9397-08002B2CF9AE}" pid="42" name="Unified Compliance Policy UI Action">
    <vt:lpwstr/>
  </property>
  <property fmtid="{D5CDD505-2E9C-101B-9397-08002B2CF9AE}" pid="43" name="Unified Compliance Policy Properties">
    <vt:lpwstr/>
  </property>
</Properties>
</file>