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4"/>
  </p:sldMasterIdLst>
  <p:notesMasterIdLst>
    <p:notesMasterId r:id="rId16"/>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Montserrat" panose="00000500000000000000" pitchFamily="2" charset="0"/>
      <p:regular r:id="rId21"/>
      <p:bold r:id="rId22"/>
      <p:italic r:id="rId23"/>
      <p:boldItalic r:id="rId24"/>
    </p:embeddedFont>
    <p:embeddedFont>
      <p:font typeface="Montserrat Light" panose="00000400000000000000" pitchFamily="2" charset="0"/>
      <p:regular r:id="rId25"/>
      <p:bold r:id="rId26"/>
      <p:italic r:id="rId27"/>
      <p:boldItalic r:id="rId28"/>
    </p:embeddedFont>
    <p:embeddedFont>
      <p:font typeface="Montserrat Medium" panose="00000600000000000000" pitchFamily="2" charset="0"/>
      <p:regular r:id="rId29"/>
      <p:bold r:id="rId30"/>
      <p:italic r:id="rId31"/>
      <p:boldItalic r:id="rId32"/>
    </p:embeddedFont>
    <p:embeddedFont>
      <p:font typeface="Montserrat SemiBold" panose="000007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3"/>
  </p:normalViewPr>
  <p:slideViewPr>
    <p:cSldViewPr snapToGrid="0">
      <p:cViewPr varScale="1">
        <p:scale>
          <a:sx n="74" d="100"/>
          <a:sy n="74" d="100"/>
        </p:scale>
        <p:origin x="176"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theme" Target="theme/theme1.xml"/><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997166d43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e997166d43_0_2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e9968ddfb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e9968ddfb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1e9968ddfb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e997166d4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8" name="Google Shape;148;g1e997166d4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e997166d43_2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9" name="Google Shape;159;g1e997166d43_2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924947639b_0_14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2924947639b_0_1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924947639b_0_14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2924947639b_0_14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924947639b_0_19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g2924947639b_0_19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e997166d4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1e997166d4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rgbClr val="FFFFFF"/>
        </a:solidFill>
        <a:effectLst/>
      </p:bgPr>
    </p:bg>
    <p:spTree>
      <p:nvGrpSpPr>
        <p:cNvPr id="1" name="Shape 15"/>
        <p:cNvGrpSpPr/>
        <p:nvPr/>
      </p:nvGrpSpPr>
      <p:grpSpPr>
        <a:xfrm>
          <a:off x="0" y="0"/>
          <a:ext cx="0" cy="0"/>
          <a:chOff x="0" y="0"/>
          <a:chExt cx="0" cy="0"/>
        </a:xfrm>
      </p:grpSpPr>
      <p:sp>
        <p:nvSpPr>
          <p:cNvPr id="16" name="Google Shape;16;p2"/>
          <p:cNvSpPr>
            <a:spLocks noGrp="1"/>
          </p:cNvSpPr>
          <p:nvPr>
            <p:ph type="pic" idx="2"/>
          </p:nvPr>
        </p:nvSpPr>
        <p:spPr>
          <a:xfrm>
            <a:off x="6061753" y="0"/>
            <a:ext cx="3079230" cy="5111750"/>
          </a:xfrm>
          <a:prstGeom prst="rect">
            <a:avLst/>
          </a:prstGeom>
          <a:noFill/>
          <a:ln>
            <a:noFill/>
          </a:ln>
        </p:spPr>
      </p:sp>
      <p:sp>
        <p:nvSpPr>
          <p:cNvPr id="17" name="Google Shape;17;p2"/>
          <p:cNvSpPr txBox="1">
            <a:spLocks noGrp="1"/>
          </p:cNvSpPr>
          <p:nvPr>
            <p:ph type="ctrTitle"/>
          </p:nvPr>
        </p:nvSpPr>
        <p:spPr>
          <a:xfrm>
            <a:off x="437832" y="1706600"/>
            <a:ext cx="5105163" cy="585113"/>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dk1"/>
              </a:buClr>
              <a:buSzPts val="3200"/>
              <a:buFont typeface="Arial"/>
              <a:buNone/>
              <a:defRPr sz="3000" b="0" i="0" u="none" strike="noStrike" cap="none">
                <a:solidFill>
                  <a:schemeClr val="dk1"/>
                </a:solidFill>
                <a:latin typeface="Montserrat Medium"/>
                <a:ea typeface="Montserrat Medium"/>
                <a:cs typeface="Montserrat Medium"/>
                <a:sym typeface="Montserrat Medium"/>
              </a:defRPr>
            </a:lvl1pPr>
            <a:lvl2pPr lvl="1" algn="l">
              <a:lnSpc>
                <a:spcPct val="100000"/>
              </a:lnSpc>
              <a:spcBef>
                <a:spcPts val="0"/>
              </a:spcBef>
              <a:spcAft>
                <a:spcPts val="0"/>
              </a:spcAft>
              <a:buSzPts val="900"/>
              <a:buFont typeface="Arial"/>
              <a:buNone/>
              <a:defRPr sz="450"/>
            </a:lvl2pPr>
            <a:lvl3pPr lvl="2" algn="l">
              <a:lnSpc>
                <a:spcPct val="100000"/>
              </a:lnSpc>
              <a:spcBef>
                <a:spcPts val="0"/>
              </a:spcBef>
              <a:spcAft>
                <a:spcPts val="0"/>
              </a:spcAft>
              <a:buSzPts val="900"/>
              <a:buFont typeface="Arial"/>
              <a:buNone/>
              <a:defRPr sz="450"/>
            </a:lvl3pPr>
            <a:lvl4pPr lvl="3" algn="l">
              <a:lnSpc>
                <a:spcPct val="100000"/>
              </a:lnSpc>
              <a:spcBef>
                <a:spcPts val="0"/>
              </a:spcBef>
              <a:spcAft>
                <a:spcPts val="0"/>
              </a:spcAft>
              <a:buSzPts val="900"/>
              <a:buFont typeface="Arial"/>
              <a:buNone/>
              <a:defRPr sz="450"/>
            </a:lvl4pPr>
            <a:lvl5pPr lvl="4" algn="l">
              <a:lnSpc>
                <a:spcPct val="100000"/>
              </a:lnSpc>
              <a:spcBef>
                <a:spcPts val="0"/>
              </a:spcBef>
              <a:spcAft>
                <a:spcPts val="0"/>
              </a:spcAft>
              <a:buSzPts val="900"/>
              <a:buFont typeface="Arial"/>
              <a:buNone/>
              <a:defRPr sz="450"/>
            </a:lvl5pPr>
            <a:lvl6pPr lvl="5" algn="l">
              <a:lnSpc>
                <a:spcPct val="100000"/>
              </a:lnSpc>
              <a:spcBef>
                <a:spcPts val="0"/>
              </a:spcBef>
              <a:spcAft>
                <a:spcPts val="0"/>
              </a:spcAft>
              <a:buSzPts val="900"/>
              <a:buFont typeface="Arial"/>
              <a:buNone/>
              <a:defRPr sz="450"/>
            </a:lvl6pPr>
            <a:lvl7pPr lvl="6" algn="l">
              <a:lnSpc>
                <a:spcPct val="100000"/>
              </a:lnSpc>
              <a:spcBef>
                <a:spcPts val="0"/>
              </a:spcBef>
              <a:spcAft>
                <a:spcPts val="0"/>
              </a:spcAft>
              <a:buSzPts val="900"/>
              <a:buFont typeface="Arial"/>
              <a:buNone/>
              <a:defRPr sz="450"/>
            </a:lvl7pPr>
            <a:lvl8pPr lvl="7" algn="l">
              <a:lnSpc>
                <a:spcPct val="100000"/>
              </a:lnSpc>
              <a:spcBef>
                <a:spcPts val="0"/>
              </a:spcBef>
              <a:spcAft>
                <a:spcPts val="0"/>
              </a:spcAft>
              <a:buSzPts val="900"/>
              <a:buFont typeface="Arial"/>
              <a:buNone/>
              <a:defRPr sz="450"/>
            </a:lvl8pPr>
            <a:lvl9pPr lvl="8" algn="l">
              <a:lnSpc>
                <a:spcPct val="100000"/>
              </a:lnSpc>
              <a:spcBef>
                <a:spcPts val="0"/>
              </a:spcBef>
              <a:spcAft>
                <a:spcPts val="0"/>
              </a:spcAft>
              <a:buSzPts val="900"/>
              <a:buFont typeface="Arial"/>
              <a:buNone/>
              <a:defRPr sz="450"/>
            </a:lvl9pPr>
          </a:lstStyle>
          <a:p>
            <a:endParaRPr/>
          </a:p>
        </p:txBody>
      </p:sp>
      <p:sp>
        <p:nvSpPr>
          <p:cNvPr id="18" name="Google Shape;18;p2"/>
          <p:cNvSpPr txBox="1">
            <a:spLocks noGrp="1"/>
          </p:cNvSpPr>
          <p:nvPr>
            <p:ph type="body" idx="1"/>
          </p:nvPr>
        </p:nvSpPr>
        <p:spPr>
          <a:xfrm>
            <a:off x="437832" y="2307211"/>
            <a:ext cx="4382139" cy="49244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Clr>
                <a:schemeClr val="dk1"/>
              </a:buClr>
              <a:buSzPts val="1600"/>
              <a:buNone/>
              <a:defRPr sz="1600" b="0" i="0">
                <a:solidFill>
                  <a:schemeClr val="dk1"/>
                </a:solidFill>
                <a:latin typeface="Montserrat Light"/>
                <a:ea typeface="Montserrat Light"/>
                <a:cs typeface="Montserrat Light"/>
                <a:sym typeface="Montserrat Ligh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 name="Google Shape;19;p2"/>
          <p:cNvSpPr txBox="1">
            <a:spLocks noGrp="1"/>
          </p:cNvSpPr>
          <p:nvPr>
            <p:ph type="body" idx="3"/>
          </p:nvPr>
        </p:nvSpPr>
        <p:spPr>
          <a:xfrm>
            <a:off x="437832" y="3441143"/>
            <a:ext cx="3489047" cy="20774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chemeClr val="dk1"/>
              </a:buClr>
              <a:buSzPts val="1350"/>
              <a:buNone/>
              <a:defRPr sz="1350" b="0" i="0">
                <a:solidFill>
                  <a:schemeClr val="dk1"/>
                </a:solidFill>
                <a:latin typeface="Montserrat Light"/>
                <a:ea typeface="Montserrat Light"/>
                <a:cs typeface="Montserrat Light"/>
                <a:sym typeface="Montserrat Ligh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0" name="Google Shape;20;p2"/>
          <p:cNvPicPr preferRelativeResize="0"/>
          <p:nvPr/>
        </p:nvPicPr>
        <p:blipFill rotWithShape="1">
          <a:blip r:embed="rId2">
            <a:alphaModFix/>
          </a:blip>
          <a:srcRect/>
          <a:stretch/>
        </p:blipFill>
        <p:spPr>
          <a:xfrm>
            <a:off x="1558406" y="456404"/>
            <a:ext cx="1877521" cy="59808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White">
  <p:cSld name="White">
    <p:spTree>
      <p:nvGrpSpPr>
        <p:cNvPr id="1" name="Shape 7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3 columns">
  <p:cSld name="Content 3 columns">
    <p:bg>
      <p:bgPr>
        <a:solidFill>
          <a:srgbClr val="FFFFFF"/>
        </a:solidFill>
        <a:effectLst/>
      </p:bgPr>
    </p:bg>
    <p:spTree>
      <p:nvGrpSpPr>
        <p:cNvPr id="1" name="Shape 71"/>
        <p:cNvGrpSpPr/>
        <p:nvPr/>
      </p:nvGrpSpPr>
      <p:grpSpPr>
        <a:xfrm>
          <a:off x="0" y="0"/>
          <a:ext cx="0" cy="0"/>
          <a:chOff x="0" y="0"/>
          <a:chExt cx="0" cy="0"/>
        </a:xfrm>
      </p:grpSpPr>
      <p:sp>
        <p:nvSpPr>
          <p:cNvPr id="72" name="Google Shape;72;p12"/>
          <p:cNvSpPr txBox="1">
            <a:spLocks noGrp="1"/>
          </p:cNvSpPr>
          <p:nvPr>
            <p:ph type="body" idx="1"/>
          </p:nvPr>
        </p:nvSpPr>
        <p:spPr>
          <a:xfrm>
            <a:off x="371060" y="570617"/>
            <a:ext cx="8349605" cy="4308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2800"/>
              <a:buNone/>
              <a:defRPr sz="2800" b="0" i="0">
                <a:solidFill>
                  <a:schemeClr val="dk1"/>
                </a:solidFill>
                <a:latin typeface="Montserrat"/>
                <a:ea typeface="Montserrat"/>
                <a:cs typeface="Montserrat"/>
                <a:sym typeface="Montserra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3" name="Google Shape;73;p12"/>
          <p:cNvSpPr txBox="1">
            <a:spLocks noGrp="1"/>
          </p:cNvSpPr>
          <p:nvPr>
            <p:ph type="body" idx="2"/>
          </p:nvPr>
        </p:nvSpPr>
        <p:spPr>
          <a:xfrm>
            <a:off x="371061" y="1627094"/>
            <a:ext cx="2477730" cy="3053297"/>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750"/>
              </a:spcBef>
              <a:spcAft>
                <a:spcPts val="0"/>
              </a:spcAft>
              <a:buClr>
                <a:schemeClr val="dk1"/>
              </a:buClr>
              <a:buSzPts val="1800"/>
              <a:buFont typeface="Arial"/>
              <a:buChar char="•"/>
              <a:defRPr sz="1800" b="0" i="0">
                <a:solidFill>
                  <a:schemeClr val="dk1"/>
                </a:solidFill>
                <a:latin typeface="Montserrat Light"/>
                <a:ea typeface="Montserrat Light"/>
                <a:cs typeface="Montserrat Light"/>
                <a:sym typeface="Montserrat Light"/>
              </a:defRPr>
            </a:lvl1pPr>
            <a:lvl2pPr marL="914400" lvl="1" indent="-269240" algn="l">
              <a:lnSpc>
                <a:spcPct val="100000"/>
              </a:lnSpc>
              <a:spcBef>
                <a:spcPts val="375"/>
              </a:spcBef>
              <a:spcAft>
                <a:spcPts val="0"/>
              </a:spcAft>
              <a:buClr>
                <a:schemeClr val="dk1"/>
              </a:buClr>
              <a:buSzPts val="640"/>
              <a:buFont typeface="Courier New"/>
              <a:buChar char="o"/>
              <a:defRPr sz="1600" b="0" i="0">
                <a:solidFill>
                  <a:schemeClr val="dk1"/>
                </a:solidFill>
                <a:latin typeface="Montserrat Light"/>
                <a:ea typeface="Montserrat Light"/>
                <a:cs typeface="Montserrat Light"/>
                <a:sym typeface="Montserrat Light"/>
              </a:defRPr>
            </a:lvl2pPr>
            <a:lvl3pPr marL="1371600" lvl="2" indent="-264160" algn="l">
              <a:lnSpc>
                <a:spcPct val="100000"/>
              </a:lnSpc>
              <a:spcBef>
                <a:spcPts val="375"/>
              </a:spcBef>
              <a:spcAft>
                <a:spcPts val="0"/>
              </a:spcAft>
              <a:buClr>
                <a:schemeClr val="dk1"/>
              </a:buClr>
              <a:buSzPts val="560"/>
              <a:buFont typeface="Courier New"/>
              <a:buChar char="o"/>
              <a:defRPr sz="1400" b="0" i="0">
                <a:solidFill>
                  <a:schemeClr val="dk1"/>
                </a:solidFill>
                <a:latin typeface="Montserrat Light"/>
                <a:ea typeface="Montserrat Light"/>
                <a:cs typeface="Montserrat Light"/>
                <a:sym typeface="Montserrat Light"/>
              </a:defRPr>
            </a:lvl3pPr>
            <a:lvl4pPr marL="1828800" lvl="3" indent="-259080" algn="l">
              <a:lnSpc>
                <a:spcPct val="100000"/>
              </a:lnSpc>
              <a:spcBef>
                <a:spcPts val="375"/>
              </a:spcBef>
              <a:spcAft>
                <a:spcPts val="0"/>
              </a:spcAft>
              <a:buClr>
                <a:schemeClr val="dk1"/>
              </a:buClr>
              <a:buSzPts val="480"/>
              <a:buFont typeface="Courier New"/>
              <a:buChar char="o"/>
              <a:defRPr sz="1200" b="0" i="0">
                <a:solidFill>
                  <a:schemeClr val="dk1"/>
                </a:solidFill>
                <a:latin typeface="Montserrat Light"/>
                <a:ea typeface="Montserrat Light"/>
                <a:cs typeface="Montserrat Light"/>
                <a:sym typeface="Montserrat Light"/>
              </a:defRPr>
            </a:lvl4pPr>
            <a:lvl5pPr marL="2286000" lvl="4" indent="-256539" algn="l">
              <a:lnSpc>
                <a:spcPct val="100000"/>
              </a:lnSpc>
              <a:spcBef>
                <a:spcPts val="375"/>
              </a:spcBef>
              <a:spcAft>
                <a:spcPts val="0"/>
              </a:spcAft>
              <a:buClr>
                <a:schemeClr val="dk1"/>
              </a:buClr>
              <a:buSzPts val="440"/>
              <a:buFont typeface="Courier New"/>
              <a:buChar char="o"/>
              <a:defRPr sz="1100" b="0" i="0">
                <a:solidFill>
                  <a:schemeClr val="dk1"/>
                </a:solidFill>
                <a:latin typeface="Montserrat Light"/>
                <a:ea typeface="Montserrat Light"/>
                <a:cs typeface="Montserrat Light"/>
                <a:sym typeface="Montserrat Light"/>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 name="Google Shape;74;p12"/>
          <p:cNvSpPr txBox="1">
            <a:spLocks noGrp="1"/>
          </p:cNvSpPr>
          <p:nvPr>
            <p:ph type="body" idx="3"/>
          </p:nvPr>
        </p:nvSpPr>
        <p:spPr>
          <a:xfrm>
            <a:off x="3333134" y="1627094"/>
            <a:ext cx="2477730" cy="3053297"/>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750"/>
              </a:spcBef>
              <a:spcAft>
                <a:spcPts val="0"/>
              </a:spcAft>
              <a:buClr>
                <a:schemeClr val="dk1"/>
              </a:buClr>
              <a:buSzPts val="1800"/>
              <a:buFont typeface="Arial"/>
              <a:buChar char="•"/>
              <a:defRPr sz="1800" b="0" i="0">
                <a:solidFill>
                  <a:schemeClr val="dk1"/>
                </a:solidFill>
                <a:latin typeface="Montserrat Light"/>
                <a:ea typeface="Montserrat Light"/>
                <a:cs typeface="Montserrat Light"/>
                <a:sym typeface="Montserrat Light"/>
              </a:defRPr>
            </a:lvl1pPr>
            <a:lvl2pPr marL="914400" lvl="1" indent="-269240" algn="l">
              <a:lnSpc>
                <a:spcPct val="100000"/>
              </a:lnSpc>
              <a:spcBef>
                <a:spcPts val="375"/>
              </a:spcBef>
              <a:spcAft>
                <a:spcPts val="0"/>
              </a:spcAft>
              <a:buClr>
                <a:schemeClr val="dk1"/>
              </a:buClr>
              <a:buSzPts val="640"/>
              <a:buFont typeface="Courier New"/>
              <a:buChar char="o"/>
              <a:defRPr sz="1600" b="0" i="0">
                <a:solidFill>
                  <a:schemeClr val="dk1"/>
                </a:solidFill>
                <a:latin typeface="Montserrat Light"/>
                <a:ea typeface="Montserrat Light"/>
                <a:cs typeface="Montserrat Light"/>
                <a:sym typeface="Montserrat Light"/>
              </a:defRPr>
            </a:lvl2pPr>
            <a:lvl3pPr marL="1371600" lvl="2" indent="-264160" algn="l">
              <a:lnSpc>
                <a:spcPct val="100000"/>
              </a:lnSpc>
              <a:spcBef>
                <a:spcPts val="375"/>
              </a:spcBef>
              <a:spcAft>
                <a:spcPts val="0"/>
              </a:spcAft>
              <a:buClr>
                <a:schemeClr val="dk1"/>
              </a:buClr>
              <a:buSzPts val="560"/>
              <a:buFont typeface="Courier New"/>
              <a:buChar char="o"/>
              <a:defRPr sz="1400" b="0" i="0">
                <a:solidFill>
                  <a:schemeClr val="dk1"/>
                </a:solidFill>
                <a:latin typeface="Montserrat Light"/>
                <a:ea typeface="Montserrat Light"/>
                <a:cs typeface="Montserrat Light"/>
                <a:sym typeface="Montserrat Light"/>
              </a:defRPr>
            </a:lvl3pPr>
            <a:lvl4pPr marL="1828800" lvl="3" indent="-259080" algn="l">
              <a:lnSpc>
                <a:spcPct val="100000"/>
              </a:lnSpc>
              <a:spcBef>
                <a:spcPts val="375"/>
              </a:spcBef>
              <a:spcAft>
                <a:spcPts val="0"/>
              </a:spcAft>
              <a:buClr>
                <a:schemeClr val="dk1"/>
              </a:buClr>
              <a:buSzPts val="480"/>
              <a:buFont typeface="Courier New"/>
              <a:buChar char="o"/>
              <a:defRPr sz="1200" b="0" i="0">
                <a:solidFill>
                  <a:schemeClr val="dk1"/>
                </a:solidFill>
                <a:latin typeface="Montserrat Light"/>
                <a:ea typeface="Montserrat Light"/>
                <a:cs typeface="Montserrat Light"/>
                <a:sym typeface="Montserrat Light"/>
              </a:defRPr>
            </a:lvl4pPr>
            <a:lvl5pPr marL="2286000" lvl="4" indent="-256539" algn="l">
              <a:lnSpc>
                <a:spcPct val="100000"/>
              </a:lnSpc>
              <a:spcBef>
                <a:spcPts val="375"/>
              </a:spcBef>
              <a:spcAft>
                <a:spcPts val="0"/>
              </a:spcAft>
              <a:buClr>
                <a:schemeClr val="dk1"/>
              </a:buClr>
              <a:buSzPts val="440"/>
              <a:buFont typeface="Courier New"/>
              <a:buChar char="o"/>
              <a:defRPr sz="1100" b="0" i="0">
                <a:solidFill>
                  <a:schemeClr val="dk1"/>
                </a:solidFill>
                <a:latin typeface="Montserrat Light"/>
                <a:ea typeface="Montserrat Light"/>
                <a:cs typeface="Montserrat Light"/>
                <a:sym typeface="Montserrat Light"/>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2"/>
          <p:cNvSpPr txBox="1">
            <a:spLocks noGrp="1"/>
          </p:cNvSpPr>
          <p:nvPr>
            <p:ph type="body" idx="4"/>
          </p:nvPr>
        </p:nvSpPr>
        <p:spPr>
          <a:xfrm>
            <a:off x="6242936" y="1627094"/>
            <a:ext cx="2477730" cy="3053297"/>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750"/>
              </a:spcBef>
              <a:spcAft>
                <a:spcPts val="0"/>
              </a:spcAft>
              <a:buClr>
                <a:schemeClr val="dk1"/>
              </a:buClr>
              <a:buSzPts val="1800"/>
              <a:buFont typeface="Arial"/>
              <a:buChar char="•"/>
              <a:defRPr sz="1800" b="0" i="0">
                <a:solidFill>
                  <a:schemeClr val="dk1"/>
                </a:solidFill>
                <a:latin typeface="Montserrat Light"/>
                <a:ea typeface="Montserrat Light"/>
                <a:cs typeface="Montserrat Light"/>
                <a:sym typeface="Montserrat Light"/>
              </a:defRPr>
            </a:lvl1pPr>
            <a:lvl2pPr marL="914400" lvl="1" indent="-269240" algn="l">
              <a:lnSpc>
                <a:spcPct val="100000"/>
              </a:lnSpc>
              <a:spcBef>
                <a:spcPts val="375"/>
              </a:spcBef>
              <a:spcAft>
                <a:spcPts val="0"/>
              </a:spcAft>
              <a:buClr>
                <a:schemeClr val="dk1"/>
              </a:buClr>
              <a:buSzPts val="640"/>
              <a:buFont typeface="Courier New"/>
              <a:buChar char="o"/>
              <a:defRPr sz="1600" b="0" i="0">
                <a:solidFill>
                  <a:schemeClr val="dk1"/>
                </a:solidFill>
                <a:latin typeface="Montserrat Light"/>
                <a:ea typeface="Montserrat Light"/>
                <a:cs typeface="Montserrat Light"/>
                <a:sym typeface="Montserrat Light"/>
              </a:defRPr>
            </a:lvl2pPr>
            <a:lvl3pPr marL="1371600" lvl="2" indent="-264160" algn="l">
              <a:lnSpc>
                <a:spcPct val="100000"/>
              </a:lnSpc>
              <a:spcBef>
                <a:spcPts val="375"/>
              </a:spcBef>
              <a:spcAft>
                <a:spcPts val="0"/>
              </a:spcAft>
              <a:buClr>
                <a:schemeClr val="dk1"/>
              </a:buClr>
              <a:buSzPts val="560"/>
              <a:buFont typeface="Courier New"/>
              <a:buChar char="o"/>
              <a:defRPr sz="1400" b="0" i="0">
                <a:solidFill>
                  <a:schemeClr val="dk1"/>
                </a:solidFill>
                <a:latin typeface="Montserrat Light"/>
                <a:ea typeface="Montserrat Light"/>
                <a:cs typeface="Montserrat Light"/>
                <a:sym typeface="Montserrat Light"/>
              </a:defRPr>
            </a:lvl3pPr>
            <a:lvl4pPr marL="1828800" lvl="3" indent="-259080" algn="l">
              <a:lnSpc>
                <a:spcPct val="100000"/>
              </a:lnSpc>
              <a:spcBef>
                <a:spcPts val="375"/>
              </a:spcBef>
              <a:spcAft>
                <a:spcPts val="0"/>
              </a:spcAft>
              <a:buClr>
                <a:schemeClr val="dk1"/>
              </a:buClr>
              <a:buSzPts val="480"/>
              <a:buFont typeface="Courier New"/>
              <a:buChar char="o"/>
              <a:defRPr sz="1200" b="0" i="0">
                <a:solidFill>
                  <a:schemeClr val="dk1"/>
                </a:solidFill>
                <a:latin typeface="Montserrat Light"/>
                <a:ea typeface="Montserrat Light"/>
                <a:cs typeface="Montserrat Light"/>
                <a:sym typeface="Montserrat Light"/>
              </a:defRPr>
            </a:lvl4pPr>
            <a:lvl5pPr marL="2286000" lvl="4" indent="-256539" algn="l">
              <a:lnSpc>
                <a:spcPct val="100000"/>
              </a:lnSpc>
              <a:spcBef>
                <a:spcPts val="375"/>
              </a:spcBef>
              <a:spcAft>
                <a:spcPts val="0"/>
              </a:spcAft>
              <a:buClr>
                <a:schemeClr val="dk1"/>
              </a:buClr>
              <a:buSzPts val="440"/>
              <a:buFont typeface="Courier New"/>
              <a:buChar char="o"/>
              <a:defRPr sz="1100" b="0" i="0">
                <a:solidFill>
                  <a:schemeClr val="dk1"/>
                </a:solidFill>
                <a:latin typeface="Montserrat Light"/>
                <a:ea typeface="Montserrat Light"/>
                <a:cs typeface="Montserrat Light"/>
                <a:sym typeface="Montserrat Light"/>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76" name="Google Shape;76;p12" descr="A picture containing darkness, black, screenshot, space&#10;&#10;Description automatically generated"/>
          <p:cNvPicPr preferRelativeResize="0"/>
          <p:nvPr/>
        </p:nvPicPr>
        <p:blipFill rotWithShape="1">
          <a:blip r:embed="rId2">
            <a:alphaModFix/>
          </a:blip>
          <a:srcRect/>
          <a:stretch/>
        </p:blipFill>
        <p:spPr>
          <a:xfrm>
            <a:off x="422334" y="1126853"/>
            <a:ext cx="1330486" cy="23104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 Chart">
  <p:cSld name="Content + Chart">
    <p:bg>
      <p:bgPr>
        <a:solidFill>
          <a:srgbClr val="FFFFFF"/>
        </a:solidFill>
        <a:effectLst/>
      </p:bgPr>
    </p:bg>
    <p:spTree>
      <p:nvGrpSpPr>
        <p:cNvPr id="1" name="Shape 77"/>
        <p:cNvGrpSpPr/>
        <p:nvPr/>
      </p:nvGrpSpPr>
      <p:grpSpPr>
        <a:xfrm>
          <a:off x="0" y="0"/>
          <a:ext cx="0" cy="0"/>
          <a:chOff x="0" y="0"/>
          <a:chExt cx="0" cy="0"/>
        </a:xfrm>
      </p:grpSpPr>
      <p:sp>
        <p:nvSpPr>
          <p:cNvPr id="78" name="Google Shape;78;p13"/>
          <p:cNvSpPr txBox="1">
            <a:spLocks noGrp="1"/>
          </p:cNvSpPr>
          <p:nvPr>
            <p:ph type="body" idx="1"/>
          </p:nvPr>
        </p:nvSpPr>
        <p:spPr>
          <a:xfrm>
            <a:off x="727659" y="1753848"/>
            <a:ext cx="3467821" cy="430887"/>
          </a:xfrm>
          <a:prstGeom prst="rect">
            <a:avLst/>
          </a:prstGeom>
          <a:noFill/>
          <a:ln>
            <a:noFill/>
          </a:ln>
        </p:spPr>
        <p:txBody>
          <a:bodyPr spcFirstLastPara="1" wrap="square" lIns="0" tIns="0" rIns="0" bIns="0" anchor="b" anchorCtr="0">
            <a:spAutoFit/>
          </a:bodyPr>
          <a:lstStyle>
            <a:lvl1pPr marL="457200" lvl="0" indent="-228600" algn="l">
              <a:lnSpc>
                <a:spcPct val="100000"/>
              </a:lnSpc>
              <a:spcBef>
                <a:spcPts val="0"/>
              </a:spcBef>
              <a:spcAft>
                <a:spcPts val="0"/>
              </a:spcAft>
              <a:buClr>
                <a:schemeClr val="dk1"/>
              </a:buClr>
              <a:buSzPts val="2800"/>
              <a:buNone/>
              <a:defRPr sz="2800" b="0" i="0">
                <a:solidFill>
                  <a:schemeClr val="dk1"/>
                </a:solidFill>
                <a:latin typeface="Montserrat"/>
                <a:ea typeface="Montserrat"/>
                <a:cs typeface="Montserrat"/>
                <a:sym typeface="Montserra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9" name="Google Shape;79;p13"/>
          <p:cNvSpPr>
            <a:spLocks noGrp="1"/>
          </p:cNvSpPr>
          <p:nvPr>
            <p:ph type="chart" idx="2"/>
          </p:nvPr>
        </p:nvSpPr>
        <p:spPr>
          <a:xfrm>
            <a:off x="4488640" y="1284639"/>
            <a:ext cx="3927700" cy="263484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750"/>
              </a:spcBef>
              <a:spcAft>
                <a:spcPts val="0"/>
              </a:spcAft>
              <a:buClr>
                <a:schemeClr val="dk1"/>
              </a:buClr>
              <a:buSzPts val="1800"/>
              <a:buFont typeface="Arial"/>
              <a:buChar char="•"/>
              <a:defRPr sz="1800" b="0" i="0" u="none" strike="noStrike" cap="none">
                <a:solidFill>
                  <a:schemeClr val="dk1"/>
                </a:solidFill>
                <a:latin typeface="Montserrat Medium"/>
                <a:ea typeface="Montserrat Medium"/>
                <a:cs typeface="Montserrat Medium"/>
                <a:sym typeface="Montserrat Medium"/>
              </a:defRPr>
            </a:lvl1pPr>
            <a:lvl2pPr marR="0" lvl="1" algn="l" rtl="0">
              <a:lnSpc>
                <a:spcPct val="100000"/>
              </a:lnSpc>
              <a:spcBef>
                <a:spcPts val="375"/>
              </a:spcBef>
              <a:spcAft>
                <a:spcPts val="0"/>
              </a:spcAft>
              <a:buClr>
                <a:schemeClr val="dk1"/>
              </a:buClr>
              <a:buSzPts val="1600"/>
              <a:buFont typeface="Arial"/>
              <a:buChar char="•"/>
              <a:defRPr sz="1600" b="0" i="0" u="none" strike="noStrike" cap="none">
                <a:solidFill>
                  <a:schemeClr val="dk1"/>
                </a:solidFill>
                <a:latin typeface="Montserrat Medium"/>
                <a:ea typeface="Montserrat Medium"/>
                <a:cs typeface="Montserrat Medium"/>
                <a:sym typeface="Montserrat Medium"/>
              </a:defRPr>
            </a:lvl2pPr>
            <a:lvl3pPr marR="0" lvl="2" algn="l" rtl="0">
              <a:lnSpc>
                <a:spcPct val="100000"/>
              </a:lnSpc>
              <a:spcBef>
                <a:spcPts val="375"/>
              </a:spcBef>
              <a:spcAft>
                <a:spcPts val="0"/>
              </a:spcAft>
              <a:buClr>
                <a:schemeClr val="dk1"/>
              </a:buClr>
              <a:buSzPts val="1400"/>
              <a:buFont typeface="Arial"/>
              <a:buChar char="•"/>
              <a:defRPr sz="1400" b="0" i="0" u="none" strike="noStrike" cap="none">
                <a:solidFill>
                  <a:schemeClr val="dk1"/>
                </a:solidFill>
                <a:latin typeface="Montserrat Medium"/>
                <a:ea typeface="Montserrat Medium"/>
                <a:cs typeface="Montserrat Medium"/>
                <a:sym typeface="Montserrat Medium"/>
              </a:defRPr>
            </a:lvl3pPr>
            <a:lvl4pPr marR="0" lvl="3" algn="l" rtl="0">
              <a:lnSpc>
                <a:spcPct val="100000"/>
              </a:lnSpc>
              <a:spcBef>
                <a:spcPts val="375"/>
              </a:spcBef>
              <a:spcAft>
                <a:spcPts val="0"/>
              </a:spcAft>
              <a:buClr>
                <a:schemeClr val="dk1"/>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4pPr>
            <a:lvl5pPr marR="0" lvl="4" algn="l" rtl="0">
              <a:lnSpc>
                <a:spcPct val="100000"/>
              </a:lnSpc>
              <a:spcBef>
                <a:spcPts val="375"/>
              </a:spcBef>
              <a:spcAft>
                <a:spcPts val="0"/>
              </a:spcAft>
              <a:buClr>
                <a:schemeClr val="dk1"/>
              </a:buClr>
              <a:buSzPts val="1100"/>
              <a:buFont typeface="Arial"/>
              <a:buChar char="•"/>
              <a:defRPr sz="1100" b="0" i="0" u="none" strike="noStrike" cap="none">
                <a:solidFill>
                  <a:schemeClr val="dk1"/>
                </a:solidFill>
                <a:latin typeface="Montserrat Medium"/>
                <a:ea typeface="Montserrat Medium"/>
                <a:cs typeface="Montserrat Medium"/>
                <a:sym typeface="Montserrat Medium"/>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80" name="Google Shape;80;p13" descr="A picture containing darkness, black, screenshot, space&#10;&#10;Description automatically generated"/>
          <p:cNvPicPr preferRelativeResize="0"/>
          <p:nvPr/>
        </p:nvPicPr>
        <p:blipFill rotWithShape="1">
          <a:blip r:embed="rId2">
            <a:alphaModFix/>
          </a:blip>
          <a:srcRect/>
          <a:stretch/>
        </p:blipFill>
        <p:spPr>
          <a:xfrm>
            <a:off x="727075" y="2280004"/>
            <a:ext cx="1330486" cy="231042"/>
          </a:xfrm>
          <a:prstGeom prst="rect">
            <a:avLst/>
          </a:prstGeom>
          <a:noFill/>
          <a:ln>
            <a:noFill/>
          </a:ln>
        </p:spPr>
      </p:pic>
      <p:sp>
        <p:nvSpPr>
          <p:cNvPr id="81" name="Google Shape;81;p13"/>
          <p:cNvSpPr txBox="1">
            <a:spLocks noGrp="1"/>
          </p:cNvSpPr>
          <p:nvPr>
            <p:ph type="body" idx="3"/>
          </p:nvPr>
        </p:nvSpPr>
        <p:spPr>
          <a:xfrm>
            <a:off x="727075" y="2725443"/>
            <a:ext cx="3467821" cy="1271208"/>
          </a:xfrm>
          <a:prstGeom prst="rect">
            <a:avLst/>
          </a:prstGeom>
          <a:noFill/>
          <a:ln>
            <a:noFill/>
          </a:ln>
        </p:spPr>
        <p:txBody>
          <a:bodyPr spcFirstLastPara="1" wrap="square" lIns="0" tIns="0" rIns="0" bIns="0" anchor="t" anchorCtr="0">
            <a:normAutofit/>
          </a:bodyPr>
          <a:lstStyle>
            <a:lvl1pPr marL="457200" lvl="0" indent="-304800" algn="l">
              <a:lnSpc>
                <a:spcPct val="100000"/>
              </a:lnSpc>
              <a:spcBef>
                <a:spcPts val="750"/>
              </a:spcBef>
              <a:spcAft>
                <a:spcPts val="0"/>
              </a:spcAft>
              <a:buClr>
                <a:schemeClr val="dk1"/>
              </a:buClr>
              <a:buSzPts val="1200"/>
              <a:buChar char="•"/>
              <a:defRPr sz="1200" b="0" i="0">
                <a:latin typeface="Montserrat Light"/>
                <a:ea typeface="Montserrat Light"/>
                <a:cs typeface="Montserrat Light"/>
                <a:sym typeface="Montserrat Ligh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 Table">
  <p:cSld name="Content + Table">
    <p:bg>
      <p:bgPr>
        <a:solidFill>
          <a:srgbClr val="FFFFFF"/>
        </a:solidFill>
        <a:effectLst/>
      </p:bgPr>
    </p:bg>
    <p:spTree>
      <p:nvGrpSpPr>
        <p:cNvPr id="1" name="Shape 82"/>
        <p:cNvGrpSpPr/>
        <p:nvPr/>
      </p:nvGrpSpPr>
      <p:grpSpPr>
        <a:xfrm>
          <a:off x="0" y="0"/>
          <a:ext cx="0" cy="0"/>
          <a:chOff x="0" y="0"/>
          <a:chExt cx="0" cy="0"/>
        </a:xfrm>
      </p:grpSpPr>
      <p:sp>
        <p:nvSpPr>
          <p:cNvPr id="83" name="Google Shape;83;p14"/>
          <p:cNvSpPr txBox="1">
            <a:spLocks noGrp="1"/>
          </p:cNvSpPr>
          <p:nvPr>
            <p:ph type="body" idx="1"/>
          </p:nvPr>
        </p:nvSpPr>
        <p:spPr>
          <a:xfrm>
            <a:off x="727659" y="1753848"/>
            <a:ext cx="3467821" cy="430887"/>
          </a:xfrm>
          <a:prstGeom prst="rect">
            <a:avLst/>
          </a:prstGeom>
          <a:noFill/>
          <a:ln>
            <a:noFill/>
          </a:ln>
        </p:spPr>
        <p:txBody>
          <a:bodyPr spcFirstLastPara="1" wrap="square" lIns="0" tIns="0" rIns="0" bIns="0" anchor="b" anchorCtr="0">
            <a:spAutoFit/>
          </a:bodyPr>
          <a:lstStyle>
            <a:lvl1pPr marL="457200" lvl="0" indent="-228600" algn="l">
              <a:lnSpc>
                <a:spcPct val="100000"/>
              </a:lnSpc>
              <a:spcBef>
                <a:spcPts val="0"/>
              </a:spcBef>
              <a:spcAft>
                <a:spcPts val="0"/>
              </a:spcAft>
              <a:buClr>
                <a:schemeClr val="dk1"/>
              </a:buClr>
              <a:buSzPts val="2800"/>
              <a:buNone/>
              <a:defRPr sz="2800" b="0" i="0">
                <a:solidFill>
                  <a:schemeClr val="dk1"/>
                </a:solidFill>
                <a:latin typeface="Montserrat"/>
                <a:ea typeface="Montserrat"/>
                <a:cs typeface="Montserrat"/>
                <a:sym typeface="Montserra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84" name="Google Shape;84;p14" descr="A picture containing darkness, black, screenshot, space&#10;&#10;Description automatically generated"/>
          <p:cNvPicPr preferRelativeResize="0"/>
          <p:nvPr/>
        </p:nvPicPr>
        <p:blipFill rotWithShape="1">
          <a:blip r:embed="rId2">
            <a:alphaModFix/>
          </a:blip>
          <a:srcRect/>
          <a:stretch/>
        </p:blipFill>
        <p:spPr>
          <a:xfrm>
            <a:off x="727075" y="2280004"/>
            <a:ext cx="1330486" cy="231042"/>
          </a:xfrm>
          <a:prstGeom prst="rect">
            <a:avLst/>
          </a:prstGeom>
          <a:noFill/>
          <a:ln>
            <a:noFill/>
          </a:ln>
        </p:spPr>
      </p:pic>
      <p:sp>
        <p:nvSpPr>
          <p:cNvPr id="85" name="Google Shape;85;p14"/>
          <p:cNvSpPr txBox="1">
            <a:spLocks noGrp="1"/>
          </p:cNvSpPr>
          <p:nvPr>
            <p:ph type="body" idx="2"/>
          </p:nvPr>
        </p:nvSpPr>
        <p:spPr>
          <a:xfrm>
            <a:off x="727075" y="2725443"/>
            <a:ext cx="3467821" cy="1271208"/>
          </a:xfrm>
          <a:prstGeom prst="rect">
            <a:avLst/>
          </a:prstGeom>
          <a:noFill/>
          <a:ln>
            <a:noFill/>
          </a:ln>
        </p:spPr>
        <p:txBody>
          <a:bodyPr spcFirstLastPara="1" wrap="square" lIns="0" tIns="0" rIns="0" bIns="0" anchor="t" anchorCtr="0">
            <a:normAutofit/>
          </a:bodyPr>
          <a:lstStyle>
            <a:lvl1pPr marL="457200" lvl="0" indent="-304800" algn="l">
              <a:lnSpc>
                <a:spcPct val="100000"/>
              </a:lnSpc>
              <a:spcBef>
                <a:spcPts val="750"/>
              </a:spcBef>
              <a:spcAft>
                <a:spcPts val="0"/>
              </a:spcAft>
              <a:buClr>
                <a:schemeClr val="dk1"/>
              </a:buClr>
              <a:buSzPts val="1200"/>
              <a:buChar char="•"/>
              <a:defRPr sz="1200" b="0" i="0">
                <a:latin typeface="Montserrat Light"/>
                <a:ea typeface="Montserrat Light"/>
                <a:cs typeface="Montserrat Light"/>
                <a:sym typeface="Montserrat Ligh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1 column + 1 image right">
  <p:cSld name="Content 1 column + 1 image right">
    <p:bg>
      <p:bgPr>
        <a:solidFill>
          <a:srgbClr val="FFFFFF"/>
        </a:solidFill>
        <a:effectLst/>
      </p:bgPr>
    </p:bg>
    <p:spTree>
      <p:nvGrpSpPr>
        <p:cNvPr id="1" name="Shape 86"/>
        <p:cNvGrpSpPr/>
        <p:nvPr/>
      </p:nvGrpSpPr>
      <p:grpSpPr>
        <a:xfrm>
          <a:off x="0" y="0"/>
          <a:ext cx="0" cy="0"/>
          <a:chOff x="0" y="0"/>
          <a:chExt cx="0" cy="0"/>
        </a:xfrm>
      </p:grpSpPr>
      <p:sp>
        <p:nvSpPr>
          <p:cNvPr id="87" name="Google Shape;87;p15"/>
          <p:cNvSpPr txBox="1">
            <a:spLocks noGrp="1"/>
          </p:cNvSpPr>
          <p:nvPr>
            <p:ph type="body" idx="1"/>
          </p:nvPr>
        </p:nvSpPr>
        <p:spPr>
          <a:xfrm>
            <a:off x="371060" y="570617"/>
            <a:ext cx="8349605" cy="4308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2800"/>
              <a:buNone/>
              <a:defRPr sz="2800" b="0" i="0">
                <a:solidFill>
                  <a:schemeClr val="dk1"/>
                </a:solidFill>
                <a:latin typeface="Montserrat"/>
                <a:ea typeface="Montserrat"/>
                <a:cs typeface="Montserrat"/>
                <a:sym typeface="Montserra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8" name="Google Shape;88;p15"/>
          <p:cNvSpPr>
            <a:spLocks noGrp="1"/>
          </p:cNvSpPr>
          <p:nvPr>
            <p:ph type="pic" idx="2"/>
          </p:nvPr>
        </p:nvSpPr>
        <p:spPr>
          <a:xfrm>
            <a:off x="4655077" y="1627094"/>
            <a:ext cx="4065588" cy="3091101"/>
          </a:xfrm>
          <a:prstGeom prst="rect">
            <a:avLst/>
          </a:prstGeom>
          <a:noFill/>
          <a:ln>
            <a:noFill/>
          </a:ln>
        </p:spPr>
      </p:sp>
      <p:sp>
        <p:nvSpPr>
          <p:cNvPr id="89" name="Google Shape;89;p15"/>
          <p:cNvSpPr txBox="1">
            <a:spLocks noGrp="1"/>
          </p:cNvSpPr>
          <p:nvPr>
            <p:ph type="body" idx="3"/>
          </p:nvPr>
        </p:nvSpPr>
        <p:spPr>
          <a:xfrm>
            <a:off x="371060" y="1627094"/>
            <a:ext cx="4065473" cy="3091101"/>
          </a:xfrm>
          <a:prstGeom prst="rect">
            <a:avLst/>
          </a:prstGeom>
          <a:noFill/>
          <a:ln>
            <a:noFill/>
          </a:ln>
        </p:spPr>
        <p:txBody>
          <a:bodyPr spcFirstLastPara="1" wrap="square" lIns="0" tIns="0" rIns="0" bIns="0" anchor="ctr" anchorCtr="0">
            <a:normAutofit/>
          </a:bodyPr>
          <a:lstStyle>
            <a:lvl1pPr marL="457200" lvl="0" indent="-342900" algn="l">
              <a:lnSpc>
                <a:spcPct val="100000"/>
              </a:lnSpc>
              <a:spcBef>
                <a:spcPts val="750"/>
              </a:spcBef>
              <a:spcAft>
                <a:spcPts val="0"/>
              </a:spcAft>
              <a:buClr>
                <a:schemeClr val="dk1"/>
              </a:buClr>
              <a:buSzPts val="1800"/>
              <a:buFont typeface="Arial"/>
              <a:buChar char="•"/>
              <a:defRPr sz="1800" b="0" i="0">
                <a:solidFill>
                  <a:schemeClr val="dk1"/>
                </a:solidFill>
                <a:latin typeface="Montserrat Light"/>
                <a:ea typeface="Montserrat Light"/>
                <a:cs typeface="Montserrat Light"/>
                <a:sym typeface="Montserrat Light"/>
              </a:defRPr>
            </a:lvl1pPr>
            <a:lvl2pPr marL="914400" lvl="1" indent="-269240" algn="l">
              <a:lnSpc>
                <a:spcPct val="100000"/>
              </a:lnSpc>
              <a:spcBef>
                <a:spcPts val="375"/>
              </a:spcBef>
              <a:spcAft>
                <a:spcPts val="0"/>
              </a:spcAft>
              <a:buClr>
                <a:schemeClr val="dk1"/>
              </a:buClr>
              <a:buSzPts val="640"/>
              <a:buFont typeface="Courier New"/>
              <a:buChar char="o"/>
              <a:defRPr sz="1600" b="0" i="0">
                <a:solidFill>
                  <a:schemeClr val="dk1"/>
                </a:solidFill>
                <a:latin typeface="Montserrat Light"/>
                <a:ea typeface="Montserrat Light"/>
                <a:cs typeface="Montserrat Light"/>
                <a:sym typeface="Montserrat Light"/>
              </a:defRPr>
            </a:lvl2pPr>
            <a:lvl3pPr marL="1371600" lvl="2" indent="-264160" algn="l">
              <a:lnSpc>
                <a:spcPct val="100000"/>
              </a:lnSpc>
              <a:spcBef>
                <a:spcPts val="375"/>
              </a:spcBef>
              <a:spcAft>
                <a:spcPts val="0"/>
              </a:spcAft>
              <a:buClr>
                <a:schemeClr val="dk1"/>
              </a:buClr>
              <a:buSzPts val="560"/>
              <a:buFont typeface="Courier New"/>
              <a:buChar char="o"/>
              <a:defRPr sz="1400" b="0" i="0">
                <a:solidFill>
                  <a:schemeClr val="dk1"/>
                </a:solidFill>
                <a:latin typeface="Montserrat Light"/>
                <a:ea typeface="Montserrat Light"/>
                <a:cs typeface="Montserrat Light"/>
                <a:sym typeface="Montserrat Light"/>
              </a:defRPr>
            </a:lvl3pPr>
            <a:lvl4pPr marL="1828800" lvl="3" indent="-259080" algn="l">
              <a:lnSpc>
                <a:spcPct val="100000"/>
              </a:lnSpc>
              <a:spcBef>
                <a:spcPts val="375"/>
              </a:spcBef>
              <a:spcAft>
                <a:spcPts val="0"/>
              </a:spcAft>
              <a:buClr>
                <a:schemeClr val="dk1"/>
              </a:buClr>
              <a:buSzPts val="480"/>
              <a:buFont typeface="Courier New"/>
              <a:buChar char="o"/>
              <a:defRPr sz="1200" b="0" i="0">
                <a:solidFill>
                  <a:schemeClr val="dk1"/>
                </a:solidFill>
                <a:latin typeface="Montserrat Light"/>
                <a:ea typeface="Montserrat Light"/>
                <a:cs typeface="Montserrat Light"/>
                <a:sym typeface="Montserrat Light"/>
              </a:defRPr>
            </a:lvl4pPr>
            <a:lvl5pPr marL="2286000" lvl="4" indent="-256539" algn="l">
              <a:lnSpc>
                <a:spcPct val="100000"/>
              </a:lnSpc>
              <a:spcBef>
                <a:spcPts val="375"/>
              </a:spcBef>
              <a:spcAft>
                <a:spcPts val="0"/>
              </a:spcAft>
              <a:buClr>
                <a:schemeClr val="dk1"/>
              </a:buClr>
              <a:buSzPts val="440"/>
              <a:buFont typeface="Courier New"/>
              <a:buChar char="o"/>
              <a:defRPr sz="1100" b="0" i="0">
                <a:solidFill>
                  <a:schemeClr val="dk1"/>
                </a:solidFill>
                <a:latin typeface="Montserrat Light"/>
                <a:ea typeface="Montserrat Light"/>
                <a:cs typeface="Montserrat Light"/>
                <a:sym typeface="Montserrat Light"/>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90" name="Google Shape;90;p15" descr="A picture containing darkness, black, screenshot, space&#10;&#10;Description automatically generated"/>
          <p:cNvPicPr preferRelativeResize="0"/>
          <p:nvPr/>
        </p:nvPicPr>
        <p:blipFill rotWithShape="1">
          <a:blip r:embed="rId2">
            <a:alphaModFix/>
          </a:blip>
          <a:srcRect/>
          <a:stretch/>
        </p:blipFill>
        <p:spPr>
          <a:xfrm>
            <a:off x="422334" y="1126853"/>
            <a:ext cx="1330486" cy="23104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2 columns + 2 images #1">
  <p:cSld name="Content 2 columns + 2 images #1">
    <p:bg>
      <p:bgPr>
        <a:solidFill>
          <a:srgbClr val="FFFFFF"/>
        </a:solidFill>
        <a:effectLst/>
      </p:bgPr>
    </p:bg>
    <p:spTree>
      <p:nvGrpSpPr>
        <p:cNvPr id="1" name="Shape 91"/>
        <p:cNvGrpSpPr/>
        <p:nvPr/>
      </p:nvGrpSpPr>
      <p:grpSpPr>
        <a:xfrm>
          <a:off x="0" y="0"/>
          <a:ext cx="0" cy="0"/>
          <a:chOff x="0" y="0"/>
          <a:chExt cx="0" cy="0"/>
        </a:xfrm>
      </p:grpSpPr>
      <p:sp>
        <p:nvSpPr>
          <p:cNvPr id="92" name="Google Shape;92;p16"/>
          <p:cNvSpPr txBox="1">
            <a:spLocks noGrp="1"/>
          </p:cNvSpPr>
          <p:nvPr>
            <p:ph type="body" idx="1"/>
          </p:nvPr>
        </p:nvSpPr>
        <p:spPr>
          <a:xfrm>
            <a:off x="371060" y="570617"/>
            <a:ext cx="8349605" cy="4308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2800"/>
              <a:buNone/>
              <a:defRPr sz="2800" b="0" i="0">
                <a:solidFill>
                  <a:schemeClr val="dk1"/>
                </a:solidFill>
                <a:latin typeface="Montserrat"/>
                <a:ea typeface="Montserrat"/>
                <a:cs typeface="Montserrat"/>
                <a:sym typeface="Montserra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16"/>
          <p:cNvSpPr txBox="1">
            <a:spLocks noGrp="1"/>
          </p:cNvSpPr>
          <p:nvPr>
            <p:ph type="body" idx="2"/>
          </p:nvPr>
        </p:nvSpPr>
        <p:spPr>
          <a:xfrm>
            <a:off x="371060" y="1927803"/>
            <a:ext cx="4065473" cy="1288805"/>
          </a:xfrm>
          <a:prstGeom prst="rect">
            <a:avLst/>
          </a:prstGeom>
          <a:noFill/>
          <a:ln>
            <a:noFill/>
          </a:ln>
        </p:spPr>
        <p:txBody>
          <a:bodyPr spcFirstLastPara="1" wrap="square" lIns="0" tIns="0" rIns="0" bIns="0" anchor="ctr" anchorCtr="0">
            <a:normAutofit/>
          </a:bodyPr>
          <a:lstStyle>
            <a:lvl1pPr marL="457200" lvl="0" indent="-342900" algn="l">
              <a:lnSpc>
                <a:spcPct val="100000"/>
              </a:lnSpc>
              <a:spcBef>
                <a:spcPts val="750"/>
              </a:spcBef>
              <a:spcAft>
                <a:spcPts val="0"/>
              </a:spcAft>
              <a:buClr>
                <a:schemeClr val="dk1"/>
              </a:buClr>
              <a:buSzPts val="1800"/>
              <a:buFont typeface="Arial"/>
              <a:buChar char="•"/>
              <a:defRPr sz="1800" b="0" i="0">
                <a:solidFill>
                  <a:schemeClr val="dk1"/>
                </a:solidFill>
                <a:latin typeface="Montserrat Light"/>
                <a:ea typeface="Montserrat Light"/>
                <a:cs typeface="Montserrat Light"/>
                <a:sym typeface="Montserrat Light"/>
              </a:defRPr>
            </a:lvl1pPr>
            <a:lvl2pPr marL="914400" lvl="1" indent="-269240" algn="l">
              <a:lnSpc>
                <a:spcPct val="100000"/>
              </a:lnSpc>
              <a:spcBef>
                <a:spcPts val="375"/>
              </a:spcBef>
              <a:spcAft>
                <a:spcPts val="0"/>
              </a:spcAft>
              <a:buClr>
                <a:schemeClr val="dk1"/>
              </a:buClr>
              <a:buSzPts val="640"/>
              <a:buFont typeface="Courier New"/>
              <a:buChar char="o"/>
              <a:defRPr sz="1600" b="0" i="0">
                <a:solidFill>
                  <a:schemeClr val="dk1"/>
                </a:solidFill>
                <a:latin typeface="Montserrat Light"/>
                <a:ea typeface="Montserrat Light"/>
                <a:cs typeface="Montserrat Light"/>
                <a:sym typeface="Montserrat Light"/>
              </a:defRPr>
            </a:lvl2pPr>
            <a:lvl3pPr marL="1371600" lvl="2" indent="-264160" algn="l">
              <a:lnSpc>
                <a:spcPct val="100000"/>
              </a:lnSpc>
              <a:spcBef>
                <a:spcPts val="375"/>
              </a:spcBef>
              <a:spcAft>
                <a:spcPts val="0"/>
              </a:spcAft>
              <a:buClr>
                <a:schemeClr val="dk1"/>
              </a:buClr>
              <a:buSzPts val="560"/>
              <a:buFont typeface="Courier New"/>
              <a:buChar char="o"/>
              <a:defRPr sz="1400" b="0" i="0">
                <a:solidFill>
                  <a:schemeClr val="dk1"/>
                </a:solidFill>
                <a:latin typeface="Montserrat Light"/>
                <a:ea typeface="Montserrat Light"/>
                <a:cs typeface="Montserrat Light"/>
                <a:sym typeface="Montserrat Light"/>
              </a:defRPr>
            </a:lvl3pPr>
            <a:lvl4pPr marL="1828800" lvl="3" indent="-259080" algn="l">
              <a:lnSpc>
                <a:spcPct val="100000"/>
              </a:lnSpc>
              <a:spcBef>
                <a:spcPts val="375"/>
              </a:spcBef>
              <a:spcAft>
                <a:spcPts val="0"/>
              </a:spcAft>
              <a:buClr>
                <a:schemeClr val="dk1"/>
              </a:buClr>
              <a:buSzPts val="480"/>
              <a:buFont typeface="Courier New"/>
              <a:buChar char="o"/>
              <a:defRPr sz="1200" b="0" i="0">
                <a:solidFill>
                  <a:schemeClr val="dk1"/>
                </a:solidFill>
                <a:latin typeface="Montserrat Light"/>
                <a:ea typeface="Montserrat Light"/>
                <a:cs typeface="Montserrat Light"/>
                <a:sym typeface="Montserrat Light"/>
              </a:defRPr>
            </a:lvl4pPr>
            <a:lvl5pPr marL="2286000" lvl="4" indent="-256539" algn="l">
              <a:lnSpc>
                <a:spcPct val="100000"/>
              </a:lnSpc>
              <a:spcBef>
                <a:spcPts val="375"/>
              </a:spcBef>
              <a:spcAft>
                <a:spcPts val="0"/>
              </a:spcAft>
              <a:buClr>
                <a:schemeClr val="dk1"/>
              </a:buClr>
              <a:buSzPts val="440"/>
              <a:buFont typeface="Courier New"/>
              <a:buChar char="o"/>
              <a:defRPr sz="1100" b="0" i="0">
                <a:solidFill>
                  <a:schemeClr val="dk1"/>
                </a:solidFill>
                <a:latin typeface="Montserrat Light"/>
                <a:ea typeface="Montserrat Light"/>
                <a:cs typeface="Montserrat Light"/>
                <a:sym typeface="Montserrat Light"/>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16"/>
          <p:cNvSpPr txBox="1">
            <a:spLocks noGrp="1"/>
          </p:cNvSpPr>
          <p:nvPr>
            <p:ph type="body" idx="3"/>
          </p:nvPr>
        </p:nvSpPr>
        <p:spPr>
          <a:xfrm>
            <a:off x="371060" y="3429389"/>
            <a:ext cx="4065473" cy="1288805"/>
          </a:xfrm>
          <a:prstGeom prst="rect">
            <a:avLst/>
          </a:prstGeom>
          <a:noFill/>
          <a:ln>
            <a:noFill/>
          </a:ln>
        </p:spPr>
        <p:txBody>
          <a:bodyPr spcFirstLastPara="1" wrap="square" lIns="0" tIns="0" rIns="0" bIns="0" anchor="ctr" anchorCtr="0">
            <a:normAutofit/>
          </a:bodyPr>
          <a:lstStyle>
            <a:lvl1pPr marL="457200" lvl="0" indent="-342900" algn="l">
              <a:lnSpc>
                <a:spcPct val="100000"/>
              </a:lnSpc>
              <a:spcBef>
                <a:spcPts val="750"/>
              </a:spcBef>
              <a:spcAft>
                <a:spcPts val="0"/>
              </a:spcAft>
              <a:buClr>
                <a:schemeClr val="dk1"/>
              </a:buClr>
              <a:buSzPts val="1800"/>
              <a:buFont typeface="Arial"/>
              <a:buChar char="•"/>
              <a:defRPr sz="1800" b="0" i="0">
                <a:solidFill>
                  <a:schemeClr val="dk1"/>
                </a:solidFill>
                <a:latin typeface="Montserrat Light"/>
                <a:ea typeface="Montserrat Light"/>
                <a:cs typeface="Montserrat Light"/>
                <a:sym typeface="Montserrat Light"/>
              </a:defRPr>
            </a:lvl1pPr>
            <a:lvl2pPr marL="914400" lvl="1" indent="-269240" algn="l">
              <a:lnSpc>
                <a:spcPct val="100000"/>
              </a:lnSpc>
              <a:spcBef>
                <a:spcPts val="375"/>
              </a:spcBef>
              <a:spcAft>
                <a:spcPts val="0"/>
              </a:spcAft>
              <a:buClr>
                <a:schemeClr val="dk1"/>
              </a:buClr>
              <a:buSzPts val="640"/>
              <a:buFont typeface="Courier New"/>
              <a:buChar char="o"/>
              <a:defRPr sz="1600" b="0" i="0">
                <a:solidFill>
                  <a:schemeClr val="dk1"/>
                </a:solidFill>
                <a:latin typeface="Montserrat Light"/>
                <a:ea typeface="Montserrat Light"/>
                <a:cs typeface="Montserrat Light"/>
                <a:sym typeface="Montserrat Light"/>
              </a:defRPr>
            </a:lvl2pPr>
            <a:lvl3pPr marL="1371600" lvl="2" indent="-264160" algn="l">
              <a:lnSpc>
                <a:spcPct val="100000"/>
              </a:lnSpc>
              <a:spcBef>
                <a:spcPts val="375"/>
              </a:spcBef>
              <a:spcAft>
                <a:spcPts val="0"/>
              </a:spcAft>
              <a:buClr>
                <a:schemeClr val="dk1"/>
              </a:buClr>
              <a:buSzPts val="560"/>
              <a:buFont typeface="Courier New"/>
              <a:buChar char="o"/>
              <a:defRPr sz="1400" b="0" i="0">
                <a:solidFill>
                  <a:schemeClr val="dk1"/>
                </a:solidFill>
                <a:latin typeface="Montserrat Light"/>
                <a:ea typeface="Montserrat Light"/>
                <a:cs typeface="Montserrat Light"/>
                <a:sym typeface="Montserrat Light"/>
              </a:defRPr>
            </a:lvl3pPr>
            <a:lvl4pPr marL="1828800" lvl="3" indent="-259080" algn="l">
              <a:lnSpc>
                <a:spcPct val="100000"/>
              </a:lnSpc>
              <a:spcBef>
                <a:spcPts val="375"/>
              </a:spcBef>
              <a:spcAft>
                <a:spcPts val="0"/>
              </a:spcAft>
              <a:buClr>
                <a:schemeClr val="dk1"/>
              </a:buClr>
              <a:buSzPts val="480"/>
              <a:buFont typeface="Courier New"/>
              <a:buChar char="o"/>
              <a:defRPr sz="1200" b="0" i="0">
                <a:solidFill>
                  <a:schemeClr val="dk1"/>
                </a:solidFill>
                <a:latin typeface="Montserrat Light"/>
                <a:ea typeface="Montserrat Light"/>
                <a:cs typeface="Montserrat Light"/>
                <a:sym typeface="Montserrat Light"/>
              </a:defRPr>
            </a:lvl4pPr>
            <a:lvl5pPr marL="2286000" lvl="4" indent="-256539" algn="l">
              <a:lnSpc>
                <a:spcPct val="100000"/>
              </a:lnSpc>
              <a:spcBef>
                <a:spcPts val="375"/>
              </a:spcBef>
              <a:spcAft>
                <a:spcPts val="0"/>
              </a:spcAft>
              <a:buClr>
                <a:schemeClr val="dk1"/>
              </a:buClr>
              <a:buSzPts val="440"/>
              <a:buFont typeface="Courier New"/>
              <a:buChar char="o"/>
              <a:defRPr sz="1100" b="0" i="0">
                <a:solidFill>
                  <a:schemeClr val="dk1"/>
                </a:solidFill>
                <a:latin typeface="Montserrat Light"/>
                <a:ea typeface="Montserrat Light"/>
                <a:cs typeface="Montserrat Light"/>
                <a:sym typeface="Montserrat Light"/>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5" name="Google Shape;95;p16"/>
          <p:cNvSpPr>
            <a:spLocks noGrp="1"/>
          </p:cNvSpPr>
          <p:nvPr>
            <p:ph type="pic" idx="4"/>
          </p:nvPr>
        </p:nvSpPr>
        <p:spPr>
          <a:xfrm>
            <a:off x="4655077" y="1927373"/>
            <a:ext cx="4065588" cy="1288754"/>
          </a:xfrm>
          <a:prstGeom prst="rect">
            <a:avLst/>
          </a:prstGeom>
          <a:noFill/>
          <a:ln>
            <a:noFill/>
          </a:ln>
        </p:spPr>
      </p:sp>
      <p:sp>
        <p:nvSpPr>
          <p:cNvPr id="96" name="Google Shape;96;p16"/>
          <p:cNvSpPr>
            <a:spLocks noGrp="1"/>
          </p:cNvSpPr>
          <p:nvPr>
            <p:ph type="pic" idx="5"/>
          </p:nvPr>
        </p:nvSpPr>
        <p:spPr>
          <a:xfrm>
            <a:off x="4655077" y="3429378"/>
            <a:ext cx="4065588" cy="1288754"/>
          </a:xfrm>
          <a:prstGeom prst="rect">
            <a:avLst/>
          </a:prstGeom>
          <a:noFill/>
          <a:ln>
            <a:noFill/>
          </a:ln>
        </p:spPr>
      </p:sp>
      <p:pic>
        <p:nvPicPr>
          <p:cNvPr id="97" name="Google Shape;97;p16" descr="A picture containing darkness, black, screenshot, space&#10;&#10;Description automatically generated"/>
          <p:cNvPicPr preferRelativeResize="0"/>
          <p:nvPr/>
        </p:nvPicPr>
        <p:blipFill rotWithShape="1">
          <a:blip r:embed="rId2">
            <a:alphaModFix/>
          </a:blip>
          <a:srcRect/>
          <a:stretch/>
        </p:blipFill>
        <p:spPr>
          <a:xfrm>
            <a:off x="422334" y="1126853"/>
            <a:ext cx="1330486" cy="23104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2 columns + 2 images #3">
  <p:cSld name="Content 2 columns + 2 images #3">
    <p:bg>
      <p:bgPr>
        <a:solidFill>
          <a:srgbClr val="FFFFFF"/>
        </a:solidFill>
        <a:effectLst/>
      </p:bgPr>
    </p:bg>
    <p:spTree>
      <p:nvGrpSpPr>
        <p:cNvPr id="1" name="Shape 98"/>
        <p:cNvGrpSpPr/>
        <p:nvPr/>
      </p:nvGrpSpPr>
      <p:grpSpPr>
        <a:xfrm>
          <a:off x="0" y="0"/>
          <a:ext cx="0" cy="0"/>
          <a:chOff x="0" y="0"/>
          <a:chExt cx="0" cy="0"/>
        </a:xfrm>
      </p:grpSpPr>
      <p:sp>
        <p:nvSpPr>
          <p:cNvPr id="99" name="Google Shape;99;p17"/>
          <p:cNvSpPr>
            <a:spLocks noGrp="1"/>
          </p:cNvSpPr>
          <p:nvPr>
            <p:ph type="pic" idx="2"/>
          </p:nvPr>
        </p:nvSpPr>
        <p:spPr>
          <a:xfrm>
            <a:off x="370945" y="1927373"/>
            <a:ext cx="4065588" cy="1288754"/>
          </a:xfrm>
          <a:prstGeom prst="rect">
            <a:avLst/>
          </a:prstGeom>
          <a:noFill/>
          <a:ln>
            <a:noFill/>
          </a:ln>
        </p:spPr>
      </p:sp>
      <p:sp>
        <p:nvSpPr>
          <p:cNvPr id="100" name="Google Shape;100;p17"/>
          <p:cNvSpPr txBox="1">
            <a:spLocks noGrp="1"/>
          </p:cNvSpPr>
          <p:nvPr>
            <p:ph type="body" idx="1"/>
          </p:nvPr>
        </p:nvSpPr>
        <p:spPr>
          <a:xfrm>
            <a:off x="371060" y="570617"/>
            <a:ext cx="8349605" cy="4308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2800"/>
              <a:buNone/>
              <a:defRPr sz="2800" b="0" i="0">
                <a:solidFill>
                  <a:schemeClr val="dk1"/>
                </a:solidFill>
                <a:latin typeface="Montserrat"/>
                <a:ea typeface="Montserrat"/>
                <a:cs typeface="Montserrat"/>
                <a:sym typeface="Montserra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1" name="Google Shape;101;p17"/>
          <p:cNvSpPr txBox="1">
            <a:spLocks noGrp="1"/>
          </p:cNvSpPr>
          <p:nvPr>
            <p:ph type="body" idx="3"/>
          </p:nvPr>
        </p:nvSpPr>
        <p:spPr>
          <a:xfrm>
            <a:off x="4655077" y="1927803"/>
            <a:ext cx="4065473" cy="1288805"/>
          </a:xfrm>
          <a:prstGeom prst="rect">
            <a:avLst/>
          </a:prstGeom>
          <a:noFill/>
          <a:ln>
            <a:noFill/>
          </a:ln>
        </p:spPr>
        <p:txBody>
          <a:bodyPr spcFirstLastPara="1" wrap="square" lIns="0" tIns="0" rIns="0" bIns="0" anchor="ctr" anchorCtr="0">
            <a:normAutofit/>
          </a:bodyPr>
          <a:lstStyle>
            <a:lvl1pPr marL="457200" lvl="0" indent="-342900" algn="l">
              <a:lnSpc>
                <a:spcPct val="100000"/>
              </a:lnSpc>
              <a:spcBef>
                <a:spcPts val="750"/>
              </a:spcBef>
              <a:spcAft>
                <a:spcPts val="0"/>
              </a:spcAft>
              <a:buClr>
                <a:schemeClr val="dk1"/>
              </a:buClr>
              <a:buSzPts val="1800"/>
              <a:buFont typeface="Arial"/>
              <a:buChar char="•"/>
              <a:defRPr sz="1800" b="0" i="0">
                <a:solidFill>
                  <a:schemeClr val="dk1"/>
                </a:solidFill>
                <a:latin typeface="Montserrat Light"/>
                <a:ea typeface="Montserrat Light"/>
                <a:cs typeface="Montserrat Light"/>
                <a:sym typeface="Montserrat Light"/>
              </a:defRPr>
            </a:lvl1pPr>
            <a:lvl2pPr marL="914400" lvl="1" indent="-269240" algn="l">
              <a:lnSpc>
                <a:spcPct val="100000"/>
              </a:lnSpc>
              <a:spcBef>
                <a:spcPts val="375"/>
              </a:spcBef>
              <a:spcAft>
                <a:spcPts val="0"/>
              </a:spcAft>
              <a:buClr>
                <a:schemeClr val="dk1"/>
              </a:buClr>
              <a:buSzPts val="640"/>
              <a:buFont typeface="Courier New"/>
              <a:buChar char="o"/>
              <a:defRPr sz="1600" b="0" i="0">
                <a:solidFill>
                  <a:schemeClr val="dk1"/>
                </a:solidFill>
                <a:latin typeface="Montserrat Light"/>
                <a:ea typeface="Montserrat Light"/>
                <a:cs typeface="Montserrat Light"/>
                <a:sym typeface="Montserrat Light"/>
              </a:defRPr>
            </a:lvl2pPr>
            <a:lvl3pPr marL="1371600" lvl="2" indent="-264160" algn="l">
              <a:lnSpc>
                <a:spcPct val="100000"/>
              </a:lnSpc>
              <a:spcBef>
                <a:spcPts val="375"/>
              </a:spcBef>
              <a:spcAft>
                <a:spcPts val="0"/>
              </a:spcAft>
              <a:buClr>
                <a:schemeClr val="dk1"/>
              </a:buClr>
              <a:buSzPts val="560"/>
              <a:buFont typeface="Courier New"/>
              <a:buChar char="o"/>
              <a:defRPr sz="1400" b="0" i="0">
                <a:solidFill>
                  <a:schemeClr val="dk1"/>
                </a:solidFill>
                <a:latin typeface="Montserrat Light"/>
                <a:ea typeface="Montserrat Light"/>
                <a:cs typeface="Montserrat Light"/>
                <a:sym typeface="Montserrat Light"/>
              </a:defRPr>
            </a:lvl3pPr>
            <a:lvl4pPr marL="1828800" lvl="3" indent="-259080" algn="l">
              <a:lnSpc>
                <a:spcPct val="100000"/>
              </a:lnSpc>
              <a:spcBef>
                <a:spcPts val="375"/>
              </a:spcBef>
              <a:spcAft>
                <a:spcPts val="0"/>
              </a:spcAft>
              <a:buClr>
                <a:schemeClr val="dk1"/>
              </a:buClr>
              <a:buSzPts val="480"/>
              <a:buFont typeface="Courier New"/>
              <a:buChar char="o"/>
              <a:defRPr sz="1200" b="0" i="0">
                <a:solidFill>
                  <a:schemeClr val="dk1"/>
                </a:solidFill>
                <a:latin typeface="Montserrat Light"/>
                <a:ea typeface="Montserrat Light"/>
                <a:cs typeface="Montserrat Light"/>
                <a:sym typeface="Montserrat Light"/>
              </a:defRPr>
            </a:lvl4pPr>
            <a:lvl5pPr marL="2286000" lvl="4" indent="-256539" algn="l">
              <a:lnSpc>
                <a:spcPct val="100000"/>
              </a:lnSpc>
              <a:spcBef>
                <a:spcPts val="375"/>
              </a:spcBef>
              <a:spcAft>
                <a:spcPts val="0"/>
              </a:spcAft>
              <a:buClr>
                <a:schemeClr val="dk1"/>
              </a:buClr>
              <a:buSzPts val="440"/>
              <a:buFont typeface="Courier New"/>
              <a:buChar char="o"/>
              <a:defRPr sz="1100" b="0" i="0">
                <a:solidFill>
                  <a:schemeClr val="dk1"/>
                </a:solidFill>
                <a:latin typeface="Montserrat Light"/>
                <a:ea typeface="Montserrat Light"/>
                <a:cs typeface="Montserrat Light"/>
                <a:sym typeface="Montserrat Light"/>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17"/>
          <p:cNvSpPr txBox="1">
            <a:spLocks noGrp="1"/>
          </p:cNvSpPr>
          <p:nvPr>
            <p:ph type="body" idx="4"/>
          </p:nvPr>
        </p:nvSpPr>
        <p:spPr>
          <a:xfrm>
            <a:off x="371060" y="3429389"/>
            <a:ext cx="4065473" cy="1288805"/>
          </a:xfrm>
          <a:prstGeom prst="rect">
            <a:avLst/>
          </a:prstGeom>
          <a:noFill/>
          <a:ln>
            <a:noFill/>
          </a:ln>
        </p:spPr>
        <p:txBody>
          <a:bodyPr spcFirstLastPara="1" wrap="square" lIns="0" tIns="0" rIns="0" bIns="0" anchor="ctr" anchorCtr="0">
            <a:normAutofit/>
          </a:bodyPr>
          <a:lstStyle>
            <a:lvl1pPr marL="457200" lvl="0" indent="-342900" algn="l">
              <a:lnSpc>
                <a:spcPct val="100000"/>
              </a:lnSpc>
              <a:spcBef>
                <a:spcPts val="750"/>
              </a:spcBef>
              <a:spcAft>
                <a:spcPts val="0"/>
              </a:spcAft>
              <a:buClr>
                <a:schemeClr val="dk1"/>
              </a:buClr>
              <a:buSzPts val="1800"/>
              <a:buFont typeface="Arial"/>
              <a:buChar char="•"/>
              <a:defRPr sz="1800" b="0" i="0">
                <a:solidFill>
                  <a:schemeClr val="dk1"/>
                </a:solidFill>
                <a:latin typeface="Montserrat Light"/>
                <a:ea typeface="Montserrat Light"/>
                <a:cs typeface="Montserrat Light"/>
                <a:sym typeface="Montserrat Light"/>
              </a:defRPr>
            </a:lvl1pPr>
            <a:lvl2pPr marL="914400" lvl="1" indent="-269240" algn="l">
              <a:lnSpc>
                <a:spcPct val="100000"/>
              </a:lnSpc>
              <a:spcBef>
                <a:spcPts val="375"/>
              </a:spcBef>
              <a:spcAft>
                <a:spcPts val="0"/>
              </a:spcAft>
              <a:buClr>
                <a:schemeClr val="dk1"/>
              </a:buClr>
              <a:buSzPts val="640"/>
              <a:buFont typeface="Courier New"/>
              <a:buChar char="o"/>
              <a:defRPr sz="1600" b="0" i="0">
                <a:solidFill>
                  <a:schemeClr val="dk1"/>
                </a:solidFill>
                <a:latin typeface="Montserrat Light"/>
                <a:ea typeface="Montserrat Light"/>
                <a:cs typeface="Montserrat Light"/>
                <a:sym typeface="Montserrat Light"/>
              </a:defRPr>
            </a:lvl2pPr>
            <a:lvl3pPr marL="1371600" lvl="2" indent="-264160" algn="l">
              <a:lnSpc>
                <a:spcPct val="100000"/>
              </a:lnSpc>
              <a:spcBef>
                <a:spcPts val="375"/>
              </a:spcBef>
              <a:spcAft>
                <a:spcPts val="0"/>
              </a:spcAft>
              <a:buClr>
                <a:schemeClr val="dk1"/>
              </a:buClr>
              <a:buSzPts val="560"/>
              <a:buFont typeface="Courier New"/>
              <a:buChar char="o"/>
              <a:defRPr sz="1400" b="0" i="0">
                <a:solidFill>
                  <a:schemeClr val="dk1"/>
                </a:solidFill>
                <a:latin typeface="Montserrat Light"/>
                <a:ea typeface="Montserrat Light"/>
                <a:cs typeface="Montserrat Light"/>
                <a:sym typeface="Montserrat Light"/>
              </a:defRPr>
            </a:lvl3pPr>
            <a:lvl4pPr marL="1828800" lvl="3" indent="-259080" algn="l">
              <a:lnSpc>
                <a:spcPct val="100000"/>
              </a:lnSpc>
              <a:spcBef>
                <a:spcPts val="375"/>
              </a:spcBef>
              <a:spcAft>
                <a:spcPts val="0"/>
              </a:spcAft>
              <a:buClr>
                <a:schemeClr val="dk1"/>
              </a:buClr>
              <a:buSzPts val="480"/>
              <a:buFont typeface="Courier New"/>
              <a:buChar char="o"/>
              <a:defRPr sz="1200" b="0" i="0">
                <a:solidFill>
                  <a:schemeClr val="dk1"/>
                </a:solidFill>
                <a:latin typeface="Montserrat Light"/>
                <a:ea typeface="Montserrat Light"/>
                <a:cs typeface="Montserrat Light"/>
                <a:sym typeface="Montserrat Light"/>
              </a:defRPr>
            </a:lvl4pPr>
            <a:lvl5pPr marL="2286000" lvl="4" indent="-256539" algn="l">
              <a:lnSpc>
                <a:spcPct val="100000"/>
              </a:lnSpc>
              <a:spcBef>
                <a:spcPts val="375"/>
              </a:spcBef>
              <a:spcAft>
                <a:spcPts val="0"/>
              </a:spcAft>
              <a:buClr>
                <a:schemeClr val="dk1"/>
              </a:buClr>
              <a:buSzPts val="440"/>
              <a:buFont typeface="Courier New"/>
              <a:buChar char="o"/>
              <a:defRPr sz="1100" b="0" i="0">
                <a:solidFill>
                  <a:schemeClr val="dk1"/>
                </a:solidFill>
                <a:latin typeface="Montserrat Light"/>
                <a:ea typeface="Montserrat Light"/>
                <a:cs typeface="Montserrat Light"/>
                <a:sym typeface="Montserrat Light"/>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3" name="Google Shape;103;p17"/>
          <p:cNvSpPr>
            <a:spLocks noGrp="1"/>
          </p:cNvSpPr>
          <p:nvPr>
            <p:ph type="pic" idx="5"/>
          </p:nvPr>
        </p:nvSpPr>
        <p:spPr>
          <a:xfrm>
            <a:off x="4655077" y="3429378"/>
            <a:ext cx="4065588" cy="1288754"/>
          </a:xfrm>
          <a:prstGeom prst="rect">
            <a:avLst/>
          </a:prstGeom>
          <a:noFill/>
          <a:ln>
            <a:noFill/>
          </a:ln>
        </p:spPr>
      </p:sp>
      <p:pic>
        <p:nvPicPr>
          <p:cNvPr id="104" name="Google Shape;104;p17" descr="A picture containing darkness, black, screenshot, space&#10;&#10;Description automatically generated"/>
          <p:cNvPicPr preferRelativeResize="0"/>
          <p:nvPr/>
        </p:nvPicPr>
        <p:blipFill rotWithShape="1">
          <a:blip r:embed="rId2">
            <a:alphaModFix/>
          </a:blip>
          <a:srcRect/>
          <a:stretch/>
        </p:blipFill>
        <p:spPr>
          <a:xfrm>
            <a:off x="422334" y="1126853"/>
            <a:ext cx="1330486" cy="23104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 3 Pictures ">
  <p:cSld name="Content + 3 Pictures ">
    <p:bg>
      <p:bgPr>
        <a:solidFill>
          <a:srgbClr val="FFFFFF"/>
        </a:solidFill>
        <a:effectLst/>
      </p:bgPr>
    </p:bg>
    <p:spTree>
      <p:nvGrpSpPr>
        <p:cNvPr id="1" name="Shape 105"/>
        <p:cNvGrpSpPr/>
        <p:nvPr/>
      </p:nvGrpSpPr>
      <p:grpSpPr>
        <a:xfrm>
          <a:off x="0" y="0"/>
          <a:ext cx="0" cy="0"/>
          <a:chOff x="0" y="0"/>
          <a:chExt cx="0" cy="0"/>
        </a:xfrm>
      </p:grpSpPr>
      <p:sp>
        <p:nvSpPr>
          <p:cNvPr id="106" name="Google Shape;106;p18"/>
          <p:cNvSpPr txBox="1">
            <a:spLocks noGrp="1"/>
          </p:cNvSpPr>
          <p:nvPr>
            <p:ph type="body" idx="1"/>
          </p:nvPr>
        </p:nvSpPr>
        <p:spPr>
          <a:xfrm>
            <a:off x="6681680" y="3161837"/>
            <a:ext cx="1853175" cy="39105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750"/>
              </a:spcBef>
              <a:spcAft>
                <a:spcPts val="0"/>
              </a:spcAft>
              <a:buClr>
                <a:schemeClr val="dk1"/>
              </a:buClr>
              <a:buSzPts val="1400"/>
              <a:buNone/>
              <a:defRPr sz="1400" b="0" i="0">
                <a:solidFill>
                  <a:schemeClr val="dk1"/>
                </a:solidFill>
                <a:latin typeface="Montserrat Medium"/>
                <a:ea typeface="Montserrat Medium"/>
                <a:cs typeface="Montserrat Medium"/>
                <a:sym typeface="Montserrat Medium"/>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7" name="Google Shape;107;p18"/>
          <p:cNvSpPr txBox="1">
            <a:spLocks noGrp="1"/>
          </p:cNvSpPr>
          <p:nvPr>
            <p:ph type="body" idx="2"/>
          </p:nvPr>
        </p:nvSpPr>
        <p:spPr>
          <a:xfrm>
            <a:off x="6681680" y="3689013"/>
            <a:ext cx="1853175" cy="68835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750"/>
              </a:spcBef>
              <a:spcAft>
                <a:spcPts val="0"/>
              </a:spcAft>
              <a:buClr>
                <a:schemeClr val="dk1"/>
              </a:buClr>
              <a:buSzPts val="1050"/>
              <a:buNone/>
              <a:defRPr sz="1050" b="0" i="0">
                <a:solidFill>
                  <a:schemeClr val="dk1"/>
                </a:solidFill>
                <a:latin typeface="Montserrat Light"/>
                <a:ea typeface="Montserrat Light"/>
                <a:cs typeface="Montserrat Light"/>
                <a:sym typeface="Montserrat Ligh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18"/>
          <p:cNvSpPr txBox="1">
            <a:spLocks noGrp="1"/>
          </p:cNvSpPr>
          <p:nvPr>
            <p:ph type="body" idx="3"/>
          </p:nvPr>
        </p:nvSpPr>
        <p:spPr>
          <a:xfrm>
            <a:off x="3620316" y="3161837"/>
            <a:ext cx="1853175" cy="39105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750"/>
              </a:spcBef>
              <a:spcAft>
                <a:spcPts val="0"/>
              </a:spcAft>
              <a:buClr>
                <a:schemeClr val="dk1"/>
              </a:buClr>
              <a:buSzPts val="1400"/>
              <a:buNone/>
              <a:defRPr sz="1400" b="0" i="0">
                <a:solidFill>
                  <a:schemeClr val="dk1"/>
                </a:solidFill>
                <a:latin typeface="Montserrat Medium"/>
                <a:ea typeface="Montserrat Medium"/>
                <a:cs typeface="Montserrat Medium"/>
                <a:sym typeface="Montserrat Medium"/>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9" name="Google Shape;109;p18"/>
          <p:cNvSpPr txBox="1">
            <a:spLocks noGrp="1"/>
          </p:cNvSpPr>
          <p:nvPr>
            <p:ph type="body" idx="4"/>
          </p:nvPr>
        </p:nvSpPr>
        <p:spPr>
          <a:xfrm>
            <a:off x="3620316" y="3689013"/>
            <a:ext cx="1853175" cy="68835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750"/>
              </a:spcBef>
              <a:spcAft>
                <a:spcPts val="0"/>
              </a:spcAft>
              <a:buClr>
                <a:schemeClr val="dk1"/>
              </a:buClr>
              <a:buSzPts val="1050"/>
              <a:buNone/>
              <a:defRPr sz="1050" b="0" i="0">
                <a:solidFill>
                  <a:schemeClr val="dk1"/>
                </a:solidFill>
                <a:latin typeface="Montserrat Light"/>
                <a:ea typeface="Montserrat Light"/>
                <a:cs typeface="Montserrat Light"/>
                <a:sym typeface="Montserrat Ligh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0" name="Google Shape;110;p18"/>
          <p:cNvSpPr>
            <a:spLocks noGrp="1"/>
          </p:cNvSpPr>
          <p:nvPr>
            <p:ph type="pic" idx="5"/>
          </p:nvPr>
        </p:nvSpPr>
        <p:spPr>
          <a:xfrm>
            <a:off x="371061" y="1707776"/>
            <a:ext cx="2186402" cy="1325252"/>
          </a:xfrm>
          <a:prstGeom prst="rect">
            <a:avLst/>
          </a:prstGeom>
          <a:noFill/>
          <a:ln>
            <a:noFill/>
          </a:ln>
        </p:spPr>
      </p:sp>
      <p:sp>
        <p:nvSpPr>
          <p:cNvPr id="111" name="Google Shape;111;p18"/>
          <p:cNvSpPr>
            <a:spLocks noGrp="1"/>
          </p:cNvSpPr>
          <p:nvPr>
            <p:ph type="pic" idx="6"/>
          </p:nvPr>
        </p:nvSpPr>
        <p:spPr>
          <a:xfrm>
            <a:off x="3478799" y="1707776"/>
            <a:ext cx="2186402" cy="1325252"/>
          </a:xfrm>
          <a:prstGeom prst="rect">
            <a:avLst/>
          </a:prstGeom>
          <a:noFill/>
          <a:ln>
            <a:noFill/>
          </a:ln>
        </p:spPr>
      </p:sp>
      <p:sp>
        <p:nvSpPr>
          <p:cNvPr id="112" name="Google Shape;112;p18"/>
          <p:cNvSpPr>
            <a:spLocks noGrp="1"/>
          </p:cNvSpPr>
          <p:nvPr>
            <p:ph type="pic" idx="7"/>
          </p:nvPr>
        </p:nvSpPr>
        <p:spPr>
          <a:xfrm>
            <a:off x="6534264" y="1707776"/>
            <a:ext cx="2186402" cy="1325252"/>
          </a:xfrm>
          <a:prstGeom prst="rect">
            <a:avLst/>
          </a:prstGeom>
          <a:noFill/>
          <a:ln>
            <a:noFill/>
          </a:ln>
        </p:spPr>
      </p:sp>
      <p:sp>
        <p:nvSpPr>
          <p:cNvPr id="113" name="Google Shape;113;p18"/>
          <p:cNvSpPr txBox="1">
            <a:spLocks noGrp="1"/>
          </p:cNvSpPr>
          <p:nvPr>
            <p:ph type="body" idx="8"/>
          </p:nvPr>
        </p:nvSpPr>
        <p:spPr>
          <a:xfrm>
            <a:off x="518475" y="3161837"/>
            <a:ext cx="1853175" cy="39105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750"/>
              </a:spcBef>
              <a:spcAft>
                <a:spcPts val="0"/>
              </a:spcAft>
              <a:buClr>
                <a:schemeClr val="dk1"/>
              </a:buClr>
              <a:buSzPts val="1400"/>
              <a:buNone/>
              <a:defRPr sz="1400" b="0" i="0">
                <a:solidFill>
                  <a:schemeClr val="dk1"/>
                </a:solidFill>
                <a:latin typeface="Montserrat Medium"/>
                <a:ea typeface="Montserrat Medium"/>
                <a:cs typeface="Montserrat Medium"/>
                <a:sym typeface="Montserrat Medium"/>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4" name="Google Shape;114;p18"/>
          <p:cNvSpPr txBox="1">
            <a:spLocks noGrp="1"/>
          </p:cNvSpPr>
          <p:nvPr>
            <p:ph type="body" idx="9"/>
          </p:nvPr>
        </p:nvSpPr>
        <p:spPr>
          <a:xfrm>
            <a:off x="518475" y="3689013"/>
            <a:ext cx="1853175" cy="68835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750"/>
              </a:spcBef>
              <a:spcAft>
                <a:spcPts val="0"/>
              </a:spcAft>
              <a:buClr>
                <a:schemeClr val="dk1"/>
              </a:buClr>
              <a:buSzPts val="1050"/>
              <a:buNone/>
              <a:defRPr sz="1050" b="0" i="0">
                <a:solidFill>
                  <a:schemeClr val="dk1"/>
                </a:solidFill>
                <a:latin typeface="Montserrat Light"/>
                <a:ea typeface="Montserrat Light"/>
                <a:cs typeface="Montserrat Light"/>
                <a:sym typeface="Montserrat Ligh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18"/>
          <p:cNvSpPr txBox="1">
            <a:spLocks noGrp="1"/>
          </p:cNvSpPr>
          <p:nvPr>
            <p:ph type="body" idx="13"/>
          </p:nvPr>
        </p:nvSpPr>
        <p:spPr>
          <a:xfrm>
            <a:off x="371060" y="570617"/>
            <a:ext cx="8349605" cy="4308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2800"/>
              <a:buNone/>
              <a:defRPr sz="2800" b="0" i="0">
                <a:solidFill>
                  <a:schemeClr val="dk1"/>
                </a:solidFill>
                <a:latin typeface="Montserrat"/>
                <a:ea typeface="Montserrat"/>
                <a:cs typeface="Montserrat"/>
                <a:sym typeface="Montserra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16" name="Google Shape;116;p18" descr="A picture containing darkness, black, screenshot, space&#10;&#10;Description automatically generated"/>
          <p:cNvPicPr preferRelativeResize="0"/>
          <p:nvPr/>
        </p:nvPicPr>
        <p:blipFill rotWithShape="1">
          <a:blip r:embed="rId2">
            <a:alphaModFix/>
          </a:blip>
          <a:srcRect/>
          <a:stretch/>
        </p:blipFill>
        <p:spPr>
          <a:xfrm>
            <a:off x="422334" y="1126853"/>
            <a:ext cx="1330486" cy="23104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White + Header" type="tx">
  <p:cSld name="TITLE_AND_BODY">
    <p:bg>
      <p:bgPr>
        <a:solidFill>
          <a:srgbClr val="FFFFFF"/>
        </a:solidFill>
        <a:effectLst/>
      </p:bgPr>
    </p:bg>
    <p:spTree>
      <p:nvGrpSpPr>
        <p:cNvPr id="1" name="Shape 117"/>
        <p:cNvGrpSpPr/>
        <p:nvPr/>
      </p:nvGrpSpPr>
      <p:grpSpPr>
        <a:xfrm>
          <a:off x="0" y="0"/>
          <a:ext cx="0" cy="0"/>
          <a:chOff x="0" y="0"/>
          <a:chExt cx="0" cy="0"/>
        </a:xfrm>
      </p:grpSpPr>
      <p:sp>
        <p:nvSpPr>
          <p:cNvPr id="118" name="Google Shape;118;p1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FFFFFF"/>
                </a:solidFill>
                <a:latin typeface="Calibri"/>
                <a:ea typeface="Calibri"/>
                <a:cs typeface="Calibri"/>
                <a:sym typeface="Calibri"/>
              </a:defRPr>
            </a:lvl1pPr>
            <a:lvl2pPr marL="0" marR="0" lvl="1" indent="0" algn="l" rtl="0">
              <a:spcBef>
                <a:spcPts val="0"/>
              </a:spcBef>
              <a:buNone/>
              <a:defRPr sz="1800" b="0" i="0" u="none" strike="noStrike" cap="none">
                <a:solidFill>
                  <a:srgbClr val="FFFFFF"/>
                </a:solidFill>
                <a:latin typeface="Calibri"/>
                <a:ea typeface="Calibri"/>
                <a:cs typeface="Calibri"/>
                <a:sym typeface="Calibri"/>
              </a:defRPr>
            </a:lvl2pPr>
            <a:lvl3pPr marL="0" marR="0" lvl="2" indent="0" algn="l" rtl="0">
              <a:spcBef>
                <a:spcPts val="0"/>
              </a:spcBef>
              <a:buNone/>
              <a:defRPr sz="1800" b="0" i="0" u="none" strike="noStrike" cap="none">
                <a:solidFill>
                  <a:srgbClr val="FFFFFF"/>
                </a:solidFill>
                <a:latin typeface="Calibri"/>
                <a:ea typeface="Calibri"/>
                <a:cs typeface="Calibri"/>
                <a:sym typeface="Calibri"/>
              </a:defRPr>
            </a:lvl3pPr>
            <a:lvl4pPr marL="0" marR="0" lvl="3" indent="0" algn="l" rtl="0">
              <a:spcBef>
                <a:spcPts val="0"/>
              </a:spcBef>
              <a:buNone/>
              <a:defRPr sz="1800" b="0" i="0" u="none" strike="noStrike" cap="none">
                <a:solidFill>
                  <a:srgbClr val="FFFFFF"/>
                </a:solidFill>
                <a:latin typeface="Calibri"/>
                <a:ea typeface="Calibri"/>
                <a:cs typeface="Calibri"/>
                <a:sym typeface="Calibri"/>
              </a:defRPr>
            </a:lvl4pPr>
            <a:lvl5pPr marL="0" marR="0" lvl="4" indent="0" algn="l" rtl="0">
              <a:spcBef>
                <a:spcPts val="0"/>
              </a:spcBef>
              <a:buNone/>
              <a:defRPr sz="1800" b="0" i="0" u="none" strike="noStrike" cap="none">
                <a:solidFill>
                  <a:srgbClr val="FFFFFF"/>
                </a:solidFill>
                <a:latin typeface="Calibri"/>
                <a:ea typeface="Calibri"/>
                <a:cs typeface="Calibri"/>
                <a:sym typeface="Calibri"/>
              </a:defRPr>
            </a:lvl5pPr>
            <a:lvl6pPr marL="0" marR="0" lvl="5" indent="0" algn="l" rtl="0">
              <a:spcBef>
                <a:spcPts val="0"/>
              </a:spcBef>
              <a:buNone/>
              <a:defRPr sz="1800" b="0" i="0" u="none" strike="noStrike" cap="none">
                <a:solidFill>
                  <a:srgbClr val="FFFFFF"/>
                </a:solidFill>
                <a:latin typeface="Calibri"/>
                <a:ea typeface="Calibri"/>
                <a:cs typeface="Calibri"/>
                <a:sym typeface="Calibri"/>
              </a:defRPr>
            </a:lvl6pPr>
            <a:lvl7pPr marL="0" marR="0" lvl="6" indent="0" algn="l" rtl="0">
              <a:spcBef>
                <a:spcPts val="0"/>
              </a:spcBef>
              <a:buNone/>
              <a:defRPr sz="1800" b="0" i="0" u="none" strike="noStrike" cap="none">
                <a:solidFill>
                  <a:srgbClr val="FFFFFF"/>
                </a:solidFill>
                <a:latin typeface="Calibri"/>
                <a:ea typeface="Calibri"/>
                <a:cs typeface="Calibri"/>
                <a:sym typeface="Calibri"/>
              </a:defRPr>
            </a:lvl7pPr>
            <a:lvl8pPr marL="0" marR="0" lvl="7" indent="0" algn="l" rtl="0">
              <a:spcBef>
                <a:spcPts val="0"/>
              </a:spcBef>
              <a:buNone/>
              <a:defRPr sz="1800" b="0" i="0" u="none" strike="noStrike" cap="none">
                <a:solidFill>
                  <a:srgbClr val="FFFFFF"/>
                </a:solidFill>
                <a:latin typeface="Calibri"/>
                <a:ea typeface="Calibri"/>
                <a:cs typeface="Calibri"/>
                <a:sym typeface="Calibri"/>
              </a:defRPr>
            </a:lvl8pPr>
            <a:lvl9pPr marL="0" marR="0" lvl="8" indent="0" algn="l" rtl="0">
              <a:spcBef>
                <a:spcPts val="0"/>
              </a:spcBef>
              <a:buNone/>
              <a:defRPr sz="18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White + Header 1">
  <p:cSld name="White + Header">
    <p:spTree>
      <p:nvGrpSpPr>
        <p:cNvPr id="1" name="Shape 119"/>
        <p:cNvGrpSpPr/>
        <p:nvPr/>
      </p:nvGrpSpPr>
      <p:grpSpPr>
        <a:xfrm>
          <a:off x="0" y="0"/>
          <a:ext cx="0" cy="0"/>
          <a:chOff x="0" y="0"/>
          <a:chExt cx="0" cy="0"/>
        </a:xfrm>
      </p:grpSpPr>
      <p:sp>
        <p:nvSpPr>
          <p:cNvPr id="120" name="Google Shape;120;p2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FFFFFF"/>
        </a:solid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body" idx="1"/>
          </p:nvPr>
        </p:nvSpPr>
        <p:spPr>
          <a:xfrm>
            <a:off x="3918548" y="1010683"/>
            <a:ext cx="4248894" cy="3122134"/>
          </a:xfrm>
          <a:prstGeom prst="rect">
            <a:avLst/>
          </a:prstGeom>
          <a:noFill/>
          <a:ln>
            <a:noFill/>
          </a:ln>
        </p:spPr>
        <p:txBody>
          <a:bodyPr spcFirstLastPara="1" wrap="square" lIns="0" tIns="0" rIns="0" bIns="0" anchor="ctr" anchorCtr="0">
            <a:normAutofit/>
          </a:bodyPr>
          <a:lstStyle>
            <a:lvl1pPr marL="457200" lvl="0" indent="-342900" algn="l">
              <a:lnSpc>
                <a:spcPct val="100000"/>
              </a:lnSpc>
              <a:spcBef>
                <a:spcPts val="750"/>
              </a:spcBef>
              <a:spcAft>
                <a:spcPts val="0"/>
              </a:spcAft>
              <a:buClr>
                <a:schemeClr val="dk1"/>
              </a:buClr>
              <a:buSzPts val="1800"/>
              <a:buFont typeface="Arial"/>
              <a:buChar char="•"/>
              <a:defRPr sz="1800" b="0" i="0">
                <a:solidFill>
                  <a:schemeClr val="dk1"/>
                </a:solidFill>
                <a:latin typeface="Montserrat Medium"/>
                <a:ea typeface="Montserrat Medium"/>
                <a:cs typeface="Montserrat Medium"/>
                <a:sym typeface="Montserrat Medium"/>
              </a:defRPr>
            </a:lvl1pPr>
            <a:lvl2pPr marL="914400" lvl="1" indent="-262890" algn="l">
              <a:lnSpc>
                <a:spcPct val="100000"/>
              </a:lnSpc>
              <a:spcBef>
                <a:spcPts val="375"/>
              </a:spcBef>
              <a:spcAft>
                <a:spcPts val="0"/>
              </a:spcAft>
              <a:buClr>
                <a:schemeClr val="dk1"/>
              </a:buClr>
              <a:buSzPts val="540"/>
              <a:buFont typeface="Courier New"/>
              <a:buChar char="o"/>
              <a:defRPr sz="1350" b="0" i="0">
                <a:solidFill>
                  <a:schemeClr val="dk1"/>
                </a:solidFill>
                <a:latin typeface="Montserrat Medium"/>
                <a:ea typeface="Montserrat Medium"/>
                <a:cs typeface="Montserrat Medium"/>
                <a:sym typeface="Montserrat Medium"/>
              </a:defRPr>
            </a:lvl2pPr>
            <a:lvl3pPr marL="1371600" lvl="2" indent="-262889" algn="l">
              <a:lnSpc>
                <a:spcPct val="100000"/>
              </a:lnSpc>
              <a:spcBef>
                <a:spcPts val="375"/>
              </a:spcBef>
              <a:spcAft>
                <a:spcPts val="0"/>
              </a:spcAft>
              <a:buClr>
                <a:schemeClr val="dk1"/>
              </a:buClr>
              <a:buSzPts val="540"/>
              <a:buFont typeface="Courier New"/>
              <a:buChar char="o"/>
              <a:defRPr sz="1350" b="0" i="0">
                <a:solidFill>
                  <a:schemeClr val="dk1"/>
                </a:solidFill>
                <a:latin typeface="Montserrat Medium"/>
                <a:ea typeface="Montserrat Medium"/>
                <a:cs typeface="Montserrat Medium"/>
                <a:sym typeface="Montserrat Medium"/>
              </a:defRPr>
            </a:lvl3pPr>
            <a:lvl4pPr marL="1828800" lvl="3" indent="-262889" algn="l">
              <a:lnSpc>
                <a:spcPct val="100000"/>
              </a:lnSpc>
              <a:spcBef>
                <a:spcPts val="375"/>
              </a:spcBef>
              <a:spcAft>
                <a:spcPts val="0"/>
              </a:spcAft>
              <a:buClr>
                <a:schemeClr val="dk1"/>
              </a:buClr>
              <a:buSzPts val="540"/>
              <a:buFont typeface="Courier New"/>
              <a:buChar char="o"/>
              <a:defRPr sz="1350" b="0" i="0">
                <a:solidFill>
                  <a:schemeClr val="dk1"/>
                </a:solidFill>
                <a:latin typeface="Montserrat Medium"/>
                <a:ea typeface="Montserrat Medium"/>
                <a:cs typeface="Montserrat Medium"/>
                <a:sym typeface="Montserrat Medium"/>
              </a:defRPr>
            </a:lvl4pPr>
            <a:lvl5pPr marL="2286000" lvl="4" indent="-262889" algn="l">
              <a:lnSpc>
                <a:spcPct val="100000"/>
              </a:lnSpc>
              <a:spcBef>
                <a:spcPts val="375"/>
              </a:spcBef>
              <a:spcAft>
                <a:spcPts val="0"/>
              </a:spcAft>
              <a:buClr>
                <a:schemeClr val="dk1"/>
              </a:buClr>
              <a:buSzPts val="540"/>
              <a:buFont typeface="Courier New"/>
              <a:buChar char="o"/>
              <a:defRPr sz="1350" b="0" i="0">
                <a:solidFill>
                  <a:schemeClr val="dk1"/>
                </a:solidFill>
                <a:latin typeface="Montserrat Medium"/>
                <a:ea typeface="Montserrat Medium"/>
                <a:cs typeface="Montserrat Medium"/>
                <a:sym typeface="Montserrat Medium"/>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 name="Google Shape;23;p3"/>
          <p:cNvSpPr txBox="1">
            <a:spLocks noGrp="1"/>
          </p:cNvSpPr>
          <p:nvPr>
            <p:ph type="body" idx="2"/>
          </p:nvPr>
        </p:nvSpPr>
        <p:spPr>
          <a:xfrm>
            <a:off x="829719" y="2340916"/>
            <a:ext cx="2452442" cy="553998"/>
          </a:xfrm>
          <a:prstGeom prst="rect">
            <a:avLst/>
          </a:prstGeom>
          <a:noFill/>
          <a:ln>
            <a:noFill/>
          </a:ln>
        </p:spPr>
        <p:txBody>
          <a:bodyPr spcFirstLastPara="1" wrap="square" lIns="0" tIns="0" rIns="0" bIns="0" anchor="b" anchorCtr="0">
            <a:spAutoFit/>
          </a:bodyPr>
          <a:lstStyle>
            <a:lvl1pPr marL="457200" lvl="0" indent="-228600" algn="l">
              <a:lnSpc>
                <a:spcPct val="100000"/>
              </a:lnSpc>
              <a:spcBef>
                <a:spcPts val="0"/>
              </a:spcBef>
              <a:spcAft>
                <a:spcPts val="0"/>
              </a:spcAft>
              <a:buClr>
                <a:schemeClr val="dk1"/>
              </a:buClr>
              <a:buSzPts val="3600"/>
              <a:buNone/>
              <a:defRPr sz="3600" b="0" i="0">
                <a:solidFill>
                  <a:schemeClr val="dk1"/>
                </a:solidFill>
                <a:latin typeface="Montserrat"/>
                <a:ea typeface="Montserrat"/>
                <a:cs typeface="Montserrat"/>
                <a:sym typeface="Montserra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4" name="Google Shape;24;p3" descr="A picture containing darkness, black, screenshot, space&#10;&#10;Description automatically generated"/>
          <p:cNvPicPr preferRelativeResize="0"/>
          <p:nvPr/>
        </p:nvPicPr>
        <p:blipFill rotWithShape="1">
          <a:blip r:embed="rId2">
            <a:alphaModFix/>
          </a:blip>
          <a:srcRect/>
          <a:stretch/>
        </p:blipFill>
        <p:spPr>
          <a:xfrm>
            <a:off x="814221" y="2981497"/>
            <a:ext cx="1330486" cy="23104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1 column ">
  <p:cSld name="Content 1 column ">
    <p:bg>
      <p:bgPr>
        <a:solidFill>
          <a:srgbClr val="FFFFFF"/>
        </a:solidFill>
        <a:effectLst/>
      </p:bgPr>
    </p:bg>
    <p:spTree>
      <p:nvGrpSpPr>
        <p:cNvPr id="1" name="Shape 25"/>
        <p:cNvGrpSpPr/>
        <p:nvPr/>
      </p:nvGrpSpPr>
      <p:grpSpPr>
        <a:xfrm>
          <a:off x="0" y="0"/>
          <a:ext cx="0" cy="0"/>
          <a:chOff x="0" y="0"/>
          <a:chExt cx="0" cy="0"/>
        </a:xfrm>
      </p:grpSpPr>
      <p:sp>
        <p:nvSpPr>
          <p:cNvPr id="26" name="Google Shape;26;p4"/>
          <p:cNvSpPr txBox="1">
            <a:spLocks noGrp="1"/>
          </p:cNvSpPr>
          <p:nvPr>
            <p:ph type="body" idx="1"/>
          </p:nvPr>
        </p:nvSpPr>
        <p:spPr>
          <a:xfrm>
            <a:off x="371060" y="1627094"/>
            <a:ext cx="8349605" cy="3053297"/>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750"/>
              </a:spcBef>
              <a:spcAft>
                <a:spcPts val="0"/>
              </a:spcAft>
              <a:buClr>
                <a:schemeClr val="dk1"/>
              </a:buClr>
              <a:buSzPts val="1800"/>
              <a:buFont typeface="Arial"/>
              <a:buChar char="•"/>
              <a:defRPr sz="1800" b="0" i="0">
                <a:solidFill>
                  <a:schemeClr val="dk1"/>
                </a:solidFill>
                <a:latin typeface="Montserrat Light"/>
                <a:ea typeface="Montserrat Light"/>
                <a:cs typeface="Montserrat Light"/>
                <a:sym typeface="Montserrat Light"/>
              </a:defRPr>
            </a:lvl1pPr>
            <a:lvl2pPr marL="914400" lvl="1" indent="-269240" algn="l">
              <a:lnSpc>
                <a:spcPct val="100000"/>
              </a:lnSpc>
              <a:spcBef>
                <a:spcPts val="375"/>
              </a:spcBef>
              <a:spcAft>
                <a:spcPts val="0"/>
              </a:spcAft>
              <a:buClr>
                <a:schemeClr val="dk1"/>
              </a:buClr>
              <a:buSzPts val="640"/>
              <a:buFont typeface="Courier New"/>
              <a:buChar char="o"/>
              <a:defRPr sz="1600" b="0" i="0">
                <a:solidFill>
                  <a:schemeClr val="dk1"/>
                </a:solidFill>
                <a:latin typeface="Montserrat Light"/>
                <a:ea typeface="Montserrat Light"/>
                <a:cs typeface="Montserrat Light"/>
                <a:sym typeface="Montserrat Light"/>
              </a:defRPr>
            </a:lvl2pPr>
            <a:lvl3pPr marL="1371600" lvl="2" indent="-264160" algn="l">
              <a:lnSpc>
                <a:spcPct val="100000"/>
              </a:lnSpc>
              <a:spcBef>
                <a:spcPts val="375"/>
              </a:spcBef>
              <a:spcAft>
                <a:spcPts val="0"/>
              </a:spcAft>
              <a:buClr>
                <a:schemeClr val="dk1"/>
              </a:buClr>
              <a:buSzPts val="560"/>
              <a:buFont typeface="Courier New"/>
              <a:buChar char="o"/>
              <a:defRPr sz="1400" b="0" i="0">
                <a:solidFill>
                  <a:schemeClr val="dk1"/>
                </a:solidFill>
                <a:latin typeface="Montserrat Light"/>
                <a:ea typeface="Montserrat Light"/>
                <a:cs typeface="Montserrat Light"/>
                <a:sym typeface="Montserrat Light"/>
              </a:defRPr>
            </a:lvl3pPr>
            <a:lvl4pPr marL="1828800" lvl="3" indent="-259080" algn="l">
              <a:lnSpc>
                <a:spcPct val="100000"/>
              </a:lnSpc>
              <a:spcBef>
                <a:spcPts val="375"/>
              </a:spcBef>
              <a:spcAft>
                <a:spcPts val="0"/>
              </a:spcAft>
              <a:buClr>
                <a:schemeClr val="dk1"/>
              </a:buClr>
              <a:buSzPts val="480"/>
              <a:buFont typeface="Courier New"/>
              <a:buChar char="o"/>
              <a:defRPr sz="1200" b="0" i="0">
                <a:solidFill>
                  <a:schemeClr val="dk1"/>
                </a:solidFill>
                <a:latin typeface="Montserrat Light"/>
                <a:ea typeface="Montserrat Light"/>
                <a:cs typeface="Montserrat Light"/>
                <a:sym typeface="Montserrat Light"/>
              </a:defRPr>
            </a:lvl4pPr>
            <a:lvl5pPr marL="2286000" lvl="4" indent="-256539" algn="l">
              <a:lnSpc>
                <a:spcPct val="100000"/>
              </a:lnSpc>
              <a:spcBef>
                <a:spcPts val="375"/>
              </a:spcBef>
              <a:spcAft>
                <a:spcPts val="0"/>
              </a:spcAft>
              <a:buClr>
                <a:schemeClr val="dk1"/>
              </a:buClr>
              <a:buSzPts val="440"/>
              <a:buFont typeface="Courier New"/>
              <a:buChar char="o"/>
              <a:defRPr sz="1100" b="0" i="0">
                <a:solidFill>
                  <a:schemeClr val="dk1"/>
                </a:solidFill>
                <a:latin typeface="Montserrat Light"/>
                <a:ea typeface="Montserrat Light"/>
                <a:cs typeface="Montserrat Light"/>
                <a:sym typeface="Montserrat Light"/>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4"/>
          <p:cNvSpPr txBox="1">
            <a:spLocks noGrp="1"/>
          </p:cNvSpPr>
          <p:nvPr>
            <p:ph type="body" idx="2"/>
          </p:nvPr>
        </p:nvSpPr>
        <p:spPr>
          <a:xfrm>
            <a:off x="371060" y="570617"/>
            <a:ext cx="8349605" cy="4308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2800"/>
              <a:buNone/>
              <a:defRPr sz="2800" b="0" i="0">
                <a:solidFill>
                  <a:schemeClr val="dk1"/>
                </a:solidFill>
                <a:latin typeface="Montserrat"/>
                <a:ea typeface="Montserrat"/>
                <a:cs typeface="Montserrat"/>
                <a:sym typeface="Montserra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8" name="Google Shape;28;p4" descr="A picture containing darkness, black, screenshot, space&#10;&#10;Description automatically generated"/>
          <p:cNvPicPr preferRelativeResize="0"/>
          <p:nvPr/>
        </p:nvPicPr>
        <p:blipFill rotWithShape="1">
          <a:blip r:embed="rId2">
            <a:alphaModFix/>
          </a:blip>
          <a:srcRect/>
          <a:stretch/>
        </p:blipFill>
        <p:spPr>
          <a:xfrm>
            <a:off x="422334" y="1126853"/>
            <a:ext cx="1330486" cy="23104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2 columns">
  <p:cSld name="Content 2 columns">
    <p:bg>
      <p:bgPr>
        <a:solidFill>
          <a:srgbClr val="FFFFFF"/>
        </a:solidFill>
        <a:effectLst/>
      </p:bgPr>
    </p:bg>
    <p:spTree>
      <p:nvGrpSpPr>
        <p:cNvPr id="1" name="Shape 29"/>
        <p:cNvGrpSpPr/>
        <p:nvPr/>
      </p:nvGrpSpPr>
      <p:grpSpPr>
        <a:xfrm>
          <a:off x="0" y="0"/>
          <a:ext cx="0" cy="0"/>
          <a:chOff x="0" y="0"/>
          <a:chExt cx="0" cy="0"/>
        </a:xfrm>
      </p:grpSpPr>
      <p:sp>
        <p:nvSpPr>
          <p:cNvPr id="30" name="Google Shape;30;p5"/>
          <p:cNvSpPr txBox="1">
            <a:spLocks noGrp="1"/>
          </p:cNvSpPr>
          <p:nvPr>
            <p:ph type="body" idx="1"/>
          </p:nvPr>
        </p:nvSpPr>
        <p:spPr>
          <a:xfrm>
            <a:off x="371060" y="570617"/>
            <a:ext cx="8349605" cy="4308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2800"/>
              <a:buNone/>
              <a:defRPr sz="2800" b="0" i="0">
                <a:solidFill>
                  <a:schemeClr val="dk1"/>
                </a:solidFill>
                <a:latin typeface="Montserrat"/>
                <a:ea typeface="Montserrat"/>
                <a:cs typeface="Montserrat"/>
                <a:sym typeface="Montserra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 name="Google Shape;31;p5"/>
          <p:cNvSpPr txBox="1">
            <a:spLocks noGrp="1"/>
          </p:cNvSpPr>
          <p:nvPr>
            <p:ph type="body" idx="2"/>
          </p:nvPr>
        </p:nvSpPr>
        <p:spPr>
          <a:xfrm>
            <a:off x="371060" y="1627094"/>
            <a:ext cx="4065473" cy="3053297"/>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750"/>
              </a:spcBef>
              <a:spcAft>
                <a:spcPts val="0"/>
              </a:spcAft>
              <a:buClr>
                <a:schemeClr val="dk1"/>
              </a:buClr>
              <a:buSzPts val="1800"/>
              <a:buFont typeface="Arial"/>
              <a:buChar char="•"/>
              <a:defRPr sz="1800" b="0" i="0">
                <a:solidFill>
                  <a:schemeClr val="dk1"/>
                </a:solidFill>
                <a:latin typeface="Montserrat Light"/>
                <a:ea typeface="Montserrat Light"/>
                <a:cs typeface="Montserrat Light"/>
                <a:sym typeface="Montserrat Light"/>
              </a:defRPr>
            </a:lvl1pPr>
            <a:lvl2pPr marL="914400" lvl="1" indent="-269240" algn="l">
              <a:lnSpc>
                <a:spcPct val="100000"/>
              </a:lnSpc>
              <a:spcBef>
                <a:spcPts val="375"/>
              </a:spcBef>
              <a:spcAft>
                <a:spcPts val="0"/>
              </a:spcAft>
              <a:buClr>
                <a:schemeClr val="dk1"/>
              </a:buClr>
              <a:buSzPts val="640"/>
              <a:buFont typeface="Courier New"/>
              <a:buChar char="o"/>
              <a:defRPr sz="1600" b="0" i="0">
                <a:solidFill>
                  <a:schemeClr val="dk1"/>
                </a:solidFill>
                <a:latin typeface="Montserrat Light"/>
                <a:ea typeface="Montserrat Light"/>
                <a:cs typeface="Montserrat Light"/>
                <a:sym typeface="Montserrat Light"/>
              </a:defRPr>
            </a:lvl2pPr>
            <a:lvl3pPr marL="1371600" lvl="2" indent="-264160" algn="l">
              <a:lnSpc>
                <a:spcPct val="100000"/>
              </a:lnSpc>
              <a:spcBef>
                <a:spcPts val="375"/>
              </a:spcBef>
              <a:spcAft>
                <a:spcPts val="0"/>
              </a:spcAft>
              <a:buClr>
                <a:schemeClr val="dk1"/>
              </a:buClr>
              <a:buSzPts val="560"/>
              <a:buFont typeface="Courier New"/>
              <a:buChar char="o"/>
              <a:defRPr sz="1400" b="0" i="0">
                <a:solidFill>
                  <a:schemeClr val="dk1"/>
                </a:solidFill>
                <a:latin typeface="Montserrat Light"/>
                <a:ea typeface="Montserrat Light"/>
                <a:cs typeface="Montserrat Light"/>
                <a:sym typeface="Montserrat Light"/>
              </a:defRPr>
            </a:lvl3pPr>
            <a:lvl4pPr marL="1828800" lvl="3" indent="-259080" algn="l">
              <a:lnSpc>
                <a:spcPct val="100000"/>
              </a:lnSpc>
              <a:spcBef>
                <a:spcPts val="375"/>
              </a:spcBef>
              <a:spcAft>
                <a:spcPts val="0"/>
              </a:spcAft>
              <a:buClr>
                <a:schemeClr val="dk1"/>
              </a:buClr>
              <a:buSzPts val="480"/>
              <a:buFont typeface="Courier New"/>
              <a:buChar char="o"/>
              <a:defRPr sz="1200" b="0" i="0">
                <a:solidFill>
                  <a:schemeClr val="dk1"/>
                </a:solidFill>
                <a:latin typeface="Montserrat Light"/>
                <a:ea typeface="Montserrat Light"/>
                <a:cs typeface="Montserrat Light"/>
                <a:sym typeface="Montserrat Light"/>
              </a:defRPr>
            </a:lvl4pPr>
            <a:lvl5pPr marL="2286000" lvl="4" indent="-256539" algn="l">
              <a:lnSpc>
                <a:spcPct val="100000"/>
              </a:lnSpc>
              <a:spcBef>
                <a:spcPts val="375"/>
              </a:spcBef>
              <a:spcAft>
                <a:spcPts val="0"/>
              </a:spcAft>
              <a:buClr>
                <a:schemeClr val="dk1"/>
              </a:buClr>
              <a:buSzPts val="440"/>
              <a:buFont typeface="Courier New"/>
              <a:buChar char="o"/>
              <a:defRPr sz="1100" b="0" i="0">
                <a:solidFill>
                  <a:schemeClr val="dk1"/>
                </a:solidFill>
                <a:latin typeface="Montserrat Light"/>
                <a:ea typeface="Montserrat Light"/>
                <a:cs typeface="Montserrat Light"/>
                <a:sym typeface="Montserrat Light"/>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 name="Google Shape;32;p5"/>
          <p:cNvSpPr txBox="1">
            <a:spLocks noGrp="1"/>
          </p:cNvSpPr>
          <p:nvPr>
            <p:ph type="body" idx="3"/>
          </p:nvPr>
        </p:nvSpPr>
        <p:spPr>
          <a:xfrm>
            <a:off x="4655193" y="1627094"/>
            <a:ext cx="4065473" cy="3053297"/>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750"/>
              </a:spcBef>
              <a:spcAft>
                <a:spcPts val="0"/>
              </a:spcAft>
              <a:buClr>
                <a:schemeClr val="dk1"/>
              </a:buClr>
              <a:buSzPts val="1800"/>
              <a:buFont typeface="Arial"/>
              <a:buChar char="•"/>
              <a:defRPr sz="1800" b="0" i="0">
                <a:solidFill>
                  <a:schemeClr val="dk1"/>
                </a:solidFill>
                <a:latin typeface="Montserrat Light"/>
                <a:ea typeface="Montserrat Light"/>
                <a:cs typeface="Montserrat Light"/>
                <a:sym typeface="Montserrat Light"/>
              </a:defRPr>
            </a:lvl1pPr>
            <a:lvl2pPr marL="914400" lvl="1" indent="-269240" algn="l">
              <a:lnSpc>
                <a:spcPct val="100000"/>
              </a:lnSpc>
              <a:spcBef>
                <a:spcPts val="375"/>
              </a:spcBef>
              <a:spcAft>
                <a:spcPts val="0"/>
              </a:spcAft>
              <a:buClr>
                <a:schemeClr val="dk1"/>
              </a:buClr>
              <a:buSzPts val="640"/>
              <a:buFont typeface="Courier New"/>
              <a:buChar char="o"/>
              <a:defRPr sz="1600" b="0" i="0">
                <a:solidFill>
                  <a:schemeClr val="dk1"/>
                </a:solidFill>
                <a:latin typeface="Montserrat Light"/>
                <a:ea typeface="Montserrat Light"/>
                <a:cs typeface="Montserrat Light"/>
                <a:sym typeface="Montserrat Light"/>
              </a:defRPr>
            </a:lvl2pPr>
            <a:lvl3pPr marL="1371600" lvl="2" indent="-264160" algn="l">
              <a:lnSpc>
                <a:spcPct val="100000"/>
              </a:lnSpc>
              <a:spcBef>
                <a:spcPts val="375"/>
              </a:spcBef>
              <a:spcAft>
                <a:spcPts val="0"/>
              </a:spcAft>
              <a:buClr>
                <a:schemeClr val="dk1"/>
              </a:buClr>
              <a:buSzPts val="560"/>
              <a:buFont typeface="Courier New"/>
              <a:buChar char="o"/>
              <a:defRPr sz="1400" b="0" i="0">
                <a:solidFill>
                  <a:schemeClr val="dk1"/>
                </a:solidFill>
                <a:latin typeface="Montserrat Light"/>
                <a:ea typeface="Montserrat Light"/>
                <a:cs typeface="Montserrat Light"/>
                <a:sym typeface="Montserrat Light"/>
              </a:defRPr>
            </a:lvl3pPr>
            <a:lvl4pPr marL="1828800" lvl="3" indent="-259080" algn="l">
              <a:lnSpc>
                <a:spcPct val="100000"/>
              </a:lnSpc>
              <a:spcBef>
                <a:spcPts val="375"/>
              </a:spcBef>
              <a:spcAft>
                <a:spcPts val="0"/>
              </a:spcAft>
              <a:buClr>
                <a:schemeClr val="dk1"/>
              </a:buClr>
              <a:buSzPts val="480"/>
              <a:buFont typeface="Courier New"/>
              <a:buChar char="o"/>
              <a:defRPr sz="1200" b="0" i="0">
                <a:solidFill>
                  <a:schemeClr val="dk1"/>
                </a:solidFill>
                <a:latin typeface="Montserrat Light"/>
                <a:ea typeface="Montserrat Light"/>
                <a:cs typeface="Montserrat Light"/>
                <a:sym typeface="Montserrat Light"/>
              </a:defRPr>
            </a:lvl4pPr>
            <a:lvl5pPr marL="2286000" lvl="4" indent="-256539" algn="l">
              <a:lnSpc>
                <a:spcPct val="100000"/>
              </a:lnSpc>
              <a:spcBef>
                <a:spcPts val="375"/>
              </a:spcBef>
              <a:spcAft>
                <a:spcPts val="0"/>
              </a:spcAft>
              <a:buClr>
                <a:schemeClr val="dk1"/>
              </a:buClr>
              <a:buSzPts val="440"/>
              <a:buFont typeface="Courier New"/>
              <a:buChar char="o"/>
              <a:defRPr sz="1100" b="0" i="0">
                <a:solidFill>
                  <a:schemeClr val="dk1"/>
                </a:solidFill>
                <a:latin typeface="Montserrat Light"/>
                <a:ea typeface="Montserrat Light"/>
                <a:cs typeface="Montserrat Light"/>
                <a:sym typeface="Montserrat Light"/>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33" name="Google Shape;33;p5" descr="A picture containing darkness, black, screenshot, space&#10;&#10;Description automatically generated"/>
          <p:cNvPicPr preferRelativeResize="0"/>
          <p:nvPr/>
        </p:nvPicPr>
        <p:blipFill rotWithShape="1">
          <a:blip r:embed="rId2">
            <a:alphaModFix/>
          </a:blip>
          <a:srcRect/>
          <a:stretch/>
        </p:blipFill>
        <p:spPr>
          <a:xfrm>
            <a:off x="422334" y="1126853"/>
            <a:ext cx="1330486" cy="23104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ransition Slide">
  <p:cSld name="Transition Slide">
    <p:bg>
      <p:bgPr>
        <a:solidFill>
          <a:srgbClr val="FFFFFF"/>
        </a:solidFill>
        <a:effectLst/>
      </p:bgPr>
    </p:bg>
    <p:spTree>
      <p:nvGrpSpPr>
        <p:cNvPr id="1" name="Shape 34"/>
        <p:cNvGrpSpPr/>
        <p:nvPr/>
      </p:nvGrpSpPr>
      <p:grpSpPr>
        <a:xfrm>
          <a:off x="0" y="0"/>
          <a:ext cx="0" cy="0"/>
          <a:chOff x="0" y="0"/>
          <a:chExt cx="0" cy="0"/>
        </a:xfrm>
      </p:grpSpPr>
      <p:sp>
        <p:nvSpPr>
          <p:cNvPr id="35" name="Google Shape;35;p6"/>
          <p:cNvSpPr txBox="1">
            <a:spLocks noGrp="1"/>
          </p:cNvSpPr>
          <p:nvPr>
            <p:ph type="body" idx="1"/>
          </p:nvPr>
        </p:nvSpPr>
        <p:spPr>
          <a:xfrm>
            <a:off x="422336" y="3143751"/>
            <a:ext cx="6091480" cy="584775"/>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Clr>
                <a:schemeClr val="dk1"/>
              </a:buClr>
              <a:buSzPts val="1900"/>
              <a:buNone/>
              <a:defRPr sz="1900" b="0" i="0">
                <a:solidFill>
                  <a:schemeClr val="dk1"/>
                </a:solidFill>
                <a:latin typeface="Montserrat Light"/>
                <a:ea typeface="Montserrat Light"/>
                <a:cs typeface="Montserrat Light"/>
                <a:sym typeface="Montserrat Ligh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422335" y="1488280"/>
            <a:ext cx="6091481" cy="1107996"/>
          </a:xfrm>
          <a:prstGeom prst="rect">
            <a:avLst/>
          </a:prstGeom>
          <a:noFill/>
          <a:ln>
            <a:noFill/>
          </a:ln>
        </p:spPr>
        <p:txBody>
          <a:bodyPr spcFirstLastPara="1" wrap="square" lIns="0" tIns="0" rIns="0" bIns="0" anchor="b" anchorCtr="0">
            <a:spAutoFit/>
          </a:bodyPr>
          <a:lstStyle>
            <a:lvl1pPr marL="457200" lvl="0" indent="-228600" algn="l">
              <a:lnSpc>
                <a:spcPct val="100000"/>
              </a:lnSpc>
              <a:spcBef>
                <a:spcPts val="0"/>
              </a:spcBef>
              <a:spcAft>
                <a:spcPts val="0"/>
              </a:spcAft>
              <a:buClr>
                <a:schemeClr val="dk1"/>
              </a:buClr>
              <a:buSzPts val="3600"/>
              <a:buNone/>
              <a:defRPr sz="3600" b="0" i="0">
                <a:solidFill>
                  <a:schemeClr val="dk1"/>
                </a:solidFill>
                <a:latin typeface="Montserrat Medium"/>
                <a:ea typeface="Montserrat Medium"/>
                <a:cs typeface="Montserrat Medium"/>
                <a:sym typeface="Montserrat Medium"/>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37" name="Google Shape;37;p6" descr="A picture containing darkness, black, screenshot, space&#10;&#10;Description automatically generated"/>
          <p:cNvPicPr preferRelativeResize="0"/>
          <p:nvPr/>
        </p:nvPicPr>
        <p:blipFill rotWithShape="1">
          <a:blip r:embed="rId2">
            <a:alphaModFix/>
          </a:blip>
          <a:srcRect/>
          <a:stretch/>
        </p:blipFill>
        <p:spPr>
          <a:xfrm>
            <a:off x="422334" y="2699108"/>
            <a:ext cx="1330486" cy="23104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1 column + 1 image left">
  <p:cSld name="Content 1 column + 1 image left">
    <p:bg>
      <p:bgPr>
        <a:solidFill>
          <a:srgbClr val="FFFFFF"/>
        </a:solidFill>
        <a:effectLst/>
      </p:bgPr>
    </p:bg>
    <p:spTree>
      <p:nvGrpSpPr>
        <p:cNvPr id="1" name="Shape 38"/>
        <p:cNvGrpSpPr/>
        <p:nvPr/>
      </p:nvGrpSpPr>
      <p:grpSpPr>
        <a:xfrm>
          <a:off x="0" y="0"/>
          <a:ext cx="0" cy="0"/>
          <a:chOff x="0" y="0"/>
          <a:chExt cx="0" cy="0"/>
        </a:xfrm>
      </p:grpSpPr>
      <p:sp>
        <p:nvSpPr>
          <p:cNvPr id="39" name="Google Shape;39;p7"/>
          <p:cNvSpPr>
            <a:spLocks noGrp="1"/>
          </p:cNvSpPr>
          <p:nvPr>
            <p:ph type="pic" idx="2"/>
          </p:nvPr>
        </p:nvSpPr>
        <p:spPr>
          <a:xfrm>
            <a:off x="370945" y="1653988"/>
            <a:ext cx="4065588" cy="3064207"/>
          </a:xfrm>
          <a:prstGeom prst="rect">
            <a:avLst/>
          </a:prstGeom>
          <a:noFill/>
          <a:ln>
            <a:noFill/>
          </a:ln>
        </p:spPr>
      </p:sp>
      <p:sp>
        <p:nvSpPr>
          <p:cNvPr id="40" name="Google Shape;40;p7"/>
          <p:cNvSpPr txBox="1">
            <a:spLocks noGrp="1"/>
          </p:cNvSpPr>
          <p:nvPr>
            <p:ph type="body" idx="1"/>
          </p:nvPr>
        </p:nvSpPr>
        <p:spPr>
          <a:xfrm>
            <a:off x="371060" y="570617"/>
            <a:ext cx="8349605" cy="4308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2800"/>
              <a:buNone/>
              <a:defRPr sz="2800" b="0" i="0">
                <a:solidFill>
                  <a:schemeClr val="dk1"/>
                </a:solidFill>
                <a:latin typeface="Montserrat"/>
                <a:ea typeface="Montserrat"/>
                <a:cs typeface="Montserrat"/>
                <a:sym typeface="Montserra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 name="Google Shape;41;p7"/>
          <p:cNvSpPr txBox="1">
            <a:spLocks noGrp="1"/>
          </p:cNvSpPr>
          <p:nvPr>
            <p:ph type="body" idx="3"/>
          </p:nvPr>
        </p:nvSpPr>
        <p:spPr>
          <a:xfrm>
            <a:off x="4655192" y="1653988"/>
            <a:ext cx="4065473" cy="3064207"/>
          </a:xfrm>
          <a:prstGeom prst="rect">
            <a:avLst/>
          </a:prstGeom>
          <a:noFill/>
          <a:ln>
            <a:noFill/>
          </a:ln>
        </p:spPr>
        <p:txBody>
          <a:bodyPr spcFirstLastPara="1" wrap="square" lIns="0" tIns="0" rIns="0" bIns="0" anchor="ctr" anchorCtr="0">
            <a:normAutofit/>
          </a:bodyPr>
          <a:lstStyle>
            <a:lvl1pPr marL="457200" lvl="0" indent="-342900" algn="l">
              <a:lnSpc>
                <a:spcPct val="100000"/>
              </a:lnSpc>
              <a:spcBef>
                <a:spcPts val="750"/>
              </a:spcBef>
              <a:spcAft>
                <a:spcPts val="0"/>
              </a:spcAft>
              <a:buClr>
                <a:schemeClr val="dk1"/>
              </a:buClr>
              <a:buSzPts val="1800"/>
              <a:buFont typeface="Arial"/>
              <a:buChar char="•"/>
              <a:defRPr sz="1800" b="0" i="0">
                <a:solidFill>
                  <a:schemeClr val="dk1"/>
                </a:solidFill>
                <a:latin typeface="Montserrat Light"/>
                <a:ea typeface="Montserrat Light"/>
                <a:cs typeface="Montserrat Light"/>
                <a:sym typeface="Montserrat Light"/>
              </a:defRPr>
            </a:lvl1pPr>
            <a:lvl2pPr marL="914400" lvl="1" indent="-269240" algn="l">
              <a:lnSpc>
                <a:spcPct val="100000"/>
              </a:lnSpc>
              <a:spcBef>
                <a:spcPts val="375"/>
              </a:spcBef>
              <a:spcAft>
                <a:spcPts val="0"/>
              </a:spcAft>
              <a:buClr>
                <a:schemeClr val="dk1"/>
              </a:buClr>
              <a:buSzPts val="640"/>
              <a:buFont typeface="Courier New"/>
              <a:buChar char="o"/>
              <a:defRPr sz="1600" b="0" i="0">
                <a:solidFill>
                  <a:schemeClr val="dk1"/>
                </a:solidFill>
                <a:latin typeface="Montserrat Light"/>
                <a:ea typeface="Montserrat Light"/>
                <a:cs typeface="Montserrat Light"/>
                <a:sym typeface="Montserrat Light"/>
              </a:defRPr>
            </a:lvl2pPr>
            <a:lvl3pPr marL="1371600" lvl="2" indent="-264160" algn="l">
              <a:lnSpc>
                <a:spcPct val="100000"/>
              </a:lnSpc>
              <a:spcBef>
                <a:spcPts val="375"/>
              </a:spcBef>
              <a:spcAft>
                <a:spcPts val="0"/>
              </a:spcAft>
              <a:buClr>
                <a:schemeClr val="dk1"/>
              </a:buClr>
              <a:buSzPts val="560"/>
              <a:buFont typeface="Courier New"/>
              <a:buChar char="o"/>
              <a:defRPr sz="1400" b="0" i="0">
                <a:solidFill>
                  <a:schemeClr val="dk1"/>
                </a:solidFill>
                <a:latin typeface="Montserrat Light"/>
                <a:ea typeface="Montserrat Light"/>
                <a:cs typeface="Montserrat Light"/>
                <a:sym typeface="Montserrat Light"/>
              </a:defRPr>
            </a:lvl3pPr>
            <a:lvl4pPr marL="1828800" lvl="3" indent="-259080" algn="l">
              <a:lnSpc>
                <a:spcPct val="100000"/>
              </a:lnSpc>
              <a:spcBef>
                <a:spcPts val="375"/>
              </a:spcBef>
              <a:spcAft>
                <a:spcPts val="0"/>
              </a:spcAft>
              <a:buClr>
                <a:schemeClr val="dk1"/>
              </a:buClr>
              <a:buSzPts val="480"/>
              <a:buFont typeface="Courier New"/>
              <a:buChar char="o"/>
              <a:defRPr sz="1200" b="0" i="0">
                <a:solidFill>
                  <a:schemeClr val="dk1"/>
                </a:solidFill>
                <a:latin typeface="Montserrat Light"/>
                <a:ea typeface="Montserrat Light"/>
                <a:cs typeface="Montserrat Light"/>
                <a:sym typeface="Montserrat Light"/>
              </a:defRPr>
            </a:lvl4pPr>
            <a:lvl5pPr marL="2286000" lvl="4" indent="-256539" algn="l">
              <a:lnSpc>
                <a:spcPct val="100000"/>
              </a:lnSpc>
              <a:spcBef>
                <a:spcPts val="375"/>
              </a:spcBef>
              <a:spcAft>
                <a:spcPts val="0"/>
              </a:spcAft>
              <a:buClr>
                <a:schemeClr val="dk1"/>
              </a:buClr>
              <a:buSzPts val="440"/>
              <a:buFont typeface="Courier New"/>
              <a:buChar char="o"/>
              <a:defRPr sz="1100" b="0" i="0">
                <a:solidFill>
                  <a:schemeClr val="dk1"/>
                </a:solidFill>
                <a:latin typeface="Montserrat Light"/>
                <a:ea typeface="Montserrat Light"/>
                <a:cs typeface="Montserrat Light"/>
                <a:sym typeface="Montserrat Light"/>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42" name="Google Shape;42;p7" descr="A picture containing darkness, black, screenshot, space&#10;&#10;Description automatically generated"/>
          <p:cNvPicPr preferRelativeResize="0"/>
          <p:nvPr/>
        </p:nvPicPr>
        <p:blipFill rotWithShape="1">
          <a:blip r:embed="rId2">
            <a:alphaModFix/>
          </a:blip>
          <a:srcRect/>
          <a:stretch/>
        </p:blipFill>
        <p:spPr>
          <a:xfrm>
            <a:off x="422334" y="1126853"/>
            <a:ext cx="1330486" cy="23104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2 columns + 2 images #2">
  <p:cSld name="Content 2 columns + 2 images #2">
    <p:bg>
      <p:bgPr>
        <a:solidFill>
          <a:srgbClr val="FFFFFF"/>
        </a:solidFill>
        <a:effectLst/>
      </p:bgPr>
    </p:bg>
    <p:spTree>
      <p:nvGrpSpPr>
        <p:cNvPr id="1" name="Shape 43"/>
        <p:cNvGrpSpPr/>
        <p:nvPr/>
      </p:nvGrpSpPr>
      <p:grpSpPr>
        <a:xfrm>
          <a:off x="0" y="0"/>
          <a:ext cx="0" cy="0"/>
          <a:chOff x="0" y="0"/>
          <a:chExt cx="0" cy="0"/>
        </a:xfrm>
      </p:grpSpPr>
      <p:sp>
        <p:nvSpPr>
          <p:cNvPr id="44" name="Google Shape;44;p8"/>
          <p:cNvSpPr txBox="1">
            <a:spLocks noGrp="1"/>
          </p:cNvSpPr>
          <p:nvPr>
            <p:ph type="body" idx="1"/>
          </p:nvPr>
        </p:nvSpPr>
        <p:spPr>
          <a:xfrm>
            <a:off x="4655192" y="3429389"/>
            <a:ext cx="4065473" cy="1288805"/>
          </a:xfrm>
          <a:prstGeom prst="rect">
            <a:avLst/>
          </a:prstGeom>
          <a:noFill/>
          <a:ln>
            <a:noFill/>
          </a:ln>
        </p:spPr>
        <p:txBody>
          <a:bodyPr spcFirstLastPara="1" wrap="square" lIns="0" tIns="0" rIns="0" bIns="0" anchor="ctr" anchorCtr="0">
            <a:normAutofit/>
          </a:bodyPr>
          <a:lstStyle>
            <a:lvl1pPr marL="457200" lvl="0" indent="-342900" algn="l">
              <a:lnSpc>
                <a:spcPct val="100000"/>
              </a:lnSpc>
              <a:spcBef>
                <a:spcPts val="750"/>
              </a:spcBef>
              <a:spcAft>
                <a:spcPts val="0"/>
              </a:spcAft>
              <a:buClr>
                <a:schemeClr val="dk1"/>
              </a:buClr>
              <a:buSzPts val="1800"/>
              <a:buFont typeface="Arial"/>
              <a:buChar char="•"/>
              <a:defRPr sz="1800" b="0" i="0">
                <a:solidFill>
                  <a:schemeClr val="dk1"/>
                </a:solidFill>
                <a:latin typeface="Montserrat Light"/>
                <a:ea typeface="Montserrat Light"/>
                <a:cs typeface="Montserrat Light"/>
                <a:sym typeface="Montserrat Light"/>
              </a:defRPr>
            </a:lvl1pPr>
            <a:lvl2pPr marL="914400" lvl="1" indent="-269240" algn="l">
              <a:lnSpc>
                <a:spcPct val="100000"/>
              </a:lnSpc>
              <a:spcBef>
                <a:spcPts val="375"/>
              </a:spcBef>
              <a:spcAft>
                <a:spcPts val="0"/>
              </a:spcAft>
              <a:buClr>
                <a:schemeClr val="dk1"/>
              </a:buClr>
              <a:buSzPts val="640"/>
              <a:buFont typeface="Courier New"/>
              <a:buChar char="o"/>
              <a:defRPr sz="1600" b="0" i="0">
                <a:solidFill>
                  <a:schemeClr val="dk1"/>
                </a:solidFill>
                <a:latin typeface="Montserrat Light"/>
                <a:ea typeface="Montserrat Light"/>
                <a:cs typeface="Montserrat Light"/>
                <a:sym typeface="Montserrat Light"/>
              </a:defRPr>
            </a:lvl2pPr>
            <a:lvl3pPr marL="1371600" lvl="2" indent="-264160" algn="l">
              <a:lnSpc>
                <a:spcPct val="100000"/>
              </a:lnSpc>
              <a:spcBef>
                <a:spcPts val="375"/>
              </a:spcBef>
              <a:spcAft>
                <a:spcPts val="0"/>
              </a:spcAft>
              <a:buClr>
                <a:schemeClr val="dk1"/>
              </a:buClr>
              <a:buSzPts val="560"/>
              <a:buFont typeface="Courier New"/>
              <a:buChar char="o"/>
              <a:defRPr sz="1400" b="0" i="0">
                <a:solidFill>
                  <a:schemeClr val="dk1"/>
                </a:solidFill>
                <a:latin typeface="Montserrat Light"/>
                <a:ea typeface="Montserrat Light"/>
                <a:cs typeface="Montserrat Light"/>
                <a:sym typeface="Montserrat Light"/>
              </a:defRPr>
            </a:lvl3pPr>
            <a:lvl4pPr marL="1828800" lvl="3" indent="-259080" algn="l">
              <a:lnSpc>
                <a:spcPct val="100000"/>
              </a:lnSpc>
              <a:spcBef>
                <a:spcPts val="375"/>
              </a:spcBef>
              <a:spcAft>
                <a:spcPts val="0"/>
              </a:spcAft>
              <a:buClr>
                <a:schemeClr val="dk1"/>
              </a:buClr>
              <a:buSzPts val="480"/>
              <a:buFont typeface="Courier New"/>
              <a:buChar char="o"/>
              <a:defRPr sz="1200" b="0" i="0">
                <a:solidFill>
                  <a:schemeClr val="dk1"/>
                </a:solidFill>
                <a:latin typeface="Montserrat Light"/>
                <a:ea typeface="Montserrat Light"/>
                <a:cs typeface="Montserrat Light"/>
                <a:sym typeface="Montserrat Light"/>
              </a:defRPr>
            </a:lvl4pPr>
            <a:lvl5pPr marL="2286000" lvl="4" indent="-256539" algn="l">
              <a:lnSpc>
                <a:spcPct val="100000"/>
              </a:lnSpc>
              <a:spcBef>
                <a:spcPts val="375"/>
              </a:spcBef>
              <a:spcAft>
                <a:spcPts val="0"/>
              </a:spcAft>
              <a:buClr>
                <a:schemeClr val="dk1"/>
              </a:buClr>
              <a:buSzPts val="440"/>
              <a:buFont typeface="Courier New"/>
              <a:buChar char="o"/>
              <a:defRPr sz="1100" b="0" i="0">
                <a:solidFill>
                  <a:schemeClr val="dk1"/>
                </a:solidFill>
                <a:latin typeface="Montserrat Light"/>
                <a:ea typeface="Montserrat Light"/>
                <a:cs typeface="Montserrat Light"/>
                <a:sym typeface="Montserrat Light"/>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 name="Google Shape;45;p8"/>
          <p:cNvSpPr>
            <a:spLocks noGrp="1"/>
          </p:cNvSpPr>
          <p:nvPr>
            <p:ph type="pic" idx="2"/>
          </p:nvPr>
        </p:nvSpPr>
        <p:spPr>
          <a:xfrm>
            <a:off x="370945" y="1927373"/>
            <a:ext cx="4065588" cy="1288754"/>
          </a:xfrm>
          <a:prstGeom prst="rect">
            <a:avLst/>
          </a:prstGeom>
          <a:noFill/>
          <a:ln>
            <a:noFill/>
          </a:ln>
        </p:spPr>
      </p:sp>
      <p:sp>
        <p:nvSpPr>
          <p:cNvPr id="46" name="Google Shape;46;p8"/>
          <p:cNvSpPr txBox="1">
            <a:spLocks noGrp="1"/>
          </p:cNvSpPr>
          <p:nvPr>
            <p:ph type="body" idx="3"/>
          </p:nvPr>
        </p:nvSpPr>
        <p:spPr>
          <a:xfrm>
            <a:off x="371060" y="570617"/>
            <a:ext cx="8349605" cy="4308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2800"/>
              <a:buNone/>
              <a:defRPr sz="2800" b="0" i="0">
                <a:solidFill>
                  <a:schemeClr val="dk1"/>
                </a:solidFill>
                <a:latin typeface="Montserrat"/>
                <a:ea typeface="Montserrat"/>
                <a:cs typeface="Montserrat"/>
                <a:sym typeface="Montserrat"/>
              </a:defRPr>
            </a:lvl1pPr>
            <a:lvl2pPr marL="914400" lvl="1" indent="-342900" algn="l">
              <a:lnSpc>
                <a:spcPct val="100000"/>
              </a:lnSpc>
              <a:spcBef>
                <a:spcPts val="375"/>
              </a:spcBef>
              <a:spcAft>
                <a:spcPts val="0"/>
              </a:spcAft>
              <a:buClr>
                <a:schemeClr val="dk1"/>
              </a:buClr>
              <a:buSzPts val="1800"/>
              <a:buChar char="•"/>
              <a:defRPr/>
            </a:lvl2pPr>
            <a:lvl3pPr marL="1371600" lvl="2" indent="-342900" algn="l">
              <a:lnSpc>
                <a:spcPct val="100000"/>
              </a:lnSpc>
              <a:spcBef>
                <a:spcPts val="375"/>
              </a:spcBef>
              <a:spcAft>
                <a:spcPts val="0"/>
              </a:spcAft>
              <a:buClr>
                <a:schemeClr val="dk1"/>
              </a:buClr>
              <a:buSzPts val="1800"/>
              <a:buChar char="•"/>
              <a:defRPr/>
            </a:lvl3pPr>
            <a:lvl4pPr marL="1828800" lvl="3" indent="-342900" algn="l">
              <a:lnSpc>
                <a:spcPct val="100000"/>
              </a:lnSpc>
              <a:spcBef>
                <a:spcPts val="375"/>
              </a:spcBef>
              <a:spcAft>
                <a:spcPts val="0"/>
              </a:spcAft>
              <a:buClr>
                <a:schemeClr val="dk1"/>
              </a:buClr>
              <a:buSzPts val="1800"/>
              <a:buChar char="•"/>
              <a:defRPr/>
            </a:lvl4pPr>
            <a:lvl5pPr marL="2286000" lvl="4" indent="-342900" algn="l">
              <a:lnSpc>
                <a:spcPct val="10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 name="Google Shape;47;p8"/>
          <p:cNvSpPr txBox="1">
            <a:spLocks noGrp="1"/>
          </p:cNvSpPr>
          <p:nvPr>
            <p:ph type="body" idx="4"/>
          </p:nvPr>
        </p:nvSpPr>
        <p:spPr>
          <a:xfrm>
            <a:off x="4655192" y="1927803"/>
            <a:ext cx="4065473" cy="1288805"/>
          </a:xfrm>
          <a:prstGeom prst="rect">
            <a:avLst/>
          </a:prstGeom>
          <a:noFill/>
          <a:ln>
            <a:noFill/>
          </a:ln>
        </p:spPr>
        <p:txBody>
          <a:bodyPr spcFirstLastPara="1" wrap="square" lIns="0" tIns="0" rIns="0" bIns="0" anchor="ctr" anchorCtr="0">
            <a:normAutofit/>
          </a:bodyPr>
          <a:lstStyle>
            <a:lvl1pPr marL="457200" lvl="0" indent="-342900" algn="l">
              <a:lnSpc>
                <a:spcPct val="100000"/>
              </a:lnSpc>
              <a:spcBef>
                <a:spcPts val="750"/>
              </a:spcBef>
              <a:spcAft>
                <a:spcPts val="0"/>
              </a:spcAft>
              <a:buClr>
                <a:schemeClr val="dk1"/>
              </a:buClr>
              <a:buSzPts val="1800"/>
              <a:buFont typeface="Arial"/>
              <a:buChar char="•"/>
              <a:defRPr sz="1800" b="0" i="0">
                <a:solidFill>
                  <a:schemeClr val="dk1"/>
                </a:solidFill>
                <a:latin typeface="Montserrat Light"/>
                <a:ea typeface="Montserrat Light"/>
                <a:cs typeface="Montserrat Light"/>
                <a:sym typeface="Montserrat Light"/>
              </a:defRPr>
            </a:lvl1pPr>
            <a:lvl2pPr marL="914400" lvl="1" indent="-269240" algn="l">
              <a:lnSpc>
                <a:spcPct val="100000"/>
              </a:lnSpc>
              <a:spcBef>
                <a:spcPts val="375"/>
              </a:spcBef>
              <a:spcAft>
                <a:spcPts val="0"/>
              </a:spcAft>
              <a:buClr>
                <a:schemeClr val="dk1"/>
              </a:buClr>
              <a:buSzPts val="640"/>
              <a:buFont typeface="Courier New"/>
              <a:buChar char="o"/>
              <a:defRPr sz="1600" b="0" i="0">
                <a:solidFill>
                  <a:schemeClr val="dk1"/>
                </a:solidFill>
                <a:latin typeface="Montserrat Light"/>
                <a:ea typeface="Montserrat Light"/>
                <a:cs typeface="Montserrat Light"/>
                <a:sym typeface="Montserrat Light"/>
              </a:defRPr>
            </a:lvl2pPr>
            <a:lvl3pPr marL="1371600" lvl="2" indent="-264160" algn="l">
              <a:lnSpc>
                <a:spcPct val="100000"/>
              </a:lnSpc>
              <a:spcBef>
                <a:spcPts val="375"/>
              </a:spcBef>
              <a:spcAft>
                <a:spcPts val="0"/>
              </a:spcAft>
              <a:buClr>
                <a:schemeClr val="dk1"/>
              </a:buClr>
              <a:buSzPts val="560"/>
              <a:buFont typeface="Courier New"/>
              <a:buChar char="o"/>
              <a:defRPr sz="1400" b="0" i="0">
                <a:solidFill>
                  <a:schemeClr val="dk1"/>
                </a:solidFill>
                <a:latin typeface="Montserrat Light"/>
                <a:ea typeface="Montserrat Light"/>
                <a:cs typeface="Montserrat Light"/>
                <a:sym typeface="Montserrat Light"/>
              </a:defRPr>
            </a:lvl3pPr>
            <a:lvl4pPr marL="1828800" lvl="3" indent="-259080" algn="l">
              <a:lnSpc>
                <a:spcPct val="100000"/>
              </a:lnSpc>
              <a:spcBef>
                <a:spcPts val="375"/>
              </a:spcBef>
              <a:spcAft>
                <a:spcPts val="0"/>
              </a:spcAft>
              <a:buClr>
                <a:schemeClr val="dk1"/>
              </a:buClr>
              <a:buSzPts val="480"/>
              <a:buFont typeface="Courier New"/>
              <a:buChar char="o"/>
              <a:defRPr sz="1200" b="0" i="0">
                <a:solidFill>
                  <a:schemeClr val="dk1"/>
                </a:solidFill>
                <a:latin typeface="Montserrat Light"/>
                <a:ea typeface="Montserrat Light"/>
                <a:cs typeface="Montserrat Light"/>
                <a:sym typeface="Montserrat Light"/>
              </a:defRPr>
            </a:lvl4pPr>
            <a:lvl5pPr marL="2286000" lvl="4" indent="-256539" algn="l">
              <a:lnSpc>
                <a:spcPct val="100000"/>
              </a:lnSpc>
              <a:spcBef>
                <a:spcPts val="375"/>
              </a:spcBef>
              <a:spcAft>
                <a:spcPts val="0"/>
              </a:spcAft>
              <a:buClr>
                <a:schemeClr val="dk1"/>
              </a:buClr>
              <a:buSzPts val="440"/>
              <a:buFont typeface="Courier New"/>
              <a:buChar char="o"/>
              <a:defRPr sz="1100" b="0" i="0">
                <a:solidFill>
                  <a:schemeClr val="dk1"/>
                </a:solidFill>
                <a:latin typeface="Montserrat Light"/>
                <a:ea typeface="Montserrat Light"/>
                <a:cs typeface="Montserrat Light"/>
                <a:sym typeface="Montserrat Light"/>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 name="Google Shape;48;p8"/>
          <p:cNvSpPr>
            <a:spLocks noGrp="1"/>
          </p:cNvSpPr>
          <p:nvPr>
            <p:ph type="pic" idx="5"/>
          </p:nvPr>
        </p:nvSpPr>
        <p:spPr>
          <a:xfrm>
            <a:off x="370945" y="3429378"/>
            <a:ext cx="4065588" cy="1288754"/>
          </a:xfrm>
          <a:prstGeom prst="rect">
            <a:avLst/>
          </a:prstGeom>
          <a:noFill/>
          <a:ln>
            <a:noFill/>
          </a:ln>
        </p:spPr>
      </p:sp>
      <p:pic>
        <p:nvPicPr>
          <p:cNvPr id="49" name="Google Shape;49;p8" descr="A picture containing darkness, black, screenshot, space&#10;&#10;Description automatically generated"/>
          <p:cNvPicPr preferRelativeResize="0"/>
          <p:nvPr/>
        </p:nvPicPr>
        <p:blipFill rotWithShape="1">
          <a:blip r:embed="rId2">
            <a:alphaModFix/>
          </a:blip>
          <a:srcRect/>
          <a:stretch/>
        </p:blipFill>
        <p:spPr>
          <a:xfrm>
            <a:off x="422334" y="1126853"/>
            <a:ext cx="1330486" cy="23104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Get in touch!">
  <p:cSld name="Get in touch!">
    <p:bg>
      <p:bgPr>
        <a:solidFill>
          <a:srgbClr val="FFFFFF"/>
        </a:solidFill>
        <a:effectLst/>
      </p:bgPr>
    </p:bg>
    <p:spTree>
      <p:nvGrpSpPr>
        <p:cNvPr id="1" name="Shape 50"/>
        <p:cNvGrpSpPr/>
        <p:nvPr/>
      </p:nvGrpSpPr>
      <p:grpSpPr>
        <a:xfrm>
          <a:off x="0" y="0"/>
          <a:ext cx="0" cy="0"/>
          <a:chOff x="0" y="0"/>
          <a:chExt cx="0" cy="0"/>
        </a:xfrm>
      </p:grpSpPr>
      <p:sp>
        <p:nvSpPr>
          <p:cNvPr id="51" name="Google Shape;51;p9"/>
          <p:cNvSpPr txBox="1"/>
          <p:nvPr/>
        </p:nvSpPr>
        <p:spPr>
          <a:xfrm>
            <a:off x="8790828" y="114451"/>
            <a:ext cx="480544" cy="273844"/>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fld id="{00000000-1234-1234-1234-123412341234}" type="slidenum">
              <a:rPr lang="en-US" sz="1000" b="0" i="0" u="none" strike="noStrike" cap="none">
                <a:solidFill>
                  <a:schemeClr val="dk2"/>
                </a:solidFill>
                <a:latin typeface="Montserrat"/>
                <a:ea typeface="Montserrat"/>
                <a:cs typeface="Montserrat"/>
                <a:sym typeface="Montserrat"/>
              </a:rPr>
              <a:t>‹#›</a:t>
            </a:fld>
            <a:endParaRPr sz="1000" b="0" i="0" u="none" strike="noStrike" cap="none">
              <a:solidFill>
                <a:schemeClr val="dk2"/>
              </a:solidFill>
              <a:latin typeface="Montserrat"/>
              <a:ea typeface="Montserrat"/>
              <a:cs typeface="Montserrat"/>
              <a:sym typeface="Montserrat"/>
            </a:endParaRPr>
          </a:p>
        </p:txBody>
      </p:sp>
      <p:pic>
        <p:nvPicPr>
          <p:cNvPr id="52" name="Google Shape;52;p9" descr="preencoded.png"/>
          <p:cNvPicPr preferRelativeResize="0"/>
          <p:nvPr/>
        </p:nvPicPr>
        <p:blipFill rotWithShape="1">
          <a:blip r:embed="rId2">
            <a:alphaModFix/>
          </a:blip>
          <a:srcRect/>
          <a:stretch/>
        </p:blipFill>
        <p:spPr>
          <a:xfrm>
            <a:off x="3560351" y="1308120"/>
            <a:ext cx="2024733" cy="574433"/>
          </a:xfrm>
          <a:prstGeom prst="rect">
            <a:avLst/>
          </a:prstGeom>
          <a:noFill/>
          <a:ln>
            <a:noFill/>
          </a:ln>
        </p:spPr>
      </p:pic>
      <p:pic>
        <p:nvPicPr>
          <p:cNvPr id="53" name="Google Shape;53;p9" descr="preencoded.png"/>
          <p:cNvPicPr preferRelativeResize="0"/>
          <p:nvPr/>
        </p:nvPicPr>
        <p:blipFill rotWithShape="1">
          <a:blip r:embed="rId3">
            <a:alphaModFix/>
          </a:blip>
          <a:srcRect/>
          <a:stretch/>
        </p:blipFill>
        <p:spPr>
          <a:xfrm flipH="1">
            <a:off x="2876203" y="4405406"/>
            <a:ext cx="45719" cy="470904"/>
          </a:xfrm>
          <a:prstGeom prst="rect">
            <a:avLst/>
          </a:prstGeom>
          <a:noFill/>
          <a:ln>
            <a:noFill/>
          </a:ln>
        </p:spPr>
      </p:pic>
      <p:pic>
        <p:nvPicPr>
          <p:cNvPr id="54" name="Google Shape;54;p9" descr="preencoded.png"/>
          <p:cNvPicPr preferRelativeResize="0"/>
          <p:nvPr/>
        </p:nvPicPr>
        <p:blipFill rotWithShape="1">
          <a:blip r:embed="rId4">
            <a:alphaModFix/>
          </a:blip>
          <a:srcRect/>
          <a:stretch/>
        </p:blipFill>
        <p:spPr>
          <a:xfrm flipH="1">
            <a:off x="1694179" y="4405406"/>
            <a:ext cx="45719" cy="470904"/>
          </a:xfrm>
          <a:prstGeom prst="rect">
            <a:avLst/>
          </a:prstGeom>
          <a:noFill/>
          <a:ln>
            <a:noFill/>
          </a:ln>
        </p:spPr>
      </p:pic>
      <p:pic>
        <p:nvPicPr>
          <p:cNvPr id="55" name="Google Shape;55;p9" descr="preencoded.png"/>
          <p:cNvPicPr preferRelativeResize="0"/>
          <p:nvPr/>
        </p:nvPicPr>
        <p:blipFill rotWithShape="1">
          <a:blip r:embed="rId5">
            <a:alphaModFix/>
          </a:blip>
          <a:srcRect/>
          <a:stretch/>
        </p:blipFill>
        <p:spPr>
          <a:xfrm flipH="1">
            <a:off x="305212" y="4405406"/>
            <a:ext cx="45719" cy="470904"/>
          </a:xfrm>
          <a:prstGeom prst="rect">
            <a:avLst/>
          </a:prstGeom>
          <a:noFill/>
          <a:ln>
            <a:noFill/>
          </a:ln>
        </p:spPr>
      </p:pic>
      <p:pic>
        <p:nvPicPr>
          <p:cNvPr id="56" name="Google Shape;56;p9" descr="preencoded.png"/>
          <p:cNvPicPr preferRelativeResize="0"/>
          <p:nvPr/>
        </p:nvPicPr>
        <p:blipFill rotWithShape="1">
          <a:blip r:embed="rId6">
            <a:alphaModFix/>
          </a:blip>
          <a:srcRect/>
          <a:stretch/>
        </p:blipFill>
        <p:spPr>
          <a:xfrm flipH="1">
            <a:off x="4012596" y="4405406"/>
            <a:ext cx="45719" cy="470904"/>
          </a:xfrm>
          <a:prstGeom prst="rect">
            <a:avLst/>
          </a:prstGeom>
          <a:noFill/>
          <a:ln>
            <a:noFill/>
          </a:ln>
        </p:spPr>
      </p:pic>
      <p:pic>
        <p:nvPicPr>
          <p:cNvPr id="57" name="Google Shape;57;p9" descr="preencoded.png"/>
          <p:cNvPicPr preferRelativeResize="0"/>
          <p:nvPr/>
        </p:nvPicPr>
        <p:blipFill rotWithShape="1">
          <a:blip r:embed="rId7">
            <a:alphaModFix/>
          </a:blip>
          <a:srcRect/>
          <a:stretch/>
        </p:blipFill>
        <p:spPr>
          <a:xfrm flipH="1">
            <a:off x="6057465" y="4405406"/>
            <a:ext cx="45719" cy="470904"/>
          </a:xfrm>
          <a:prstGeom prst="rect">
            <a:avLst/>
          </a:prstGeom>
          <a:noFill/>
          <a:ln>
            <a:noFill/>
          </a:ln>
        </p:spPr>
      </p:pic>
      <p:pic>
        <p:nvPicPr>
          <p:cNvPr id="58" name="Google Shape;58;p9" descr="preencoded.png"/>
          <p:cNvPicPr preferRelativeResize="0"/>
          <p:nvPr/>
        </p:nvPicPr>
        <p:blipFill rotWithShape="1">
          <a:blip r:embed="rId8">
            <a:alphaModFix/>
          </a:blip>
          <a:srcRect/>
          <a:stretch/>
        </p:blipFill>
        <p:spPr>
          <a:xfrm flipH="1">
            <a:off x="7558668" y="4405406"/>
            <a:ext cx="45719" cy="470904"/>
          </a:xfrm>
          <a:prstGeom prst="rect">
            <a:avLst/>
          </a:prstGeom>
          <a:noFill/>
          <a:ln>
            <a:noFill/>
          </a:ln>
        </p:spPr>
      </p:pic>
      <p:sp>
        <p:nvSpPr>
          <p:cNvPr id="59" name="Google Shape;59;p9"/>
          <p:cNvSpPr/>
          <p:nvPr/>
        </p:nvSpPr>
        <p:spPr>
          <a:xfrm>
            <a:off x="2999761" y="4373831"/>
            <a:ext cx="890588" cy="433388"/>
          </a:xfrm>
          <a:prstGeom prst="rect">
            <a:avLst/>
          </a:prstGeom>
          <a:noFill/>
          <a:ln>
            <a:noFill/>
          </a:ln>
        </p:spPr>
        <p:txBody>
          <a:bodyPr spcFirstLastPara="1" wrap="square" lIns="0" tIns="0" rIns="0" bIns="0" anchor="t" anchorCtr="0">
            <a:noAutofit/>
          </a:bodyPr>
          <a:lstStyle/>
          <a:p>
            <a:pPr marL="0" marR="0" lvl="0" indent="0" algn="l" rtl="0">
              <a:lnSpc>
                <a:spcPct val="122171"/>
              </a:lnSpc>
              <a:spcBef>
                <a:spcPts val="0"/>
              </a:spcBef>
              <a:spcAft>
                <a:spcPts val="0"/>
              </a:spcAft>
              <a:buClr>
                <a:schemeClr val="dk1"/>
              </a:buClr>
              <a:buSzPts val="1105"/>
              <a:buFont typeface="Montserrat"/>
              <a:buNone/>
            </a:pPr>
            <a:r>
              <a:rPr lang="en-US" sz="1105" b="1" i="0" u="none" strike="noStrike" cap="none">
                <a:solidFill>
                  <a:schemeClr val="dk1"/>
                </a:solidFill>
                <a:latin typeface="Montserrat"/>
                <a:ea typeface="Montserrat"/>
                <a:cs typeface="Montserrat"/>
                <a:sym typeface="Montserrat"/>
              </a:rPr>
              <a:t>Paris</a:t>
            </a:r>
            <a:br>
              <a:rPr lang="en-US" sz="1105" b="1" i="0" u="none" strike="noStrike" cap="none">
                <a:solidFill>
                  <a:schemeClr val="dk1"/>
                </a:solidFill>
                <a:latin typeface="Montserrat"/>
                <a:ea typeface="Montserrat"/>
                <a:cs typeface="Montserrat"/>
                <a:sym typeface="Montserrat"/>
              </a:rPr>
            </a:br>
            <a:r>
              <a:rPr lang="en-US" sz="800" b="0" i="0" u="none" strike="noStrike" cap="none">
                <a:solidFill>
                  <a:schemeClr val="dk1"/>
                </a:solidFill>
                <a:latin typeface="Montserrat"/>
                <a:ea typeface="Montserrat"/>
                <a:cs typeface="Montserrat"/>
                <a:sym typeface="Montserrat"/>
              </a:rPr>
              <a:t>33 rue La Fayette</a:t>
            </a:r>
            <a:br>
              <a:rPr lang="en-US" sz="800" b="0" i="0" u="none" strike="noStrike" cap="none">
                <a:solidFill>
                  <a:schemeClr val="dk1"/>
                </a:solidFill>
                <a:latin typeface="Montserrat"/>
                <a:ea typeface="Montserrat"/>
                <a:cs typeface="Montserrat"/>
                <a:sym typeface="Montserrat"/>
              </a:rPr>
            </a:br>
            <a:r>
              <a:rPr lang="en-US" sz="800" b="0" i="0" u="none" strike="noStrike" cap="none">
                <a:solidFill>
                  <a:schemeClr val="dk1"/>
                </a:solidFill>
                <a:latin typeface="Montserrat"/>
                <a:ea typeface="Montserrat"/>
                <a:cs typeface="Montserrat"/>
                <a:sym typeface="Montserrat"/>
              </a:rPr>
              <a:t>FR 75009</a:t>
            </a:r>
            <a:endParaRPr sz="800" b="0" i="0" u="none" strike="noStrike" cap="none">
              <a:solidFill>
                <a:schemeClr val="dk1"/>
              </a:solidFill>
              <a:latin typeface="Montserrat"/>
              <a:ea typeface="Montserrat"/>
              <a:cs typeface="Montserrat"/>
              <a:sym typeface="Montserrat"/>
            </a:endParaRPr>
          </a:p>
        </p:txBody>
      </p:sp>
      <p:sp>
        <p:nvSpPr>
          <p:cNvPr id="60" name="Google Shape;60;p9"/>
          <p:cNvSpPr/>
          <p:nvPr/>
        </p:nvSpPr>
        <p:spPr>
          <a:xfrm>
            <a:off x="1818661" y="4373831"/>
            <a:ext cx="1047002" cy="433388"/>
          </a:xfrm>
          <a:prstGeom prst="rect">
            <a:avLst/>
          </a:prstGeom>
          <a:noFill/>
          <a:ln>
            <a:noFill/>
          </a:ln>
        </p:spPr>
        <p:txBody>
          <a:bodyPr spcFirstLastPara="1" wrap="square" lIns="0" tIns="0" rIns="0" bIns="0" anchor="t" anchorCtr="0">
            <a:noAutofit/>
          </a:bodyPr>
          <a:lstStyle/>
          <a:p>
            <a:pPr marL="0" marR="0" lvl="0" indent="0" algn="l" rtl="0">
              <a:lnSpc>
                <a:spcPct val="122171"/>
              </a:lnSpc>
              <a:spcBef>
                <a:spcPts val="0"/>
              </a:spcBef>
              <a:spcAft>
                <a:spcPts val="0"/>
              </a:spcAft>
              <a:buClr>
                <a:schemeClr val="dk1"/>
              </a:buClr>
              <a:buSzPts val="1105"/>
              <a:buFont typeface="Montserrat"/>
              <a:buNone/>
            </a:pPr>
            <a:r>
              <a:rPr lang="en-US" sz="1105" b="1" i="0" u="none" strike="noStrike" cap="none">
                <a:solidFill>
                  <a:schemeClr val="dk1"/>
                </a:solidFill>
                <a:latin typeface="Montserrat"/>
                <a:ea typeface="Montserrat"/>
                <a:cs typeface="Montserrat"/>
                <a:sym typeface="Montserrat"/>
              </a:rPr>
              <a:t>New York</a:t>
            </a:r>
            <a:br>
              <a:rPr lang="en-US" sz="1105" b="1" i="0" u="none" strike="noStrike" cap="none">
                <a:solidFill>
                  <a:schemeClr val="dk1"/>
                </a:solidFill>
                <a:latin typeface="Montserrat"/>
                <a:ea typeface="Montserrat"/>
                <a:cs typeface="Montserrat"/>
                <a:sym typeface="Montserrat"/>
              </a:rPr>
            </a:br>
            <a:r>
              <a:rPr lang="en-US" sz="800" b="0" i="0" u="none" strike="noStrike" cap="none">
                <a:solidFill>
                  <a:schemeClr val="dk1"/>
                </a:solidFill>
                <a:latin typeface="Montserrat"/>
                <a:ea typeface="Montserrat"/>
                <a:cs typeface="Montserrat"/>
                <a:sym typeface="Montserrat"/>
              </a:rPr>
              <a:t>12 East 49th Street</a:t>
            </a:r>
            <a:br>
              <a:rPr lang="en-US" sz="800" b="0" i="0" u="none" strike="noStrike" cap="none">
                <a:solidFill>
                  <a:schemeClr val="dk1"/>
                </a:solidFill>
                <a:latin typeface="Montserrat"/>
                <a:ea typeface="Montserrat"/>
                <a:cs typeface="Montserrat"/>
                <a:sym typeface="Montserrat"/>
              </a:rPr>
            </a:br>
            <a:r>
              <a:rPr lang="en-US" sz="800" b="0" i="0" u="none" strike="noStrike" cap="none">
                <a:solidFill>
                  <a:schemeClr val="dk1"/>
                </a:solidFill>
                <a:latin typeface="Montserrat"/>
                <a:ea typeface="Montserrat"/>
                <a:cs typeface="Montserrat"/>
                <a:sym typeface="Montserrat"/>
              </a:rPr>
              <a:t>NY 10017</a:t>
            </a:r>
            <a:endParaRPr sz="800" b="0" i="0" u="none" strike="noStrike" cap="none">
              <a:solidFill>
                <a:schemeClr val="dk1"/>
              </a:solidFill>
              <a:latin typeface="Montserrat"/>
              <a:ea typeface="Montserrat"/>
              <a:cs typeface="Montserrat"/>
              <a:sym typeface="Montserrat"/>
            </a:endParaRPr>
          </a:p>
        </p:txBody>
      </p:sp>
      <p:sp>
        <p:nvSpPr>
          <p:cNvPr id="61" name="Google Shape;61;p9"/>
          <p:cNvSpPr/>
          <p:nvPr/>
        </p:nvSpPr>
        <p:spPr>
          <a:xfrm>
            <a:off x="428011" y="4373831"/>
            <a:ext cx="1166813" cy="433388"/>
          </a:xfrm>
          <a:prstGeom prst="rect">
            <a:avLst/>
          </a:prstGeom>
          <a:noFill/>
          <a:ln>
            <a:noFill/>
          </a:ln>
        </p:spPr>
        <p:txBody>
          <a:bodyPr spcFirstLastPara="1" wrap="square" lIns="0" tIns="0" rIns="0" bIns="0" anchor="t" anchorCtr="0">
            <a:noAutofit/>
          </a:bodyPr>
          <a:lstStyle/>
          <a:p>
            <a:pPr marL="0" marR="0" lvl="0" indent="0" algn="l" rtl="0">
              <a:lnSpc>
                <a:spcPct val="122171"/>
              </a:lnSpc>
              <a:spcBef>
                <a:spcPts val="0"/>
              </a:spcBef>
              <a:spcAft>
                <a:spcPts val="0"/>
              </a:spcAft>
              <a:buClr>
                <a:schemeClr val="dk1"/>
              </a:buClr>
              <a:buSzPts val="1105"/>
              <a:buFont typeface="Montserrat"/>
              <a:buNone/>
            </a:pPr>
            <a:r>
              <a:rPr lang="en-US" sz="1105" b="1" i="0" u="none" strike="noStrike" cap="none">
                <a:solidFill>
                  <a:schemeClr val="dk1"/>
                </a:solidFill>
                <a:latin typeface="Montserrat"/>
                <a:ea typeface="Montserrat"/>
                <a:cs typeface="Montserrat"/>
                <a:sym typeface="Montserrat"/>
              </a:rPr>
              <a:t>Singapore</a:t>
            </a:r>
            <a:br>
              <a:rPr lang="en-US" sz="1105" b="1" i="0" u="none" strike="noStrike" cap="none">
                <a:solidFill>
                  <a:schemeClr val="dk1"/>
                </a:solidFill>
                <a:latin typeface="Montserrat"/>
                <a:ea typeface="Montserrat"/>
                <a:cs typeface="Montserrat"/>
                <a:sym typeface="Montserrat"/>
              </a:rPr>
            </a:br>
            <a:r>
              <a:rPr lang="en-US" sz="800" b="0" i="0" u="none" strike="noStrike" cap="none">
                <a:solidFill>
                  <a:schemeClr val="dk1"/>
                </a:solidFill>
                <a:latin typeface="Montserrat"/>
                <a:ea typeface="Montserrat"/>
                <a:cs typeface="Montserrat"/>
                <a:sym typeface="Montserrat"/>
              </a:rPr>
              <a:t>Level 2, 15 Beach Road</a:t>
            </a:r>
            <a:br>
              <a:rPr lang="en-US" sz="800" b="0" i="0" u="none" strike="noStrike" cap="none">
                <a:solidFill>
                  <a:schemeClr val="dk1"/>
                </a:solidFill>
                <a:latin typeface="Montserrat"/>
                <a:ea typeface="Montserrat"/>
                <a:cs typeface="Montserrat"/>
                <a:sym typeface="Montserrat"/>
              </a:rPr>
            </a:br>
            <a:r>
              <a:rPr lang="en-US" sz="800" b="0" i="0" u="none" strike="noStrike" cap="none">
                <a:solidFill>
                  <a:schemeClr val="dk1"/>
                </a:solidFill>
                <a:latin typeface="Montserrat"/>
                <a:ea typeface="Montserrat"/>
                <a:cs typeface="Montserrat"/>
                <a:sym typeface="Montserrat"/>
              </a:rPr>
              <a:t>Singapore 189677</a:t>
            </a:r>
            <a:endParaRPr sz="800" b="0" i="0" u="none" strike="noStrike" cap="none">
              <a:solidFill>
                <a:schemeClr val="dk1"/>
              </a:solidFill>
              <a:latin typeface="Montserrat"/>
              <a:ea typeface="Montserrat"/>
              <a:cs typeface="Montserrat"/>
              <a:sym typeface="Montserrat"/>
            </a:endParaRPr>
          </a:p>
        </p:txBody>
      </p:sp>
      <p:sp>
        <p:nvSpPr>
          <p:cNvPr id="62" name="Google Shape;62;p9"/>
          <p:cNvSpPr/>
          <p:nvPr/>
        </p:nvSpPr>
        <p:spPr>
          <a:xfrm>
            <a:off x="4137999" y="4373831"/>
            <a:ext cx="1900238" cy="433388"/>
          </a:xfrm>
          <a:prstGeom prst="rect">
            <a:avLst/>
          </a:prstGeom>
          <a:noFill/>
          <a:ln>
            <a:noFill/>
          </a:ln>
        </p:spPr>
        <p:txBody>
          <a:bodyPr spcFirstLastPara="1" wrap="square" lIns="0" tIns="0" rIns="0" bIns="0" anchor="t" anchorCtr="0">
            <a:noAutofit/>
          </a:bodyPr>
          <a:lstStyle/>
          <a:p>
            <a:pPr marL="0" marR="0" lvl="0" indent="0" algn="l" rtl="0">
              <a:lnSpc>
                <a:spcPct val="122171"/>
              </a:lnSpc>
              <a:spcBef>
                <a:spcPts val="0"/>
              </a:spcBef>
              <a:spcAft>
                <a:spcPts val="0"/>
              </a:spcAft>
              <a:buClr>
                <a:schemeClr val="dk1"/>
              </a:buClr>
              <a:buSzPts val="1105"/>
              <a:buFont typeface="Montserrat"/>
              <a:buNone/>
            </a:pPr>
            <a:r>
              <a:rPr lang="en-US" sz="1105" b="1" i="0" u="none" strike="noStrike" cap="none">
                <a:solidFill>
                  <a:schemeClr val="dk1"/>
                </a:solidFill>
                <a:latin typeface="Montserrat"/>
                <a:ea typeface="Montserrat"/>
                <a:cs typeface="Montserrat"/>
                <a:sym typeface="Montserrat"/>
              </a:rPr>
              <a:t>London</a:t>
            </a:r>
            <a:br>
              <a:rPr lang="en-US" sz="1105" b="1" i="0" u="none" strike="noStrike" cap="none">
                <a:solidFill>
                  <a:schemeClr val="dk1"/>
                </a:solidFill>
                <a:latin typeface="Montserrat"/>
                <a:ea typeface="Montserrat"/>
                <a:cs typeface="Montserrat"/>
                <a:sym typeface="Montserrat"/>
              </a:rPr>
            </a:br>
            <a:r>
              <a:rPr lang="en-US" sz="800" b="0" i="0" u="none" strike="noStrike" cap="none">
                <a:solidFill>
                  <a:schemeClr val="dk1"/>
                </a:solidFill>
                <a:latin typeface="Montserrat"/>
                <a:ea typeface="Montserrat"/>
                <a:cs typeface="Montserrat"/>
                <a:sym typeface="Montserrat"/>
              </a:rPr>
              <a:t>3 Waterhouse Square,</a:t>
            </a:r>
            <a:br>
              <a:rPr lang="en-US" sz="800" b="0" i="0" u="none" strike="noStrike" cap="none">
                <a:solidFill>
                  <a:schemeClr val="dk1"/>
                </a:solidFill>
                <a:latin typeface="Montserrat"/>
                <a:ea typeface="Montserrat"/>
                <a:cs typeface="Montserrat"/>
                <a:sym typeface="Montserrat"/>
              </a:rPr>
            </a:br>
            <a:r>
              <a:rPr lang="en-US" sz="800" b="0" i="0" u="none" strike="noStrike" cap="none">
                <a:solidFill>
                  <a:schemeClr val="dk1"/>
                </a:solidFill>
                <a:latin typeface="Montserrat"/>
                <a:ea typeface="Montserrat"/>
                <a:cs typeface="Montserrat"/>
                <a:sym typeface="Montserrat"/>
              </a:rPr>
              <a:t>138 - 142 Holborn, London EC1N 2SW</a:t>
            </a:r>
            <a:endParaRPr sz="800" b="0" i="0" u="none" strike="noStrike" cap="none">
              <a:solidFill>
                <a:schemeClr val="dk1"/>
              </a:solidFill>
              <a:latin typeface="Montserrat"/>
              <a:ea typeface="Montserrat"/>
              <a:cs typeface="Montserrat"/>
              <a:sym typeface="Montserrat"/>
            </a:endParaRPr>
          </a:p>
        </p:txBody>
      </p:sp>
      <p:sp>
        <p:nvSpPr>
          <p:cNvPr id="63" name="Google Shape;63;p9"/>
          <p:cNvSpPr/>
          <p:nvPr/>
        </p:nvSpPr>
        <p:spPr>
          <a:xfrm>
            <a:off x="6181111" y="4373831"/>
            <a:ext cx="1309688" cy="433388"/>
          </a:xfrm>
          <a:prstGeom prst="rect">
            <a:avLst/>
          </a:prstGeom>
          <a:noFill/>
          <a:ln>
            <a:noFill/>
          </a:ln>
        </p:spPr>
        <p:txBody>
          <a:bodyPr spcFirstLastPara="1" wrap="square" lIns="0" tIns="0" rIns="0" bIns="0" anchor="t" anchorCtr="0">
            <a:noAutofit/>
          </a:bodyPr>
          <a:lstStyle/>
          <a:p>
            <a:pPr marL="0" marR="0" lvl="0" indent="0" algn="l" rtl="0">
              <a:lnSpc>
                <a:spcPct val="122171"/>
              </a:lnSpc>
              <a:spcBef>
                <a:spcPts val="0"/>
              </a:spcBef>
              <a:spcAft>
                <a:spcPts val="0"/>
              </a:spcAft>
              <a:buClr>
                <a:schemeClr val="dk1"/>
              </a:buClr>
              <a:buSzPts val="1105"/>
              <a:buFont typeface="Montserrat"/>
              <a:buNone/>
            </a:pPr>
            <a:r>
              <a:rPr lang="en-US" sz="1105" b="1" i="0" u="none" strike="noStrike" cap="none">
                <a:solidFill>
                  <a:schemeClr val="dk1"/>
                </a:solidFill>
                <a:latin typeface="Montserrat"/>
                <a:ea typeface="Montserrat"/>
                <a:cs typeface="Montserrat"/>
                <a:sym typeface="Montserrat"/>
              </a:rPr>
              <a:t>Houston</a:t>
            </a:r>
            <a:br>
              <a:rPr lang="en-US" sz="1105" b="1" i="0" u="none" strike="noStrike" cap="none">
                <a:solidFill>
                  <a:schemeClr val="dk1"/>
                </a:solidFill>
                <a:latin typeface="Montserrat"/>
                <a:ea typeface="Montserrat"/>
                <a:cs typeface="Montserrat"/>
                <a:sym typeface="Montserrat"/>
              </a:rPr>
            </a:br>
            <a:r>
              <a:rPr lang="en-US" sz="800" b="0" i="0" u="none" strike="noStrike" cap="none">
                <a:solidFill>
                  <a:schemeClr val="dk1"/>
                </a:solidFill>
                <a:latin typeface="Montserrat"/>
                <a:ea typeface="Montserrat"/>
                <a:cs typeface="Montserrat"/>
                <a:sym typeface="Montserrat"/>
              </a:rPr>
              <a:t>708 Main Street Houston</a:t>
            </a:r>
            <a:br>
              <a:rPr lang="en-US" sz="800" b="0" i="0" u="none" strike="noStrike" cap="none">
                <a:solidFill>
                  <a:schemeClr val="dk1"/>
                </a:solidFill>
                <a:latin typeface="Montserrat"/>
                <a:ea typeface="Montserrat"/>
                <a:cs typeface="Montserrat"/>
                <a:sym typeface="Montserrat"/>
              </a:rPr>
            </a:br>
            <a:r>
              <a:rPr lang="en-US" sz="800" b="0" i="0" u="none" strike="noStrike" cap="none">
                <a:solidFill>
                  <a:schemeClr val="dk1"/>
                </a:solidFill>
                <a:latin typeface="Montserrat"/>
                <a:ea typeface="Montserrat"/>
                <a:cs typeface="Montserrat"/>
                <a:sym typeface="Montserrat"/>
              </a:rPr>
              <a:t>TX 77002</a:t>
            </a:r>
            <a:endParaRPr sz="800" b="0" i="0" u="none" strike="noStrike" cap="none">
              <a:solidFill>
                <a:schemeClr val="dk1"/>
              </a:solidFill>
              <a:latin typeface="Montserrat"/>
              <a:ea typeface="Montserrat"/>
              <a:cs typeface="Montserrat"/>
              <a:sym typeface="Montserrat"/>
            </a:endParaRPr>
          </a:p>
        </p:txBody>
      </p:sp>
      <p:sp>
        <p:nvSpPr>
          <p:cNvPr id="64" name="Google Shape;64;p9"/>
          <p:cNvSpPr/>
          <p:nvPr/>
        </p:nvSpPr>
        <p:spPr>
          <a:xfrm>
            <a:off x="7686061" y="4373831"/>
            <a:ext cx="1166813" cy="433388"/>
          </a:xfrm>
          <a:prstGeom prst="rect">
            <a:avLst/>
          </a:prstGeom>
          <a:noFill/>
          <a:ln>
            <a:noFill/>
          </a:ln>
        </p:spPr>
        <p:txBody>
          <a:bodyPr spcFirstLastPara="1" wrap="square" lIns="0" tIns="0" rIns="0" bIns="0" anchor="t" anchorCtr="0">
            <a:noAutofit/>
          </a:bodyPr>
          <a:lstStyle/>
          <a:p>
            <a:pPr marL="0" marR="0" lvl="0" indent="0" algn="l" rtl="0">
              <a:lnSpc>
                <a:spcPct val="122171"/>
              </a:lnSpc>
              <a:spcBef>
                <a:spcPts val="0"/>
              </a:spcBef>
              <a:spcAft>
                <a:spcPts val="0"/>
              </a:spcAft>
              <a:buClr>
                <a:schemeClr val="dk1"/>
              </a:buClr>
              <a:buSzPts val="1105"/>
              <a:buFont typeface="Montserrat"/>
              <a:buNone/>
            </a:pPr>
            <a:r>
              <a:rPr lang="en-US" sz="1105" b="1" i="0" u="none" strike="noStrike" cap="none">
                <a:solidFill>
                  <a:schemeClr val="dk1"/>
                </a:solidFill>
                <a:latin typeface="Montserrat"/>
                <a:ea typeface="Montserrat"/>
                <a:cs typeface="Montserrat"/>
                <a:sym typeface="Montserrat"/>
              </a:rPr>
              <a:t>Bangalore</a:t>
            </a:r>
            <a:br>
              <a:rPr lang="en-US" sz="1105" b="1" i="0" u="none" strike="noStrike" cap="none">
                <a:solidFill>
                  <a:schemeClr val="dk1"/>
                </a:solidFill>
                <a:latin typeface="Montserrat"/>
                <a:ea typeface="Montserrat"/>
                <a:cs typeface="Montserrat"/>
                <a:sym typeface="Montserrat"/>
              </a:rPr>
            </a:br>
            <a:r>
              <a:rPr lang="en-US" sz="800" b="0" i="0" u="none" strike="noStrike" cap="none">
                <a:solidFill>
                  <a:schemeClr val="dk1"/>
                </a:solidFill>
                <a:latin typeface="Montserrat"/>
                <a:ea typeface="Montserrat"/>
                <a:cs typeface="Montserrat"/>
                <a:sym typeface="Montserrat"/>
              </a:rPr>
              <a:t>100 Feet Road Second</a:t>
            </a:r>
            <a:br>
              <a:rPr lang="en-US" sz="800" b="0" i="0" u="none" strike="noStrike" cap="none">
                <a:solidFill>
                  <a:schemeClr val="dk1"/>
                </a:solidFill>
                <a:latin typeface="Montserrat"/>
                <a:ea typeface="Montserrat"/>
                <a:cs typeface="Montserrat"/>
                <a:sym typeface="Montserrat"/>
              </a:rPr>
            </a:br>
            <a:r>
              <a:rPr lang="en-US" sz="800" b="0" i="0" u="none" strike="noStrike" cap="none">
                <a:solidFill>
                  <a:schemeClr val="dk1"/>
                </a:solidFill>
                <a:latin typeface="Montserrat"/>
                <a:ea typeface="Montserrat"/>
                <a:cs typeface="Montserrat"/>
                <a:sym typeface="Montserrat"/>
              </a:rPr>
              <a:t>Block, KA 560034</a:t>
            </a:r>
            <a:endParaRPr sz="800" b="0" i="0" u="none" strike="noStrike" cap="none">
              <a:solidFill>
                <a:schemeClr val="dk1"/>
              </a:solidFill>
              <a:latin typeface="Montserrat"/>
              <a:ea typeface="Montserrat"/>
              <a:cs typeface="Montserrat"/>
              <a:sym typeface="Montserrat"/>
            </a:endParaRPr>
          </a:p>
        </p:txBody>
      </p:sp>
      <p:sp>
        <p:nvSpPr>
          <p:cNvPr id="65" name="Google Shape;65;p9"/>
          <p:cNvSpPr/>
          <p:nvPr/>
        </p:nvSpPr>
        <p:spPr>
          <a:xfrm>
            <a:off x="2819400" y="2249396"/>
            <a:ext cx="3505200" cy="600075"/>
          </a:xfrm>
          <a:prstGeom prst="rect">
            <a:avLst/>
          </a:prstGeom>
          <a:noFill/>
          <a:ln>
            <a:noFill/>
          </a:ln>
        </p:spPr>
        <p:txBody>
          <a:bodyPr spcFirstLastPara="1" wrap="square" lIns="0" tIns="0" rIns="0" bIns="0" anchor="t" anchorCtr="0">
            <a:noAutofit/>
          </a:bodyPr>
          <a:lstStyle/>
          <a:p>
            <a:pPr marL="0" marR="0" lvl="0" indent="0" algn="ctr" rtl="0">
              <a:lnSpc>
                <a:spcPct val="140023"/>
              </a:lnSpc>
              <a:spcBef>
                <a:spcPts val="0"/>
              </a:spcBef>
              <a:spcAft>
                <a:spcPts val="0"/>
              </a:spcAft>
              <a:buClr>
                <a:schemeClr val="dk1"/>
              </a:buClr>
              <a:buSzPts val="1679"/>
              <a:buFont typeface="Montserrat"/>
              <a:buNone/>
            </a:pPr>
            <a:r>
              <a:rPr lang="en-US" sz="1679" b="0" i="0" u="none" strike="noStrike" cap="none">
                <a:solidFill>
                  <a:schemeClr val="dk1"/>
                </a:solidFill>
                <a:latin typeface="Montserrat"/>
                <a:ea typeface="Montserrat"/>
                <a:cs typeface="Montserrat"/>
                <a:sym typeface="Montserrat"/>
              </a:rPr>
              <a:t>THE LEADING </a:t>
            </a:r>
            <a:r>
              <a:rPr lang="en-US" sz="1679" b="0" i="0" u="none" strike="noStrike" cap="none">
                <a:solidFill>
                  <a:srgbClr val="2195D2"/>
                </a:solidFill>
                <a:latin typeface="Montserrat"/>
                <a:ea typeface="Montserrat"/>
                <a:cs typeface="Montserrat"/>
                <a:sym typeface="Montserrat"/>
              </a:rPr>
              <a:t>ENVIRONMENTAL</a:t>
            </a:r>
            <a:br>
              <a:rPr lang="en-US" sz="1679" b="0" i="0" u="none" strike="noStrike" cap="none">
                <a:solidFill>
                  <a:srgbClr val="2195D2"/>
                </a:solidFill>
                <a:latin typeface="Montserrat"/>
                <a:ea typeface="Montserrat"/>
                <a:cs typeface="Montserrat"/>
                <a:sym typeface="Montserrat"/>
              </a:rPr>
            </a:br>
            <a:r>
              <a:rPr lang="en-US" sz="1679" b="0" i="0" u="none" strike="noStrike" cap="none">
                <a:solidFill>
                  <a:srgbClr val="2195D2"/>
                </a:solidFill>
                <a:latin typeface="Montserrat"/>
                <a:ea typeface="Montserrat"/>
                <a:cs typeface="Montserrat"/>
                <a:sym typeface="Montserrat"/>
              </a:rPr>
              <a:t>INTELLIGENCE COMPANY</a:t>
            </a:r>
            <a:endParaRPr sz="1679"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sclaimer">
  <p:cSld name="Disclaimer">
    <p:bg>
      <p:bgPr>
        <a:solidFill>
          <a:srgbClr val="FFFFFF"/>
        </a:solidFill>
        <a:effectLst/>
      </p:bgPr>
    </p:bg>
    <p:spTree>
      <p:nvGrpSpPr>
        <p:cNvPr id="1" name="Shape 66"/>
        <p:cNvGrpSpPr/>
        <p:nvPr/>
      </p:nvGrpSpPr>
      <p:grpSpPr>
        <a:xfrm>
          <a:off x="0" y="0"/>
          <a:ext cx="0" cy="0"/>
          <a:chOff x="0" y="0"/>
          <a:chExt cx="0" cy="0"/>
        </a:xfrm>
      </p:grpSpPr>
      <p:pic>
        <p:nvPicPr>
          <p:cNvPr id="67" name="Google Shape;67;p10" descr="A picture containing darkness, black, screenshot, space&#10;&#10;Description automatically generated"/>
          <p:cNvPicPr preferRelativeResize="0"/>
          <p:nvPr/>
        </p:nvPicPr>
        <p:blipFill rotWithShape="1">
          <a:blip r:embed="rId2">
            <a:alphaModFix/>
          </a:blip>
          <a:srcRect/>
          <a:stretch/>
        </p:blipFill>
        <p:spPr>
          <a:xfrm>
            <a:off x="422334" y="1126853"/>
            <a:ext cx="1330486" cy="231042"/>
          </a:xfrm>
          <a:prstGeom prst="rect">
            <a:avLst/>
          </a:prstGeom>
          <a:noFill/>
          <a:ln>
            <a:noFill/>
          </a:ln>
        </p:spPr>
      </p:pic>
      <p:pic>
        <p:nvPicPr>
          <p:cNvPr id="68" name="Google Shape;68;p10" descr="A screenshot of a computer&#10;&#10;Description automatically generated with low confidence"/>
          <p:cNvPicPr preferRelativeResize="0"/>
          <p:nvPr/>
        </p:nvPicPr>
        <p:blipFill rotWithShape="1">
          <a:blip r:embed="rId3">
            <a:alphaModFix/>
          </a:blip>
          <a:srcRect t="17267"/>
          <a:stretch/>
        </p:blipFill>
        <p:spPr>
          <a:xfrm>
            <a:off x="-555172" y="1390913"/>
            <a:ext cx="9829799" cy="3617418"/>
          </a:xfrm>
          <a:prstGeom prst="rect">
            <a:avLst/>
          </a:prstGeom>
          <a:noFill/>
          <a:ln>
            <a:noFill/>
          </a:ln>
        </p:spPr>
      </p:pic>
      <p:sp>
        <p:nvSpPr>
          <p:cNvPr id="69" name="Google Shape;69;p10"/>
          <p:cNvSpPr txBox="1"/>
          <p:nvPr/>
        </p:nvSpPr>
        <p:spPr>
          <a:xfrm>
            <a:off x="371060" y="570617"/>
            <a:ext cx="8349600" cy="4617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rgbClr val="000000"/>
              </a:buClr>
              <a:buNone/>
            </a:pPr>
            <a:r>
              <a:rPr lang="en-US" sz="2400">
                <a:solidFill>
                  <a:schemeClr val="dk1"/>
                </a:solidFill>
                <a:latin typeface="Montserrat"/>
                <a:ea typeface="Montserrat"/>
                <a:cs typeface="Montserrat"/>
                <a:sym typeface="Montserrat"/>
              </a:rPr>
              <a:t>Disclaimer</a:t>
            </a:r>
            <a:endParaRPr sz="2400">
              <a:solidFill>
                <a:schemeClr val="dk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pic>
        <p:nvPicPr>
          <p:cNvPr id="10" name="Google Shape;10;p1" descr="A picture containing text&#10;&#10;Description automatically generated"/>
          <p:cNvPicPr preferRelativeResize="0"/>
          <p:nvPr/>
        </p:nvPicPr>
        <p:blipFill rotWithShape="1">
          <a:blip r:embed="rId21">
            <a:alphaModFix/>
          </a:blip>
          <a:srcRect/>
          <a:stretch/>
        </p:blipFill>
        <p:spPr>
          <a:xfrm>
            <a:off x="154112" y="145206"/>
            <a:ext cx="865567" cy="246628"/>
          </a:xfrm>
          <a:prstGeom prst="rect">
            <a:avLst/>
          </a:prstGeom>
          <a:noFill/>
          <a:ln>
            <a:noFill/>
          </a:ln>
        </p:spPr>
      </p:pic>
      <p:sp>
        <p:nvSpPr>
          <p:cNvPr id="11" name="Google Shape;11;p1"/>
          <p:cNvSpPr txBox="1">
            <a:spLocks noGrp="1"/>
          </p:cNvSpPr>
          <p:nvPr>
            <p:ph type="title"/>
          </p:nvPr>
        </p:nvSpPr>
        <p:spPr>
          <a:xfrm>
            <a:off x="733425" y="1018230"/>
            <a:ext cx="7677150" cy="942815"/>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500"/>
              <a:buFont typeface="Montserrat Medium"/>
              <a:buNone/>
              <a:defRPr sz="2500" b="0" i="0" u="none" strike="noStrike" cap="none">
                <a:solidFill>
                  <a:schemeClr val="dk1"/>
                </a:solidFill>
                <a:latin typeface="Montserrat Medium"/>
                <a:ea typeface="Montserrat Medium"/>
                <a:cs typeface="Montserrat Medium"/>
                <a:sym typeface="Montserrat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733425" y="2261948"/>
            <a:ext cx="7677150" cy="2428335"/>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750"/>
              </a:spcBef>
              <a:spcAft>
                <a:spcPts val="0"/>
              </a:spcAft>
              <a:buClr>
                <a:schemeClr val="dk1"/>
              </a:buClr>
              <a:buSzPts val="1800"/>
              <a:buFont typeface="Arial"/>
              <a:buChar char="•"/>
              <a:defRPr sz="1800" b="0" i="0" u="none" strike="noStrike" cap="none">
                <a:solidFill>
                  <a:schemeClr val="dk1"/>
                </a:solidFill>
                <a:latin typeface="Montserrat Medium"/>
                <a:ea typeface="Montserrat Medium"/>
                <a:cs typeface="Montserrat Medium"/>
                <a:sym typeface="Montserrat Medium"/>
              </a:defRPr>
            </a:lvl1pPr>
            <a:lvl2pPr marL="914400" marR="0" lvl="1" indent="-330200" algn="l" rtl="0">
              <a:lnSpc>
                <a:spcPct val="100000"/>
              </a:lnSpc>
              <a:spcBef>
                <a:spcPts val="375"/>
              </a:spcBef>
              <a:spcAft>
                <a:spcPts val="0"/>
              </a:spcAft>
              <a:buClr>
                <a:schemeClr val="dk1"/>
              </a:buClr>
              <a:buSzPts val="1600"/>
              <a:buFont typeface="Arial"/>
              <a:buChar char="•"/>
              <a:defRPr sz="1600" b="0" i="0" u="none" strike="noStrike" cap="none">
                <a:solidFill>
                  <a:schemeClr val="dk1"/>
                </a:solidFill>
                <a:latin typeface="Montserrat Medium"/>
                <a:ea typeface="Montserrat Medium"/>
                <a:cs typeface="Montserrat Medium"/>
                <a:sym typeface="Montserrat Medium"/>
              </a:defRPr>
            </a:lvl2pPr>
            <a:lvl3pPr marL="1371600" marR="0" lvl="2" indent="-317500" algn="l" rtl="0">
              <a:lnSpc>
                <a:spcPct val="100000"/>
              </a:lnSpc>
              <a:spcBef>
                <a:spcPts val="375"/>
              </a:spcBef>
              <a:spcAft>
                <a:spcPts val="0"/>
              </a:spcAft>
              <a:buClr>
                <a:schemeClr val="dk1"/>
              </a:buClr>
              <a:buSzPts val="1400"/>
              <a:buFont typeface="Arial"/>
              <a:buChar char="•"/>
              <a:defRPr sz="1400" b="0" i="0" u="none" strike="noStrike" cap="none">
                <a:solidFill>
                  <a:schemeClr val="dk1"/>
                </a:solidFill>
                <a:latin typeface="Montserrat Medium"/>
                <a:ea typeface="Montserrat Medium"/>
                <a:cs typeface="Montserrat Medium"/>
                <a:sym typeface="Montserrat Medium"/>
              </a:defRPr>
            </a:lvl3pPr>
            <a:lvl4pPr marL="1828800" marR="0" lvl="3" indent="-304800" algn="l" rtl="0">
              <a:lnSpc>
                <a:spcPct val="100000"/>
              </a:lnSpc>
              <a:spcBef>
                <a:spcPts val="375"/>
              </a:spcBef>
              <a:spcAft>
                <a:spcPts val="0"/>
              </a:spcAft>
              <a:buClr>
                <a:schemeClr val="dk1"/>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4pPr>
            <a:lvl5pPr marL="2286000" marR="0" lvl="4" indent="-298450" algn="l" rtl="0">
              <a:lnSpc>
                <a:spcPct val="100000"/>
              </a:lnSpc>
              <a:spcBef>
                <a:spcPts val="375"/>
              </a:spcBef>
              <a:spcAft>
                <a:spcPts val="0"/>
              </a:spcAft>
              <a:buClr>
                <a:schemeClr val="dk1"/>
              </a:buClr>
              <a:buSzPts val="1100"/>
              <a:buFont typeface="Arial"/>
              <a:buChar char="•"/>
              <a:defRPr sz="1100" b="0" i="0" u="none" strike="noStrike" cap="none">
                <a:solidFill>
                  <a:schemeClr val="dk1"/>
                </a:solidFill>
                <a:latin typeface="Montserrat Medium"/>
                <a:ea typeface="Montserrat Medium"/>
                <a:cs typeface="Montserrat Medium"/>
                <a:sym typeface="Montserrat Medium"/>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p:nvPr/>
        </p:nvSpPr>
        <p:spPr>
          <a:xfrm>
            <a:off x="8790828" y="114451"/>
            <a:ext cx="480544" cy="273844"/>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fld id="{00000000-1234-1234-1234-123412341234}" type="slidenum">
              <a:rPr lang="en-US" sz="1000" b="0" i="0" u="none" strike="noStrike" cap="none">
                <a:solidFill>
                  <a:srgbClr val="2195D2"/>
                </a:solidFill>
                <a:latin typeface="Montserrat"/>
                <a:ea typeface="Montserrat"/>
                <a:cs typeface="Montserrat"/>
                <a:sym typeface="Montserrat"/>
              </a:rPr>
              <a:t>‹#›</a:t>
            </a:fld>
            <a:endParaRPr sz="1000" b="0" i="0" u="none" strike="noStrike" cap="none">
              <a:solidFill>
                <a:srgbClr val="2195D2"/>
              </a:solidFill>
              <a:latin typeface="Montserrat"/>
              <a:ea typeface="Montserrat"/>
              <a:cs typeface="Montserrat"/>
              <a:sym typeface="Montserrat"/>
            </a:endParaRPr>
          </a:p>
        </p:txBody>
      </p:sp>
      <p:cxnSp>
        <p:nvCxnSpPr>
          <p:cNvPr id="14" name="Google Shape;14;p1"/>
          <p:cNvCxnSpPr/>
          <p:nvPr/>
        </p:nvCxnSpPr>
        <p:spPr>
          <a:xfrm>
            <a:off x="645318" y="4986338"/>
            <a:ext cx="7853363" cy="11956"/>
          </a:xfrm>
          <a:prstGeom prst="straightConnector1">
            <a:avLst/>
          </a:prstGeom>
          <a:noFill/>
          <a:ln w="12700" cap="flat" cmpd="sng">
            <a:solidFill>
              <a:srgbClr val="2195D2"/>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gif"/></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gif"/></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1" descr="preencoded.png"/>
          <p:cNvPicPr preferRelativeResize="0"/>
          <p:nvPr/>
        </p:nvPicPr>
        <p:blipFill rotWithShape="1">
          <a:blip r:embed="rId3">
            <a:alphaModFix/>
          </a:blip>
          <a:srcRect t="-644" r="11071"/>
          <a:stretch/>
        </p:blipFill>
        <p:spPr>
          <a:xfrm>
            <a:off x="5349900" y="475113"/>
            <a:ext cx="3794100" cy="4193274"/>
          </a:xfrm>
          <a:prstGeom prst="rect">
            <a:avLst/>
          </a:prstGeom>
          <a:noFill/>
          <a:ln>
            <a:noFill/>
          </a:ln>
        </p:spPr>
      </p:pic>
      <p:pic>
        <p:nvPicPr>
          <p:cNvPr id="126" name="Google Shape;126;p21"/>
          <p:cNvPicPr preferRelativeResize="0"/>
          <p:nvPr/>
        </p:nvPicPr>
        <p:blipFill rotWithShape="1">
          <a:blip r:embed="rId4">
            <a:alphaModFix/>
          </a:blip>
          <a:srcRect l="109" r="109"/>
          <a:stretch/>
        </p:blipFill>
        <p:spPr>
          <a:xfrm>
            <a:off x="5458150" y="238526"/>
            <a:ext cx="3577600" cy="4666425"/>
          </a:xfrm>
          <a:prstGeom prst="rect">
            <a:avLst/>
          </a:prstGeom>
          <a:noFill/>
          <a:ln>
            <a:noFill/>
          </a:ln>
        </p:spPr>
      </p:pic>
      <p:sp>
        <p:nvSpPr>
          <p:cNvPr id="127" name="Google Shape;127;p21"/>
          <p:cNvSpPr txBox="1">
            <a:spLocks noGrp="1"/>
          </p:cNvSpPr>
          <p:nvPr>
            <p:ph type="ctrTitle"/>
          </p:nvPr>
        </p:nvSpPr>
        <p:spPr>
          <a:xfrm>
            <a:off x="437825" y="1649983"/>
            <a:ext cx="5105100" cy="9309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3200"/>
              <a:buFont typeface="Arial"/>
              <a:buNone/>
            </a:pPr>
            <a:r>
              <a:rPr lang="en-US" sz="3300" dirty="0">
                <a:latin typeface="Montserrat Medium" pitchFamily="2" charset="77"/>
              </a:rPr>
              <a:t>EO data for a</a:t>
            </a:r>
            <a:endParaRPr sz="3300" dirty="0">
              <a:latin typeface="Montserrat Medium" pitchFamily="2" charset="77"/>
            </a:endParaRPr>
          </a:p>
          <a:p>
            <a:pPr marL="0" marR="0" lvl="0" indent="0" algn="l" rtl="0">
              <a:lnSpc>
                <a:spcPct val="90000"/>
              </a:lnSpc>
              <a:spcBef>
                <a:spcPts val="0"/>
              </a:spcBef>
              <a:spcAft>
                <a:spcPts val="0"/>
              </a:spcAft>
              <a:buClr>
                <a:schemeClr val="dk1"/>
              </a:buClr>
              <a:buSzPts val="3200"/>
              <a:buFont typeface="Arial"/>
              <a:buNone/>
            </a:pPr>
            <a:r>
              <a:rPr lang="en-US" sz="3300" dirty="0">
                <a:latin typeface="Montserrat Medium" pitchFamily="2" charset="77"/>
              </a:rPr>
              <a:t>sustainable world</a:t>
            </a:r>
            <a:endParaRPr sz="3700" dirty="0">
              <a:latin typeface="Montserrat Medium" pitchFamily="2" charset="77"/>
            </a:endParaRPr>
          </a:p>
        </p:txBody>
      </p:sp>
      <p:sp>
        <p:nvSpPr>
          <p:cNvPr id="128" name="Google Shape;128;p21"/>
          <p:cNvSpPr txBox="1">
            <a:spLocks noGrp="1"/>
          </p:cNvSpPr>
          <p:nvPr>
            <p:ph type="body" idx="1"/>
          </p:nvPr>
        </p:nvSpPr>
        <p:spPr>
          <a:xfrm>
            <a:off x="437825" y="2706051"/>
            <a:ext cx="3285300" cy="52322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600"/>
              <a:buNone/>
            </a:pPr>
            <a:r>
              <a:rPr lang="en-US" sz="1700" dirty="0"/>
              <a:t>1</a:t>
            </a:r>
            <a:r>
              <a:rPr lang="en-US" sz="1700" baseline="30000" dirty="0"/>
              <a:t>st</a:t>
            </a:r>
            <a:r>
              <a:rPr lang="en-US" sz="1700" dirty="0"/>
              <a:t> ESA Earth Observation </a:t>
            </a:r>
            <a:r>
              <a:rPr lang="en-US" sz="1700" dirty="0" err="1"/>
              <a:t>Commercialisation</a:t>
            </a:r>
            <a:r>
              <a:rPr lang="en-US" sz="1700" dirty="0"/>
              <a:t> Forum</a:t>
            </a:r>
            <a:endParaRPr sz="1700" dirty="0"/>
          </a:p>
        </p:txBody>
      </p:sp>
      <p:sp>
        <p:nvSpPr>
          <p:cNvPr id="129" name="Google Shape;129;p21"/>
          <p:cNvSpPr txBox="1">
            <a:spLocks noGrp="1"/>
          </p:cNvSpPr>
          <p:nvPr>
            <p:ph type="body" idx="3"/>
          </p:nvPr>
        </p:nvSpPr>
        <p:spPr>
          <a:xfrm>
            <a:off x="437832" y="3819407"/>
            <a:ext cx="3489000" cy="207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dk1"/>
              </a:buClr>
              <a:buSzPts val="1300"/>
              <a:buNone/>
            </a:pPr>
            <a:r>
              <a:rPr lang="en-US"/>
              <a:t>October 30, </a:t>
            </a:r>
            <a:r>
              <a:rPr lang="en-US">
                <a:solidFill>
                  <a:schemeClr val="dk1"/>
                </a:solidFill>
              </a:rPr>
              <a:t>2023</a:t>
            </a:r>
            <a:endParaRPr/>
          </a:p>
        </p:txBody>
      </p:sp>
      <p:sp>
        <p:nvSpPr>
          <p:cNvPr id="130" name="Google Shape;130;p21"/>
          <p:cNvSpPr/>
          <p:nvPr/>
        </p:nvSpPr>
        <p:spPr>
          <a:xfrm>
            <a:off x="422325" y="4658950"/>
            <a:ext cx="4822200" cy="35580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000000"/>
              </a:buClr>
              <a:buSzPts val="800"/>
              <a:buFont typeface="Arial"/>
              <a:buNone/>
            </a:pPr>
            <a:r>
              <a:rPr lang="en-US" sz="600" b="0" i="0" u="none" strike="noStrike" cap="none">
                <a:solidFill>
                  <a:schemeClr val="dk1"/>
                </a:solidFill>
                <a:latin typeface="Montserrat"/>
                <a:ea typeface="Montserrat"/>
                <a:cs typeface="Montserrat"/>
                <a:sym typeface="Montserrat"/>
              </a:rPr>
              <a:t>The information contained in this document is confidential, privileged and only for the use of the intended recipient and may not be used, published or redistributed without the prior written consent of Kayrros SAS.</a:t>
            </a:r>
            <a:endParaRPr sz="600" b="0" i="0" u="none" strike="noStrike" cap="none">
              <a:solidFill>
                <a:schemeClr val="dk1"/>
              </a:solidFill>
              <a:latin typeface="Montserrat"/>
              <a:ea typeface="Montserrat"/>
              <a:cs typeface="Montserrat"/>
              <a:sym typeface="Montserrat"/>
            </a:endParaRPr>
          </a:p>
        </p:txBody>
      </p:sp>
      <p:pic>
        <p:nvPicPr>
          <p:cNvPr id="131" name="Google Shape;131;p21" descr="A picture containing darkness, black, screenshot, space&#10;&#10;Description automatically generated"/>
          <p:cNvPicPr preferRelativeResize="0"/>
          <p:nvPr/>
        </p:nvPicPr>
        <p:blipFill rotWithShape="1">
          <a:blip r:embed="rId5">
            <a:alphaModFix/>
          </a:blip>
          <a:srcRect/>
          <a:stretch/>
        </p:blipFill>
        <p:spPr>
          <a:xfrm>
            <a:off x="422334" y="3385414"/>
            <a:ext cx="1330486" cy="2310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1"/>
          <p:cNvPicPr preferRelativeResize="0"/>
          <p:nvPr/>
        </p:nvPicPr>
        <p:blipFill rotWithShape="1">
          <a:blip r:embed="rId3">
            <a:alphaModFix/>
          </a:blip>
          <a:srcRect t="1839" b="1830"/>
          <a:stretch/>
        </p:blipFill>
        <p:spPr>
          <a:xfrm>
            <a:off x="4695526" y="1377667"/>
            <a:ext cx="3856200" cy="3714565"/>
          </a:xfrm>
          <a:prstGeom prst="rect">
            <a:avLst/>
          </a:prstGeom>
          <a:noFill/>
          <a:ln>
            <a:noFill/>
          </a:ln>
        </p:spPr>
      </p:pic>
      <p:sp>
        <p:nvSpPr>
          <p:cNvPr id="243" name="Google Shape;243;p31"/>
          <p:cNvSpPr txBox="1">
            <a:spLocks noGrp="1"/>
          </p:cNvSpPr>
          <p:nvPr>
            <p:ph type="body" idx="4294967295"/>
          </p:nvPr>
        </p:nvSpPr>
        <p:spPr>
          <a:xfrm>
            <a:off x="7863350" y="4079150"/>
            <a:ext cx="1232100" cy="329400"/>
          </a:xfrm>
          <a:prstGeom prst="rect">
            <a:avLst/>
          </a:prstGeom>
        </p:spPr>
        <p:txBody>
          <a:bodyPr spcFirstLastPara="1" wrap="square" lIns="91425" tIns="45700" rIns="91425" bIns="45700" anchor="t" anchorCtr="0">
            <a:noAutofit/>
          </a:bodyPr>
          <a:lstStyle/>
          <a:p>
            <a:pPr marL="0" marR="381000" lvl="0" indent="0" algn="l" rtl="0">
              <a:lnSpc>
                <a:spcPct val="115000"/>
              </a:lnSpc>
              <a:spcBef>
                <a:spcPts val="1000"/>
              </a:spcBef>
              <a:spcAft>
                <a:spcPts val="0"/>
              </a:spcAft>
              <a:buSzPts val="1018"/>
              <a:buNone/>
            </a:pPr>
            <a:r>
              <a:rPr lang="en-US" sz="832" b="1">
                <a:latin typeface="Montserrat"/>
                <a:ea typeface="Montserrat"/>
                <a:cs typeface="Montserrat"/>
                <a:sym typeface="Montserrat"/>
              </a:rPr>
              <a:t>100%</a:t>
            </a:r>
            <a:r>
              <a:rPr lang="en-US" sz="832">
                <a:latin typeface="Montserrat"/>
                <a:ea typeface="Montserrat"/>
                <a:cs typeface="Montserrat"/>
                <a:sym typeface="Montserrat"/>
              </a:rPr>
              <a:t> of global CO</a:t>
            </a:r>
            <a:r>
              <a:rPr lang="en-US" sz="832" baseline="-25000">
                <a:latin typeface="Montserrat"/>
                <a:ea typeface="Montserrat"/>
                <a:cs typeface="Montserrat"/>
                <a:sym typeface="Montserrat"/>
              </a:rPr>
              <a:t>2</a:t>
            </a:r>
            <a:endParaRPr sz="832" baseline="-25000">
              <a:latin typeface="Montserrat"/>
              <a:ea typeface="Montserrat"/>
              <a:cs typeface="Montserrat"/>
              <a:sym typeface="Montserrat"/>
            </a:endParaRPr>
          </a:p>
        </p:txBody>
      </p:sp>
      <p:sp>
        <p:nvSpPr>
          <p:cNvPr id="244" name="Google Shape;244;p31"/>
          <p:cNvSpPr txBox="1">
            <a:spLocks noGrp="1"/>
          </p:cNvSpPr>
          <p:nvPr>
            <p:ph type="body" idx="4294967295"/>
          </p:nvPr>
        </p:nvSpPr>
        <p:spPr>
          <a:xfrm>
            <a:off x="4324625" y="3488825"/>
            <a:ext cx="1401300" cy="329400"/>
          </a:xfrm>
          <a:prstGeom prst="rect">
            <a:avLst/>
          </a:prstGeom>
        </p:spPr>
        <p:txBody>
          <a:bodyPr spcFirstLastPara="1" wrap="square" lIns="91425" tIns="45700" rIns="91425" bIns="45700" anchor="t" anchorCtr="0">
            <a:noAutofit/>
          </a:bodyPr>
          <a:lstStyle/>
          <a:p>
            <a:pPr marL="0" marR="381000" lvl="0" indent="0" algn="l" rtl="0">
              <a:lnSpc>
                <a:spcPct val="115000"/>
              </a:lnSpc>
              <a:spcBef>
                <a:spcPts val="1000"/>
              </a:spcBef>
              <a:spcAft>
                <a:spcPts val="0"/>
              </a:spcAft>
              <a:buSzPts val="1018"/>
              <a:buNone/>
            </a:pPr>
            <a:r>
              <a:rPr lang="en-US" sz="832" b="1">
                <a:latin typeface="Montserrat"/>
                <a:ea typeface="Montserrat"/>
                <a:cs typeface="Montserrat"/>
                <a:sym typeface="Montserrat"/>
              </a:rPr>
              <a:t>20%</a:t>
            </a:r>
            <a:r>
              <a:rPr lang="en-US" sz="832">
                <a:latin typeface="Montserrat"/>
                <a:ea typeface="Montserrat"/>
                <a:cs typeface="Montserrat"/>
                <a:sym typeface="Montserrat"/>
              </a:rPr>
              <a:t> of CO</a:t>
            </a:r>
            <a:r>
              <a:rPr lang="en-US" sz="832" baseline="-25000">
                <a:latin typeface="Montserrat"/>
                <a:ea typeface="Montserrat"/>
                <a:cs typeface="Montserrat"/>
                <a:sym typeface="Montserrat"/>
              </a:rPr>
              <a:t>2</a:t>
            </a:r>
            <a:r>
              <a:rPr lang="en-US" sz="832">
                <a:latin typeface="Montserrat"/>
                <a:ea typeface="Montserrat"/>
                <a:cs typeface="Montserrat"/>
                <a:sym typeface="Montserrat"/>
              </a:rPr>
              <a:t> from Biomass</a:t>
            </a:r>
            <a:endParaRPr sz="832">
              <a:latin typeface="Montserrat"/>
              <a:ea typeface="Montserrat"/>
              <a:cs typeface="Montserrat"/>
              <a:sym typeface="Montserrat"/>
            </a:endParaRPr>
          </a:p>
        </p:txBody>
      </p:sp>
      <p:sp>
        <p:nvSpPr>
          <p:cNvPr id="245" name="Google Shape;245;p31"/>
          <p:cNvSpPr txBox="1">
            <a:spLocks noGrp="1"/>
          </p:cNvSpPr>
          <p:nvPr>
            <p:ph type="body" idx="4294967295"/>
          </p:nvPr>
        </p:nvSpPr>
        <p:spPr>
          <a:xfrm>
            <a:off x="4536125" y="2602200"/>
            <a:ext cx="1189800" cy="329400"/>
          </a:xfrm>
          <a:prstGeom prst="rect">
            <a:avLst/>
          </a:prstGeom>
        </p:spPr>
        <p:txBody>
          <a:bodyPr spcFirstLastPara="1" wrap="square" lIns="91425" tIns="45700" rIns="91425" bIns="45700" anchor="t" anchorCtr="0">
            <a:noAutofit/>
          </a:bodyPr>
          <a:lstStyle/>
          <a:p>
            <a:pPr marL="0" marR="381000" lvl="0" indent="0" algn="l" rtl="0">
              <a:lnSpc>
                <a:spcPct val="115000"/>
              </a:lnSpc>
              <a:spcBef>
                <a:spcPts val="1000"/>
              </a:spcBef>
              <a:spcAft>
                <a:spcPts val="0"/>
              </a:spcAft>
              <a:buSzPts val="1018"/>
              <a:buNone/>
            </a:pPr>
            <a:r>
              <a:rPr lang="en-US" sz="832" b="1">
                <a:latin typeface="Montserrat"/>
                <a:ea typeface="Montserrat"/>
                <a:cs typeface="Montserrat"/>
                <a:sym typeface="Montserrat"/>
              </a:rPr>
              <a:t>90%</a:t>
            </a:r>
            <a:r>
              <a:rPr lang="en-US" sz="832">
                <a:latin typeface="Montserrat"/>
                <a:ea typeface="Montserrat"/>
                <a:cs typeface="Montserrat"/>
                <a:sym typeface="Montserrat"/>
              </a:rPr>
              <a:t> of global CH</a:t>
            </a:r>
            <a:r>
              <a:rPr lang="en-US" sz="832" baseline="-25000">
                <a:latin typeface="Montserrat"/>
                <a:ea typeface="Montserrat"/>
                <a:cs typeface="Montserrat"/>
                <a:sym typeface="Montserrat"/>
              </a:rPr>
              <a:t>4</a:t>
            </a:r>
            <a:endParaRPr sz="832" baseline="-25000">
              <a:latin typeface="Montserrat"/>
              <a:ea typeface="Montserrat"/>
              <a:cs typeface="Montserrat"/>
              <a:sym typeface="Montserrat"/>
            </a:endParaRPr>
          </a:p>
        </p:txBody>
      </p:sp>
      <p:sp>
        <p:nvSpPr>
          <p:cNvPr id="246" name="Google Shape;246;p31"/>
          <p:cNvSpPr txBox="1">
            <a:spLocks noGrp="1"/>
          </p:cNvSpPr>
          <p:nvPr>
            <p:ph type="body" idx="4294967295"/>
          </p:nvPr>
        </p:nvSpPr>
        <p:spPr>
          <a:xfrm>
            <a:off x="5012300" y="1993975"/>
            <a:ext cx="1189800" cy="329400"/>
          </a:xfrm>
          <a:prstGeom prst="rect">
            <a:avLst/>
          </a:prstGeom>
        </p:spPr>
        <p:txBody>
          <a:bodyPr spcFirstLastPara="1" wrap="square" lIns="91425" tIns="45700" rIns="91425" bIns="45700" anchor="t" anchorCtr="0">
            <a:noAutofit/>
          </a:bodyPr>
          <a:lstStyle/>
          <a:p>
            <a:pPr marL="0" marR="381000" lvl="0" indent="0" algn="l" rtl="0">
              <a:lnSpc>
                <a:spcPct val="115000"/>
              </a:lnSpc>
              <a:spcBef>
                <a:spcPts val="1000"/>
              </a:spcBef>
              <a:spcAft>
                <a:spcPts val="0"/>
              </a:spcAft>
              <a:buSzPts val="1018"/>
              <a:buNone/>
            </a:pPr>
            <a:r>
              <a:rPr lang="en-US" sz="832" b="1">
                <a:latin typeface="Montserrat"/>
                <a:ea typeface="Montserrat"/>
                <a:cs typeface="Montserrat"/>
                <a:sym typeface="Montserrat"/>
              </a:rPr>
              <a:t>60%</a:t>
            </a:r>
            <a:r>
              <a:rPr lang="en-US" sz="832">
                <a:latin typeface="Montserrat"/>
                <a:ea typeface="Montserrat"/>
                <a:cs typeface="Montserrat"/>
                <a:sym typeface="Montserrat"/>
              </a:rPr>
              <a:t> of global N</a:t>
            </a:r>
            <a:r>
              <a:rPr lang="en-US" sz="832" baseline="-25000">
                <a:latin typeface="Montserrat"/>
                <a:ea typeface="Montserrat"/>
                <a:cs typeface="Montserrat"/>
                <a:sym typeface="Montserrat"/>
              </a:rPr>
              <a:t>2</a:t>
            </a:r>
            <a:r>
              <a:rPr lang="en-US" sz="832">
                <a:latin typeface="Montserrat"/>
                <a:ea typeface="Montserrat"/>
                <a:cs typeface="Montserrat"/>
                <a:sym typeface="Montserrat"/>
              </a:rPr>
              <a:t>O</a:t>
            </a:r>
            <a:endParaRPr sz="832">
              <a:latin typeface="Montserrat"/>
              <a:ea typeface="Montserrat"/>
              <a:cs typeface="Montserrat"/>
              <a:sym typeface="Montserrat"/>
            </a:endParaRPr>
          </a:p>
        </p:txBody>
      </p:sp>
      <p:sp>
        <p:nvSpPr>
          <p:cNvPr id="247" name="Google Shape;247;p31"/>
          <p:cNvSpPr/>
          <p:nvPr/>
        </p:nvSpPr>
        <p:spPr>
          <a:xfrm>
            <a:off x="5233650" y="2011675"/>
            <a:ext cx="2779800" cy="2779800"/>
          </a:xfrm>
          <a:prstGeom prst="ellipse">
            <a:avLst/>
          </a:prstGeom>
          <a:noFill/>
          <a:ln w="9525" cap="flat" cmpd="sng">
            <a:solidFill>
              <a:srgbClr val="2195D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Medium"/>
              <a:ea typeface="Montserrat Medium"/>
              <a:cs typeface="Montserrat Medium"/>
              <a:sym typeface="Montserrat Medium"/>
            </a:endParaRPr>
          </a:p>
        </p:txBody>
      </p:sp>
      <p:sp>
        <p:nvSpPr>
          <p:cNvPr id="248" name="Google Shape;248;p31"/>
          <p:cNvSpPr txBox="1"/>
          <p:nvPr/>
        </p:nvSpPr>
        <p:spPr>
          <a:xfrm>
            <a:off x="5644875" y="1453875"/>
            <a:ext cx="1957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a:solidFill>
                  <a:schemeClr val="dk1"/>
                </a:solidFill>
                <a:latin typeface="Montserrat SemiBold"/>
                <a:ea typeface="Montserrat SemiBold"/>
                <a:cs typeface="Montserrat SemiBold"/>
                <a:sym typeface="Montserrat SemiBold"/>
              </a:rPr>
              <a:t>Projected Kayrros tracking per gas in %</a:t>
            </a:r>
            <a:endParaRPr sz="900">
              <a:solidFill>
                <a:srgbClr val="666666"/>
              </a:solidFill>
              <a:latin typeface="Montserrat SemiBold"/>
              <a:ea typeface="Montserrat SemiBold"/>
              <a:cs typeface="Montserrat SemiBold"/>
              <a:sym typeface="Montserrat SemiBold"/>
            </a:endParaRPr>
          </a:p>
        </p:txBody>
      </p:sp>
      <p:sp>
        <p:nvSpPr>
          <p:cNvPr id="249" name="Google Shape;249;p31"/>
          <p:cNvSpPr txBox="1"/>
          <p:nvPr/>
        </p:nvSpPr>
        <p:spPr>
          <a:xfrm>
            <a:off x="371050" y="2250225"/>
            <a:ext cx="3448800" cy="577200"/>
          </a:xfrm>
          <a:prstGeom prst="rect">
            <a:avLst/>
          </a:prstGeom>
          <a:noFill/>
          <a:ln>
            <a:noFill/>
          </a:ln>
        </p:spPr>
        <p:txBody>
          <a:bodyPr spcFirstLastPara="1" wrap="square" lIns="0" tIns="121900" rIns="121900" bIns="121900" anchor="t" anchorCtr="0">
            <a:spAutoFit/>
          </a:bodyPr>
          <a:lstStyle/>
          <a:p>
            <a:pPr marL="0" marR="0" lvl="0" indent="0" algn="l" rtl="0">
              <a:lnSpc>
                <a:spcPct val="115000"/>
              </a:lnSpc>
              <a:spcBef>
                <a:spcPts val="0"/>
              </a:spcBef>
              <a:spcAft>
                <a:spcPts val="0"/>
              </a:spcAft>
              <a:buClr>
                <a:srgbClr val="000000"/>
              </a:buClr>
              <a:buSzPts val="2700"/>
              <a:buFont typeface="Arial"/>
              <a:buNone/>
            </a:pPr>
            <a:r>
              <a:rPr lang="en-US" sz="1000">
                <a:solidFill>
                  <a:srgbClr val="1A1A1A"/>
                </a:solidFill>
                <a:latin typeface="Montserrat"/>
                <a:ea typeface="Montserrat"/>
                <a:cs typeface="Montserrat"/>
                <a:sym typeface="Montserrat"/>
              </a:rPr>
              <a:t>85% of the 50 billion metric tons CO</a:t>
            </a:r>
            <a:r>
              <a:rPr lang="en-US" sz="1000" baseline="-25000">
                <a:solidFill>
                  <a:srgbClr val="1A1A1A"/>
                </a:solidFill>
                <a:latin typeface="Montserrat"/>
                <a:ea typeface="Montserrat"/>
                <a:cs typeface="Montserrat"/>
                <a:sym typeface="Montserrat"/>
              </a:rPr>
              <a:t>2</a:t>
            </a:r>
            <a:r>
              <a:rPr lang="en-US" sz="1000">
                <a:solidFill>
                  <a:srgbClr val="1A1A1A"/>
                </a:solidFill>
                <a:latin typeface="Montserrat"/>
                <a:ea typeface="Montserrat"/>
                <a:cs typeface="Montserrat"/>
                <a:sym typeface="Montserrat"/>
              </a:rPr>
              <a:t>e emitted globally per year (Oxford, 2020).</a:t>
            </a:r>
            <a:endParaRPr sz="1000" baseline="-25000">
              <a:solidFill>
                <a:srgbClr val="1A1A1A"/>
              </a:solidFill>
              <a:latin typeface="Montserrat"/>
              <a:ea typeface="Montserrat"/>
              <a:cs typeface="Montserrat"/>
              <a:sym typeface="Montserrat"/>
            </a:endParaRPr>
          </a:p>
        </p:txBody>
      </p:sp>
      <p:sp>
        <p:nvSpPr>
          <p:cNvPr id="250" name="Google Shape;250;p31"/>
          <p:cNvSpPr txBox="1"/>
          <p:nvPr/>
        </p:nvSpPr>
        <p:spPr>
          <a:xfrm>
            <a:off x="371050" y="3425750"/>
            <a:ext cx="3448800" cy="577200"/>
          </a:xfrm>
          <a:prstGeom prst="rect">
            <a:avLst/>
          </a:prstGeom>
          <a:noFill/>
          <a:ln>
            <a:noFill/>
          </a:ln>
        </p:spPr>
        <p:txBody>
          <a:bodyPr spcFirstLastPara="1" wrap="square" lIns="0" tIns="121900" rIns="121900" bIns="121900" anchor="t" anchorCtr="0">
            <a:spAutoFit/>
          </a:bodyPr>
          <a:lstStyle/>
          <a:p>
            <a:pPr marL="0" marR="0" lvl="0" indent="0" algn="l" rtl="0">
              <a:lnSpc>
                <a:spcPct val="115000"/>
              </a:lnSpc>
              <a:spcBef>
                <a:spcPts val="0"/>
              </a:spcBef>
              <a:spcAft>
                <a:spcPts val="0"/>
              </a:spcAft>
              <a:buClr>
                <a:srgbClr val="000000"/>
              </a:buClr>
              <a:buSzPts val="2700"/>
              <a:buFont typeface="Arial"/>
              <a:buNone/>
            </a:pPr>
            <a:r>
              <a:rPr lang="en-US" sz="1000">
                <a:solidFill>
                  <a:srgbClr val="1A1A1A"/>
                </a:solidFill>
                <a:latin typeface="Montserrat"/>
                <a:ea typeface="Montserrat"/>
                <a:cs typeface="Montserrat"/>
                <a:sym typeface="Montserrat"/>
              </a:rPr>
              <a:t>Equivalent to removing 330 million cars driven </a:t>
            </a:r>
            <a:endParaRPr sz="1000">
              <a:solidFill>
                <a:srgbClr val="1A1A1A"/>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2700"/>
              <a:buFont typeface="Arial"/>
              <a:buNone/>
            </a:pPr>
            <a:r>
              <a:rPr lang="en-US" sz="1000">
                <a:solidFill>
                  <a:srgbClr val="1A1A1A"/>
                </a:solidFill>
                <a:latin typeface="Montserrat"/>
                <a:ea typeface="Montserrat"/>
                <a:cs typeface="Montserrat"/>
                <a:sym typeface="Montserrat"/>
              </a:rPr>
              <a:t>for one year.</a:t>
            </a:r>
            <a:endParaRPr sz="1000" baseline="-25000">
              <a:solidFill>
                <a:srgbClr val="1A1A1A"/>
              </a:solidFill>
              <a:latin typeface="Montserrat"/>
              <a:ea typeface="Montserrat"/>
              <a:cs typeface="Montserrat"/>
              <a:sym typeface="Montserrat"/>
            </a:endParaRPr>
          </a:p>
        </p:txBody>
      </p:sp>
      <p:sp>
        <p:nvSpPr>
          <p:cNvPr id="251" name="Google Shape;251;p31"/>
          <p:cNvSpPr txBox="1"/>
          <p:nvPr/>
        </p:nvSpPr>
        <p:spPr>
          <a:xfrm>
            <a:off x="371050" y="2981775"/>
            <a:ext cx="30000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US" sz="1200" b="1">
                <a:solidFill>
                  <a:srgbClr val="2195D2"/>
                </a:solidFill>
                <a:latin typeface="Montserrat"/>
                <a:ea typeface="Montserrat"/>
                <a:cs typeface="Montserrat"/>
                <a:sym typeface="Montserrat"/>
              </a:rPr>
              <a:t>MW: Reducing the number of global super emitters by 50%</a:t>
            </a:r>
            <a:endParaRPr/>
          </a:p>
        </p:txBody>
      </p:sp>
      <p:sp>
        <p:nvSpPr>
          <p:cNvPr id="252" name="Google Shape;252;p31"/>
          <p:cNvSpPr txBox="1"/>
          <p:nvPr/>
        </p:nvSpPr>
        <p:spPr>
          <a:xfrm>
            <a:off x="371050" y="1957125"/>
            <a:ext cx="3172800" cy="369300"/>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US" sz="1200" b="1">
                <a:solidFill>
                  <a:srgbClr val="2195D2"/>
                </a:solidFill>
                <a:latin typeface="Montserrat"/>
                <a:ea typeface="Montserrat"/>
                <a:cs typeface="Montserrat"/>
                <a:sym typeface="Montserrat"/>
              </a:rPr>
              <a:t>42.5 billion metric tons CO</a:t>
            </a:r>
            <a:r>
              <a:rPr lang="en-US" sz="1200" b="1" baseline="-25000">
                <a:solidFill>
                  <a:srgbClr val="2195D2"/>
                </a:solidFill>
                <a:latin typeface="Montserrat"/>
                <a:ea typeface="Montserrat"/>
                <a:cs typeface="Montserrat"/>
                <a:sym typeface="Montserrat"/>
              </a:rPr>
              <a:t>2</a:t>
            </a:r>
            <a:r>
              <a:rPr lang="en-US" sz="1200" b="1">
                <a:solidFill>
                  <a:srgbClr val="2195D2"/>
                </a:solidFill>
                <a:latin typeface="Montserrat"/>
                <a:ea typeface="Montserrat"/>
                <a:cs typeface="Montserrat"/>
                <a:sym typeface="Montserrat"/>
              </a:rPr>
              <a:t>e per year</a:t>
            </a:r>
            <a:endParaRPr/>
          </a:p>
        </p:txBody>
      </p:sp>
      <p:pic>
        <p:nvPicPr>
          <p:cNvPr id="253" name="Google Shape;253;p31" descr="A picture containing darkness, black, screenshot, space&#10;&#10;Description automatically generated"/>
          <p:cNvPicPr preferRelativeResize="0"/>
          <p:nvPr/>
        </p:nvPicPr>
        <p:blipFill rotWithShape="1">
          <a:blip r:embed="rId4">
            <a:alphaModFix/>
          </a:blip>
          <a:srcRect/>
          <a:stretch/>
        </p:blipFill>
        <p:spPr>
          <a:xfrm>
            <a:off x="422334" y="1126853"/>
            <a:ext cx="1330486" cy="231042"/>
          </a:xfrm>
          <a:prstGeom prst="rect">
            <a:avLst/>
          </a:prstGeom>
          <a:noFill/>
          <a:ln>
            <a:noFill/>
          </a:ln>
        </p:spPr>
      </p:pic>
      <p:sp>
        <p:nvSpPr>
          <p:cNvPr id="254" name="Google Shape;254;p31"/>
          <p:cNvSpPr txBox="1">
            <a:spLocks noGrp="1"/>
          </p:cNvSpPr>
          <p:nvPr>
            <p:ph type="body" idx="4294967295"/>
          </p:nvPr>
        </p:nvSpPr>
        <p:spPr>
          <a:xfrm>
            <a:off x="371060" y="570617"/>
            <a:ext cx="8349600" cy="461700"/>
          </a:xfrm>
          <a:prstGeom prst="rect">
            <a:avLst/>
          </a:prstGeom>
          <a:noFill/>
          <a:ln>
            <a:noFill/>
          </a:ln>
        </p:spPr>
        <p:txBody>
          <a:bodyPr spcFirstLastPara="1" wrap="square" lIns="45700" tIns="45700" rIns="45700" bIns="45700" anchor="t" anchorCtr="0">
            <a:spAutoFit/>
          </a:bodyPr>
          <a:lstStyle/>
          <a:p>
            <a:pPr marL="0" lvl="0" indent="0" algn="l" rtl="0">
              <a:spcBef>
                <a:spcPts val="750"/>
              </a:spcBef>
              <a:spcAft>
                <a:spcPts val="0"/>
              </a:spcAft>
              <a:buClr>
                <a:srgbClr val="000000"/>
              </a:buClr>
              <a:buNone/>
            </a:pPr>
            <a:r>
              <a:rPr lang="en-US" sz="2400">
                <a:latin typeface="Montserrat"/>
                <a:ea typeface="Montserrat"/>
                <a:cs typeface="Montserrat"/>
                <a:sym typeface="Montserrat"/>
              </a:rPr>
              <a:t>Kayrros EO: potential coverage is 42 Gigatons of CO</a:t>
            </a:r>
            <a:r>
              <a:rPr lang="en-US" sz="2400" baseline="-25000">
                <a:latin typeface="Montserrat"/>
                <a:ea typeface="Montserrat"/>
                <a:cs typeface="Montserrat"/>
                <a:sym typeface="Montserrat"/>
              </a:rPr>
              <a:t>2</a:t>
            </a:r>
            <a:r>
              <a:rPr lang="en-US" sz="2400">
                <a:latin typeface="Montserrat"/>
                <a:ea typeface="Montserrat"/>
                <a:cs typeface="Montserrat"/>
                <a:sym typeface="Montserrat"/>
              </a:rPr>
              <a:t>e</a:t>
            </a:r>
            <a:endParaRPr sz="2405">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2"/>
          <p:cNvPicPr preferRelativeResize="0"/>
          <p:nvPr/>
        </p:nvPicPr>
        <p:blipFill rotWithShape="1">
          <a:blip r:embed="rId3">
            <a:alphaModFix/>
          </a:blip>
          <a:srcRect b="54530"/>
          <a:stretch/>
        </p:blipFill>
        <p:spPr>
          <a:xfrm>
            <a:off x="371050" y="1553150"/>
            <a:ext cx="4214950" cy="3108024"/>
          </a:xfrm>
          <a:prstGeom prst="rect">
            <a:avLst/>
          </a:prstGeom>
          <a:noFill/>
          <a:ln>
            <a:noFill/>
          </a:ln>
        </p:spPr>
      </p:pic>
      <p:sp>
        <p:nvSpPr>
          <p:cNvPr id="138" name="Google Shape;138;p22"/>
          <p:cNvSpPr/>
          <p:nvPr/>
        </p:nvSpPr>
        <p:spPr>
          <a:xfrm>
            <a:off x="505262" y="2412610"/>
            <a:ext cx="4032000" cy="268200"/>
          </a:xfrm>
          <a:prstGeom prst="roundRect">
            <a:avLst>
              <a:gd name="adj" fmla="val 16667"/>
            </a:avLst>
          </a:prstGeom>
          <a:noFill/>
          <a:ln w="9525" cap="flat" cmpd="sng">
            <a:solidFill>
              <a:srgbClr val="2195D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9" name="Google Shape;139;p22"/>
          <p:cNvSpPr/>
          <p:nvPr/>
        </p:nvSpPr>
        <p:spPr>
          <a:xfrm>
            <a:off x="505262" y="3383376"/>
            <a:ext cx="4032000" cy="268200"/>
          </a:xfrm>
          <a:prstGeom prst="roundRect">
            <a:avLst>
              <a:gd name="adj" fmla="val 16667"/>
            </a:avLst>
          </a:prstGeom>
          <a:noFill/>
          <a:ln w="9525" cap="flat" cmpd="sng">
            <a:solidFill>
              <a:srgbClr val="2195D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0" name="Google Shape;140;p22"/>
          <p:cNvSpPr/>
          <p:nvPr/>
        </p:nvSpPr>
        <p:spPr>
          <a:xfrm>
            <a:off x="505262" y="3722318"/>
            <a:ext cx="4032000" cy="607200"/>
          </a:xfrm>
          <a:prstGeom prst="roundRect">
            <a:avLst>
              <a:gd name="adj" fmla="val 16667"/>
            </a:avLst>
          </a:prstGeom>
          <a:noFill/>
          <a:ln w="9525" cap="flat" cmpd="sng">
            <a:solidFill>
              <a:srgbClr val="2195D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1" name="Google Shape;141;p22"/>
          <p:cNvSpPr txBox="1"/>
          <p:nvPr/>
        </p:nvSpPr>
        <p:spPr>
          <a:xfrm>
            <a:off x="4939608" y="2279250"/>
            <a:ext cx="3126000" cy="585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1200" b="1">
                <a:solidFill>
                  <a:srgbClr val="2195D2"/>
                </a:solidFill>
                <a:latin typeface="Montserrat"/>
                <a:ea typeface="Montserrat"/>
                <a:cs typeface="Montserrat"/>
                <a:sym typeface="Montserrat"/>
              </a:rPr>
              <a:t>Carbon Watch &amp; Renewables</a:t>
            </a:r>
            <a:endParaRPr sz="1200" b="1">
              <a:solidFill>
                <a:srgbClr val="2195D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700"/>
              <a:buFont typeface="Arial"/>
              <a:buNone/>
            </a:pPr>
            <a:r>
              <a:rPr lang="en-US" sz="1000">
                <a:solidFill>
                  <a:srgbClr val="1A1A1A"/>
                </a:solidFill>
                <a:latin typeface="Montserrat"/>
                <a:ea typeface="Montserrat"/>
                <a:cs typeface="Montserrat"/>
                <a:sym typeface="Montserrat"/>
              </a:rPr>
              <a:t>ca. 8 Gt CO</a:t>
            </a:r>
            <a:r>
              <a:rPr lang="en-US" sz="1000" baseline="-25000">
                <a:solidFill>
                  <a:srgbClr val="1A1A1A"/>
                </a:solidFill>
                <a:latin typeface="Montserrat"/>
                <a:ea typeface="Montserrat"/>
                <a:cs typeface="Montserrat"/>
                <a:sym typeface="Montserrat"/>
              </a:rPr>
              <a:t>2</a:t>
            </a:r>
            <a:endParaRPr sz="1000" baseline="-25000">
              <a:solidFill>
                <a:srgbClr val="1A1A1A"/>
              </a:solidFill>
              <a:latin typeface="Montserrat"/>
              <a:ea typeface="Montserrat"/>
              <a:cs typeface="Montserrat"/>
              <a:sym typeface="Montserrat"/>
            </a:endParaRPr>
          </a:p>
        </p:txBody>
      </p:sp>
      <p:sp>
        <p:nvSpPr>
          <p:cNvPr id="142" name="Google Shape;142;p22"/>
          <p:cNvSpPr txBox="1"/>
          <p:nvPr/>
        </p:nvSpPr>
        <p:spPr>
          <a:xfrm>
            <a:off x="4939600" y="3199100"/>
            <a:ext cx="2991900" cy="585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1200" b="1">
                <a:solidFill>
                  <a:srgbClr val="2195D2"/>
                </a:solidFill>
                <a:latin typeface="Montserrat"/>
                <a:ea typeface="Montserrat"/>
                <a:cs typeface="Montserrat"/>
                <a:sym typeface="Montserrat"/>
              </a:rPr>
              <a:t>Methane Watch</a:t>
            </a:r>
            <a:endParaRPr sz="1200" b="1">
              <a:solidFill>
                <a:srgbClr val="2195D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700"/>
              <a:buFont typeface="Arial"/>
              <a:buNone/>
            </a:pPr>
            <a:r>
              <a:rPr lang="en-US" sz="1000">
                <a:solidFill>
                  <a:srgbClr val="1A1A1A"/>
                </a:solidFill>
                <a:latin typeface="Montserrat"/>
                <a:ea typeface="Montserrat"/>
                <a:cs typeface="Montserrat"/>
                <a:sym typeface="Montserrat"/>
              </a:rPr>
              <a:t>ca. 2 Gt CO</a:t>
            </a:r>
            <a:r>
              <a:rPr lang="en-US" sz="1000" baseline="-25000">
                <a:solidFill>
                  <a:srgbClr val="1A1A1A"/>
                </a:solidFill>
                <a:latin typeface="Montserrat"/>
                <a:ea typeface="Montserrat"/>
                <a:cs typeface="Montserrat"/>
                <a:sym typeface="Montserrat"/>
              </a:rPr>
              <a:t>2</a:t>
            </a:r>
            <a:r>
              <a:rPr lang="en-US" sz="1000">
                <a:solidFill>
                  <a:srgbClr val="1A1A1A"/>
                </a:solidFill>
                <a:latin typeface="Montserrat"/>
                <a:ea typeface="Montserrat"/>
                <a:cs typeface="Montserrat"/>
                <a:sym typeface="Montserrat"/>
              </a:rPr>
              <a:t>e </a:t>
            </a:r>
            <a:endParaRPr sz="1000">
              <a:solidFill>
                <a:srgbClr val="1A1A1A"/>
              </a:solidFill>
              <a:latin typeface="Montserrat"/>
              <a:ea typeface="Montserrat"/>
              <a:cs typeface="Montserrat"/>
              <a:sym typeface="Montserrat"/>
            </a:endParaRPr>
          </a:p>
        </p:txBody>
      </p:sp>
      <p:sp>
        <p:nvSpPr>
          <p:cNvPr id="143" name="Google Shape;143;p22"/>
          <p:cNvSpPr txBox="1"/>
          <p:nvPr/>
        </p:nvSpPr>
        <p:spPr>
          <a:xfrm>
            <a:off x="4939608" y="3733425"/>
            <a:ext cx="3660900" cy="585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1200" b="1">
                <a:solidFill>
                  <a:srgbClr val="2195D2"/>
                </a:solidFill>
                <a:latin typeface="Montserrat"/>
                <a:ea typeface="Montserrat"/>
                <a:cs typeface="Montserrat"/>
                <a:sym typeface="Montserrat"/>
              </a:rPr>
              <a:t>Biomass</a:t>
            </a:r>
            <a:endParaRPr sz="1200" b="1" i="0" u="none" strike="noStrike" cap="none">
              <a:solidFill>
                <a:srgbClr val="2195D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700"/>
              <a:buFont typeface="Arial"/>
              <a:buNone/>
            </a:pPr>
            <a:r>
              <a:rPr lang="en-US" sz="1000" i="0" u="none" strike="noStrike" cap="none">
                <a:solidFill>
                  <a:srgbClr val="1A1A1A"/>
                </a:solidFill>
                <a:latin typeface="Montserrat"/>
                <a:ea typeface="Montserrat"/>
                <a:cs typeface="Montserrat"/>
                <a:sym typeface="Montserrat"/>
              </a:rPr>
              <a:t>ca. 11 Gt CO</a:t>
            </a:r>
            <a:r>
              <a:rPr lang="en-US" sz="1000" i="0" u="none" strike="noStrike" cap="none" baseline="-25000">
                <a:solidFill>
                  <a:srgbClr val="1A1A1A"/>
                </a:solidFill>
                <a:latin typeface="Montserrat"/>
                <a:ea typeface="Montserrat"/>
                <a:cs typeface="Montserrat"/>
                <a:sym typeface="Montserrat"/>
              </a:rPr>
              <a:t>2 </a:t>
            </a:r>
            <a:endParaRPr sz="1000" i="0" u="none" strike="noStrike" cap="none" baseline="-25000">
              <a:solidFill>
                <a:srgbClr val="1A1A1A"/>
              </a:solidFill>
              <a:latin typeface="Montserrat"/>
              <a:ea typeface="Montserrat"/>
              <a:cs typeface="Montserrat"/>
              <a:sym typeface="Montserrat"/>
            </a:endParaRPr>
          </a:p>
        </p:txBody>
      </p:sp>
      <p:sp>
        <p:nvSpPr>
          <p:cNvPr id="144" name="Google Shape;144;p22"/>
          <p:cNvSpPr txBox="1"/>
          <p:nvPr/>
        </p:nvSpPr>
        <p:spPr>
          <a:xfrm>
            <a:off x="371050" y="4661175"/>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1A1A1A"/>
                </a:solidFill>
                <a:latin typeface="Montserrat"/>
                <a:ea typeface="Montserrat"/>
                <a:cs typeface="Montserrat"/>
                <a:sym typeface="Montserrat"/>
              </a:rPr>
              <a:t>IPCC Report 2022</a:t>
            </a:r>
            <a:endParaRPr sz="800">
              <a:solidFill>
                <a:srgbClr val="1A1A1A"/>
              </a:solidFill>
              <a:latin typeface="Montserrat"/>
              <a:ea typeface="Montserrat"/>
              <a:cs typeface="Montserrat"/>
              <a:sym typeface="Montserrat"/>
            </a:endParaRPr>
          </a:p>
        </p:txBody>
      </p:sp>
      <p:sp>
        <p:nvSpPr>
          <p:cNvPr id="145" name="Google Shape;145;p22"/>
          <p:cNvSpPr txBox="1">
            <a:spLocks noGrp="1"/>
          </p:cNvSpPr>
          <p:nvPr>
            <p:ph type="body" idx="2"/>
          </p:nvPr>
        </p:nvSpPr>
        <p:spPr>
          <a:xfrm>
            <a:off x="371060" y="570617"/>
            <a:ext cx="8349600" cy="4617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US" sz="2400"/>
              <a:t>EO : already managing 21 Gigatons of CO</a:t>
            </a:r>
            <a:r>
              <a:rPr lang="en-US" sz="2400" baseline="-25000"/>
              <a:t>2</a:t>
            </a:r>
            <a:r>
              <a:rPr lang="en-US" sz="2400"/>
              <a:t>e per year</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3"/>
          <p:cNvSpPr txBox="1">
            <a:spLocks noGrp="1"/>
          </p:cNvSpPr>
          <p:nvPr>
            <p:ph type="body" idx="2"/>
          </p:nvPr>
        </p:nvSpPr>
        <p:spPr>
          <a:xfrm>
            <a:off x="371060" y="570617"/>
            <a:ext cx="8349600" cy="461700"/>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chemeClr val="dk1"/>
              </a:buClr>
              <a:buSzPts val="2800"/>
              <a:buNone/>
            </a:pPr>
            <a:r>
              <a:rPr lang="en-US" sz="2400"/>
              <a:t>Kayrros EO Products for Reducing Emissions</a:t>
            </a:r>
            <a:endParaRPr sz="2400"/>
          </a:p>
        </p:txBody>
      </p:sp>
      <p:pic>
        <p:nvPicPr>
          <p:cNvPr id="151" name="Google Shape;151;p23"/>
          <p:cNvPicPr preferRelativeResize="0"/>
          <p:nvPr/>
        </p:nvPicPr>
        <p:blipFill rotWithShape="1">
          <a:blip r:embed="rId3">
            <a:alphaModFix/>
          </a:blip>
          <a:srcRect l="16473" t="3589" r="16453" b="6667"/>
          <a:stretch/>
        </p:blipFill>
        <p:spPr>
          <a:xfrm>
            <a:off x="562088" y="2087950"/>
            <a:ext cx="3873597" cy="1843674"/>
          </a:xfrm>
          <a:prstGeom prst="rect">
            <a:avLst/>
          </a:prstGeom>
          <a:noFill/>
          <a:ln>
            <a:noFill/>
          </a:ln>
        </p:spPr>
      </p:pic>
      <p:pic>
        <p:nvPicPr>
          <p:cNvPr id="152" name="Google Shape;152;p23"/>
          <p:cNvPicPr preferRelativeResize="0"/>
          <p:nvPr/>
        </p:nvPicPr>
        <p:blipFill rotWithShape="1">
          <a:blip r:embed="rId4">
            <a:alphaModFix/>
          </a:blip>
          <a:srcRect l="59524" t="24884" r="6813" b="18157"/>
          <a:stretch/>
        </p:blipFill>
        <p:spPr>
          <a:xfrm>
            <a:off x="4656015" y="2087950"/>
            <a:ext cx="3873597" cy="1843667"/>
          </a:xfrm>
          <a:prstGeom prst="rect">
            <a:avLst/>
          </a:prstGeom>
          <a:noFill/>
          <a:ln w="9525" cap="flat" cmpd="sng">
            <a:solidFill>
              <a:srgbClr val="EFEFEF"/>
            </a:solidFill>
            <a:prstDash val="solid"/>
            <a:round/>
            <a:headEnd type="none" w="sm" len="sm"/>
            <a:tailEnd type="none" w="sm" len="sm"/>
          </a:ln>
        </p:spPr>
      </p:pic>
      <p:sp>
        <p:nvSpPr>
          <p:cNvPr id="153" name="Google Shape;153;p23"/>
          <p:cNvSpPr/>
          <p:nvPr/>
        </p:nvSpPr>
        <p:spPr>
          <a:xfrm>
            <a:off x="997836" y="4149125"/>
            <a:ext cx="3002100" cy="4617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None/>
            </a:pPr>
            <a:r>
              <a:rPr lang="en-US" sz="900">
                <a:solidFill>
                  <a:schemeClr val="dk1"/>
                </a:solidFill>
                <a:latin typeface="Montserrat Medium"/>
                <a:ea typeface="Montserrat Medium"/>
                <a:cs typeface="Montserrat Medium"/>
                <a:sym typeface="Montserrat Medium"/>
              </a:rPr>
              <a:t>Global standard for </a:t>
            </a:r>
            <a:r>
              <a:rPr lang="en-US" sz="900" b="1">
                <a:solidFill>
                  <a:schemeClr val="dk1"/>
                </a:solidFill>
                <a:latin typeface="Montserrat"/>
                <a:ea typeface="Montserrat"/>
                <a:cs typeface="Montserrat"/>
                <a:sym typeface="Montserrat"/>
              </a:rPr>
              <a:t>detecting, quantifying and allocating </a:t>
            </a:r>
            <a:r>
              <a:rPr lang="en-US" sz="900">
                <a:solidFill>
                  <a:schemeClr val="dk1"/>
                </a:solidFill>
                <a:latin typeface="Montserrat Medium"/>
                <a:ea typeface="Montserrat Medium"/>
                <a:cs typeface="Montserrat Medium"/>
                <a:sym typeface="Montserrat Medium"/>
              </a:rPr>
              <a:t>methane emissions globally</a:t>
            </a:r>
            <a:endParaRPr sz="900">
              <a:solidFill>
                <a:schemeClr val="dk1"/>
              </a:solidFill>
              <a:latin typeface="Montserrat Medium"/>
              <a:ea typeface="Montserrat Medium"/>
              <a:cs typeface="Montserrat Medium"/>
              <a:sym typeface="Montserrat Medium"/>
            </a:endParaRPr>
          </a:p>
          <a:p>
            <a:pPr marL="0" lvl="0" indent="0" algn="ctr" rtl="0">
              <a:spcBef>
                <a:spcPts val="0"/>
              </a:spcBef>
              <a:spcAft>
                <a:spcPts val="0"/>
              </a:spcAft>
              <a:buClr>
                <a:schemeClr val="dk1"/>
              </a:buClr>
              <a:buSzPts val="1100"/>
              <a:buFont typeface="Arial"/>
              <a:buNone/>
            </a:pPr>
            <a:endParaRPr sz="900">
              <a:solidFill>
                <a:srgbClr val="555555"/>
              </a:solidFill>
              <a:latin typeface="Montserrat"/>
              <a:ea typeface="Montserrat"/>
              <a:cs typeface="Montserrat"/>
              <a:sym typeface="Montserrat"/>
            </a:endParaRPr>
          </a:p>
        </p:txBody>
      </p:sp>
      <p:sp>
        <p:nvSpPr>
          <p:cNvPr id="154" name="Google Shape;154;p23"/>
          <p:cNvSpPr txBox="1"/>
          <p:nvPr/>
        </p:nvSpPr>
        <p:spPr>
          <a:xfrm>
            <a:off x="1064586" y="1654725"/>
            <a:ext cx="2868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dirty="0">
                <a:solidFill>
                  <a:schemeClr val="dk1"/>
                </a:solidFill>
                <a:latin typeface="Montserrat Medium" pitchFamily="2" charset="77"/>
                <a:ea typeface="Montserrat SemiBold"/>
                <a:cs typeface="Montserrat SemiBold"/>
                <a:sym typeface="Montserrat SemiBold"/>
              </a:rPr>
              <a:t>Global Methane Emissions</a:t>
            </a:r>
            <a:endParaRPr sz="1000" dirty="0">
              <a:solidFill>
                <a:schemeClr val="dk1"/>
              </a:solidFill>
              <a:latin typeface="Montserrat Medium" pitchFamily="2" charset="77"/>
              <a:ea typeface="Montserrat SemiBold"/>
              <a:cs typeface="Montserrat SemiBold"/>
              <a:sym typeface="Montserrat SemiBold"/>
            </a:endParaRPr>
          </a:p>
          <a:p>
            <a:pPr marL="0" lvl="0" indent="0" algn="ctr" rtl="0">
              <a:spcBef>
                <a:spcPts val="0"/>
              </a:spcBef>
              <a:spcAft>
                <a:spcPts val="0"/>
              </a:spcAft>
              <a:buNone/>
            </a:pPr>
            <a:endParaRPr sz="1000" dirty="0">
              <a:solidFill>
                <a:srgbClr val="666666"/>
              </a:solidFill>
              <a:latin typeface="Montserrat Medium" pitchFamily="2" charset="77"/>
              <a:ea typeface="Montserrat SemiBold"/>
              <a:cs typeface="Montserrat SemiBold"/>
              <a:sym typeface="Montserrat SemiBold"/>
            </a:endParaRPr>
          </a:p>
        </p:txBody>
      </p:sp>
      <p:sp>
        <p:nvSpPr>
          <p:cNvPr id="155" name="Google Shape;155;p23"/>
          <p:cNvSpPr/>
          <p:nvPr/>
        </p:nvSpPr>
        <p:spPr>
          <a:xfrm>
            <a:off x="5091764" y="4149125"/>
            <a:ext cx="3002100" cy="4617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None/>
            </a:pPr>
            <a:r>
              <a:rPr lang="en-US" sz="900">
                <a:solidFill>
                  <a:schemeClr val="dk1"/>
                </a:solidFill>
                <a:latin typeface="Montserrat Medium"/>
                <a:ea typeface="Montserrat Medium"/>
                <a:cs typeface="Montserrat Medium"/>
                <a:sym typeface="Montserrat Medium"/>
              </a:rPr>
              <a:t>Measuring </a:t>
            </a:r>
            <a:r>
              <a:rPr lang="en-US" sz="900" b="1">
                <a:solidFill>
                  <a:schemeClr val="dk1"/>
                </a:solidFill>
                <a:latin typeface="Montserrat"/>
                <a:ea typeface="Montserrat"/>
                <a:cs typeface="Montserrat"/>
                <a:sym typeface="Montserrat"/>
              </a:rPr>
              <a:t>CO</a:t>
            </a:r>
            <a:r>
              <a:rPr lang="en-US" sz="900" b="1" baseline="-25000">
                <a:solidFill>
                  <a:schemeClr val="dk1"/>
                </a:solidFill>
                <a:latin typeface="Montserrat"/>
                <a:ea typeface="Montserrat"/>
                <a:cs typeface="Montserrat"/>
                <a:sym typeface="Montserrat"/>
              </a:rPr>
              <a:t>2</a:t>
            </a:r>
            <a:r>
              <a:rPr lang="en-US" sz="900" b="1">
                <a:solidFill>
                  <a:schemeClr val="dk1"/>
                </a:solidFill>
                <a:latin typeface="Montserrat"/>
                <a:ea typeface="Montserrat"/>
                <a:cs typeface="Montserrat"/>
                <a:sym typeface="Montserrat"/>
              </a:rPr>
              <a:t> &amp;</a:t>
            </a:r>
            <a:r>
              <a:rPr lang="en-US" sz="900">
                <a:solidFill>
                  <a:schemeClr val="dk1"/>
                </a:solidFill>
                <a:latin typeface="Montserrat Medium"/>
                <a:ea typeface="Montserrat Medium"/>
                <a:cs typeface="Montserrat Medium"/>
                <a:sym typeface="Montserrat Medium"/>
              </a:rPr>
              <a:t> </a:t>
            </a:r>
            <a:r>
              <a:rPr lang="en-US" sz="900" b="1">
                <a:solidFill>
                  <a:schemeClr val="dk1"/>
                </a:solidFill>
                <a:latin typeface="Montserrat"/>
                <a:ea typeface="Montserrat"/>
                <a:cs typeface="Montserrat"/>
                <a:sym typeface="Montserrat"/>
              </a:rPr>
              <a:t>live physical demand for certificates</a:t>
            </a:r>
            <a:r>
              <a:rPr lang="en-US" sz="900">
                <a:solidFill>
                  <a:schemeClr val="dk1"/>
                </a:solidFill>
                <a:latin typeface="Montserrat Medium"/>
                <a:ea typeface="Montserrat Medium"/>
                <a:cs typeface="Montserrat Medium"/>
                <a:sym typeface="Montserrat Medium"/>
              </a:rPr>
              <a:t> at national and facility level</a:t>
            </a:r>
            <a:endParaRPr sz="900">
              <a:solidFill>
                <a:schemeClr val="dk1"/>
              </a:solidFill>
              <a:latin typeface="Montserrat Medium"/>
              <a:ea typeface="Montserrat Medium"/>
              <a:cs typeface="Montserrat Medium"/>
              <a:sym typeface="Montserrat Medium"/>
            </a:endParaRPr>
          </a:p>
          <a:p>
            <a:pPr marL="0" lvl="0" indent="0" algn="ctr" rtl="0">
              <a:spcBef>
                <a:spcPts val="0"/>
              </a:spcBef>
              <a:spcAft>
                <a:spcPts val="0"/>
              </a:spcAft>
              <a:buClr>
                <a:schemeClr val="dk1"/>
              </a:buClr>
              <a:buSzPts val="1100"/>
              <a:buFont typeface="Arial"/>
              <a:buNone/>
            </a:pPr>
            <a:endParaRPr sz="900">
              <a:solidFill>
                <a:schemeClr val="dk1"/>
              </a:solidFill>
              <a:latin typeface="Montserrat Medium"/>
              <a:ea typeface="Montserrat Medium"/>
              <a:cs typeface="Montserrat Medium"/>
              <a:sym typeface="Montserrat Medium"/>
            </a:endParaRPr>
          </a:p>
        </p:txBody>
      </p:sp>
      <p:sp>
        <p:nvSpPr>
          <p:cNvPr id="156" name="Google Shape;156;p23"/>
          <p:cNvSpPr txBox="1"/>
          <p:nvPr/>
        </p:nvSpPr>
        <p:spPr>
          <a:xfrm>
            <a:off x="5158514" y="1654725"/>
            <a:ext cx="2868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Montserrat Medium" pitchFamily="2" charset="77"/>
                <a:ea typeface="Montserrat SemiBold"/>
                <a:cs typeface="Montserrat SemiBold"/>
                <a:sym typeface="Montserrat SemiBold"/>
              </a:rPr>
              <a:t>Global Carbon Emissions</a:t>
            </a:r>
            <a:endParaRPr sz="1000">
              <a:solidFill>
                <a:schemeClr val="dk1"/>
              </a:solidFill>
              <a:latin typeface="Montserrat Medium" pitchFamily="2" charset="77"/>
              <a:ea typeface="Montserrat SemiBold"/>
              <a:cs typeface="Montserrat SemiBold"/>
              <a:sym typeface="Montserrat SemiBold"/>
            </a:endParaRPr>
          </a:p>
          <a:p>
            <a:pPr marL="0" lvl="0" indent="0" algn="ctr" rtl="0">
              <a:spcBef>
                <a:spcPts val="0"/>
              </a:spcBef>
              <a:spcAft>
                <a:spcPts val="0"/>
              </a:spcAft>
              <a:buNone/>
            </a:pPr>
            <a:endParaRPr sz="1000">
              <a:solidFill>
                <a:schemeClr val="dk1"/>
              </a:solidFill>
              <a:latin typeface="Montserrat Medium" pitchFamily="2" charset="77"/>
              <a:ea typeface="Montserrat SemiBold"/>
              <a:cs typeface="Montserrat SemiBold"/>
              <a:sym typeface="Montserrat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body" idx="2"/>
          </p:nvPr>
        </p:nvSpPr>
        <p:spPr>
          <a:xfrm>
            <a:off x="371060" y="570617"/>
            <a:ext cx="8349600" cy="461700"/>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chemeClr val="dk1"/>
              </a:buClr>
              <a:buSzPts val="2800"/>
              <a:buNone/>
            </a:pPr>
            <a:r>
              <a:rPr lang="en-US" sz="2400"/>
              <a:t>Kayrros EO Products for Protecting the Planet</a:t>
            </a:r>
            <a:endParaRPr sz="2400"/>
          </a:p>
        </p:txBody>
      </p:sp>
      <p:sp>
        <p:nvSpPr>
          <p:cNvPr id="162" name="Google Shape;162;p24"/>
          <p:cNvSpPr/>
          <p:nvPr/>
        </p:nvSpPr>
        <p:spPr>
          <a:xfrm>
            <a:off x="723850" y="3995775"/>
            <a:ext cx="2163000" cy="4617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None/>
            </a:pPr>
            <a:r>
              <a:rPr lang="en-US" sz="900">
                <a:solidFill>
                  <a:schemeClr val="dk1"/>
                </a:solidFill>
                <a:latin typeface="Montserrat Medium"/>
                <a:ea typeface="Montserrat Medium"/>
                <a:cs typeface="Montserrat Medium"/>
                <a:sym typeface="Montserrat Medium"/>
              </a:rPr>
              <a:t>Tracking </a:t>
            </a:r>
            <a:r>
              <a:rPr lang="en-US" sz="900" b="1">
                <a:solidFill>
                  <a:schemeClr val="dk1"/>
                </a:solidFill>
                <a:latin typeface="Montserrat"/>
                <a:ea typeface="Montserrat"/>
                <a:cs typeface="Montserrat"/>
                <a:sym typeface="Montserrat"/>
              </a:rPr>
              <a:t>illegal activities in forests, biodiversity</a:t>
            </a:r>
            <a:r>
              <a:rPr lang="en-US" sz="900">
                <a:solidFill>
                  <a:schemeClr val="dk1"/>
                </a:solidFill>
                <a:latin typeface="Montserrat Medium"/>
                <a:ea typeface="Montserrat Medium"/>
                <a:cs typeface="Montserrat Medium"/>
                <a:sym typeface="Montserrat Medium"/>
              </a:rPr>
              <a:t> </a:t>
            </a:r>
            <a:r>
              <a:rPr lang="en-US" sz="900" b="1">
                <a:solidFill>
                  <a:schemeClr val="dk1"/>
                </a:solidFill>
                <a:latin typeface="Montserrat"/>
                <a:ea typeface="Montserrat"/>
                <a:cs typeface="Montserrat"/>
                <a:sym typeface="Montserrat"/>
              </a:rPr>
              <a:t>&amp; carbon sequestration</a:t>
            </a:r>
            <a:r>
              <a:rPr lang="en-US" sz="900">
                <a:solidFill>
                  <a:schemeClr val="dk1"/>
                </a:solidFill>
                <a:latin typeface="Montserrat Medium"/>
                <a:ea typeface="Montserrat Medium"/>
                <a:cs typeface="Montserrat Medium"/>
                <a:sym typeface="Montserrat Medium"/>
              </a:rPr>
              <a:t> at parcel-level</a:t>
            </a:r>
            <a:endParaRPr sz="900">
              <a:solidFill>
                <a:schemeClr val="dk1"/>
              </a:solidFill>
              <a:latin typeface="Montserrat Medium"/>
              <a:ea typeface="Montserrat Medium"/>
              <a:cs typeface="Montserrat Medium"/>
              <a:sym typeface="Montserrat Medium"/>
            </a:endParaRPr>
          </a:p>
          <a:p>
            <a:pPr marL="0" lvl="0" indent="0" algn="ctr" rtl="0">
              <a:lnSpc>
                <a:spcPct val="115000"/>
              </a:lnSpc>
              <a:spcBef>
                <a:spcPts val="0"/>
              </a:spcBef>
              <a:spcAft>
                <a:spcPts val="0"/>
              </a:spcAft>
              <a:buNone/>
            </a:pPr>
            <a:endParaRPr sz="900">
              <a:solidFill>
                <a:schemeClr val="dk1"/>
              </a:solidFill>
              <a:latin typeface="Montserrat Medium"/>
              <a:ea typeface="Montserrat Medium"/>
              <a:cs typeface="Montserrat Medium"/>
              <a:sym typeface="Montserrat Medium"/>
            </a:endParaRPr>
          </a:p>
          <a:p>
            <a:pPr marL="0" lvl="0" indent="0" algn="ctr" rtl="0">
              <a:spcBef>
                <a:spcPts val="0"/>
              </a:spcBef>
              <a:spcAft>
                <a:spcPts val="0"/>
              </a:spcAft>
              <a:buClr>
                <a:schemeClr val="dk1"/>
              </a:buClr>
              <a:buSzPts val="1100"/>
              <a:buFont typeface="Arial"/>
              <a:buNone/>
            </a:pPr>
            <a:endParaRPr sz="900">
              <a:solidFill>
                <a:schemeClr val="dk1"/>
              </a:solidFill>
              <a:latin typeface="Montserrat Medium"/>
              <a:ea typeface="Montserrat Medium"/>
              <a:cs typeface="Montserrat Medium"/>
              <a:sym typeface="Montserrat Medium"/>
            </a:endParaRPr>
          </a:p>
        </p:txBody>
      </p:sp>
      <p:sp>
        <p:nvSpPr>
          <p:cNvPr id="163" name="Google Shape;163;p24"/>
          <p:cNvSpPr txBox="1"/>
          <p:nvPr/>
        </p:nvSpPr>
        <p:spPr>
          <a:xfrm>
            <a:off x="371050" y="1654725"/>
            <a:ext cx="2868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dirty="0">
                <a:solidFill>
                  <a:schemeClr val="dk1"/>
                </a:solidFill>
                <a:latin typeface="Montserrat Medium" pitchFamily="2" charset="77"/>
                <a:ea typeface="Montserrat SemiBold"/>
                <a:cs typeface="Montserrat SemiBold"/>
                <a:sym typeface="Montserrat SemiBold"/>
              </a:rPr>
              <a:t>Forest Carbon Monitor</a:t>
            </a:r>
            <a:endParaRPr sz="1000" dirty="0">
              <a:solidFill>
                <a:srgbClr val="666666"/>
              </a:solidFill>
              <a:latin typeface="Montserrat Medium" pitchFamily="2" charset="77"/>
              <a:ea typeface="Montserrat SemiBold"/>
              <a:cs typeface="Montserrat SemiBold"/>
              <a:sym typeface="Montserrat SemiBold"/>
            </a:endParaRPr>
          </a:p>
        </p:txBody>
      </p:sp>
      <p:pic>
        <p:nvPicPr>
          <p:cNvPr id="164" name="Google Shape;164;p24"/>
          <p:cNvPicPr preferRelativeResize="0"/>
          <p:nvPr/>
        </p:nvPicPr>
        <p:blipFill rotWithShape="1">
          <a:blip r:embed="rId3">
            <a:alphaModFix/>
          </a:blip>
          <a:srcRect t="2199" b="3398"/>
          <a:stretch/>
        </p:blipFill>
        <p:spPr>
          <a:xfrm>
            <a:off x="452382" y="2065625"/>
            <a:ext cx="2705937" cy="1625111"/>
          </a:xfrm>
          <a:prstGeom prst="rect">
            <a:avLst/>
          </a:prstGeom>
          <a:noFill/>
          <a:ln>
            <a:noFill/>
          </a:ln>
          <a:effectLst>
            <a:outerShdw blurRad="57150" dist="9525" dir="600000" algn="bl" rotWithShape="0">
              <a:srgbClr val="000000">
                <a:alpha val="22000"/>
              </a:srgbClr>
            </a:outerShdw>
          </a:effectLst>
        </p:spPr>
      </p:pic>
      <p:pic>
        <p:nvPicPr>
          <p:cNvPr id="165" name="Google Shape;165;p24"/>
          <p:cNvPicPr preferRelativeResize="0"/>
          <p:nvPr/>
        </p:nvPicPr>
        <p:blipFill rotWithShape="1">
          <a:blip r:embed="rId4">
            <a:alphaModFix/>
          </a:blip>
          <a:srcRect l="61176" t="12842" r="1950" b="8417"/>
          <a:stretch/>
        </p:blipFill>
        <p:spPr>
          <a:xfrm>
            <a:off x="3222281" y="2065625"/>
            <a:ext cx="2705940" cy="1625111"/>
          </a:xfrm>
          <a:prstGeom prst="rect">
            <a:avLst/>
          </a:prstGeom>
          <a:noFill/>
          <a:ln>
            <a:noFill/>
          </a:ln>
        </p:spPr>
      </p:pic>
      <p:pic>
        <p:nvPicPr>
          <p:cNvPr id="166" name="Google Shape;166;p24"/>
          <p:cNvPicPr preferRelativeResize="0"/>
          <p:nvPr/>
        </p:nvPicPr>
        <p:blipFill rotWithShape="1">
          <a:blip r:embed="rId5">
            <a:alphaModFix/>
          </a:blip>
          <a:srcRect l="6031" t="1941" r="14717" b="1941"/>
          <a:stretch/>
        </p:blipFill>
        <p:spPr>
          <a:xfrm>
            <a:off x="6014712" y="2065625"/>
            <a:ext cx="2705937" cy="1625111"/>
          </a:xfrm>
          <a:prstGeom prst="rect">
            <a:avLst/>
          </a:prstGeom>
          <a:noFill/>
          <a:ln>
            <a:noFill/>
          </a:ln>
          <a:effectLst>
            <a:outerShdw blurRad="57150" dist="9525" dir="600000" algn="bl" rotWithShape="0">
              <a:srgbClr val="000000">
                <a:alpha val="22000"/>
              </a:srgbClr>
            </a:outerShdw>
          </a:effectLst>
        </p:spPr>
      </p:pic>
      <p:sp>
        <p:nvSpPr>
          <p:cNvPr id="167" name="Google Shape;167;p24"/>
          <p:cNvSpPr/>
          <p:nvPr/>
        </p:nvSpPr>
        <p:spPr>
          <a:xfrm>
            <a:off x="3312775" y="3995775"/>
            <a:ext cx="2466300" cy="4617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None/>
            </a:pPr>
            <a:r>
              <a:rPr lang="en-US" sz="900">
                <a:solidFill>
                  <a:schemeClr val="dk1"/>
                </a:solidFill>
                <a:latin typeface="Montserrat Medium"/>
                <a:ea typeface="Montserrat Medium"/>
                <a:cs typeface="Montserrat Medium"/>
                <a:sym typeface="Montserrat Medium"/>
              </a:rPr>
              <a:t>Forecasting, Nowcasting and evaluating </a:t>
            </a:r>
            <a:r>
              <a:rPr lang="en-US" sz="900" b="1">
                <a:solidFill>
                  <a:schemeClr val="dk1"/>
                </a:solidFill>
                <a:latin typeface="Montserrat"/>
                <a:ea typeface="Montserrat"/>
                <a:cs typeface="Montserrat"/>
                <a:sym typeface="Montserrat"/>
              </a:rPr>
              <a:t>risks and damages of floods</a:t>
            </a:r>
            <a:r>
              <a:rPr lang="en-US" sz="900">
                <a:solidFill>
                  <a:schemeClr val="dk1"/>
                </a:solidFill>
                <a:latin typeface="Montserrat Medium"/>
                <a:ea typeface="Montserrat Medium"/>
                <a:cs typeface="Montserrat Medium"/>
                <a:sym typeface="Montserrat Medium"/>
              </a:rPr>
              <a:t> before, during and after an event</a:t>
            </a:r>
            <a:endParaRPr sz="900">
              <a:solidFill>
                <a:schemeClr val="dk1"/>
              </a:solidFill>
              <a:latin typeface="Montserrat Medium"/>
              <a:ea typeface="Montserrat Medium"/>
              <a:cs typeface="Montserrat Medium"/>
              <a:sym typeface="Montserrat Medium"/>
            </a:endParaRPr>
          </a:p>
        </p:txBody>
      </p:sp>
      <p:sp>
        <p:nvSpPr>
          <p:cNvPr id="168" name="Google Shape;168;p24"/>
          <p:cNvSpPr txBox="1"/>
          <p:nvPr/>
        </p:nvSpPr>
        <p:spPr>
          <a:xfrm>
            <a:off x="3111550" y="1654725"/>
            <a:ext cx="2868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Montserrat Medium" pitchFamily="2" charset="77"/>
                <a:ea typeface="Montserrat SemiBold"/>
                <a:cs typeface="Montserrat SemiBold"/>
                <a:sym typeface="Montserrat SemiBold"/>
              </a:rPr>
              <a:t>Flood Monitor</a:t>
            </a:r>
            <a:endParaRPr sz="1000">
              <a:solidFill>
                <a:srgbClr val="666666"/>
              </a:solidFill>
              <a:latin typeface="Montserrat Medium" pitchFamily="2" charset="77"/>
              <a:ea typeface="Montserrat SemiBold"/>
              <a:cs typeface="Montserrat SemiBold"/>
              <a:sym typeface="Montserrat SemiBold"/>
            </a:endParaRPr>
          </a:p>
        </p:txBody>
      </p:sp>
      <p:sp>
        <p:nvSpPr>
          <p:cNvPr id="169" name="Google Shape;169;p24"/>
          <p:cNvSpPr/>
          <p:nvPr/>
        </p:nvSpPr>
        <p:spPr>
          <a:xfrm>
            <a:off x="6083400" y="3995775"/>
            <a:ext cx="2568600" cy="4617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None/>
            </a:pPr>
            <a:r>
              <a:rPr lang="en-US" sz="900">
                <a:solidFill>
                  <a:schemeClr val="dk1"/>
                </a:solidFill>
                <a:latin typeface="Montserrat Medium"/>
                <a:ea typeface="Montserrat Medium"/>
                <a:cs typeface="Montserrat Medium"/>
                <a:sym typeface="Montserrat Medium"/>
              </a:rPr>
              <a:t>Forecasting, Nowcasting and evaluating </a:t>
            </a:r>
            <a:r>
              <a:rPr lang="en-US" sz="900" b="1">
                <a:solidFill>
                  <a:schemeClr val="dk1"/>
                </a:solidFill>
                <a:latin typeface="Montserrat"/>
                <a:ea typeface="Montserrat"/>
                <a:cs typeface="Montserrat"/>
                <a:sym typeface="Montserrat"/>
              </a:rPr>
              <a:t>risks and damages of wildfires</a:t>
            </a:r>
            <a:r>
              <a:rPr lang="en-US" sz="900">
                <a:solidFill>
                  <a:schemeClr val="dk1"/>
                </a:solidFill>
                <a:latin typeface="Montserrat Medium"/>
                <a:ea typeface="Montserrat Medium"/>
                <a:cs typeface="Montserrat Medium"/>
                <a:sym typeface="Montserrat Medium"/>
              </a:rPr>
              <a:t> before, during and after an event</a:t>
            </a:r>
            <a:endParaRPr sz="900">
              <a:solidFill>
                <a:schemeClr val="dk1"/>
              </a:solidFill>
              <a:latin typeface="Montserrat Medium"/>
              <a:ea typeface="Montserrat Medium"/>
              <a:cs typeface="Montserrat Medium"/>
              <a:sym typeface="Montserrat Medium"/>
            </a:endParaRPr>
          </a:p>
          <a:p>
            <a:pPr marL="0" lvl="0" indent="0" algn="ctr" rtl="0">
              <a:spcBef>
                <a:spcPts val="0"/>
              </a:spcBef>
              <a:spcAft>
                <a:spcPts val="0"/>
              </a:spcAft>
              <a:buClr>
                <a:schemeClr val="dk1"/>
              </a:buClr>
              <a:buSzPts val="1100"/>
              <a:buFont typeface="Arial"/>
              <a:buNone/>
            </a:pPr>
            <a:endParaRPr sz="900">
              <a:solidFill>
                <a:schemeClr val="dk1"/>
              </a:solidFill>
              <a:latin typeface="Montserrat Medium"/>
              <a:ea typeface="Montserrat Medium"/>
              <a:cs typeface="Montserrat Medium"/>
              <a:sym typeface="Montserrat Medium"/>
            </a:endParaRPr>
          </a:p>
        </p:txBody>
      </p:sp>
      <p:sp>
        <p:nvSpPr>
          <p:cNvPr id="170" name="Google Shape;170;p24"/>
          <p:cNvSpPr txBox="1"/>
          <p:nvPr/>
        </p:nvSpPr>
        <p:spPr>
          <a:xfrm>
            <a:off x="5933375" y="1654725"/>
            <a:ext cx="2868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Montserrat Medium" pitchFamily="2" charset="77"/>
                <a:ea typeface="Montserrat SemiBold"/>
                <a:cs typeface="Montserrat SemiBold"/>
                <a:sym typeface="Montserrat SemiBold"/>
              </a:rPr>
              <a:t>Wildfire Monitor</a:t>
            </a:r>
            <a:endParaRPr sz="1000">
              <a:solidFill>
                <a:srgbClr val="666666"/>
              </a:solidFill>
              <a:latin typeface="Montserrat Medium" pitchFamily="2" charset="77"/>
              <a:ea typeface="Montserrat SemiBold"/>
              <a:cs typeface="Montserrat SemiBold"/>
              <a:sym typeface="Montserrat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5"/>
          <p:cNvSpPr txBox="1"/>
          <p:nvPr/>
        </p:nvSpPr>
        <p:spPr>
          <a:xfrm>
            <a:off x="6509372" y="1499009"/>
            <a:ext cx="17142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rgbClr val="666666"/>
                </a:solidFill>
                <a:latin typeface="Montserrat Medium" pitchFamily="2" charset="77"/>
                <a:ea typeface="Montserrat SemiBold"/>
                <a:cs typeface="Montserrat SemiBold"/>
                <a:sym typeface="Montserrat SemiBold"/>
              </a:rPr>
              <a:t>Emissions monitoring</a:t>
            </a:r>
            <a:endParaRPr sz="1000">
              <a:solidFill>
                <a:srgbClr val="666666"/>
              </a:solidFill>
              <a:latin typeface="Montserrat Medium" pitchFamily="2" charset="77"/>
              <a:ea typeface="Montserrat SemiBold"/>
              <a:cs typeface="Montserrat SemiBold"/>
              <a:sym typeface="Montserrat SemiBold"/>
            </a:endParaRPr>
          </a:p>
        </p:txBody>
      </p:sp>
      <p:sp>
        <p:nvSpPr>
          <p:cNvPr id="176" name="Google Shape;176;p25"/>
          <p:cNvSpPr txBox="1"/>
          <p:nvPr/>
        </p:nvSpPr>
        <p:spPr>
          <a:xfrm>
            <a:off x="294125" y="4153325"/>
            <a:ext cx="43110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endParaRPr sz="1200">
              <a:solidFill>
                <a:srgbClr val="0175F9"/>
              </a:solidFill>
            </a:endParaRPr>
          </a:p>
        </p:txBody>
      </p:sp>
      <p:sp>
        <p:nvSpPr>
          <p:cNvPr id="177" name="Google Shape;177;p25"/>
          <p:cNvSpPr txBox="1"/>
          <p:nvPr/>
        </p:nvSpPr>
        <p:spPr>
          <a:xfrm>
            <a:off x="6000" y="4077125"/>
            <a:ext cx="9093000" cy="6156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sz="1800" b="1">
                <a:solidFill>
                  <a:srgbClr val="2195D2"/>
                </a:solidFill>
                <a:latin typeface="Montserrat"/>
                <a:ea typeface="Montserrat"/>
                <a:cs typeface="Montserrat"/>
                <a:sym typeface="Montserrat"/>
              </a:rPr>
              <a:t>20</a:t>
            </a:r>
            <a:r>
              <a:rPr lang="en-US" sz="1200" b="1">
                <a:solidFill>
                  <a:srgbClr val="0175F9"/>
                </a:solidFill>
                <a:latin typeface="Montserrat"/>
                <a:ea typeface="Montserrat"/>
                <a:cs typeface="Montserrat"/>
                <a:sym typeface="Montserrat"/>
              </a:rPr>
              <a:t> </a:t>
            </a:r>
            <a:r>
              <a:rPr lang="en-US" sz="1200" b="1">
                <a:solidFill>
                  <a:srgbClr val="555555"/>
                </a:solidFill>
                <a:latin typeface="Montserrat"/>
                <a:ea typeface="Montserrat"/>
                <a:cs typeface="Montserrat"/>
                <a:sym typeface="Montserrat"/>
              </a:rPr>
              <a:t>of</a:t>
            </a:r>
            <a:r>
              <a:rPr lang="en-US" sz="1200" b="1">
                <a:solidFill>
                  <a:srgbClr val="0175F9"/>
                </a:solidFill>
                <a:latin typeface="Montserrat"/>
                <a:ea typeface="Montserrat"/>
                <a:cs typeface="Montserrat"/>
                <a:sym typeface="Montserrat"/>
              </a:rPr>
              <a:t> </a:t>
            </a:r>
            <a:r>
              <a:rPr lang="en-US" sz="1200" b="1">
                <a:solidFill>
                  <a:srgbClr val="555555"/>
                </a:solidFill>
                <a:latin typeface="Montserrat"/>
                <a:ea typeface="Montserrat"/>
                <a:cs typeface="Montserrat"/>
                <a:sym typeface="Montserrat"/>
              </a:rPr>
              <a:t>world’s leading </a:t>
            </a:r>
            <a:r>
              <a:rPr lang="en-US" sz="1200" b="1">
                <a:solidFill>
                  <a:srgbClr val="2195D2"/>
                </a:solidFill>
                <a:latin typeface="Montserrat"/>
                <a:ea typeface="Montserrat"/>
                <a:cs typeface="Montserrat"/>
                <a:sym typeface="Montserrat"/>
              </a:rPr>
              <a:t>asset managers</a:t>
            </a:r>
            <a:r>
              <a:rPr lang="en-US" sz="1200" b="1">
                <a:solidFill>
                  <a:srgbClr val="555555"/>
                </a:solidFill>
                <a:latin typeface="Montserrat"/>
                <a:ea typeface="Montserrat"/>
                <a:cs typeface="Montserrat"/>
                <a:sym typeface="Montserrat"/>
              </a:rPr>
              <a:t> &amp; </a:t>
            </a:r>
            <a:r>
              <a:rPr lang="en-US" sz="1200" b="1">
                <a:solidFill>
                  <a:srgbClr val="2195D2"/>
                </a:solidFill>
                <a:latin typeface="Montserrat"/>
                <a:ea typeface="Montserrat"/>
                <a:cs typeface="Montserrat"/>
                <a:sym typeface="Montserrat"/>
              </a:rPr>
              <a:t>hedge funds</a:t>
            </a:r>
            <a:r>
              <a:rPr lang="en-US" sz="1200" b="1">
                <a:solidFill>
                  <a:srgbClr val="0175F9"/>
                </a:solidFill>
                <a:latin typeface="Montserrat"/>
                <a:ea typeface="Montserrat"/>
                <a:cs typeface="Montserrat"/>
                <a:sym typeface="Montserrat"/>
              </a:rPr>
              <a:t> </a:t>
            </a:r>
            <a:r>
              <a:rPr lang="en-US" sz="1200" b="1">
                <a:solidFill>
                  <a:srgbClr val="555555"/>
                </a:solidFill>
                <a:latin typeface="Montserrat"/>
                <a:ea typeface="Montserrat"/>
                <a:cs typeface="Montserrat"/>
                <a:sym typeface="Montserrat"/>
              </a:rPr>
              <a:t>use Kayrros datasets for public and private markets</a:t>
            </a:r>
            <a:endParaRPr sz="1200" b="1">
              <a:solidFill>
                <a:srgbClr val="555555"/>
              </a:solidFill>
              <a:latin typeface="Montserrat"/>
              <a:ea typeface="Montserrat"/>
              <a:cs typeface="Montserrat"/>
              <a:sym typeface="Montserrat"/>
            </a:endParaRPr>
          </a:p>
          <a:p>
            <a:pPr marL="0" lvl="0" indent="0" algn="ctr" rtl="0">
              <a:lnSpc>
                <a:spcPct val="100000"/>
              </a:lnSpc>
              <a:spcBef>
                <a:spcPts val="0"/>
              </a:spcBef>
              <a:spcAft>
                <a:spcPts val="0"/>
              </a:spcAft>
              <a:buNone/>
            </a:pPr>
            <a:r>
              <a:rPr lang="en-US" sz="1000">
                <a:solidFill>
                  <a:srgbClr val="555555"/>
                </a:solidFill>
                <a:latin typeface="Montserrat"/>
                <a:ea typeface="Montserrat"/>
                <a:cs typeface="Montserrat"/>
                <a:sym typeface="Montserrat"/>
              </a:rPr>
              <a:t>Asset classes: </a:t>
            </a:r>
            <a:r>
              <a:rPr lang="en-US" sz="1000">
                <a:solidFill>
                  <a:srgbClr val="2195D2"/>
                </a:solidFill>
                <a:latin typeface="Montserrat"/>
                <a:ea typeface="Montserrat"/>
                <a:cs typeface="Montserrat"/>
                <a:sym typeface="Montserrat"/>
              </a:rPr>
              <a:t>Commodities, real assets, listed companies, fixed income, project finance, voluntary carbon markets…</a:t>
            </a:r>
            <a:endParaRPr sz="1000">
              <a:solidFill>
                <a:srgbClr val="2195D2"/>
              </a:solidFill>
              <a:latin typeface="Montserrat"/>
              <a:ea typeface="Montserrat"/>
              <a:cs typeface="Montserrat"/>
              <a:sym typeface="Montserrat"/>
            </a:endParaRPr>
          </a:p>
        </p:txBody>
      </p:sp>
      <p:sp>
        <p:nvSpPr>
          <p:cNvPr id="178" name="Google Shape;178;p25"/>
          <p:cNvSpPr txBox="1"/>
          <p:nvPr/>
        </p:nvSpPr>
        <p:spPr>
          <a:xfrm>
            <a:off x="3602700" y="1476650"/>
            <a:ext cx="1930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rgbClr val="666666"/>
                </a:solidFill>
                <a:latin typeface="Montserrat Medium" pitchFamily="2" charset="77"/>
                <a:ea typeface="Montserrat SemiBold"/>
                <a:cs typeface="Montserrat SemiBold"/>
                <a:sym typeface="Montserrat SemiBold"/>
              </a:rPr>
              <a:t>Solar Project completions</a:t>
            </a:r>
            <a:endParaRPr sz="1000">
              <a:solidFill>
                <a:srgbClr val="666666"/>
              </a:solidFill>
              <a:latin typeface="Montserrat Medium" pitchFamily="2" charset="77"/>
              <a:ea typeface="Montserrat SemiBold"/>
              <a:cs typeface="Montserrat SemiBold"/>
              <a:sym typeface="Montserrat SemiBold"/>
            </a:endParaRPr>
          </a:p>
        </p:txBody>
      </p:sp>
      <p:pic>
        <p:nvPicPr>
          <p:cNvPr id="179" name="Google Shape;179;p25"/>
          <p:cNvPicPr preferRelativeResize="0"/>
          <p:nvPr/>
        </p:nvPicPr>
        <p:blipFill rotWithShape="1">
          <a:blip r:embed="rId3">
            <a:alphaModFix/>
          </a:blip>
          <a:srcRect t="2305"/>
          <a:stretch/>
        </p:blipFill>
        <p:spPr>
          <a:xfrm>
            <a:off x="3534159" y="1837693"/>
            <a:ext cx="2075688" cy="2131024"/>
          </a:xfrm>
          <a:prstGeom prst="rect">
            <a:avLst/>
          </a:prstGeom>
          <a:noFill/>
          <a:ln>
            <a:noFill/>
          </a:ln>
        </p:spPr>
      </p:pic>
      <p:sp>
        <p:nvSpPr>
          <p:cNvPr id="180" name="Google Shape;180;p25"/>
          <p:cNvSpPr txBox="1"/>
          <p:nvPr/>
        </p:nvSpPr>
        <p:spPr>
          <a:xfrm>
            <a:off x="877415" y="1473364"/>
            <a:ext cx="1800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dirty="0">
                <a:solidFill>
                  <a:srgbClr val="666666"/>
                </a:solidFill>
                <a:latin typeface="Montserrat Medium" pitchFamily="2" charset="77"/>
                <a:ea typeface="Montserrat SemiBold"/>
                <a:cs typeface="Montserrat SemiBold"/>
                <a:sym typeface="Montserrat SemiBold"/>
              </a:rPr>
              <a:t>Tracking plant activity</a:t>
            </a:r>
            <a:endParaRPr sz="1000" dirty="0">
              <a:solidFill>
                <a:srgbClr val="666666"/>
              </a:solidFill>
              <a:latin typeface="Montserrat Medium" pitchFamily="2" charset="77"/>
              <a:ea typeface="Montserrat SemiBold"/>
              <a:cs typeface="Montserrat SemiBold"/>
              <a:sym typeface="Montserrat SemiBold"/>
            </a:endParaRPr>
          </a:p>
        </p:txBody>
      </p:sp>
      <p:pic>
        <p:nvPicPr>
          <p:cNvPr id="181" name="Google Shape;181;p25"/>
          <p:cNvPicPr preferRelativeResize="0"/>
          <p:nvPr/>
        </p:nvPicPr>
        <p:blipFill rotWithShape="1">
          <a:blip r:embed="rId4">
            <a:alphaModFix/>
          </a:blip>
          <a:srcRect/>
          <a:stretch/>
        </p:blipFill>
        <p:spPr>
          <a:xfrm>
            <a:off x="6329500" y="1836375"/>
            <a:ext cx="2073867" cy="2132350"/>
          </a:xfrm>
          <a:prstGeom prst="rect">
            <a:avLst/>
          </a:prstGeom>
          <a:noFill/>
          <a:ln>
            <a:noFill/>
          </a:ln>
        </p:spPr>
      </p:pic>
      <p:pic>
        <p:nvPicPr>
          <p:cNvPr id="182" name="Google Shape;182;p25"/>
          <p:cNvPicPr preferRelativeResize="0"/>
          <p:nvPr/>
        </p:nvPicPr>
        <p:blipFill rotWithShape="1">
          <a:blip r:embed="rId5">
            <a:alphaModFix/>
          </a:blip>
          <a:srcRect t="1254" r="1244"/>
          <a:stretch/>
        </p:blipFill>
        <p:spPr>
          <a:xfrm>
            <a:off x="740627" y="1837575"/>
            <a:ext cx="2073875" cy="2131025"/>
          </a:xfrm>
          <a:prstGeom prst="rect">
            <a:avLst/>
          </a:prstGeom>
          <a:noFill/>
          <a:ln>
            <a:noFill/>
          </a:ln>
        </p:spPr>
      </p:pic>
      <p:sp>
        <p:nvSpPr>
          <p:cNvPr id="183" name="Google Shape;183;p25"/>
          <p:cNvSpPr txBox="1">
            <a:spLocks noGrp="1"/>
          </p:cNvSpPr>
          <p:nvPr>
            <p:ph type="body" idx="2"/>
          </p:nvPr>
        </p:nvSpPr>
        <p:spPr>
          <a:xfrm>
            <a:off x="371060" y="570617"/>
            <a:ext cx="8349600" cy="4626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rgbClr val="000000"/>
              </a:buClr>
              <a:buSzPts val="1018"/>
              <a:buNone/>
            </a:pPr>
            <a:r>
              <a:rPr lang="en-US" sz="2405"/>
              <a:t>Kayrros EO Products for Financial Institutions</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6"/>
          <p:cNvPicPr preferRelativeResize="0"/>
          <p:nvPr/>
        </p:nvPicPr>
        <p:blipFill rotWithShape="1">
          <a:blip r:embed="rId3">
            <a:alphaModFix/>
          </a:blip>
          <a:srcRect b="15952"/>
          <a:stretch/>
        </p:blipFill>
        <p:spPr>
          <a:xfrm>
            <a:off x="740650" y="1837700"/>
            <a:ext cx="2073875" cy="1830950"/>
          </a:xfrm>
          <a:prstGeom prst="rect">
            <a:avLst/>
          </a:prstGeom>
          <a:noFill/>
          <a:ln>
            <a:noFill/>
          </a:ln>
        </p:spPr>
      </p:pic>
      <p:pic>
        <p:nvPicPr>
          <p:cNvPr id="189" name="Google Shape;189;p26"/>
          <p:cNvPicPr preferRelativeResize="0"/>
          <p:nvPr/>
        </p:nvPicPr>
        <p:blipFill rotWithShape="1">
          <a:blip r:embed="rId4">
            <a:alphaModFix/>
          </a:blip>
          <a:srcRect l="17296" r="17361" b="15211"/>
          <a:stretch/>
        </p:blipFill>
        <p:spPr>
          <a:xfrm>
            <a:off x="6334981" y="1837700"/>
            <a:ext cx="2075701" cy="1830950"/>
          </a:xfrm>
          <a:prstGeom prst="rect">
            <a:avLst/>
          </a:prstGeom>
          <a:noFill/>
          <a:ln>
            <a:noFill/>
          </a:ln>
        </p:spPr>
      </p:pic>
      <p:sp>
        <p:nvSpPr>
          <p:cNvPr id="190" name="Google Shape;190;p26"/>
          <p:cNvSpPr/>
          <p:nvPr/>
        </p:nvSpPr>
        <p:spPr>
          <a:xfrm>
            <a:off x="740638" y="3891600"/>
            <a:ext cx="2073900" cy="7890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900">
                <a:solidFill>
                  <a:srgbClr val="555555"/>
                </a:solidFill>
                <a:latin typeface="Montserrat"/>
                <a:ea typeface="Montserrat"/>
                <a:cs typeface="Montserrat"/>
                <a:sym typeface="Montserrat"/>
              </a:rPr>
              <a:t>Direct, granular, reliable asset level observation increases precision of </a:t>
            </a:r>
            <a:r>
              <a:rPr lang="en-US" sz="900" b="1">
                <a:solidFill>
                  <a:srgbClr val="555555"/>
                </a:solidFill>
                <a:latin typeface="Montserrat"/>
                <a:ea typeface="Montserrat"/>
                <a:cs typeface="Montserrat"/>
                <a:sym typeface="Montserrat"/>
              </a:rPr>
              <a:t>probability distribution</a:t>
            </a:r>
            <a:r>
              <a:rPr lang="en-US" sz="900">
                <a:solidFill>
                  <a:srgbClr val="555555"/>
                </a:solidFill>
                <a:latin typeface="Montserrat"/>
                <a:ea typeface="Montserrat"/>
                <a:cs typeface="Montserrat"/>
                <a:sym typeface="Montserrat"/>
              </a:rPr>
              <a:t> of returns</a:t>
            </a:r>
            <a:endParaRPr sz="900" i="1">
              <a:solidFill>
                <a:srgbClr val="555555"/>
              </a:solidFill>
              <a:latin typeface="Montserrat"/>
              <a:ea typeface="Montserrat"/>
              <a:cs typeface="Montserrat"/>
              <a:sym typeface="Montserrat"/>
            </a:endParaRPr>
          </a:p>
        </p:txBody>
      </p:sp>
      <p:pic>
        <p:nvPicPr>
          <p:cNvPr id="191" name="Google Shape;191;p26"/>
          <p:cNvPicPr preferRelativeResize="0"/>
          <p:nvPr/>
        </p:nvPicPr>
        <p:blipFill rotWithShape="1">
          <a:blip r:embed="rId5">
            <a:alphaModFix/>
          </a:blip>
          <a:srcRect l="190" t="-14151" r="4598" b="-14151"/>
          <a:stretch/>
        </p:blipFill>
        <p:spPr>
          <a:xfrm>
            <a:off x="3002550" y="1836775"/>
            <a:ext cx="3145325" cy="2131025"/>
          </a:xfrm>
          <a:prstGeom prst="rect">
            <a:avLst/>
          </a:prstGeom>
          <a:noFill/>
          <a:ln>
            <a:noFill/>
          </a:ln>
        </p:spPr>
      </p:pic>
      <p:sp>
        <p:nvSpPr>
          <p:cNvPr id="192" name="Google Shape;192;p26"/>
          <p:cNvSpPr/>
          <p:nvPr/>
        </p:nvSpPr>
        <p:spPr>
          <a:xfrm>
            <a:off x="3486662" y="3891600"/>
            <a:ext cx="2177100" cy="7890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None/>
            </a:pPr>
            <a:r>
              <a:rPr lang="en-US" sz="900">
                <a:solidFill>
                  <a:srgbClr val="555555"/>
                </a:solidFill>
                <a:latin typeface="Montserrat"/>
                <a:ea typeface="Montserrat"/>
                <a:cs typeface="Montserrat"/>
                <a:sym typeface="Montserrat"/>
              </a:rPr>
              <a:t>Global, real-time and historical asset-level observation detects </a:t>
            </a:r>
            <a:r>
              <a:rPr lang="en-US" sz="900" b="1">
                <a:solidFill>
                  <a:srgbClr val="555555"/>
                </a:solidFill>
                <a:latin typeface="Montserrat"/>
                <a:ea typeface="Montserrat"/>
                <a:cs typeface="Montserrat"/>
                <a:sym typeface="Montserrat"/>
              </a:rPr>
              <a:t>deviation from normal </a:t>
            </a:r>
            <a:r>
              <a:rPr lang="en-US" sz="900">
                <a:solidFill>
                  <a:srgbClr val="555555"/>
                </a:solidFill>
                <a:latin typeface="Montserrat"/>
                <a:ea typeface="Montserrat"/>
                <a:cs typeface="Montserrat"/>
                <a:sym typeface="Montserrat"/>
              </a:rPr>
              <a:t>activity</a:t>
            </a:r>
            <a:endParaRPr sz="900" i="1">
              <a:solidFill>
                <a:srgbClr val="555555"/>
              </a:solidFill>
              <a:latin typeface="Montserrat"/>
              <a:ea typeface="Montserrat"/>
              <a:cs typeface="Montserrat"/>
              <a:sym typeface="Montserrat"/>
            </a:endParaRPr>
          </a:p>
        </p:txBody>
      </p:sp>
      <p:sp>
        <p:nvSpPr>
          <p:cNvPr id="193" name="Google Shape;193;p26"/>
          <p:cNvSpPr/>
          <p:nvPr/>
        </p:nvSpPr>
        <p:spPr>
          <a:xfrm>
            <a:off x="6334981" y="3891600"/>
            <a:ext cx="2075700" cy="7890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None/>
            </a:pPr>
            <a:r>
              <a:rPr lang="en-US" sz="900">
                <a:solidFill>
                  <a:srgbClr val="555555"/>
                </a:solidFill>
                <a:latin typeface="Montserrat"/>
                <a:ea typeface="Montserrat"/>
                <a:cs typeface="Montserrat"/>
                <a:sym typeface="Montserrat"/>
              </a:rPr>
              <a:t>Global coverage helps </a:t>
            </a:r>
            <a:r>
              <a:rPr lang="en-US" sz="900" b="1">
                <a:solidFill>
                  <a:srgbClr val="555555"/>
                </a:solidFill>
                <a:latin typeface="Montserrat"/>
                <a:ea typeface="Montserrat"/>
                <a:cs typeface="Montserrat"/>
                <a:sym typeface="Montserrat"/>
              </a:rPr>
              <a:t>predict </a:t>
            </a:r>
            <a:r>
              <a:rPr lang="en-US" sz="900">
                <a:solidFill>
                  <a:srgbClr val="555555"/>
                </a:solidFill>
                <a:latin typeface="Montserrat"/>
                <a:ea typeface="Montserrat"/>
                <a:cs typeface="Montserrat"/>
                <a:sym typeface="Montserrat"/>
              </a:rPr>
              <a:t>&amp; </a:t>
            </a:r>
            <a:r>
              <a:rPr lang="en-US" sz="900" b="1">
                <a:solidFill>
                  <a:srgbClr val="555555"/>
                </a:solidFill>
                <a:latin typeface="Montserrat"/>
                <a:ea typeface="Montserrat"/>
                <a:cs typeface="Montserrat"/>
                <a:sym typeface="Montserrat"/>
              </a:rPr>
              <a:t>quantify </a:t>
            </a:r>
            <a:r>
              <a:rPr lang="en-US" sz="900">
                <a:solidFill>
                  <a:srgbClr val="555555"/>
                </a:solidFill>
                <a:latin typeface="Montserrat"/>
                <a:ea typeface="Montserrat"/>
                <a:cs typeface="Montserrat"/>
                <a:sym typeface="Montserrat"/>
              </a:rPr>
              <a:t>potential </a:t>
            </a:r>
            <a:r>
              <a:rPr lang="en-US" sz="900" b="1">
                <a:solidFill>
                  <a:srgbClr val="555555"/>
                </a:solidFill>
                <a:latin typeface="Montserrat"/>
                <a:ea typeface="Montserrat"/>
                <a:cs typeface="Montserrat"/>
                <a:sym typeface="Montserrat"/>
              </a:rPr>
              <a:t>losses </a:t>
            </a:r>
            <a:r>
              <a:rPr lang="en-US" sz="900">
                <a:solidFill>
                  <a:srgbClr val="555555"/>
                </a:solidFill>
                <a:latin typeface="Montserrat"/>
                <a:ea typeface="Montserrat"/>
                <a:cs typeface="Montserrat"/>
                <a:sym typeface="Montserrat"/>
              </a:rPr>
              <a:t>&amp; </a:t>
            </a:r>
            <a:r>
              <a:rPr lang="en-US" sz="900" b="1">
                <a:solidFill>
                  <a:srgbClr val="555555"/>
                </a:solidFill>
                <a:latin typeface="Montserrat"/>
                <a:ea typeface="Montserrat"/>
                <a:cs typeface="Montserrat"/>
                <a:sym typeface="Montserrat"/>
              </a:rPr>
              <a:t>actual impact </a:t>
            </a:r>
            <a:r>
              <a:rPr lang="en-US" sz="900">
                <a:solidFill>
                  <a:srgbClr val="555555"/>
                </a:solidFill>
                <a:latin typeface="Montserrat"/>
                <a:ea typeface="Montserrat"/>
                <a:cs typeface="Montserrat"/>
                <a:sym typeface="Montserrat"/>
              </a:rPr>
              <a:t>of unexpected events </a:t>
            </a:r>
            <a:endParaRPr sz="900">
              <a:solidFill>
                <a:srgbClr val="555555"/>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US" sz="800">
                <a:solidFill>
                  <a:srgbClr val="555555"/>
                </a:solidFill>
                <a:latin typeface="Montserrat"/>
                <a:ea typeface="Montserrat"/>
                <a:cs typeface="Montserrat"/>
                <a:sym typeface="Montserrat"/>
              </a:rPr>
              <a:t>(man made and natural)</a:t>
            </a:r>
            <a:endParaRPr sz="800">
              <a:solidFill>
                <a:srgbClr val="555555"/>
              </a:solidFill>
              <a:latin typeface="Montserrat"/>
              <a:ea typeface="Montserrat"/>
              <a:cs typeface="Montserrat"/>
              <a:sym typeface="Montserrat"/>
            </a:endParaRPr>
          </a:p>
          <a:p>
            <a:pPr marL="0" lvl="0" indent="0" algn="ctr" rtl="0">
              <a:lnSpc>
                <a:spcPct val="115000"/>
              </a:lnSpc>
              <a:spcBef>
                <a:spcPts val="0"/>
              </a:spcBef>
              <a:spcAft>
                <a:spcPts val="0"/>
              </a:spcAft>
              <a:buNone/>
            </a:pPr>
            <a:endParaRPr sz="1000">
              <a:solidFill>
                <a:srgbClr val="555555"/>
              </a:solidFill>
              <a:latin typeface="Montserrat"/>
              <a:ea typeface="Montserrat"/>
              <a:cs typeface="Montserrat"/>
              <a:sym typeface="Montserrat"/>
            </a:endParaRPr>
          </a:p>
        </p:txBody>
      </p:sp>
      <p:sp>
        <p:nvSpPr>
          <p:cNvPr id="194" name="Google Shape;194;p26"/>
          <p:cNvSpPr txBox="1"/>
          <p:nvPr/>
        </p:nvSpPr>
        <p:spPr>
          <a:xfrm>
            <a:off x="877438" y="1473364"/>
            <a:ext cx="1800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dirty="0">
                <a:solidFill>
                  <a:srgbClr val="666666"/>
                </a:solidFill>
                <a:latin typeface="Montserrat Medium" pitchFamily="2" charset="77"/>
                <a:ea typeface="Montserrat SemiBold"/>
                <a:cs typeface="Montserrat SemiBold"/>
                <a:sym typeface="Montserrat SemiBold"/>
              </a:rPr>
              <a:t>Returns</a:t>
            </a:r>
            <a:endParaRPr sz="1000" dirty="0">
              <a:solidFill>
                <a:srgbClr val="666666"/>
              </a:solidFill>
              <a:latin typeface="Montserrat Medium" pitchFamily="2" charset="77"/>
              <a:ea typeface="Montserrat SemiBold"/>
              <a:cs typeface="Montserrat SemiBold"/>
              <a:sym typeface="Montserrat SemiBold"/>
            </a:endParaRPr>
          </a:p>
        </p:txBody>
      </p:sp>
      <p:sp>
        <p:nvSpPr>
          <p:cNvPr id="195" name="Google Shape;195;p26"/>
          <p:cNvSpPr txBox="1"/>
          <p:nvPr/>
        </p:nvSpPr>
        <p:spPr>
          <a:xfrm>
            <a:off x="3675062" y="1473364"/>
            <a:ext cx="1800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rgbClr val="666666"/>
                </a:solidFill>
                <a:latin typeface="Montserrat Medium" pitchFamily="2" charset="77"/>
                <a:ea typeface="Montserrat SemiBold"/>
                <a:cs typeface="Montserrat SemiBold"/>
                <a:sym typeface="Montserrat SemiBold"/>
              </a:rPr>
              <a:t>Expected risks</a:t>
            </a:r>
            <a:endParaRPr sz="1000">
              <a:solidFill>
                <a:srgbClr val="666666"/>
              </a:solidFill>
              <a:latin typeface="Montserrat Medium" pitchFamily="2" charset="77"/>
              <a:ea typeface="Montserrat SemiBold"/>
              <a:cs typeface="Montserrat SemiBold"/>
              <a:sym typeface="Montserrat SemiBold"/>
            </a:endParaRPr>
          </a:p>
        </p:txBody>
      </p:sp>
      <p:sp>
        <p:nvSpPr>
          <p:cNvPr id="196" name="Google Shape;196;p26"/>
          <p:cNvSpPr txBox="1"/>
          <p:nvPr/>
        </p:nvSpPr>
        <p:spPr>
          <a:xfrm>
            <a:off x="6472681" y="1473364"/>
            <a:ext cx="1800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rgbClr val="666666"/>
                </a:solidFill>
                <a:latin typeface="Montserrat Medium" pitchFamily="2" charset="77"/>
                <a:ea typeface="Montserrat SemiBold"/>
                <a:cs typeface="Montserrat SemiBold"/>
                <a:sym typeface="Montserrat SemiBold"/>
              </a:rPr>
              <a:t>Unexpected risks</a:t>
            </a:r>
            <a:endParaRPr sz="1000">
              <a:solidFill>
                <a:srgbClr val="666666"/>
              </a:solidFill>
              <a:latin typeface="Montserrat Medium" pitchFamily="2" charset="77"/>
              <a:ea typeface="Montserrat SemiBold"/>
              <a:cs typeface="Montserrat SemiBold"/>
              <a:sym typeface="Montserrat SemiBold"/>
            </a:endParaRPr>
          </a:p>
        </p:txBody>
      </p:sp>
      <p:sp>
        <p:nvSpPr>
          <p:cNvPr id="197" name="Google Shape;197;p26"/>
          <p:cNvSpPr txBox="1">
            <a:spLocks noGrp="1"/>
          </p:cNvSpPr>
          <p:nvPr>
            <p:ph type="body" idx="2"/>
          </p:nvPr>
        </p:nvSpPr>
        <p:spPr>
          <a:xfrm>
            <a:off x="371060" y="570617"/>
            <a:ext cx="8349600" cy="4626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rgbClr val="000000"/>
              </a:buClr>
              <a:buSzPts val="1018"/>
              <a:buNone/>
            </a:pPr>
            <a:r>
              <a:rPr lang="en-US" sz="2405"/>
              <a:t>Kayrros EO Products for Financial Institutions </a:t>
            </a:r>
            <a:endParaRPr sz="2405"/>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7"/>
          <p:cNvSpPr txBox="1">
            <a:spLocks noGrp="1"/>
          </p:cNvSpPr>
          <p:nvPr>
            <p:ph type="body" idx="2"/>
          </p:nvPr>
        </p:nvSpPr>
        <p:spPr>
          <a:xfrm>
            <a:off x="371060" y="570617"/>
            <a:ext cx="8349600" cy="4626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US" sz="2405"/>
              <a:t>Kayrros attribution capabilities &amp; asset-level metrics  </a:t>
            </a:r>
            <a:endParaRPr sz="2400"/>
          </a:p>
        </p:txBody>
      </p:sp>
      <p:sp>
        <p:nvSpPr>
          <p:cNvPr id="203" name="Google Shape;203;p27"/>
          <p:cNvSpPr txBox="1"/>
          <p:nvPr/>
        </p:nvSpPr>
        <p:spPr>
          <a:xfrm>
            <a:off x="587901" y="1432388"/>
            <a:ext cx="3573300" cy="29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dirty="0" err="1">
                <a:solidFill>
                  <a:srgbClr val="434343"/>
                </a:solidFill>
                <a:latin typeface="Montserrat Medium"/>
                <a:ea typeface="Montserrat Medium"/>
                <a:cs typeface="Montserrat Medium"/>
                <a:sym typeface="Montserrat Medium"/>
              </a:rPr>
              <a:t>Kayrros</a:t>
            </a:r>
            <a:r>
              <a:rPr lang="en-US" sz="1000" dirty="0">
                <a:solidFill>
                  <a:srgbClr val="434343"/>
                </a:solidFill>
                <a:latin typeface="Montserrat Medium"/>
                <a:ea typeface="Montserrat Medium"/>
                <a:cs typeface="Montserrat Medium"/>
                <a:sym typeface="Montserrat Medium"/>
              </a:rPr>
              <a:t> asset attribution  </a:t>
            </a:r>
            <a:endParaRPr sz="1000" dirty="0">
              <a:solidFill>
                <a:srgbClr val="434343"/>
              </a:solidFill>
              <a:latin typeface="Montserrat Medium"/>
              <a:ea typeface="Montserrat Medium"/>
              <a:cs typeface="Montserrat Medium"/>
              <a:sym typeface="Montserrat Medium"/>
            </a:endParaRPr>
          </a:p>
        </p:txBody>
      </p:sp>
      <p:sp>
        <p:nvSpPr>
          <p:cNvPr id="204" name="Google Shape;204;p27"/>
          <p:cNvSpPr txBox="1"/>
          <p:nvPr/>
        </p:nvSpPr>
        <p:spPr>
          <a:xfrm>
            <a:off x="5035475" y="1432388"/>
            <a:ext cx="3573300" cy="29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a:solidFill>
                  <a:srgbClr val="434343"/>
                </a:solidFill>
                <a:latin typeface="Montserrat Medium"/>
                <a:ea typeface="Montserrat Medium"/>
                <a:cs typeface="Montserrat Medium"/>
                <a:sym typeface="Montserrat Medium"/>
              </a:rPr>
              <a:t>Asset-level methane metrics </a:t>
            </a:r>
            <a:endParaRPr sz="1000">
              <a:solidFill>
                <a:srgbClr val="434343"/>
              </a:solidFill>
              <a:latin typeface="Montserrat Medium"/>
              <a:ea typeface="Montserrat Medium"/>
              <a:cs typeface="Montserrat Medium"/>
              <a:sym typeface="Montserrat Medium"/>
            </a:endParaRPr>
          </a:p>
        </p:txBody>
      </p:sp>
      <p:pic>
        <p:nvPicPr>
          <p:cNvPr id="205" name="Google Shape;205;p27"/>
          <p:cNvPicPr preferRelativeResize="0"/>
          <p:nvPr/>
        </p:nvPicPr>
        <p:blipFill>
          <a:blip r:embed="rId3">
            <a:alphaModFix/>
          </a:blip>
          <a:stretch>
            <a:fillRect/>
          </a:stretch>
        </p:blipFill>
        <p:spPr>
          <a:xfrm>
            <a:off x="177750" y="1771825"/>
            <a:ext cx="4393602" cy="2726682"/>
          </a:xfrm>
          <a:prstGeom prst="rect">
            <a:avLst/>
          </a:prstGeom>
          <a:noFill/>
          <a:ln>
            <a:noFill/>
          </a:ln>
        </p:spPr>
      </p:pic>
      <p:pic>
        <p:nvPicPr>
          <p:cNvPr id="206" name="Google Shape;206;p27"/>
          <p:cNvPicPr preferRelativeResize="0"/>
          <p:nvPr/>
        </p:nvPicPr>
        <p:blipFill>
          <a:blip r:embed="rId4">
            <a:alphaModFix/>
          </a:blip>
          <a:stretch>
            <a:fillRect/>
          </a:stretch>
        </p:blipFill>
        <p:spPr>
          <a:xfrm>
            <a:off x="4658975" y="1771825"/>
            <a:ext cx="4326300" cy="2697774"/>
          </a:xfrm>
          <a:prstGeom prst="rect">
            <a:avLst/>
          </a:prstGeom>
          <a:noFill/>
          <a:ln>
            <a:noFill/>
          </a:ln>
        </p:spPr>
      </p:pic>
      <p:sp>
        <p:nvSpPr>
          <p:cNvPr id="207" name="Google Shape;207;p27"/>
          <p:cNvSpPr txBox="1"/>
          <p:nvPr/>
        </p:nvSpPr>
        <p:spPr>
          <a:xfrm>
            <a:off x="140425" y="4469600"/>
            <a:ext cx="4393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500">
                <a:solidFill>
                  <a:schemeClr val="dk1"/>
                </a:solidFill>
                <a:latin typeface="Montserrat"/>
                <a:ea typeface="Montserrat"/>
                <a:cs typeface="Montserrat"/>
                <a:sym typeface="Montserrat"/>
              </a:rPr>
              <a:t>Source: Omara, M., Gautam, R., O'Brien, M.A., Himmelberger, A., Franco, A., Meisenhelder, K., Hauser, G., Lyon, D.R., Chulakadaba, A., Miller, C.C., Franklin, J., Wofsy, S., and Hamburg, S.P. Developing a spatially explicit global oil and gas infrastructure database for characterizing methane emission sources at high resolution. </a:t>
            </a:r>
            <a:r>
              <a:rPr lang="en-US" sz="500" i="1">
                <a:solidFill>
                  <a:schemeClr val="dk1"/>
                </a:solidFill>
                <a:latin typeface="Montserrat"/>
                <a:ea typeface="Montserrat"/>
                <a:cs typeface="Montserrat"/>
                <a:sym typeface="Montserrat"/>
              </a:rPr>
              <a:t>In review, </a:t>
            </a:r>
            <a:r>
              <a:rPr lang="en-US" sz="500">
                <a:solidFill>
                  <a:schemeClr val="dk1"/>
                </a:solidFill>
                <a:latin typeface="Montserrat"/>
                <a:ea typeface="Montserrat"/>
                <a:cs typeface="Montserrat"/>
                <a:sym typeface="Montserrat"/>
              </a:rPr>
              <a:t>Earth System Science Data journal (2023).</a:t>
            </a:r>
            <a:endParaRPr sz="800">
              <a:solidFill>
                <a:schemeClr val="dk1"/>
              </a:solidFill>
              <a:latin typeface="Montserrat"/>
              <a:ea typeface="Montserrat"/>
              <a:cs typeface="Montserrat"/>
              <a:sym typeface="Montserrat"/>
            </a:endParaRPr>
          </a:p>
        </p:txBody>
      </p:sp>
      <p:sp>
        <p:nvSpPr>
          <p:cNvPr id="208" name="Google Shape;208;p27"/>
          <p:cNvSpPr txBox="1"/>
          <p:nvPr/>
        </p:nvSpPr>
        <p:spPr>
          <a:xfrm>
            <a:off x="4658975" y="4469600"/>
            <a:ext cx="4393500" cy="26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500">
                <a:solidFill>
                  <a:schemeClr val="dk1"/>
                </a:solidFill>
                <a:latin typeface="Montserrat"/>
                <a:ea typeface="Montserrat"/>
                <a:cs typeface="Montserrat"/>
                <a:sym typeface="Montserrat"/>
              </a:rPr>
              <a:t>Source: Mapbox, Sentinel-2 (European Space Agency)</a:t>
            </a:r>
            <a:endParaRPr sz="8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8"/>
          <p:cNvSpPr/>
          <p:nvPr/>
        </p:nvSpPr>
        <p:spPr>
          <a:xfrm>
            <a:off x="1166950" y="4272350"/>
            <a:ext cx="2843400" cy="2835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1042">
                <a:solidFill>
                  <a:srgbClr val="555555"/>
                </a:solidFill>
                <a:latin typeface="Montserrat"/>
                <a:ea typeface="Montserrat"/>
                <a:cs typeface="Montserrat"/>
                <a:sym typeface="Montserrat"/>
              </a:rPr>
              <a:t>Co-funding Methane Watch</a:t>
            </a:r>
            <a:endParaRPr sz="1042" i="0" u="none" strike="noStrike" cap="none">
              <a:solidFill>
                <a:srgbClr val="555555"/>
              </a:solidFill>
              <a:latin typeface="Montserrat"/>
              <a:ea typeface="Montserrat"/>
              <a:cs typeface="Montserrat"/>
              <a:sym typeface="Montserrat"/>
            </a:endParaRPr>
          </a:p>
        </p:txBody>
      </p:sp>
      <p:pic>
        <p:nvPicPr>
          <p:cNvPr id="214" name="Google Shape;214;p28"/>
          <p:cNvPicPr preferRelativeResize="0"/>
          <p:nvPr/>
        </p:nvPicPr>
        <p:blipFill>
          <a:blip r:embed="rId3">
            <a:alphaModFix/>
          </a:blip>
          <a:stretch>
            <a:fillRect/>
          </a:stretch>
        </p:blipFill>
        <p:spPr>
          <a:xfrm>
            <a:off x="1046975" y="1973100"/>
            <a:ext cx="1633500" cy="916125"/>
          </a:xfrm>
          <a:prstGeom prst="rect">
            <a:avLst/>
          </a:prstGeom>
          <a:noFill/>
          <a:ln>
            <a:noFill/>
          </a:ln>
        </p:spPr>
      </p:pic>
      <p:pic>
        <p:nvPicPr>
          <p:cNvPr id="215" name="Google Shape;215;p28"/>
          <p:cNvPicPr preferRelativeResize="0"/>
          <p:nvPr/>
        </p:nvPicPr>
        <p:blipFill rotWithShape="1">
          <a:blip r:embed="rId4">
            <a:alphaModFix/>
          </a:blip>
          <a:srcRect l="16473" t="3589" r="16453" b="6667"/>
          <a:stretch/>
        </p:blipFill>
        <p:spPr>
          <a:xfrm>
            <a:off x="1166950" y="3279075"/>
            <a:ext cx="1924773" cy="916125"/>
          </a:xfrm>
          <a:prstGeom prst="rect">
            <a:avLst/>
          </a:prstGeom>
          <a:noFill/>
          <a:ln>
            <a:noFill/>
          </a:ln>
          <a:effectLst>
            <a:outerShdw blurRad="57150" dist="9525" dir="600000" algn="bl" rotWithShape="0">
              <a:srgbClr val="000000">
                <a:alpha val="22000"/>
              </a:srgbClr>
            </a:outerShdw>
          </a:effectLst>
        </p:spPr>
      </p:pic>
      <p:sp>
        <p:nvSpPr>
          <p:cNvPr id="216" name="Google Shape;216;p28"/>
          <p:cNvSpPr/>
          <p:nvPr/>
        </p:nvSpPr>
        <p:spPr>
          <a:xfrm>
            <a:off x="1166950" y="2660775"/>
            <a:ext cx="2172000" cy="2835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1042">
                <a:solidFill>
                  <a:srgbClr val="555555"/>
                </a:solidFill>
                <a:latin typeface="Montserrat"/>
                <a:ea typeface="Montserrat"/>
                <a:cs typeface="Montserrat"/>
                <a:sym typeface="Montserrat"/>
              </a:rPr>
              <a:t>90% of Kayrros data</a:t>
            </a:r>
            <a:endParaRPr sz="1042" i="0" u="none" strike="noStrike" cap="none">
              <a:solidFill>
                <a:srgbClr val="555555"/>
              </a:solidFill>
              <a:latin typeface="Montserrat"/>
              <a:ea typeface="Montserrat"/>
              <a:cs typeface="Montserrat"/>
              <a:sym typeface="Montserrat"/>
            </a:endParaRPr>
          </a:p>
        </p:txBody>
      </p:sp>
      <p:pic>
        <p:nvPicPr>
          <p:cNvPr id="217" name="Google Shape;217;p28"/>
          <p:cNvPicPr preferRelativeResize="0"/>
          <p:nvPr/>
        </p:nvPicPr>
        <p:blipFill rotWithShape="1">
          <a:blip r:embed="rId5">
            <a:alphaModFix/>
          </a:blip>
          <a:srcRect/>
          <a:stretch/>
        </p:blipFill>
        <p:spPr>
          <a:xfrm>
            <a:off x="431550" y="2221613"/>
            <a:ext cx="419100" cy="419100"/>
          </a:xfrm>
          <a:prstGeom prst="rect">
            <a:avLst/>
          </a:prstGeom>
          <a:noFill/>
          <a:ln>
            <a:noFill/>
          </a:ln>
        </p:spPr>
      </p:pic>
      <p:pic>
        <p:nvPicPr>
          <p:cNvPr id="218" name="Google Shape;218;p28"/>
          <p:cNvPicPr preferRelativeResize="0"/>
          <p:nvPr/>
        </p:nvPicPr>
        <p:blipFill rotWithShape="1">
          <a:blip r:embed="rId6">
            <a:alphaModFix/>
          </a:blip>
          <a:srcRect/>
          <a:stretch/>
        </p:blipFill>
        <p:spPr>
          <a:xfrm>
            <a:off x="4362450" y="2049087"/>
            <a:ext cx="419100" cy="419075"/>
          </a:xfrm>
          <a:prstGeom prst="rect">
            <a:avLst/>
          </a:prstGeom>
          <a:noFill/>
          <a:ln>
            <a:noFill/>
          </a:ln>
        </p:spPr>
      </p:pic>
      <p:sp>
        <p:nvSpPr>
          <p:cNvPr id="219" name="Google Shape;219;p28"/>
          <p:cNvSpPr/>
          <p:nvPr/>
        </p:nvSpPr>
        <p:spPr>
          <a:xfrm>
            <a:off x="4980425" y="2140500"/>
            <a:ext cx="3482400" cy="2835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1242">
                <a:solidFill>
                  <a:srgbClr val="555555"/>
                </a:solidFill>
                <a:latin typeface="Montserrat"/>
                <a:ea typeface="Montserrat"/>
                <a:cs typeface="Montserrat"/>
                <a:sym typeface="Montserrat"/>
              </a:rPr>
              <a:t>Création of an “NGA like” Agency</a:t>
            </a:r>
            <a:endParaRPr sz="1242" i="0" u="none" strike="noStrike" cap="none">
              <a:solidFill>
                <a:srgbClr val="555555"/>
              </a:solidFill>
              <a:latin typeface="Montserrat"/>
              <a:ea typeface="Montserrat"/>
              <a:cs typeface="Montserrat"/>
              <a:sym typeface="Montserrat"/>
            </a:endParaRPr>
          </a:p>
        </p:txBody>
      </p:sp>
      <p:sp>
        <p:nvSpPr>
          <p:cNvPr id="220" name="Google Shape;220;p28"/>
          <p:cNvSpPr/>
          <p:nvPr/>
        </p:nvSpPr>
        <p:spPr>
          <a:xfrm>
            <a:off x="4980425" y="2832725"/>
            <a:ext cx="3368400" cy="2835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1200">
                <a:solidFill>
                  <a:srgbClr val="555555"/>
                </a:solidFill>
                <a:latin typeface="Montserrat"/>
                <a:ea typeface="Montserrat"/>
                <a:cs typeface="Montserrat"/>
                <a:sym typeface="Montserrat"/>
              </a:rPr>
              <a:t>Massification of contracts </a:t>
            </a:r>
            <a:r>
              <a:rPr lang="en-US" sz="1200" b="1">
                <a:solidFill>
                  <a:srgbClr val="52565E"/>
                </a:solidFill>
              </a:rPr>
              <a:t>€€€</a:t>
            </a:r>
            <a:endParaRPr sz="1200" i="0" u="none" strike="noStrike" cap="none">
              <a:solidFill>
                <a:srgbClr val="555555"/>
              </a:solidFill>
              <a:latin typeface="Montserrat"/>
              <a:ea typeface="Montserrat"/>
              <a:cs typeface="Montserrat"/>
              <a:sym typeface="Montserrat"/>
            </a:endParaRPr>
          </a:p>
        </p:txBody>
      </p:sp>
      <p:sp>
        <p:nvSpPr>
          <p:cNvPr id="221" name="Google Shape;221;p28"/>
          <p:cNvSpPr/>
          <p:nvPr/>
        </p:nvSpPr>
        <p:spPr>
          <a:xfrm>
            <a:off x="4980425" y="3524950"/>
            <a:ext cx="3912900" cy="2835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1200">
                <a:solidFill>
                  <a:srgbClr val="555555"/>
                </a:solidFill>
                <a:latin typeface="Montserrat"/>
                <a:ea typeface="Montserrat"/>
                <a:cs typeface="Montserrat"/>
                <a:sym typeface="Montserrat"/>
              </a:rPr>
              <a:t>Simplification of consortium criteria</a:t>
            </a:r>
            <a:endParaRPr sz="1200" i="0" u="none" strike="noStrike" cap="none">
              <a:solidFill>
                <a:srgbClr val="555555"/>
              </a:solidFill>
              <a:latin typeface="Montserrat"/>
              <a:ea typeface="Montserrat"/>
              <a:cs typeface="Montserrat"/>
              <a:sym typeface="Montserrat"/>
            </a:endParaRPr>
          </a:p>
        </p:txBody>
      </p:sp>
      <p:sp>
        <p:nvSpPr>
          <p:cNvPr id="222" name="Google Shape;222;p28"/>
          <p:cNvSpPr/>
          <p:nvPr/>
        </p:nvSpPr>
        <p:spPr>
          <a:xfrm>
            <a:off x="4980425" y="4217175"/>
            <a:ext cx="4037400" cy="2835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1200">
                <a:solidFill>
                  <a:srgbClr val="555555"/>
                </a:solidFill>
                <a:latin typeface="Montserrat"/>
                <a:ea typeface="Montserrat"/>
                <a:cs typeface="Montserrat"/>
                <a:sym typeface="Montserrat"/>
              </a:rPr>
              <a:t>Accelerate procurement in downstream</a:t>
            </a:r>
            <a:endParaRPr sz="1200">
              <a:solidFill>
                <a:srgbClr val="555555"/>
              </a:solidFill>
              <a:latin typeface="Montserrat"/>
              <a:ea typeface="Montserrat"/>
              <a:cs typeface="Montserrat"/>
              <a:sym typeface="Montserrat"/>
            </a:endParaRPr>
          </a:p>
        </p:txBody>
      </p:sp>
      <p:sp>
        <p:nvSpPr>
          <p:cNvPr id="223" name="Google Shape;223;p28"/>
          <p:cNvSpPr/>
          <p:nvPr/>
        </p:nvSpPr>
        <p:spPr>
          <a:xfrm>
            <a:off x="4362450" y="1572975"/>
            <a:ext cx="4457700" cy="2835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1000">
                <a:solidFill>
                  <a:srgbClr val="555555"/>
                </a:solidFill>
                <a:latin typeface="Montserrat Medium" pitchFamily="2" charset="77"/>
                <a:ea typeface="Montserrat SemiBold"/>
                <a:cs typeface="Montserrat SemiBold"/>
                <a:sym typeface="Montserrat SemiBold"/>
              </a:rPr>
              <a:t>To keep EO champions in Europe (#Sinergise)</a:t>
            </a:r>
            <a:endParaRPr sz="1000" u="none" strike="noStrike" cap="none">
              <a:solidFill>
                <a:srgbClr val="555555"/>
              </a:solidFill>
              <a:latin typeface="Montserrat Medium" pitchFamily="2" charset="77"/>
              <a:ea typeface="Montserrat SemiBold"/>
              <a:cs typeface="Montserrat SemiBold"/>
              <a:sym typeface="Montserrat SemiBold"/>
            </a:endParaRPr>
          </a:p>
        </p:txBody>
      </p:sp>
      <p:sp>
        <p:nvSpPr>
          <p:cNvPr id="224" name="Google Shape;224;p28"/>
          <p:cNvSpPr/>
          <p:nvPr/>
        </p:nvSpPr>
        <p:spPr>
          <a:xfrm>
            <a:off x="371050" y="1572975"/>
            <a:ext cx="3811800" cy="2835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1042" dirty="0">
                <a:solidFill>
                  <a:srgbClr val="555555"/>
                </a:solidFill>
                <a:latin typeface="Montserrat Medium" pitchFamily="2" charset="77"/>
                <a:ea typeface="Montserrat SemiBold"/>
                <a:cs typeface="Montserrat SemiBold"/>
                <a:sym typeface="Montserrat SemiBold"/>
              </a:rPr>
              <a:t>What worked</a:t>
            </a:r>
            <a:endParaRPr sz="1042" u="none" strike="noStrike" cap="none" dirty="0">
              <a:solidFill>
                <a:srgbClr val="555555"/>
              </a:solidFill>
              <a:latin typeface="Montserrat Medium" pitchFamily="2" charset="77"/>
              <a:ea typeface="Montserrat SemiBold"/>
              <a:cs typeface="Montserrat SemiBold"/>
              <a:sym typeface="Montserrat SemiBold"/>
            </a:endParaRPr>
          </a:p>
        </p:txBody>
      </p:sp>
      <p:pic>
        <p:nvPicPr>
          <p:cNvPr id="225" name="Google Shape;225;p28"/>
          <p:cNvPicPr preferRelativeResize="0"/>
          <p:nvPr/>
        </p:nvPicPr>
        <p:blipFill rotWithShape="1">
          <a:blip r:embed="rId5">
            <a:alphaModFix/>
          </a:blip>
          <a:srcRect/>
          <a:stretch/>
        </p:blipFill>
        <p:spPr>
          <a:xfrm>
            <a:off x="431550" y="3527588"/>
            <a:ext cx="419100" cy="419100"/>
          </a:xfrm>
          <a:prstGeom prst="rect">
            <a:avLst/>
          </a:prstGeom>
          <a:noFill/>
          <a:ln>
            <a:noFill/>
          </a:ln>
        </p:spPr>
      </p:pic>
      <p:pic>
        <p:nvPicPr>
          <p:cNvPr id="226" name="Google Shape;226;p28"/>
          <p:cNvPicPr preferRelativeResize="0"/>
          <p:nvPr/>
        </p:nvPicPr>
        <p:blipFill rotWithShape="1">
          <a:blip r:embed="rId6">
            <a:alphaModFix/>
          </a:blip>
          <a:srcRect/>
          <a:stretch/>
        </p:blipFill>
        <p:spPr>
          <a:xfrm>
            <a:off x="4362450" y="2749187"/>
            <a:ext cx="419100" cy="419075"/>
          </a:xfrm>
          <a:prstGeom prst="rect">
            <a:avLst/>
          </a:prstGeom>
          <a:noFill/>
          <a:ln>
            <a:noFill/>
          </a:ln>
        </p:spPr>
      </p:pic>
      <p:pic>
        <p:nvPicPr>
          <p:cNvPr id="227" name="Google Shape;227;p28"/>
          <p:cNvPicPr preferRelativeResize="0"/>
          <p:nvPr/>
        </p:nvPicPr>
        <p:blipFill rotWithShape="1">
          <a:blip r:embed="rId6">
            <a:alphaModFix/>
          </a:blip>
          <a:srcRect/>
          <a:stretch/>
        </p:blipFill>
        <p:spPr>
          <a:xfrm>
            <a:off x="4362450" y="3449287"/>
            <a:ext cx="419100" cy="419075"/>
          </a:xfrm>
          <a:prstGeom prst="rect">
            <a:avLst/>
          </a:prstGeom>
          <a:noFill/>
          <a:ln>
            <a:noFill/>
          </a:ln>
        </p:spPr>
      </p:pic>
      <p:pic>
        <p:nvPicPr>
          <p:cNvPr id="228" name="Google Shape;228;p28"/>
          <p:cNvPicPr preferRelativeResize="0"/>
          <p:nvPr/>
        </p:nvPicPr>
        <p:blipFill rotWithShape="1">
          <a:blip r:embed="rId6">
            <a:alphaModFix/>
          </a:blip>
          <a:srcRect/>
          <a:stretch/>
        </p:blipFill>
        <p:spPr>
          <a:xfrm>
            <a:off x="4362450" y="4149387"/>
            <a:ext cx="419100" cy="419075"/>
          </a:xfrm>
          <a:prstGeom prst="rect">
            <a:avLst/>
          </a:prstGeom>
          <a:noFill/>
          <a:ln>
            <a:noFill/>
          </a:ln>
        </p:spPr>
      </p:pic>
      <p:sp>
        <p:nvSpPr>
          <p:cNvPr id="229" name="Google Shape;229;p28"/>
          <p:cNvSpPr txBox="1">
            <a:spLocks noGrp="1"/>
          </p:cNvSpPr>
          <p:nvPr>
            <p:ph type="body" idx="2"/>
          </p:nvPr>
        </p:nvSpPr>
        <p:spPr>
          <a:xfrm>
            <a:off x="371060" y="570617"/>
            <a:ext cx="8349600" cy="4617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rgbClr val="000000"/>
              </a:buClr>
              <a:buNone/>
            </a:pPr>
            <a:r>
              <a:rPr lang="en-US" sz="2400"/>
              <a:t>ESA contribution to Kayrros success story</a:t>
            </a:r>
            <a:r>
              <a:rPr lang="en-US" sz="2400" b="1">
                <a:solidFill>
                  <a:srgbClr val="555555"/>
                </a:solidFill>
                <a:latin typeface="Arial"/>
                <a:ea typeface="Arial"/>
                <a:cs typeface="Arial"/>
                <a:sym typeface="Arial"/>
              </a:rPr>
              <a:t> </a:t>
            </a:r>
            <a:endParaRPr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Classic Kayrros Theme">
  <a:themeElements>
    <a:clrScheme name="Kayrros Colors ">
      <a:dk1>
        <a:srgbClr val="52565E"/>
      </a:dk1>
      <a:lt1>
        <a:srgbClr val="FFFFFF"/>
      </a:lt1>
      <a:dk2>
        <a:srgbClr val="0073E5"/>
      </a:dk2>
      <a:lt2>
        <a:srgbClr val="E7E6E6"/>
      </a:lt2>
      <a:accent1>
        <a:srgbClr val="61A3E8"/>
      </a:accent1>
      <a:accent2>
        <a:srgbClr val="ED7D31"/>
      </a:accent2>
      <a:accent3>
        <a:srgbClr val="0073E5"/>
      </a:accent3>
      <a:accent4>
        <a:srgbClr val="003983"/>
      </a:accent4>
      <a:accent5>
        <a:srgbClr val="CC697F"/>
      </a:accent5>
      <a:accent6>
        <a:srgbClr val="369C96"/>
      </a:accent6>
      <a:hlink>
        <a:srgbClr val="FFFFFF"/>
      </a:hlink>
      <a:folHlink>
        <a:srgbClr val="FFA4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A7FBAD53447740AF2F6F3466FECB12" ma:contentTypeVersion="9" ma:contentTypeDescription="Create a new document." ma:contentTypeScope="" ma:versionID="75bcdc782f45fa54a8a3075fbb1f4ca1">
  <xsd:schema xmlns:xsd="http://www.w3.org/2001/XMLSchema" xmlns:xs="http://www.w3.org/2001/XMLSchema" xmlns:p="http://schemas.microsoft.com/office/2006/metadata/properties" xmlns:ns2="631addcf-6fba-43a6-b7fa-b6e1965b398b" xmlns:ns3="848258b2-4be1-4f83-9d2e-7519d0857068" targetNamespace="http://schemas.microsoft.com/office/2006/metadata/properties" ma:root="true" ma:fieldsID="893931e642f862338292e13b4437b5e9" ns2:_="" ns3:_="">
    <xsd:import namespace="631addcf-6fba-43a6-b7fa-b6e1965b398b"/>
    <xsd:import namespace="848258b2-4be1-4f83-9d2e-7519d085706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1addcf-6fba-43a6-b7fa-b6e1965b39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48258b2-4be1-4f83-9d2e-7519d085706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AEB9D5-598A-4F2D-86BC-7A5F46F5459C}"/>
</file>

<file path=customXml/itemProps2.xml><?xml version="1.0" encoding="utf-8"?>
<ds:datastoreItem xmlns:ds="http://schemas.openxmlformats.org/officeDocument/2006/customXml" ds:itemID="{2A20A046-4E95-4966-A354-7F3A1B9A763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D3DF417-4C17-42AC-8B1B-120C20439B71}">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otalTime>0</TotalTime>
  <Words>541</Words>
  <Application>Microsoft Office PowerPoint</Application>
  <PresentationFormat>On-screen Show (16:9)</PresentationFormat>
  <Paragraphs>65</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Classic Kayrros Theme</vt:lpstr>
      <vt:lpstr>EO data for a sustainable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 data for  sustainable world</dc:title>
  <cp:lastModifiedBy>Laetitia Loviconi</cp:lastModifiedBy>
  <cp:revision>4</cp:revision>
  <dcterms:modified xsi:type="dcterms:W3CDTF">2023-10-29T13:25:18Z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0x01010086A7FBAD53447740AF2F6F3466FECB12</vt:lpwstr>
  </property>
</Properties>
</file>