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305" r:id="rId5"/>
    <p:sldId id="268" r:id="rId6"/>
    <p:sldId id="306" r:id="rId7"/>
    <p:sldId id="313" r:id="rId8"/>
    <p:sldId id="311" r:id="rId9"/>
    <p:sldId id="315" r:id="rId10"/>
    <p:sldId id="314" r:id="rId11"/>
    <p:sldId id="261" r:id="rId1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003548"/>
    <a:srgbClr val="BCD752"/>
    <a:srgbClr val="001726"/>
    <a:srgbClr val="061D2B"/>
    <a:srgbClr val="002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15" autoAdjust="0"/>
  </p:normalViewPr>
  <p:slideViewPr>
    <p:cSldViewPr snapToGrid="0">
      <p:cViewPr varScale="1">
        <p:scale>
          <a:sx n="118" d="100"/>
          <a:sy n="118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4FCB0-A7FE-4194-8914-ED369E798DFA}" type="datetimeFigureOut">
              <a:rPr lang="de-DE" smtClean="0"/>
              <a:t>29.10.2023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015AA-7A7A-432E-A6FB-0363EC4A0FB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82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015AA-7A7A-432E-A6FB-0363EC4A0FB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46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015AA-7A7A-432E-A6FB-0363EC4A0FB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05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572861-AFEF-4EBB-AE0F-77D265F5A5A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35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/>
              <a:t>*Access (data dissemination)</a:t>
            </a:r>
          </a:p>
          <a:p>
            <a:r>
              <a:rPr lang="de-DE" b="0"/>
              <a:t>*Business models for sellable solutions</a:t>
            </a:r>
          </a:p>
          <a:p>
            <a:r>
              <a:rPr lang="de-DE" b="0"/>
              <a:t>*Revenues</a:t>
            </a:r>
          </a:p>
          <a:p>
            <a:r>
              <a:rPr lang="de-DE" b="0"/>
              <a:t>*Success</a:t>
            </a:r>
          </a:p>
          <a:p>
            <a:r>
              <a:rPr lang="de-DE" b="0"/>
              <a:t>*Design</a:t>
            </a:r>
          </a:p>
          <a:p>
            <a:r>
              <a:rPr lang="de-DE" b="0"/>
              <a:t>*Integrate / Value creation</a:t>
            </a:r>
          </a:p>
          <a:p>
            <a:r>
              <a:rPr lang="de-DE" b="0"/>
              <a:t>*Launch</a:t>
            </a:r>
          </a:p>
          <a:p>
            <a:r>
              <a:rPr lang="de-DE" b="0"/>
              <a:t>*Operate / QA/QC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572861-AFEF-4EBB-AE0F-77D265F5A5A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40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1AC2A85-79BE-4B42-8308-9EFE33E8B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456" y="2165735"/>
            <a:ext cx="10755086" cy="3103418"/>
          </a:xfrm>
          <a:custGeom>
            <a:avLst/>
            <a:gdLst>
              <a:gd name="connsiteX0" fmla="*/ 1159809 w 10755086"/>
              <a:gd name="connsiteY0" fmla="*/ 0 h 3103418"/>
              <a:gd name="connsiteX1" fmla="*/ 9595277 w 10755086"/>
              <a:gd name="connsiteY1" fmla="*/ 0 h 3103418"/>
              <a:gd name="connsiteX2" fmla="*/ 10755086 w 10755086"/>
              <a:gd name="connsiteY2" fmla="*/ 1159809 h 3103418"/>
              <a:gd name="connsiteX3" fmla="*/ 10755086 w 10755086"/>
              <a:gd name="connsiteY3" fmla="*/ 1943609 h 3103418"/>
              <a:gd name="connsiteX4" fmla="*/ 9595277 w 10755086"/>
              <a:gd name="connsiteY4" fmla="*/ 3103418 h 3103418"/>
              <a:gd name="connsiteX5" fmla="*/ 1159809 w 10755086"/>
              <a:gd name="connsiteY5" fmla="*/ 3103418 h 3103418"/>
              <a:gd name="connsiteX6" fmla="*/ 0 w 10755086"/>
              <a:gd name="connsiteY6" fmla="*/ 1943609 h 3103418"/>
              <a:gd name="connsiteX7" fmla="*/ 0 w 10755086"/>
              <a:gd name="connsiteY7" fmla="*/ 1159809 h 3103418"/>
              <a:gd name="connsiteX8" fmla="*/ 1159809 w 10755086"/>
              <a:gd name="connsiteY8" fmla="*/ 0 h 310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5086" h="3103418">
                <a:moveTo>
                  <a:pt x="1159809" y="0"/>
                </a:moveTo>
                <a:lnTo>
                  <a:pt x="9595277" y="0"/>
                </a:lnTo>
                <a:cubicBezTo>
                  <a:pt x="10235822" y="0"/>
                  <a:pt x="10755086" y="519264"/>
                  <a:pt x="10755086" y="1159809"/>
                </a:cubicBezTo>
                <a:lnTo>
                  <a:pt x="10755086" y="1943609"/>
                </a:lnTo>
                <a:cubicBezTo>
                  <a:pt x="10755086" y="2584154"/>
                  <a:pt x="10235822" y="3103418"/>
                  <a:pt x="9595277" y="3103418"/>
                </a:cubicBezTo>
                <a:lnTo>
                  <a:pt x="1159809" y="3103418"/>
                </a:lnTo>
                <a:cubicBezTo>
                  <a:pt x="519264" y="3103418"/>
                  <a:pt x="0" y="2584154"/>
                  <a:pt x="0" y="1943609"/>
                </a:cubicBezTo>
                <a:lnTo>
                  <a:pt x="0" y="1159809"/>
                </a:lnTo>
                <a:cubicBezTo>
                  <a:pt x="0" y="519264"/>
                  <a:pt x="519264" y="0"/>
                  <a:pt x="11598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6A9A347-FA7D-46C4-B857-40CA87C01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3726" y="3807499"/>
            <a:ext cx="2424546" cy="2424546"/>
          </a:xfrm>
          <a:custGeom>
            <a:avLst/>
            <a:gdLst>
              <a:gd name="connsiteX0" fmla="*/ 0 w 2424546"/>
              <a:gd name="connsiteY0" fmla="*/ 0 h 2424546"/>
              <a:gd name="connsiteX1" fmla="*/ 2424546 w 2424546"/>
              <a:gd name="connsiteY1" fmla="*/ 0 h 2424546"/>
              <a:gd name="connsiteX2" fmla="*/ 2424546 w 2424546"/>
              <a:gd name="connsiteY2" fmla="*/ 2424546 h 2424546"/>
              <a:gd name="connsiteX3" fmla="*/ 0 w 2424546"/>
              <a:gd name="connsiteY3" fmla="*/ 2424546 h 242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546" h="2424546">
                <a:moveTo>
                  <a:pt x="0" y="0"/>
                </a:moveTo>
                <a:lnTo>
                  <a:pt x="2424546" y="0"/>
                </a:lnTo>
                <a:lnTo>
                  <a:pt x="2424546" y="2424546"/>
                </a:lnTo>
                <a:lnTo>
                  <a:pt x="0" y="2424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382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867F6F-1B7A-40B6-B291-5E4D04955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841248"/>
            <a:ext cx="6067877" cy="601675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319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58F49E-CE58-4606-A573-47950C65F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7254" y="1295400"/>
            <a:ext cx="5380442" cy="4267200"/>
          </a:xfrm>
          <a:custGeom>
            <a:avLst/>
            <a:gdLst>
              <a:gd name="connsiteX0" fmla="*/ 1828794 w 5380442"/>
              <a:gd name="connsiteY0" fmla="*/ 0 h 4267200"/>
              <a:gd name="connsiteX1" fmla="*/ 3551648 w 5380442"/>
              <a:gd name="connsiteY1" fmla="*/ 0 h 4267200"/>
              <a:gd name="connsiteX2" fmla="*/ 5380442 w 5380442"/>
              <a:gd name="connsiteY2" fmla="*/ 1828794 h 4267200"/>
              <a:gd name="connsiteX3" fmla="*/ 5380442 w 5380442"/>
              <a:gd name="connsiteY3" fmla="*/ 2438406 h 4267200"/>
              <a:gd name="connsiteX4" fmla="*/ 3551648 w 5380442"/>
              <a:gd name="connsiteY4" fmla="*/ 4267200 h 4267200"/>
              <a:gd name="connsiteX5" fmla="*/ 1828794 w 5380442"/>
              <a:gd name="connsiteY5" fmla="*/ 4267200 h 4267200"/>
              <a:gd name="connsiteX6" fmla="*/ 0 w 5380442"/>
              <a:gd name="connsiteY6" fmla="*/ 2438406 h 4267200"/>
              <a:gd name="connsiteX7" fmla="*/ 0 w 5380442"/>
              <a:gd name="connsiteY7" fmla="*/ 1828794 h 4267200"/>
              <a:gd name="connsiteX8" fmla="*/ 1828794 w 5380442"/>
              <a:gd name="connsiteY8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0442" h="4267200">
                <a:moveTo>
                  <a:pt x="1828794" y="0"/>
                </a:moveTo>
                <a:lnTo>
                  <a:pt x="3551648" y="0"/>
                </a:lnTo>
                <a:cubicBezTo>
                  <a:pt x="4561663" y="0"/>
                  <a:pt x="5380442" y="818779"/>
                  <a:pt x="5380442" y="1828794"/>
                </a:cubicBezTo>
                <a:lnTo>
                  <a:pt x="5380442" y="2438406"/>
                </a:lnTo>
                <a:cubicBezTo>
                  <a:pt x="5380442" y="3448421"/>
                  <a:pt x="4561663" y="4267200"/>
                  <a:pt x="3551648" y="4267200"/>
                </a:cubicBezTo>
                <a:lnTo>
                  <a:pt x="1828794" y="4267200"/>
                </a:lnTo>
                <a:cubicBezTo>
                  <a:pt x="818779" y="4267200"/>
                  <a:pt x="0" y="3448421"/>
                  <a:pt x="0" y="2438406"/>
                </a:cubicBezTo>
                <a:lnTo>
                  <a:pt x="0" y="1828794"/>
                </a:lnTo>
                <a:cubicBezTo>
                  <a:pt x="0" y="818779"/>
                  <a:pt x="818779" y="0"/>
                  <a:pt x="18287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6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01B623-D499-4F28-BBE5-18EA5D2FE8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3904" y="3163824"/>
            <a:ext cx="4754880" cy="2487168"/>
          </a:xfrm>
          <a:custGeom>
            <a:avLst/>
            <a:gdLst>
              <a:gd name="connsiteX0" fmla="*/ 0 w 4754880"/>
              <a:gd name="connsiteY0" fmla="*/ 0 h 2487168"/>
              <a:gd name="connsiteX1" fmla="*/ 4754880 w 4754880"/>
              <a:gd name="connsiteY1" fmla="*/ 0 h 2487168"/>
              <a:gd name="connsiteX2" fmla="*/ 4754880 w 4754880"/>
              <a:gd name="connsiteY2" fmla="*/ 2487168 h 2487168"/>
              <a:gd name="connsiteX3" fmla="*/ 0 w 4754880"/>
              <a:gd name="connsiteY3" fmla="*/ 2487168 h 248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2487168">
                <a:moveTo>
                  <a:pt x="0" y="0"/>
                </a:moveTo>
                <a:lnTo>
                  <a:pt x="4754880" y="0"/>
                </a:lnTo>
                <a:lnTo>
                  <a:pt x="4754880" y="2487168"/>
                </a:lnTo>
                <a:lnTo>
                  <a:pt x="0" y="2487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319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8A2C21-924D-41AA-A89D-D2A55266F9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23524" y="-169449"/>
            <a:ext cx="3048611" cy="3048612"/>
          </a:xfrm>
          <a:custGeom>
            <a:avLst/>
            <a:gdLst>
              <a:gd name="connsiteX0" fmla="*/ 1008863 w 3048611"/>
              <a:gd name="connsiteY0" fmla="*/ 0 h 3048612"/>
              <a:gd name="connsiteX1" fmla="*/ 1586164 w 3048611"/>
              <a:gd name="connsiteY1" fmla="*/ 239126 h 3048612"/>
              <a:gd name="connsiteX2" fmla="*/ 2809486 w 3048611"/>
              <a:gd name="connsiteY2" fmla="*/ 1462448 h 3048612"/>
              <a:gd name="connsiteX3" fmla="*/ 2809486 w 3048611"/>
              <a:gd name="connsiteY3" fmla="*/ 2617049 h 3048612"/>
              <a:gd name="connsiteX4" fmla="*/ 2617048 w 3048611"/>
              <a:gd name="connsiteY4" fmla="*/ 2809486 h 3048612"/>
              <a:gd name="connsiteX5" fmla="*/ 1462447 w 3048611"/>
              <a:gd name="connsiteY5" fmla="*/ 2809486 h 3048612"/>
              <a:gd name="connsiteX6" fmla="*/ 239125 w 3048611"/>
              <a:gd name="connsiteY6" fmla="*/ 1586164 h 3048612"/>
              <a:gd name="connsiteX7" fmla="*/ 239125 w 3048611"/>
              <a:gd name="connsiteY7" fmla="*/ 431563 h 3048612"/>
              <a:gd name="connsiteX8" fmla="*/ 431563 w 3048611"/>
              <a:gd name="connsiteY8" fmla="*/ 239126 h 3048612"/>
              <a:gd name="connsiteX9" fmla="*/ 1008863 w 3048611"/>
              <a:gd name="connsiteY9" fmla="*/ 0 h 30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11" h="3048612">
                <a:moveTo>
                  <a:pt x="1008863" y="0"/>
                </a:moveTo>
                <a:cubicBezTo>
                  <a:pt x="1217805" y="0"/>
                  <a:pt x="1426746" y="79708"/>
                  <a:pt x="1586164" y="239126"/>
                </a:cubicBezTo>
                <a:lnTo>
                  <a:pt x="2809486" y="1462448"/>
                </a:lnTo>
                <a:cubicBezTo>
                  <a:pt x="3128320" y="1781282"/>
                  <a:pt x="3128320" y="2298214"/>
                  <a:pt x="2809486" y="2617049"/>
                </a:cubicBezTo>
                <a:lnTo>
                  <a:pt x="2617048" y="2809486"/>
                </a:lnTo>
                <a:cubicBezTo>
                  <a:pt x="2298214" y="3128321"/>
                  <a:pt x="1781282" y="3128321"/>
                  <a:pt x="1462447" y="2809486"/>
                </a:cubicBezTo>
                <a:lnTo>
                  <a:pt x="239125" y="1586164"/>
                </a:lnTo>
                <a:cubicBezTo>
                  <a:pt x="-79709" y="1267330"/>
                  <a:pt x="-79709" y="750398"/>
                  <a:pt x="239125" y="431563"/>
                </a:cubicBezTo>
                <a:lnTo>
                  <a:pt x="431563" y="239126"/>
                </a:lnTo>
                <a:cubicBezTo>
                  <a:pt x="590980" y="79708"/>
                  <a:pt x="799922" y="0"/>
                  <a:pt x="10088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50DD48-820F-4977-9BEC-19F9A1D81E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84666" y="-399492"/>
            <a:ext cx="3048612" cy="3048612"/>
          </a:xfrm>
          <a:custGeom>
            <a:avLst/>
            <a:gdLst>
              <a:gd name="connsiteX0" fmla="*/ 1008863 w 3048612"/>
              <a:gd name="connsiteY0" fmla="*/ 0 h 3048612"/>
              <a:gd name="connsiteX1" fmla="*/ 1586164 w 3048612"/>
              <a:gd name="connsiteY1" fmla="*/ 239126 h 3048612"/>
              <a:gd name="connsiteX2" fmla="*/ 2809486 w 3048612"/>
              <a:gd name="connsiteY2" fmla="*/ 1462448 h 3048612"/>
              <a:gd name="connsiteX3" fmla="*/ 2809486 w 3048612"/>
              <a:gd name="connsiteY3" fmla="*/ 2617049 h 3048612"/>
              <a:gd name="connsiteX4" fmla="*/ 2617048 w 3048612"/>
              <a:gd name="connsiteY4" fmla="*/ 2809486 h 3048612"/>
              <a:gd name="connsiteX5" fmla="*/ 1462448 w 3048612"/>
              <a:gd name="connsiteY5" fmla="*/ 2809486 h 3048612"/>
              <a:gd name="connsiteX6" fmla="*/ 239125 w 3048612"/>
              <a:gd name="connsiteY6" fmla="*/ 1586164 h 3048612"/>
              <a:gd name="connsiteX7" fmla="*/ 239125 w 3048612"/>
              <a:gd name="connsiteY7" fmla="*/ 431563 h 3048612"/>
              <a:gd name="connsiteX8" fmla="*/ 431563 w 3048612"/>
              <a:gd name="connsiteY8" fmla="*/ 239126 h 3048612"/>
              <a:gd name="connsiteX9" fmla="*/ 1008863 w 3048612"/>
              <a:gd name="connsiteY9" fmla="*/ 0 h 30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12" h="3048612">
                <a:moveTo>
                  <a:pt x="1008863" y="0"/>
                </a:moveTo>
                <a:cubicBezTo>
                  <a:pt x="1217805" y="0"/>
                  <a:pt x="1426746" y="79708"/>
                  <a:pt x="1586164" y="239126"/>
                </a:cubicBezTo>
                <a:lnTo>
                  <a:pt x="2809486" y="1462448"/>
                </a:lnTo>
                <a:cubicBezTo>
                  <a:pt x="3128321" y="1781282"/>
                  <a:pt x="3128321" y="2298214"/>
                  <a:pt x="2809486" y="2617049"/>
                </a:cubicBezTo>
                <a:lnTo>
                  <a:pt x="2617048" y="2809486"/>
                </a:lnTo>
                <a:cubicBezTo>
                  <a:pt x="2298214" y="3128321"/>
                  <a:pt x="1781282" y="3128321"/>
                  <a:pt x="1462448" y="2809486"/>
                </a:cubicBezTo>
                <a:lnTo>
                  <a:pt x="239125" y="1586164"/>
                </a:lnTo>
                <a:cubicBezTo>
                  <a:pt x="-79709" y="1267330"/>
                  <a:pt x="-79709" y="750398"/>
                  <a:pt x="239125" y="431563"/>
                </a:cubicBezTo>
                <a:lnTo>
                  <a:pt x="431563" y="239126"/>
                </a:lnTo>
                <a:cubicBezTo>
                  <a:pt x="590980" y="79708"/>
                  <a:pt x="799921" y="0"/>
                  <a:pt x="10088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093446-69F5-4062-BF26-5328D4FC9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130106" y="2476768"/>
            <a:ext cx="3048611" cy="3048612"/>
          </a:xfrm>
          <a:custGeom>
            <a:avLst/>
            <a:gdLst>
              <a:gd name="connsiteX0" fmla="*/ 1008863 w 3048611"/>
              <a:gd name="connsiteY0" fmla="*/ 0 h 3048612"/>
              <a:gd name="connsiteX1" fmla="*/ 1586164 w 3048611"/>
              <a:gd name="connsiteY1" fmla="*/ 239126 h 3048612"/>
              <a:gd name="connsiteX2" fmla="*/ 2809486 w 3048611"/>
              <a:gd name="connsiteY2" fmla="*/ 1462448 h 3048612"/>
              <a:gd name="connsiteX3" fmla="*/ 2809486 w 3048611"/>
              <a:gd name="connsiteY3" fmla="*/ 2617049 h 3048612"/>
              <a:gd name="connsiteX4" fmla="*/ 2617048 w 3048611"/>
              <a:gd name="connsiteY4" fmla="*/ 2809487 h 3048612"/>
              <a:gd name="connsiteX5" fmla="*/ 1462447 w 3048611"/>
              <a:gd name="connsiteY5" fmla="*/ 2809487 h 3048612"/>
              <a:gd name="connsiteX6" fmla="*/ 239125 w 3048611"/>
              <a:gd name="connsiteY6" fmla="*/ 1586164 h 3048612"/>
              <a:gd name="connsiteX7" fmla="*/ 239125 w 3048611"/>
              <a:gd name="connsiteY7" fmla="*/ 431563 h 3048612"/>
              <a:gd name="connsiteX8" fmla="*/ 431563 w 3048611"/>
              <a:gd name="connsiteY8" fmla="*/ 239126 h 3048612"/>
              <a:gd name="connsiteX9" fmla="*/ 1008863 w 3048611"/>
              <a:gd name="connsiteY9" fmla="*/ 0 h 30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11" h="3048612">
                <a:moveTo>
                  <a:pt x="1008863" y="0"/>
                </a:moveTo>
                <a:cubicBezTo>
                  <a:pt x="1217805" y="0"/>
                  <a:pt x="1426746" y="79708"/>
                  <a:pt x="1586164" y="239126"/>
                </a:cubicBezTo>
                <a:lnTo>
                  <a:pt x="2809486" y="1462448"/>
                </a:lnTo>
                <a:cubicBezTo>
                  <a:pt x="3128320" y="1781283"/>
                  <a:pt x="3128320" y="2298214"/>
                  <a:pt x="2809486" y="2617049"/>
                </a:cubicBezTo>
                <a:lnTo>
                  <a:pt x="2617048" y="2809487"/>
                </a:lnTo>
                <a:cubicBezTo>
                  <a:pt x="2298214" y="3128321"/>
                  <a:pt x="1781282" y="3128321"/>
                  <a:pt x="1462447" y="2809487"/>
                </a:cubicBezTo>
                <a:lnTo>
                  <a:pt x="239125" y="1586164"/>
                </a:lnTo>
                <a:cubicBezTo>
                  <a:pt x="-79709" y="1267329"/>
                  <a:pt x="-79709" y="750398"/>
                  <a:pt x="239125" y="431563"/>
                </a:cubicBezTo>
                <a:lnTo>
                  <a:pt x="431563" y="239126"/>
                </a:lnTo>
                <a:cubicBezTo>
                  <a:pt x="590980" y="79708"/>
                  <a:pt x="799922" y="0"/>
                  <a:pt x="10088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352039B-BA94-4C0C-A2DF-4B3CACBAEC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21340" y="2575417"/>
            <a:ext cx="3048612" cy="3048612"/>
          </a:xfrm>
          <a:custGeom>
            <a:avLst/>
            <a:gdLst>
              <a:gd name="connsiteX0" fmla="*/ 1008863 w 3048612"/>
              <a:gd name="connsiteY0" fmla="*/ 0 h 3048612"/>
              <a:gd name="connsiteX1" fmla="*/ 1586164 w 3048612"/>
              <a:gd name="connsiteY1" fmla="*/ 239126 h 3048612"/>
              <a:gd name="connsiteX2" fmla="*/ 2809486 w 3048612"/>
              <a:gd name="connsiteY2" fmla="*/ 1462448 h 3048612"/>
              <a:gd name="connsiteX3" fmla="*/ 2809486 w 3048612"/>
              <a:gd name="connsiteY3" fmla="*/ 2617049 h 3048612"/>
              <a:gd name="connsiteX4" fmla="*/ 2617048 w 3048612"/>
              <a:gd name="connsiteY4" fmla="*/ 2809487 h 3048612"/>
              <a:gd name="connsiteX5" fmla="*/ 1462448 w 3048612"/>
              <a:gd name="connsiteY5" fmla="*/ 2809487 h 3048612"/>
              <a:gd name="connsiteX6" fmla="*/ 239125 w 3048612"/>
              <a:gd name="connsiteY6" fmla="*/ 1586164 h 3048612"/>
              <a:gd name="connsiteX7" fmla="*/ 239125 w 3048612"/>
              <a:gd name="connsiteY7" fmla="*/ 431563 h 3048612"/>
              <a:gd name="connsiteX8" fmla="*/ 431563 w 3048612"/>
              <a:gd name="connsiteY8" fmla="*/ 239126 h 3048612"/>
              <a:gd name="connsiteX9" fmla="*/ 1008863 w 3048612"/>
              <a:gd name="connsiteY9" fmla="*/ 0 h 30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12" h="3048612">
                <a:moveTo>
                  <a:pt x="1008863" y="0"/>
                </a:moveTo>
                <a:cubicBezTo>
                  <a:pt x="1217805" y="0"/>
                  <a:pt x="1426746" y="79708"/>
                  <a:pt x="1586164" y="239126"/>
                </a:cubicBezTo>
                <a:lnTo>
                  <a:pt x="2809486" y="1462448"/>
                </a:lnTo>
                <a:cubicBezTo>
                  <a:pt x="3128321" y="1781283"/>
                  <a:pt x="3128321" y="2298214"/>
                  <a:pt x="2809486" y="2617049"/>
                </a:cubicBezTo>
                <a:lnTo>
                  <a:pt x="2617048" y="2809487"/>
                </a:lnTo>
                <a:cubicBezTo>
                  <a:pt x="2298214" y="3128321"/>
                  <a:pt x="1781282" y="3128321"/>
                  <a:pt x="1462448" y="2809487"/>
                </a:cubicBezTo>
                <a:lnTo>
                  <a:pt x="239125" y="1586164"/>
                </a:lnTo>
                <a:cubicBezTo>
                  <a:pt x="-79709" y="1267330"/>
                  <a:pt x="-79709" y="750398"/>
                  <a:pt x="239125" y="431563"/>
                </a:cubicBezTo>
                <a:lnTo>
                  <a:pt x="431563" y="239126"/>
                </a:lnTo>
                <a:cubicBezTo>
                  <a:pt x="590980" y="79708"/>
                  <a:pt x="799921" y="0"/>
                  <a:pt x="10088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955FFA-533B-4CCB-A67B-A38DF29A8B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4345" y="5301900"/>
            <a:ext cx="2680679" cy="2680680"/>
          </a:xfrm>
          <a:custGeom>
            <a:avLst/>
            <a:gdLst>
              <a:gd name="connsiteX0" fmla="*/ 1008864 w 2680679"/>
              <a:gd name="connsiteY0" fmla="*/ 0 h 2680680"/>
              <a:gd name="connsiteX1" fmla="*/ 1586164 w 2680679"/>
              <a:gd name="connsiteY1" fmla="*/ 239126 h 2680680"/>
              <a:gd name="connsiteX2" fmla="*/ 2441554 w 2680679"/>
              <a:gd name="connsiteY2" fmla="*/ 1094516 h 2680680"/>
              <a:gd name="connsiteX3" fmla="*/ 2441554 w 2680679"/>
              <a:gd name="connsiteY3" fmla="*/ 2249116 h 2680680"/>
              <a:gd name="connsiteX4" fmla="*/ 2249116 w 2680679"/>
              <a:gd name="connsiteY4" fmla="*/ 2441554 h 2680680"/>
              <a:gd name="connsiteX5" fmla="*/ 1094515 w 2680679"/>
              <a:gd name="connsiteY5" fmla="*/ 2441554 h 2680680"/>
              <a:gd name="connsiteX6" fmla="*/ 239125 w 2680679"/>
              <a:gd name="connsiteY6" fmla="*/ 1586165 h 2680680"/>
              <a:gd name="connsiteX7" fmla="*/ 239125 w 2680679"/>
              <a:gd name="connsiteY7" fmla="*/ 431564 h 2680680"/>
              <a:gd name="connsiteX8" fmla="*/ 431563 w 2680679"/>
              <a:gd name="connsiteY8" fmla="*/ 239126 h 2680680"/>
              <a:gd name="connsiteX9" fmla="*/ 1008864 w 2680679"/>
              <a:gd name="connsiteY9" fmla="*/ 0 h 2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0679" h="2680680">
                <a:moveTo>
                  <a:pt x="1008864" y="0"/>
                </a:moveTo>
                <a:cubicBezTo>
                  <a:pt x="1217806" y="0"/>
                  <a:pt x="1426747" y="79709"/>
                  <a:pt x="1586164" y="239126"/>
                </a:cubicBezTo>
                <a:lnTo>
                  <a:pt x="2441554" y="1094516"/>
                </a:lnTo>
                <a:cubicBezTo>
                  <a:pt x="2760388" y="1413350"/>
                  <a:pt x="2760388" y="1930282"/>
                  <a:pt x="2441554" y="2249116"/>
                </a:cubicBezTo>
                <a:lnTo>
                  <a:pt x="2249116" y="2441554"/>
                </a:lnTo>
                <a:cubicBezTo>
                  <a:pt x="1930281" y="2760389"/>
                  <a:pt x="1413350" y="2760389"/>
                  <a:pt x="1094515" y="2441554"/>
                </a:cubicBezTo>
                <a:lnTo>
                  <a:pt x="239125" y="1586165"/>
                </a:lnTo>
                <a:cubicBezTo>
                  <a:pt x="-79709" y="1267330"/>
                  <a:pt x="-79709" y="750398"/>
                  <a:pt x="239125" y="431564"/>
                </a:cubicBezTo>
                <a:lnTo>
                  <a:pt x="431563" y="239126"/>
                </a:lnTo>
                <a:cubicBezTo>
                  <a:pt x="590981" y="79709"/>
                  <a:pt x="799922" y="0"/>
                  <a:pt x="100886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57A965E-6F24-497B-8EB3-4C5742CD5C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14759" y="5221633"/>
            <a:ext cx="3048612" cy="3048613"/>
          </a:xfrm>
          <a:custGeom>
            <a:avLst/>
            <a:gdLst>
              <a:gd name="connsiteX0" fmla="*/ 1008863 w 3048612"/>
              <a:gd name="connsiteY0" fmla="*/ 0 h 3048613"/>
              <a:gd name="connsiteX1" fmla="*/ 1586164 w 3048612"/>
              <a:gd name="connsiteY1" fmla="*/ 239126 h 3048613"/>
              <a:gd name="connsiteX2" fmla="*/ 2809486 w 3048612"/>
              <a:gd name="connsiteY2" fmla="*/ 1462449 h 3048613"/>
              <a:gd name="connsiteX3" fmla="*/ 2809486 w 3048612"/>
              <a:gd name="connsiteY3" fmla="*/ 2617050 h 3048613"/>
              <a:gd name="connsiteX4" fmla="*/ 2617048 w 3048612"/>
              <a:gd name="connsiteY4" fmla="*/ 2809488 h 3048613"/>
              <a:gd name="connsiteX5" fmla="*/ 1462448 w 3048612"/>
              <a:gd name="connsiteY5" fmla="*/ 2809488 h 3048613"/>
              <a:gd name="connsiteX6" fmla="*/ 239125 w 3048612"/>
              <a:gd name="connsiteY6" fmla="*/ 1586165 h 3048613"/>
              <a:gd name="connsiteX7" fmla="*/ 239125 w 3048612"/>
              <a:gd name="connsiteY7" fmla="*/ 431564 h 3048613"/>
              <a:gd name="connsiteX8" fmla="*/ 431563 w 3048612"/>
              <a:gd name="connsiteY8" fmla="*/ 239126 h 3048613"/>
              <a:gd name="connsiteX9" fmla="*/ 1008863 w 3048612"/>
              <a:gd name="connsiteY9" fmla="*/ 0 h 30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12" h="3048613">
                <a:moveTo>
                  <a:pt x="1008863" y="0"/>
                </a:moveTo>
                <a:cubicBezTo>
                  <a:pt x="1217805" y="0"/>
                  <a:pt x="1426746" y="79709"/>
                  <a:pt x="1586164" y="239126"/>
                </a:cubicBezTo>
                <a:lnTo>
                  <a:pt x="2809486" y="1462449"/>
                </a:lnTo>
                <a:cubicBezTo>
                  <a:pt x="3128321" y="1781284"/>
                  <a:pt x="3128321" y="2298215"/>
                  <a:pt x="2809486" y="2617050"/>
                </a:cubicBezTo>
                <a:lnTo>
                  <a:pt x="2617048" y="2809488"/>
                </a:lnTo>
                <a:cubicBezTo>
                  <a:pt x="2298214" y="3128322"/>
                  <a:pt x="1781282" y="3128322"/>
                  <a:pt x="1462448" y="2809488"/>
                </a:cubicBezTo>
                <a:lnTo>
                  <a:pt x="239125" y="1586165"/>
                </a:lnTo>
                <a:cubicBezTo>
                  <a:pt x="-79709" y="1267330"/>
                  <a:pt x="-79709" y="750399"/>
                  <a:pt x="239125" y="431564"/>
                </a:cubicBezTo>
                <a:lnTo>
                  <a:pt x="431563" y="239126"/>
                </a:lnTo>
                <a:cubicBezTo>
                  <a:pt x="590980" y="79709"/>
                  <a:pt x="799922" y="0"/>
                  <a:pt x="10088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3430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B1EC7F-B036-4136-92F1-21A72829E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22962" y="0"/>
            <a:ext cx="3622964" cy="3429000"/>
          </a:xfrm>
          <a:custGeom>
            <a:avLst/>
            <a:gdLst>
              <a:gd name="connsiteX0" fmla="*/ 0 w 3622964"/>
              <a:gd name="connsiteY0" fmla="*/ 0 h 3429000"/>
              <a:gd name="connsiteX1" fmla="*/ 3622964 w 3622964"/>
              <a:gd name="connsiteY1" fmla="*/ 0 h 3429000"/>
              <a:gd name="connsiteX2" fmla="*/ 3622964 w 3622964"/>
              <a:gd name="connsiteY2" fmla="*/ 3429000 h 3429000"/>
              <a:gd name="connsiteX3" fmla="*/ 0 w 3622964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64" h="3429000">
                <a:moveTo>
                  <a:pt x="0" y="0"/>
                </a:moveTo>
                <a:lnTo>
                  <a:pt x="3622964" y="0"/>
                </a:lnTo>
                <a:lnTo>
                  <a:pt x="362296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69B4B90-5E5F-4FD8-A250-36FCDA91CC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3429000"/>
            <a:ext cx="7245927" cy="3429000"/>
          </a:xfrm>
          <a:custGeom>
            <a:avLst/>
            <a:gdLst>
              <a:gd name="connsiteX0" fmla="*/ 0 w 7245927"/>
              <a:gd name="connsiteY0" fmla="*/ 0 h 3429000"/>
              <a:gd name="connsiteX1" fmla="*/ 7245927 w 7245927"/>
              <a:gd name="connsiteY1" fmla="*/ 0 h 3429000"/>
              <a:gd name="connsiteX2" fmla="*/ 7245927 w 7245927"/>
              <a:gd name="connsiteY2" fmla="*/ 3429000 h 3429000"/>
              <a:gd name="connsiteX3" fmla="*/ 0 w 724592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3429000">
                <a:moveTo>
                  <a:pt x="0" y="0"/>
                </a:moveTo>
                <a:lnTo>
                  <a:pt x="7245927" y="0"/>
                </a:lnTo>
                <a:lnTo>
                  <a:pt x="724592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01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781B46-B32A-4F55-AFF0-9B3B057D3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8302" y="2327521"/>
            <a:ext cx="4911648" cy="1592223"/>
          </a:xfrm>
          <a:custGeom>
            <a:avLst/>
            <a:gdLst>
              <a:gd name="connsiteX0" fmla="*/ 682379 w 4911648"/>
              <a:gd name="connsiteY0" fmla="*/ 0 h 1592223"/>
              <a:gd name="connsiteX1" fmla="*/ 4229269 w 4911648"/>
              <a:gd name="connsiteY1" fmla="*/ 0 h 1592223"/>
              <a:gd name="connsiteX2" fmla="*/ 4911648 w 4911648"/>
              <a:gd name="connsiteY2" fmla="*/ 682379 h 1592223"/>
              <a:gd name="connsiteX3" fmla="*/ 4911648 w 4911648"/>
              <a:gd name="connsiteY3" fmla="*/ 909844 h 1592223"/>
              <a:gd name="connsiteX4" fmla="*/ 4229269 w 4911648"/>
              <a:gd name="connsiteY4" fmla="*/ 1592223 h 1592223"/>
              <a:gd name="connsiteX5" fmla="*/ 682379 w 4911648"/>
              <a:gd name="connsiteY5" fmla="*/ 1592223 h 1592223"/>
              <a:gd name="connsiteX6" fmla="*/ 0 w 4911648"/>
              <a:gd name="connsiteY6" fmla="*/ 909844 h 1592223"/>
              <a:gd name="connsiteX7" fmla="*/ 0 w 4911648"/>
              <a:gd name="connsiteY7" fmla="*/ 682379 h 1592223"/>
              <a:gd name="connsiteX8" fmla="*/ 682379 w 4911648"/>
              <a:gd name="connsiteY8" fmla="*/ 0 h 15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1648" h="1592223">
                <a:moveTo>
                  <a:pt x="682379" y="0"/>
                </a:moveTo>
                <a:lnTo>
                  <a:pt x="4229269" y="0"/>
                </a:lnTo>
                <a:cubicBezTo>
                  <a:pt x="4606137" y="0"/>
                  <a:pt x="4911648" y="305511"/>
                  <a:pt x="4911648" y="682379"/>
                </a:cubicBezTo>
                <a:lnTo>
                  <a:pt x="4911648" y="909844"/>
                </a:lnTo>
                <a:cubicBezTo>
                  <a:pt x="4911648" y="1286712"/>
                  <a:pt x="4606137" y="1592223"/>
                  <a:pt x="4229269" y="1592223"/>
                </a:cubicBezTo>
                <a:lnTo>
                  <a:pt x="682379" y="1592223"/>
                </a:lnTo>
                <a:cubicBezTo>
                  <a:pt x="305511" y="1592223"/>
                  <a:pt x="0" y="1286712"/>
                  <a:pt x="0" y="909844"/>
                </a:cubicBezTo>
                <a:lnTo>
                  <a:pt x="0" y="682379"/>
                </a:lnTo>
                <a:cubicBezTo>
                  <a:pt x="0" y="305511"/>
                  <a:pt x="305511" y="0"/>
                  <a:pt x="6823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3019D0-BAC9-4C3D-A87D-5DB1EC0A30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8302" y="4377627"/>
            <a:ext cx="4911648" cy="1592223"/>
          </a:xfrm>
          <a:custGeom>
            <a:avLst/>
            <a:gdLst>
              <a:gd name="connsiteX0" fmla="*/ 682379 w 4911648"/>
              <a:gd name="connsiteY0" fmla="*/ 0 h 1592223"/>
              <a:gd name="connsiteX1" fmla="*/ 4229269 w 4911648"/>
              <a:gd name="connsiteY1" fmla="*/ 0 h 1592223"/>
              <a:gd name="connsiteX2" fmla="*/ 4911648 w 4911648"/>
              <a:gd name="connsiteY2" fmla="*/ 682379 h 1592223"/>
              <a:gd name="connsiteX3" fmla="*/ 4911648 w 4911648"/>
              <a:gd name="connsiteY3" fmla="*/ 909844 h 1592223"/>
              <a:gd name="connsiteX4" fmla="*/ 4229269 w 4911648"/>
              <a:gd name="connsiteY4" fmla="*/ 1592223 h 1592223"/>
              <a:gd name="connsiteX5" fmla="*/ 682379 w 4911648"/>
              <a:gd name="connsiteY5" fmla="*/ 1592223 h 1592223"/>
              <a:gd name="connsiteX6" fmla="*/ 0 w 4911648"/>
              <a:gd name="connsiteY6" fmla="*/ 909844 h 1592223"/>
              <a:gd name="connsiteX7" fmla="*/ 0 w 4911648"/>
              <a:gd name="connsiteY7" fmla="*/ 682379 h 1592223"/>
              <a:gd name="connsiteX8" fmla="*/ 682379 w 4911648"/>
              <a:gd name="connsiteY8" fmla="*/ 0 h 15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1648" h="1592223">
                <a:moveTo>
                  <a:pt x="682379" y="0"/>
                </a:moveTo>
                <a:lnTo>
                  <a:pt x="4229269" y="0"/>
                </a:lnTo>
                <a:cubicBezTo>
                  <a:pt x="4606137" y="0"/>
                  <a:pt x="4911648" y="305511"/>
                  <a:pt x="4911648" y="682379"/>
                </a:cubicBezTo>
                <a:lnTo>
                  <a:pt x="4911648" y="909844"/>
                </a:lnTo>
                <a:cubicBezTo>
                  <a:pt x="4911648" y="1286712"/>
                  <a:pt x="4606137" y="1592223"/>
                  <a:pt x="4229269" y="1592223"/>
                </a:cubicBezTo>
                <a:lnTo>
                  <a:pt x="682379" y="1592223"/>
                </a:lnTo>
                <a:cubicBezTo>
                  <a:pt x="305511" y="1592223"/>
                  <a:pt x="0" y="1286712"/>
                  <a:pt x="0" y="909844"/>
                </a:cubicBezTo>
                <a:lnTo>
                  <a:pt x="0" y="682379"/>
                </a:lnTo>
                <a:cubicBezTo>
                  <a:pt x="0" y="305511"/>
                  <a:pt x="305511" y="0"/>
                  <a:pt x="6823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F5CFB63-1D02-4D64-A1E8-18D80F0286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2049" y="2327521"/>
            <a:ext cx="4911648" cy="1592223"/>
          </a:xfrm>
          <a:custGeom>
            <a:avLst/>
            <a:gdLst>
              <a:gd name="connsiteX0" fmla="*/ 682379 w 4911648"/>
              <a:gd name="connsiteY0" fmla="*/ 0 h 1592223"/>
              <a:gd name="connsiteX1" fmla="*/ 4229269 w 4911648"/>
              <a:gd name="connsiteY1" fmla="*/ 0 h 1592223"/>
              <a:gd name="connsiteX2" fmla="*/ 4911648 w 4911648"/>
              <a:gd name="connsiteY2" fmla="*/ 682379 h 1592223"/>
              <a:gd name="connsiteX3" fmla="*/ 4911648 w 4911648"/>
              <a:gd name="connsiteY3" fmla="*/ 909844 h 1592223"/>
              <a:gd name="connsiteX4" fmla="*/ 4229269 w 4911648"/>
              <a:gd name="connsiteY4" fmla="*/ 1592223 h 1592223"/>
              <a:gd name="connsiteX5" fmla="*/ 682379 w 4911648"/>
              <a:gd name="connsiteY5" fmla="*/ 1592223 h 1592223"/>
              <a:gd name="connsiteX6" fmla="*/ 0 w 4911648"/>
              <a:gd name="connsiteY6" fmla="*/ 909844 h 1592223"/>
              <a:gd name="connsiteX7" fmla="*/ 0 w 4911648"/>
              <a:gd name="connsiteY7" fmla="*/ 682379 h 1592223"/>
              <a:gd name="connsiteX8" fmla="*/ 682379 w 4911648"/>
              <a:gd name="connsiteY8" fmla="*/ 0 h 15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1648" h="1592223">
                <a:moveTo>
                  <a:pt x="682379" y="0"/>
                </a:moveTo>
                <a:lnTo>
                  <a:pt x="4229269" y="0"/>
                </a:lnTo>
                <a:cubicBezTo>
                  <a:pt x="4606137" y="0"/>
                  <a:pt x="4911648" y="305511"/>
                  <a:pt x="4911648" y="682379"/>
                </a:cubicBezTo>
                <a:lnTo>
                  <a:pt x="4911648" y="909844"/>
                </a:lnTo>
                <a:cubicBezTo>
                  <a:pt x="4911648" y="1286712"/>
                  <a:pt x="4606137" y="1592223"/>
                  <a:pt x="4229269" y="1592223"/>
                </a:cubicBezTo>
                <a:lnTo>
                  <a:pt x="682379" y="1592223"/>
                </a:lnTo>
                <a:cubicBezTo>
                  <a:pt x="305511" y="1592223"/>
                  <a:pt x="0" y="1286712"/>
                  <a:pt x="0" y="909844"/>
                </a:cubicBezTo>
                <a:lnTo>
                  <a:pt x="0" y="682379"/>
                </a:lnTo>
                <a:cubicBezTo>
                  <a:pt x="0" y="305511"/>
                  <a:pt x="305511" y="0"/>
                  <a:pt x="6823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5C1AA23-6918-44FC-BB95-F4194A26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2049" y="4377627"/>
            <a:ext cx="4911648" cy="1592223"/>
          </a:xfrm>
          <a:custGeom>
            <a:avLst/>
            <a:gdLst>
              <a:gd name="connsiteX0" fmla="*/ 682379 w 4911648"/>
              <a:gd name="connsiteY0" fmla="*/ 0 h 1592223"/>
              <a:gd name="connsiteX1" fmla="*/ 4229269 w 4911648"/>
              <a:gd name="connsiteY1" fmla="*/ 0 h 1592223"/>
              <a:gd name="connsiteX2" fmla="*/ 4911648 w 4911648"/>
              <a:gd name="connsiteY2" fmla="*/ 682379 h 1592223"/>
              <a:gd name="connsiteX3" fmla="*/ 4911648 w 4911648"/>
              <a:gd name="connsiteY3" fmla="*/ 909844 h 1592223"/>
              <a:gd name="connsiteX4" fmla="*/ 4229269 w 4911648"/>
              <a:gd name="connsiteY4" fmla="*/ 1592223 h 1592223"/>
              <a:gd name="connsiteX5" fmla="*/ 682379 w 4911648"/>
              <a:gd name="connsiteY5" fmla="*/ 1592223 h 1592223"/>
              <a:gd name="connsiteX6" fmla="*/ 0 w 4911648"/>
              <a:gd name="connsiteY6" fmla="*/ 909844 h 1592223"/>
              <a:gd name="connsiteX7" fmla="*/ 0 w 4911648"/>
              <a:gd name="connsiteY7" fmla="*/ 682379 h 1592223"/>
              <a:gd name="connsiteX8" fmla="*/ 682379 w 4911648"/>
              <a:gd name="connsiteY8" fmla="*/ 0 h 15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1648" h="1592223">
                <a:moveTo>
                  <a:pt x="682379" y="0"/>
                </a:moveTo>
                <a:lnTo>
                  <a:pt x="4229269" y="0"/>
                </a:lnTo>
                <a:cubicBezTo>
                  <a:pt x="4606137" y="0"/>
                  <a:pt x="4911648" y="305511"/>
                  <a:pt x="4911648" y="682379"/>
                </a:cubicBezTo>
                <a:lnTo>
                  <a:pt x="4911648" y="909844"/>
                </a:lnTo>
                <a:cubicBezTo>
                  <a:pt x="4911648" y="1286712"/>
                  <a:pt x="4606137" y="1592223"/>
                  <a:pt x="4229269" y="1592223"/>
                </a:cubicBezTo>
                <a:lnTo>
                  <a:pt x="682379" y="1592223"/>
                </a:lnTo>
                <a:cubicBezTo>
                  <a:pt x="305511" y="1592223"/>
                  <a:pt x="0" y="1286712"/>
                  <a:pt x="0" y="909844"/>
                </a:cubicBezTo>
                <a:lnTo>
                  <a:pt x="0" y="682379"/>
                </a:lnTo>
                <a:cubicBezTo>
                  <a:pt x="0" y="305511"/>
                  <a:pt x="305511" y="0"/>
                  <a:pt x="6823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764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F1EDF1-E186-4180-A9A8-6DD639D9B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8474" y="1295399"/>
            <a:ext cx="5320144" cy="4267200"/>
          </a:xfrm>
          <a:custGeom>
            <a:avLst/>
            <a:gdLst>
              <a:gd name="connsiteX0" fmla="*/ 1828794 w 5320144"/>
              <a:gd name="connsiteY0" fmla="*/ 0 h 4267200"/>
              <a:gd name="connsiteX1" fmla="*/ 3491350 w 5320144"/>
              <a:gd name="connsiteY1" fmla="*/ 0 h 4267200"/>
              <a:gd name="connsiteX2" fmla="*/ 5320144 w 5320144"/>
              <a:gd name="connsiteY2" fmla="*/ 1828794 h 4267200"/>
              <a:gd name="connsiteX3" fmla="*/ 5320144 w 5320144"/>
              <a:gd name="connsiteY3" fmla="*/ 2438406 h 4267200"/>
              <a:gd name="connsiteX4" fmla="*/ 3491350 w 5320144"/>
              <a:gd name="connsiteY4" fmla="*/ 4267200 h 4267200"/>
              <a:gd name="connsiteX5" fmla="*/ 1828794 w 5320144"/>
              <a:gd name="connsiteY5" fmla="*/ 4267200 h 4267200"/>
              <a:gd name="connsiteX6" fmla="*/ 0 w 5320144"/>
              <a:gd name="connsiteY6" fmla="*/ 2438406 h 4267200"/>
              <a:gd name="connsiteX7" fmla="*/ 0 w 5320144"/>
              <a:gd name="connsiteY7" fmla="*/ 1828794 h 4267200"/>
              <a:gd name="connsiteX8" fmla="*/ 1828794 w 5320144"/>
              <a:gd name="connsiteY8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144" h="4267200">
                <a:moveTo>
                  <a:pt x="1828794" y="0"/>
                </a:moveTo>
                <a:lnTo>
                  <a:pt x="3491350" y="0"/>
                </a:lnTo>
                <a:cubicBezTo>
                  <a:pt x="4501365" y="0"/>
                  <a:pt x="5320144" y="818779"/>
                  <a:pt x="5320144" y="1828794"/>
                </a:cubicBezTo>
                <a:lnTo>
                  <a:pt x="5320144" y="2438406"/>
                </a:lnTo>
                <a:cubicBezTo>
                  <a:pt x="5320144" y="3448421"/>
                  <a:pt x="4501365" y="4267200"/>
                  <a:pt x="3491350" y="4267200"/>
                </a:cubicBezTo>
                <a:lnTo>
                  <a:pt x="1828794" y="4267200"/>
                </a:lnTo>
                <a:cubicBezTo>
                  <a:pt x="818779" y="4267200"/>
                  <a:pt x="0" y="3448421"/>
                  <a:pt x="0" y="2438406"/>
                </a:cubicBezTo>
                <a:lnTo>
                  <a:pt x="0" y="1828794"/>
                </a:lnTo>
                <a:cubicBezTo>
                  <a:pt x="0" y="818779"/>
                  <a:pt x="818779" y="0"/>
                  <a:pt x="18287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967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6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21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8F768-93F3-A32A-D3BC-D73E7E94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F54EE-5715-E4D3-FCEF-25F65A03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898962-30F4-A1AA-F9F2-641857D5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4AE2-36B4-47C2-B47F-E936D55CB1B5}" type="datetimeFigureOut">
              <a:rPr lang="de-DE" smtClean="0"/>
              <a:t>29.10.2023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DC3DA9-4293-CA51-43DB-EA1BF8C1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EE4073-11A3-62E9-9EED-C543039D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57B9-8A1B-4BF8-9608-ED45B31FF19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0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58BE2B-9421-48D1-895F-E254B8A7F0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2057" y="1988127"/>
            <a:ext cx="4862946" cy="2881746"/>
          </a:xfrm>
          <a:custGeom>
            <a:avLst/>
            <a:gdLst>
              <a:gd name="connsiteX0" fmla="*/ 0 w 4862946"/>
              <a:gd name="connsiteY0" fmla="*/ 1440872 h 2881746"/>
              <a:gd name="connsiteX1" fmla="*/ 0 w 4862946"/>
              <a:gd name="connsiteY1" fmla="*/ 1440872 h 2881746"/>
              <a:gd name="connsiteX2" fmla="*/ 0 w 4862946"/>
              <a:gd name="connsiteY2" fmla="*/ 1440873 h 2881746"/>
              <a:gd name="connsiteX3" fmla="*/ 1440873 w 4862946"/>
              <a:gd name="connsiteY3" fmla="*/ 0 h 2881746"/>
              <a:gd name="connsiteX4" fmla="*/ 3422073 w 4862946"/>
              <a:gd name="connsiteY4" fmla="*/ 0 h 2881746"/>
              <a:gd name="connsiteX5" fmla="*/ 4862946 w 4862946"/>
              <a:gd name="connsiteY5" fmla="*/ 1440873 h 2881746"/>
              <a:gd name="connsiteX6" fmla="*/ 4862945 w 4862946"/>
              <a:gd name="connsiteY6" fmla="*/ 1440873 h 2881746"/>
              <a:gd name="connsiteX7" fmla="*/ 3422072 w 4862946"/>
              <a:gd name="connsiteY7" fmla="*/ 2881746 h 2881746"/>
              <a:gd name="connsiteX8" fmla="*/ 1440873 w 4862946"/>
              <a:gd name="connsiteY8" fmla="*/ 2881745 h 2881746"/>
              <a:gd name="connsiteX9" fmla="*/ 7439 w 4862946"/>
              <a:gd name="connsiteY9" fmla="*/ 1588193 h 2881746"/>
              <a:gd name="connsiteX10" fmla="*/ 0 w 4862946"/>
              <a:gd name="connsiteY10" fmla="*/ 1440872 h 2881746"/>
              <a:gd name="connsiteX11" fmla="*/ 7439 w 4862946"/>
              <a:gd name="connsiteY11" fmla="*/ 1293552 h 2881746"/>
              <a:gd name="connsiteX12" fmla="*/ 1440873 w 4862946"/>
              <a:gd name="connsiteY12" fmla="*/ 0 h 288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2946" h="2881746">
                <a:moveTo>
                  <a:pt x="0" y="1440872"/>
                </a:moveTo>
                <a:lnTo>
                  <a:pt x="0" y="1440872"/>
                </a:lnTo>
                <a:lnTo>
                  <a:pt x="0" y="1440873"/>
                </a:lnTo>
                <a:close/>
                <a:moveTo>
                  <a:pt x="1440873" y="0"/>
                </a:moveTo>
                <a:lnTo>
                  <a:pt x="3422073" y="0"/>
                </a:lnTo>
                <a:cubicBezTo>
                  <a:pt x="4217845" y="0"/>
                  <a:pt x="4862946" y="645101"/>
                  <a:pt x="4862946" y="1440873"/>
                </a:cubicBezTo>
                <a:lnTo>
                  <a:pt x="4862945" y="1440873"/>
                </a:lnTo>
                <a:cubicBezTo>
                  <a:pt x="4862945" y="2236645"/>
                  <a:pt x="4217844" y="2881746"/>
                  <a:pt x="3422072" y="2881746"/>
                </a:cubicBezTo>
                <a:lnTo>
                  <a:pt x="1440873" y="2881745"/>
                </a:lnTo>
                <a:cubicBezTo>
                  <a:pt x="694837" y="2881745"/>
                  <a:pt x="81226" y="2314762"/>
                  <a:pt x="7439" y="1588193"/>
                </a:cubicBezTo>
                <a:lnTo>
                  <a:pt x="0" y="1440872"/>
                </a:lnTo>
                <a:lnTo>
                  <a:pt x="7439" y="1293552"/>
                </a:lnTo>
                <a:cubicBezTo>
                  <a:pt x="81226" y="566983"/>
                  <a:pt x="694837" y="0"/>
                  <a:pt x="144087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1DAD0-7691-4508-9773-86FCD3E460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6996" y="1988126"/>
            <a:ext cx="4862946" cy="2881746"/>
          </a:xfrm>
          <a:custGeom>
            <a:avLst/>
            <a:gdLst>
              <a:gd name="connsiteX0" fmla="*/ 0 w 4862946"/>
              <a:gd name="connsiteY0" fmla="*/ 1440872 h 2881746"/>
              <a:gd name="connsiteX1" fmla="*/ 0 w 4862946"/>
              <a:gd name="connsiteY1" fmla="*/ 1440873 h 2881746"/>
              <a:gd name="connsiteX2" fmla="*/ 0 w 4862946"/>
              <a:gd name="connsiteY2" fmla="*/ 1440873 h 2881746"/>
              <a:gd name="connsiteX3" fmla="*/ 1440873 w 4862946"/>
              <a:gd name="connsiteY3" fmla="*/ 0 h 2881746"/>
              <a:gd name="connsiteX4" fmla="*/ 3422073 w 4862946"/>
              <a:gd name="connsiteY4" fmla="*/ 0 h 2881746"/>
              <a:gd name="connsiteX5" fmla="*/ 4862946 w 4862946"/>
              <a:gd name="connsiteY5" fmla="*/ 1440873 h 2881746"/>
              <a:gd name="connsiteX6" fmla="*/ 4862945 w 4862946"/>
              <a:gd name="connsiteY6" fmla="*/ 1440873 h 2881746"/>
              <a:gd name="connsiteX7" fmla="*/ 3422072 w 4862946"/>
              <a:gd name="connsiteY7" fmla="*/ 2881746 h 2881746"/>
              <a:gd name="connsiteX8" fmla="*/ 1440873 w 4862946"/>
              <a:gd name="connsiteY8" fmla="*/ 2881745 h 2881746"/>
              <a:gd name="connsiteX9" fmla="*/ 7439 w 4862946"/>
              <a:gd name="connsiteY9" fmla="*/ 1588193 h 2881746"/>
              <a:gd name="connsiteX10" fmla="*/ 0 w 4862946"/>
              <a:gd name="connsiteY10" fmla="*/ 1440873 h 2881746"/>
              <a:gd name="connsiteX11" fmla="*/ 7439 w 4862946"/>
              <a:gd name="connsiteY11" fmla="*/ 1293552 h 2881746"/>
              <a:gd name="connsiteX12" fmla="*/ 1440873 w 4862946"/>
              <a:gd name="connsiteY12" fmla="*/ 0 h 288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2946" h="2881746">
                <a:moveTo>
                  <a:pt x="0" y="1440872"/>
                </a:moveTo>
                <a:lnTo>
                  <a:pt x="0" y="1440873"/>
                </a:lnTo>
                <a:lnTo>
                  <a:pt x="0" y="1440873"/>
                </a:lnTo>
                <a:close/>
                <a:moveTo>
                  <a:pt x="1440873" y="0"/>
                </a:moveTo>
                <a:lnTo>
                  <a:pt x="3422073" y="0"/>
                </a:lnTo>
                <a:cubicBezTo>
                  <a:pt x="4217845" y="0"/>
                  <a:pt x="4862946" y="645101"/>
                  <a:pt x="4862946" y="1440873"/>
                </a:cubicBezTo>
                <a:lnTo>
                  <a:pt x="4862945" y="1440873"/>
                </a:lnTo>
                <a:cubicBezTo>
                  <a:pt x="4862945" y="2236645"/>
                  <a:pt x="4217844" y="2881746"/>
                  <a:pt x="3422072" y="2881746"/>
                </a:cubicBezTo>
                <a:lnTo>
                  <a:pt x="1440873" y="2881745"/>
                </a:lnTo>
                <a:cubicBezTo>
                  <a:pt x="694837" y="2881745"/>
                  <a:pt x="81226" y="2314762"/>
                  <a:pt x="7439" y="1588193"/>
                </a:cubicBezTo>
                <a:lnTo>
                  <a:pt x="0" y="1440873"/>
                </a:lnTo>
                <a:lnTo>
                  <a:pt x="7439" y="1293552"/>
                </a:lnTo>
                <a:cubicBezTo>
                  <a:pt x="81226" y="566983"/>
                  <a:pt x="694837" y="0"/>
                  <a:pt x="144087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757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206C82-A779-497E-A976-4D9E043C54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67745" y="-1"/>
            <a:ext cx="3513137" cy="3429000"/>
          </a:xfrm>
          <a:custGeom>
            <a:avLst/>
            <a:gdLst>
              <a:gd name="connsiteX0" fmla="*/ 0 w 3513137"/>
              <a:gd name="connsiteY0" fmla="*/ 0 h 3429000"/>
              <a:gd name="connsiteX1" fmla="*/ 3513137 w 3513137"/>
              <a:gd name="connsiteY1" fmla="*/ 0 h 3429000"/>
              <a:gd name="connsiteX2" fmla="*/ 3513137 w 3513137"/>
              <a:gd name="connsiteY2" fmla="*/ 3429000 h 3429000"/>
              <a:gd name="connsiteX3" fmla="*/ 0 w 351313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137" h="3429000">
                <a:moveTo>
                  <a:pt x="0" y="0"/>
                </a:moveTo>
                <a:lnTo>
                  <a:pt x="3513137" y="0"/>
                </a:lnTo>
                <a:lnTo>
                  <a:pt x="351313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2D311F2-249A-471A-9089-AB4D401910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67745" y="3429000"/>
            <a:ext cx="3513137" cy="3429000"/>
          </a:xfrm>
          <a:custGeom>
            <a:avLst/>
            <a:gdLst>
              <a:gd name="connsiteX0" fmla="*/ 0 w 3513137"/>
              <a:gd name="connsiteY0" fmla="*/ 0 h 3429000"/>
              <a:gd name="connsiteX1" fmla="*/ 3513137 w 3513137"/>
              <a:gd name="connsiteY1" fmla="*/ 0 h 3429000"/>
              <a:gd name="connsiteX2" fmla="*/ 3513137 w 3513137"/>
              <a:gd name="connsiteY2" fmla="*/ 3429000 h 3429000"/>
              <a:gd name="connsiteX3" fmla="*/ 0 w 351313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137" h="3429000">
                <a:moveTo>
                  <a:pt x="0" y="0"/>
                </a:moveTo>
                <a:lnTo>
                  <a:pt x="3513137" y="0"/>
                </a:lnTo>
                <a:lnTo>
                  <a:pt x="351313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10D6751-9AA9-4B96-BC51-3A67746402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78863" y="0"/>
            <a:ext cx="3513137" cy="3429000"/>
          </a:xfrm>
          <a:custGeom>
            <a:avLst/>
            <a:gdLst>
              <a:gd name="connsiteX0" fmla="*/ 0 w 3513137"/>
              <a:gd name="connsiteY0" fmla="*/ 0 h 3429000"/>
              <a:gd name="connsiteX1" fmla="*/ 3513137 w 3513137"/>
              <a:gd name="connsiteY1" fmla="*/ 0 h 3429000"/>
              <a:gd name="connsiteX2" fmla="*/ 3513137 w 3513137"/>
              <a:gd name="connsiteY2" fmla="*/ 3429000 h 3429000"/>
              <a:gd name="connsiteX3" fmla="*/ 0 w 351313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137" h="3429000">
                <a:moveTo>
                  <a:pt x="0" y="0"/>
                </a:moveTo>
                <a:lnTo>
                  <a:pt x="3513137" y="0"/>
                </a:lnTo>
                <a:lnTo>
                  <a:pt x="351313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1C10BE6-B655-4E2B-A1C3-2DA3E66642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8863" y="3428999"/>
            <a:ext cx="3513137" cy="3429000"/>
          </a:xfrm>
          <a:custGeom>
            <a:avLst/>
            <a:gdLst>
              <a:gd name="connsiteX0" fmla="*/ 0 w 3513137"/>
              <a:gd name="connsiteY0" fmla="*/ 0 h 3429000"/>
              <a:gd name="connsiteX1" fmla="*/ 3513137 w 3513137"/>
              <a:gd name="connsiteY1" fmla="*/ 0 h 3429000"/>
              <a:gd name="connsiteX2" fmla="*/ 3513137 w 3513137"/>
              <a:gd name="connsiteY2" fmla="*/ 3429000 h 3429000"/>
              <a:gd name="connsiteX3" fmla="*/ 0 w 351313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137" h="3429000">
                <a:moveTo>
                  <a:pt x="0" y="0"/>
                </a:moveTo>
                <a:lnTo>
                  <a:pt x="3513137" y="0"/>
                </a:lnTo>
                <a:lnTo>
                  <a:pt x="351313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255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C6DC9B-654B-434C-B9C3-62CCD414BE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1234" y="809919"/>
            <a:ext cx="4213533" cy="5238165"/>
          </a:xfrm>
          <a:custGeom>
            <a:avLst/>
            <a:gdLst>
              <a:gd name="connsiteX0" fmla="*/ 0 w 4213533"/>
              <a:gd name="connsiteY0" fmla="*/ 0 h 5238165"/>
              <a:gd name="connsiteX1" fmla="*/ 4213533 w 4213533"/>
              <a:gd name="connsiteY1" fmla="*/ 0 h 5238165"/>
              <a:gd name="connsiteX2" fmla="*/ 4213533 w 4213533"/>
              <a:gd name="connsiteY2" fmla="*/ 5238165 h 5238165"/>
              <a:gd name="connsiteX3" fmla="*/ 0 w 4213533"/>
              <a:gd name="connsiteY3" fmla="*/ 5238165 h 523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3533" h="5238165">
                <a:moveTo>
                  <a:pt x="0" y="0"/>
                </a:moveTo>
                <a:lnTo>
                  <a:pt x="4213533" y="0"/>
                </a:lnTo>
                <a:lnTo>
                  <a:pt x="4213533" y="5238165"/>
                </a:lnTo>
                <a:lnTo>
                  <a:pt x="0" y="52381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785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8889F5-87C8-4CEB-AF45-A04B78DB1C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05620" y="3932537"/>
            <a:ext cx="2165614" cy="2165614"/>
          </a:xfrm>
          <a:custGeom>
            <a:avLst/>
            <a:gdLst>
              <a:gd name="connsiteX0" fmla="*/ 0 w 2165614"/>
              <a:gd name="connsiteY0" fmla="*/ 0 h 2165614"/>
              <a:gd name="connsiteX1" fmla="*/ 2165614 w 2165614"/>
              <a:gd name="connsiteY1" fmla="*/ 0 h 2165614"/>
              <a:gd name="connsiteX2" fmla="*/ 2165614 w 2165614"/>
              <a:gd name="connsiteY2" fmla="*/ 2165614 h 2165614"/>
              <a:gd name="connsiteX3" fmla="*/ 0 w 2165614"/>
              <a:gd name="connsiteY3" fmla="*/ 2165614 h 216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614" h="2165614">
                <a:moveTo>
                  <a:pt x="0" y="0"/>
                </a:moveTo>
                <a:lnTo>
                  <a:pt x="2165614" y="0"/>
                </a:lnTo>
                <a:lnTo>
                  <a:pt x="2165614" y="2165614"/>
                </a:lnTo>
                <a:lnTo>
                  <a:pt x="0" y="21656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4F1B70-28D3-4D3D-AE35-2FA48885CE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3193" y="3932537"/>
            <a:ext cx="2165614" cy="2165614"/>
          </a:xfrm>
          <a:custGeom>
            <a:avLst/>
            <a:gdLst>
              <a:gd name="connsiteX0" fmla="*/ 0 w 2165614"/>
              <a:gd name="connsiteY0" fmla="*/ 0 h 2165614"/>
              <a:gd name="connsiteX1" fmla="*/ 2165614 w 2165614"/>
              <a:gd name="connsiteY1" fmla="*/ 0 h 2165614"/>
              <a:gd name="connsiteX2" fmla="*/ 2165614 w 2165614"/>
              <a:gd name="connsiteY2" fmla="*/ 2165614 h 2165614"/>
              <a:gd name="connsiteX3" fmla="*/ 0 w 2165614"/>
              <a:gd name="connsiteY3" fmla="*/ 2165614 h 216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614" h="2165614">
                <a:moveTo>
                  <a:pt x="0" y="0"/>
                </a:moveTo>
                <a:lnTo>
                  <a:pt x="2165614" y="0"/>
                </a:lnTo>
                <a:lnTo>
                  <a:pt x="2165614" y="2165614"/>
                </a:lnTo>
                <a:lnTo>
                  <a:pt x="0" y="21656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0930C65-9967-40FD-B1C2-0B09D9C548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0764" y="3932537"/>
            <a:ext cx="2165614" cy="2165614"/>
          </a:xfrm>
          <a:custGeom>
            <a:avLst/>
            <a:gdLst>
              <a:gd name="connsiteX0" fmla="*/ 0 w 2165614"/>
              <a:gd name="connsiteY0" fmla="*/ 0 h 2165614"/>
              <a:gd name="connsiteX1" fmla="*/ 2165614 w 2165614"/>
              <a:gd name="connsiteY1" fmla="*/ 0 h 2165614"/>
              <a:gd name="connsiteX2" fmla="*/ 2165614 w 2165614"/>
              <a:gd name="connsiteY2" fmla="*/ 2165614 h 2165614"/>
              <a:gd name="connsiteX3" fmla="*/ 0 w 2165614"/>
              <a:gd name="connsiteY3" fmla="*/ 2165614 h 216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614" h="2165614">
                <a:moveTo>
                  <a:pt x="0" y="0"/>
                </a:moveTo>
                <a:lnTo>
                  <a:pt x="2165614" y="0"/>
                </a:lnTo>
                <a:lnTo>
                  <a:pt x="2165614" y="2165614"/>
                </a:lnTo>
                <a:lnTo>
                  <a:pt x="0" y="21656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296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488B41-FBC0-4162-835C-77F8E2FBA3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02648" y="123938"/>
            <a:ext cx="7205845" cy="6780881"/>
          </a:xfrm>
          <a:custGeom>
            <a:avLst/>
            <a:gdLst>
              <a:gd name="connsiteX0" fmla="*/ 633779 w 7205845"/>
              <a:gd name="connsiteY0" fmla="*/ 2696733 h 6780881"/>
              <a:gd name="connsiteX1" fmla="*/ 721603 w 7205845"/>
              <a:gd name="connsiteY1" fmla="*/ 2711469 h 6780881"/>
              <a:gd name="connsiteX2" fmla="*/ 1003424 w 7205845"/>
              <a:gd name="connsiteY2" fmla="*/ 2927717 h 6780881"/>
              <a:gd name="connsiteX3" fmla="*/ 1957548 w 7205845"/>
              <a:gd name="connsiteY3" fmla="*/ 4580309 h 6780881"/>
              <a:gd name="connsiteX4" fmla="*/ 1787666 w 7205845"/>
              <a:gd name="connsiteY4" fmla="*/ 5214318 h 6780881"/>
              <a:gd name="connsiteX5" fmla="*/ 1153657 w 7205845"/>
              <a:gd name="connsiteY5" fmla="*/ 5044436 h 6780881"/>
              <a:gd name="connsiteX6" fmla="*/ 199533 w 7205845"/>
              <a:gd name="connsiteY6" fmla="*/ 3391844 h 6780881"/>
              <a:gd name="connsiteX7" fmla="*/ 369415 w 7205845"/>
              <a:gd name="connsiteY7" fmla="*/ 2757835 h 6780881"/>
              <a:gd name="connsiteX8" fmla="*/ 633779 w 7205845"/>
              <a:gd name="connsiteY8" fmla="*/ 2696733 h 6780881"/>
              <a:gd name="connsiteX9" fmla="*/ 2110015 w 7205845"/>
              <a:gd name="connsiteY9" fmla="*/ 1209867 h 6780881"/>
              <a:gd name="connsiteX10" fmla="*/ 2197838 w 7205845"/>
              <a:gd name="connsiteY10" fmla="*/ 1224603 h 6780881"/>
              <a:gd name="connsiteX11" fmla="*/ 2479661 w 7205845"/>
              <a:gd name="connsiteY11" fmla="*/ 1440852 h 6780881"/>
              <a:gd name="connsiteX12" fmla="*/ 5160736 w 7205845"/>
              <a:gd name="connsiteY12" fmla="*/ 6084613 h 6780881"/>
              <a:gd name="connsiteX13" fmla="*/ 4990855 w 7205845"/>
              <a:gd name="connsiteY13" fmla="*/ 6718622 h 6780881"/>
              <a:gd name="connsiteX14" fmla="*/ 4356846 w 7205845"/>
              <a:gd name="connsiteY14" fmla="*/ 6548740 h 6780881"/>
              <a:gd name="connsiteX15" fmla="*/ 1675768 w 7205845"/>
              <a:gd name="connsiteY15" fmla="*/ 1904979 h 6780881"/>
              <a:gd name="connsiteX16" fmla="*/ 1845650 w 7205845"/>
              <a:gd name="connsiteY16" fmla="*/ 1270969 h 6780881"/>
              <a:gd name="connsiteX17" fmla="*/ 2110015 w 7205845"/>
              <a:gd name="connsiteY17" fmla="*/ 1209867 h 6780881"/>
              <a:gd name="connsiteX18" fmla="*/ 5587504 w 7205845"/>
              <a:gd name="connsiteY18" fmla="*/ 1166881 h 6780881"/>
              <a:gd name="connsiteX19" fmla="*/ 5675328 w 7205845"/>
              <a:gd name="connsiteY19" fmla="*/ 1181618 h 6780881"/>
              <a:gd name="connsiteX20" fmla="*/ 5957149 w 7205845"/>
              <a:gd name="connsiteY20" fmla="*/ 1397867 h 6780881"/>
              <a:gd name="connsiteX21" fmla="*/ 6911273 w 7205845"/>
              <a:gd name="connsiteY21" fmla="*/ 3050458 h 6780881"/>
              <a:gd name="connsiteX22" fmla="*/ 6741391 w 7205845"/>
              <a:gd name="connsiteY22" fmla="*/ 3684467 h 6780881"/>
              <a:gd name="connsiteX23" fmla="*/ 6107381 w 7205845"/>
              <a:gd name="connsiteY23" fmla="*/ 3514584 h 6780881"/>
              <a:gd name="connsiteX24" fmla="*/ 5153257 w 7205845"/>
              <a:gd name="connsiteY24" fmla="*/ 1861993 h 6780881"/>
              <a:gd name="connsiteX25" fmla="*/ 5323139 w 7205845"/>
              <a:gd name="connsiteY25" fmla="*/ 1227984 h 6780881"/>
              <a:gd name="connsiteX26" fmla="*/ 5587504 w 7205845"/>
              <a:gd name="connsiteY26" fmla="*/ 1166881 h 6780881"/>
              <a:gd name="connsiteX27" fmla="*/ 4092864 w 7205845"/>
              <a:gd name="connsiteY27" fmla="*/ 608048 h 6780881"/>
              <a:gd name="connsiteX28" fmla="*/ 4180687 w 7205845"/>
              <a:gd name="connsiteY28" fmla="*/ 622784 h 6780881"/>
              <a:gd name="connsiteX29" fmla="*/ 4462509 w 7205845"/>
              <a:gd name="connsiteY29" fmla="*/ 839034 h 6780881"/>
              <a:gd name="connsiteX30" fmla="*/ 7143586 w 7205845"/>
              <a:gd name="connsiteY30" fmla="*/ 5482795 h 6780881"/>
              <a:gd name="connsiteX31" fmla="*/ 6973703 w 7205845"/>
              <a:gd name="connsiteY31" fmla="*/ 6116804 h 6780881"/>
              <a:gd name="connsiteX32" fmla="*/ 6339694 w 7205845"/>
              <a:gd name="connsiteY32" fmla="*/ 5946922 h 6780881"/>
              <a:gd name="connsiteX33" fmla="*/ 3658617 w 7205845"/>
              <a:gd name="connsiteY33" fmla="*/ 1303161 h 6780881"/>
              <a:gd name="connsiteX34" fmla="*/ 3828499 w 7205845"/>
              <a:gd name="connsiteY34" fmla="*/ 669151 h 6780881"/>
              <a:gd name="connsiteX35" fmla="*/ 4092864 w 7205845"/>
              <a:gd name="connsiteY35" fmla="*/ 608048 h 6780881"/>
              <a:gd name="connsiteX36" fmla="*/ 496505 w 7205845"/>
              <a:gd name="connsiteY36" fmla="*/ 433289 h 6780881"/>
              <a:gd name="connsiteX37" fmla="*/ 584329 w 7205845"/>
              <a:gd name="connsiteY37" fmla="*/ 448025 h 6780881"/>
              <a:gd name="connsiteX38" fmla="*/ 866150 w 7205845"/>
              <a:gd name="connsiteY38" fmla="*/ 664274 h 6780881"/>
              <a:gd name="connsiteX39" fmla="*/ 3547226 w 7205845"/>
              <a:gd name="connsiteY39" fmla="*/ 5308036 h 6780881"/>
              <a:gd name="connsiteX40" fmla="*/ 3377345 w 7205845"/>
              <a:gd name="connsiteY40" fmla="*/ 5942045 h 6780881"/>
              <a:gd name="connsiteX41" fmla="*/ 2743334 w 7205845"/>
              <a:gd name="connsiteY41" fmla="*/ 5772163 h 6780881"/>
              <a:gd name="connsiteX42" fmla="*/ 62258 w 7205845"/>
              <a:gd name="connsiteY42" fmla="*/ 1128401 h 6780881"/>
              <a:gd name="connsiteX43" fmla="*/ 232140 w 7205845"/>
              <a:gd name="connsiteY43" fmla="*/ 494393 h 6780881"/>
              <a:gd name="connsiteX44" fmla="*/ 496505 w 7205845"/>
              <a:gd name="connsiteY44" fmla="*/ 433289 h 6780881"/>
              <a:gd name="connsiteX45" fmla="*/ 2577317 w 7205845"/>
              <a:gd name="connsiteY45" fmla="*/ 1155 h 6780881"/>
              <a:gd name="connsiteX46" fmla="*/ 2665141 w 7205845"/>
              <a:gd name="connsiteY46" fmla="*/ 15891 h 6780881"/>
              <a:gd name="connsiteX47" fmla="*/ 2946963 w 7205845"/>
              <a:gd name="connsiteY47" fmla="*/ 232140 h 6780881"/>
              <a:gd name="connsiteX48" fmla="*/ 5628039 w 7205845"/>
              <a:gd name="connsiteY48" fmla="*/ 4875901 h 6780881"/>
              <a:gd name="connsiteX49" fmla="*/ 5458158 w 7205845"/>
              <a:gd name="connsiteY49" fmla="*/ 5509910 h 6780881"/>
              <a:gd name="connsiteX50" fmla="*/ 4824148 w 7205845"/>
              <a:gd name="connsiteY50" fmla="*/ 5340028 h 6780881"/>
              <a:gd name="connsiteX51" fmla="*/ 2143070 w 7205845"/>
              <a:gd name="connsiteY51" fmla="*/ 696267 h 6780881"/>
              <a:gd name="connsiteX52" fmla="*/ 2312953 w 7205845"/>
              <a:gd name="connsiteY52" fmla="*/ 62257 h 6780881"/>
              <a:gd name="connsiteX53" fmla="*/ 2577317 w 7205845"/>
              <a:gd name="connsiteY53" fmla="*/ 1155 h 678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205845" h="6780881">
                <a:moveTo>
                  <a:pt x="633779" y="2696733"/>
                </a:moveTo>
                <a:cubicBezTo>
                  <a:pt x="663504" y="2698833"/>
                  <a:pt x="692920" y="2703783"/>
                  <a:pt x="721603" y="2711469"/>
                </a:cubicBezTo>
                <a:cubicBezTo>
                  <a:pt x="836336" y="2742211"/>
                  <a:pt x="939342" y="2816723"/>
                  <a:pt x="1003424" y="2927717"/>
                </a:cubicBezTo>
                <a:lnTo>
                  <a:pt x="1957548" y="4580309"/>
                </a:lnTo>
                <a:cubicBezTo>
                  <a:pt x="2085713" y="4802297"/>
                  <a:pt x="2009654" y="5086153"/>
                  <a:pt x="1787666" y="5214318"/>
                </a:cubicBezTo>
                <a:cubicBezTo>
                  <a:pt x="1565677" y="5342483"/>
                  <a:pt x="1281822" y="5266424"/>
                  <a:pt x="1153657" y="5044436"/>
                </a:cubicBezTo>
                <a:lnTo>
                  <a:pt x="199533" y="3391844"/>
                </a:lnTo>
                <a:cubicBezTo>
                  <a:pt x="71368" y="3169856"/>
                  <a:pt x="147427" y="2886000"/>
                  <a:pt x="369415" y="2757835"/>
                </a:cubicBezTo>
                <a:cubicBezTo>
                  <a:pt x="452660" y="2709773"/>
                  <a:pt x="544606" y="2690430"/>
                  <a:pt x="633779" y="2696733"/>
                </a:cubicBezTo>
                <a:close/>
                <a:moveTo>
                  <a:pt x="2110015" y="1209867"/>
                </a:moveTo>
                <a:cubicBezTo>
                  <a:pt x="2139739" y="1211968"/>
                  <a:pt x="2169155" y="1216918"/>
                  <a:pt x="2197838" y="1224603"/>
                </a:cubicBezTo>
                <a:cubicBezTo>
                  <a:pt x="2312572" y="1255346"/>
                  <a:pt x="2415577" y="1329857"/>
                  <a:pt x="2479661" y="1440852"/>
                </a:cubicBezTo>
                <a:lnTo>
                  <a:pt x="5160736" y="6084613"/>
                </a:lnTo>
                <a:cubicBezTo>
                  <a:pt x="5288902" y="6306601"/>
                  <a:pt x="5212843" y="6590457"/>
                  <a:pt x="4990855" y="6718622"/>
                </a:cubicBezTo>
                <a:cubicBezTo>
                  <a:pt x="4768866" y="6846788"/>
                  <a:pt x="4485010" y="6770729"/>
                  <a:pt x="4356846" y="6548740"/>
                </a:cubicBezTo>
                <a:lnTo>
                  <a:pt x="1675768" y="1904979"/>
                </a:lnTo>
                <a:cubicBezTo>
                  <a:pt x="1547603" y="1682990"/>
                  <a:pt x="1623662" y="1399134"/>
                  <a:pt x="1845650" y="1270969"/>
                </a:cubicBezTo>
                <a:cubicBezTo>
                  <a:pt x="1928897" y="1222908"/>
                  <a:pt x="2020842" y="1203565"/>
                  <a:pt x="2110015" y="1209867"/>
                </a:cubicBezTo>
                <a:close/>
                <a:moveTo>
                  <a:pt x="5587504" y="1166881"/>
                </a:moveTo>
                <a:cubicBezTo>
                  <a:pt x="5617229" y="1168982"/>
                  <a:pt x="5646645" y="1173932"/>
                  <a:pt x="5675328" y="1181618"/>
                </a:cubicBezTo>
                <a:cubicBezTo>
                  <a:pt x="5790062" y="1212360"/>
                  <a:pt x="5893067" y="1286873"/>
                  <a:pt x="5957149" y="1397867"/>
                </a:cubicBezTo>
                <a:lnTo>
                  <a:pt x="6911273" y="3050458"/>
                </a:lnTo>
                <a:cubicBezTo>
                  <a:pt x="7039438" y="3272445"/>
                  <a:pt x="6963379" y="3556301"/>
                  <a:pt x="6741391" y="3684467"/>
                </a:cubicBezTo>
                <a:cubicBezTo>
                  <a:pt x="6519402" y="3812631"/>
                  <a:pt x="6235547" y="3736573"/>
                  <a:pt x="6107381" y="3514584"/>
                </a:cubicBezTo>
                <a:lnTo>
                  <a:pt x="5153257" y="1861993"/>
                </a:lnTo>
                <a:cubicBezTo>
                  <a:pt x="5025092" y="1640005"/>
                  <a:pt x="5101152" y="1356149"/>
                  <a:pt x="5323139" y="1227984"/>
                </a:cubicBezTo>
                <a:cubicBezTo>
                  <a:pt x="5406386" y="1179922"/>
                  <a:pt x="5498331" y="1160579"/>
                  <a:pt x="5587504" y="1166881"/>
                </a:cubicBezTo>
                <a:close/>
                <a:moveTo>
                  <a:pt x="4092864" y="608048"/>
                </a:moveTo>
                <a:cubicBezTo>
                  <a:pt x="4122588" y="610149"/>
                  <a:pt x="4152004" y="615099"/>
                  <a:pt x="4180687" y="622784"/>
                </a:cubicBezTo>
                <a:cubicBezTo>
                  <a:pt x="4295421" y="653527"/>
                  <a:pt x="4398427" y="728039"/>
                  <a:pt x="4462509" y="839034"/>
                </a:cubicBezTo>
                <a:lnTo>
                  <a:pt x="7143586" y="5482795"/>
                </a:lnTo>
                <a:cubicBezTo>
                  <a:pt x="7271752" y="5704783"/>
                  <a:pt x="7195692" y="5988640"/>
                  <a:pt x="6973703" y="6116804"/>
                </a:cubicBezTo>
                <a:cubicBezTo>
                  <a:pt x="6751715" y="6244970"/>
                  <a:pt x="6467859" y="6168911"/>
                  <a:pt x="6339694" y="5946922"/>
                </a:cubicBezTo>
                <a:lnTo>
                  <a:pt x="3658617" y="1303161"/>
                </a:lnTo>
                <a:cubicBezTo>
                  <a:pt x="3530452" y="1081172"/>
                  <a:pt x="3606511" y="797316"/>
                  <a:pt x="3828499" y="669151"/>
                </a:cubicBezTo>
                <a:cubicBezTo>
                  <a:pt x="3911745" y="621089"/>
                  <a:pt x="4003691" y="601746"/>
                  <a:pt x="4092864" y="608048"/>
                </a:cubicBezTo>
                <a:close/>
                <a:moveTo>
                  <a:pt x="496505" y="433289"/>
                </a:moveTo>
                <a:cubicBezTo>
                  <a:pt x="526229" y="435390"/>
                  <a:pt x="555646" y="440340"/>
                  <a:pt x="584329" y="448025"/>
                </a:cubicBezTo>
                <a:cubicBezTo>
                  <a:pt x="699062" y="478769"/>
                  <a:pt x="802067" y="553280"/>
                  <a:pt x="866150" y="664274"/>
                </a:cubicBezTo>
                <a:lnTo>
                  <a:pt x="3547226" y="5308036"/>
                </a:lnTo>
                <a:cubicBezTo>
                  <a:pt x="3675392" y="5530024"/>
                  <a:pt x="3599333" y="5813880"/>
                  <a:pt x="3377345" y="5942045"/>
                </a:cubicBezTo>
                <a:cubicBezTo>
                  <a:pt x="3155356" y="6070210"/>
                  <a:pt x="2871499" y="5994151"/>
                  <a:pt x="2743334" y="5772163"/>
                </a:cubicBezTo>
                <a:lnTo>
                  <a:pt x="62258" y="1128401"/>
                </a:lnTo>
                <a:cubicBezTo>
                  <a:pt x="-65907" y="906413"/>
                  <a:pt x="10152" y="622557"/>
                  <a:pt x="232140" y="494393"/>
                </a:cubicBezTo>
                <a:cubicBezTo>
                  <a:pt x="315386" y="446330"/>
                  <a:pt x="407331" y="426987"/>
                  <a:pt x="496505" y="433289"/>
                </a:cubicBezTo>
                <a:close/>
                <a:moveTo>
                  <a:pt x="2577317" y="1155"/>
                </a:moveTo>
                <a:cubicBezTo>
                  <a:pt x="2607042" y="3256"/>
                  <a:pt x="2636458" y="8206"/>
                  <a:pt x="2665141" y="15891"/>
                </a:cubicBezTo>
                <a:cubicBezTo>
                  <a:pt x="2779875" y="46634"/>
                  <a:pt x="2882879" y="121145"/>
                  <a:pt x="2946963" y="232140"/>
                </a:cubicBezTo>
                <a:lnTo>
                  <a:pt x="5628039" y="4875901"/>
                </a:lnTo>
                <a:cubicBezTo>
                  <a:pt x="5756205" y="5097889"/>
                  <a:pt x="5680146" y="5381745"/>
                  <a:pt x="5458158" y="5509910"/>
                </a:cubicBezTo>
                <a:cubicBezTo>
                  <a:pt x="5236168" y="5638076"/>
                  <a:pt x="4952312" y="5562017"/>
                  <a:pt x="4824148" y="5340028"/>
                </a:cubicBezTo>
                <a:lnTo>
                  <a:pt x="2143070" y="696267"/>
                </a:lnTo>
                <a:cubicBezTo>
                  <a:pt x="2014905" y="474278"/>
                  <a:pt x="2090964" y="190422"/>
                  <a:pt x="2312953" y="62257"/>
                </a:cubicBezTo>
                <a:cubicBezTo>
                  <a:pt x="2396199" y="14196"/>
                  <a:pt x="2488145" y="-5147"/>
                  <a:pt x="2577317" y="11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373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1D8800-24FB-4B58-B5FC-FF251FA50F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315" y="2194955"/>
            <a:ext cx="4801588" cy="3103418"/>
          </a:xfrm>
          <a:custGeom>
            <a:avLst/>
            <a:gdLst>
              <a:gd name="connsiteX0" fmla="*/ 1181595 w 4801588"/>
              <a:gd name="connsiteY0" fmla="*/ 0 h 3103418"/>
              <a:gd name="connsiteX1" fmla="*/ 3619993 w 4801588"/>
              <a:gd name="connsiteY1" fmla="*/ 0 h 3103418"/>
              <a:gd name="connsiteX2" fmla="*/ 4801588 w 4801588"/>
              <a:gd name="connsiteY2" fmla="*/ 1181595 h 3103418"/>
              <a:gd name="connsiteX3" fmla="*/ 4801588 w 4801588"/>
              <a:gd name="connsiteY3" fmla="*/ 1921823 h 3103418"/>
              <a:gd name="connsiteX4" fmla="*/ 3619993 w 4801588"/>
              <a:gd name="connsiteY4" fmla="*/ 3103418 h 3103418"/>
              <a:gd name="connsiteX5" fmla="*/ 1181595 w 4801588"/>
              <a:gd name="connsiteY5" fmla="*/ 3103418 h 3103418"/>
              <a:gd name="connsiteX6" fmla="*/ 0 w 4801588"/>
              <a:gd name="connsiteY6" fmla="*/ 1921823 h 3103418"/>
              <a:gd name="connsiteX7" fmla="*/ 0 w 4801588"/>
              <a:gd name="connsiteY7" fmla="*/ 1181595 h 3103418"/>
              <a:gd name="connsiteX8" fmla="*/ 1181595 w 4801588"/>
              <a:gd name="connsiteY8" fmla="*/ 0 h 310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1588" h="3103418">
                <a:moveTo>
                  <a:pt x="1181595" y="0"/>
                </a:moveTo>
                <a:lnTo>
                  <a:pt x="3619993" y="0"/>
                </a:lnTo>
                <a:cubicBezTo>
                  <a:pt x="4272570" y="0"/>
                  <a:pt x="4801588" y="529018"/>
                  <a:pt x="4801588" y="1181595"/>
                </a:cubicBezTo>
                <a:lnTo>
                  <a:pt x="4801588" y="1921823"/>
                </a:lnTo>
                <a:cubicBezTo>
                  <a:pt x="4801588" y="2574400"/>
                  <a:pt x="4272570" y="3103418"/>
                  <a:pt x="3619993" y="3103418"/>
                </a:cubicBezTo>
                <a:lnTo>
                  <a:pt x="1181595" y="3103418"/>
                </a:lnTo>
                <a:cubicBezTo>
                  <a:pt x="529018" y="3103418"/>
                  <a:pt x="0" y="2574400"/>
                  <a:pt x="0" y="1921823"/>
                </a:cubicBezTo>
                <a:lnTo>
                  <a:pt x="0" y="1181595"/>
                </a:lnTo>
                <a:cubicBezTo>
                  <a:pt x="0" y="529018"/>
                  <a:pt x="529018" y="0"/>
                  <a:pt x="11815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23F84A3-C0FA-45E6-BC5F-BFDFCD03E2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6155" y="2786092"/>
            <a:ext cx="2059688" cy="2059688"/>
          </a:xfrm>
          <a:custGeom>
            <a:avLst/>
            <a:gdLst>
              <a:gd name="connsiteX0" fmla="*/ 0 w 2059688"/>
              <a:gd name="connsiteY0" fmla="*/ 0 h 2059688"/>
              <a:gd name="connsiteX1" fmla="*/ 2059688 w 2059688"/>
              <a:gd name="connsiteY1" fmla="*/ 0 h 2059688"/>
              <a:gd name="connsiteX2" fmla="*/ 2059688 w 2059688"/>
              <a:gd name="connsiteY2" fmla="*/ 2059688 h 2059688"/>
              <a:gd name="connsiteX3" fmla="*/ 0 w 2059688"/>
              <a:gd name="connsiteY3" fmla="*/ 2059688 h 205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688" h="2059688">
                <a:moveTo>
                  <a:pt x="0" y="0"/>
                </a:moveTo>
                <a:lnTo>
                  <a:pt x="2059688" y="0"/>
                </a:lnTo>
                <a:lnTo>
                  <a:pt x="2059688" y="2059688"/>
                </a:lnTo>
                <a:lnTo>
                  <a:pt x="0" y="2059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301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9C878D-5507-4E9F-A2E2-D4FFD56C4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6550" y="123938"/>
            <a:ext cx="7205846" cy="6780881"/>
          </a:xfrm>
          <a:custGeom>
            <a:avLst/>
            <a:gdLst>
              <a:gd name="connsiteX0" fmla="*/ 6572066 w 7205846"/>
              <a:gd name="connsiteY0" fmla="*/ 2696733 h 6780881"/>
              <a:gd name="connsiteX1" fmla="*/ 6836430 w 7205846"/>
              <a:gd name="connsiteY1" fmla="*/ 2757835 h 6780881"/>
              <a:gd name="connsiteX2" fmla="*/ 7006313 w 7205846"/>
              <a:gd name="connsiteY2" fmla="*/ 3391844 h 6780881"/>
              <a:gd name="connsiteX3" fmla="*/ 6052189 w 7205846"/>
              <a:gd name="connsiteY3" fmla="*/ 5044436 h 6780881"/>
              <a:gd name="connsiteX4" fmla="*/ 5418179 w 7205846"/>
              <a:gd name="connsiteY4" fmla="*/ 5214318 h 6780881"/>
              <a:gd name="connsiteX5" fmla="*/ 5248297 w 7205846"/>
              <a:gd name="connsiteY5" fmla="*/ 4580309 h 6780881"/>
              <a:gd name="connsiteX6" fmla="*/ 6202421 w 7205846"/>
              <a:gd name="connsiteY6" fmla="*/ 2927717 h 6780881"/>
              <a:gd name="connsiteX7" fmla="*/ 6484242 w 7205846"/>
              <a:gd name="connsiteY7" fmla="*/ 2711469 h 6780881"/>
              <a:gd name="connsiteX8" fmla="*/ 6572066 w 7205846"/>
              <a:gd name="connsiteY8" fmla="*/ 2696733 h 6780881"/>
              <a:gd name="connsiteX9" fmla="*/ 5095830 w 7205846"/>
              <a:gd name="connsiteY9" fmla="*/ 1209867 h 6780881"/>
              <a:gd name="connsiteX10" fmla="*/ 5360195 w 7205846"/>
              <a:gd name="connsiteY10" fmla="*/ 1270969 h 6780881"/>
              <a:gd name="connsiteX11" fmla="*/ 5530077 w 7205846"/>
              <a:gd name="connsiteY11" fmla="*/ 1904978 h 6780881"/>
              <a:gd name="connsiteX12" fmla="*/ 2849000 w 7205846"/>
              <a:gd name="connsiteY12" fmla="*/ 6548740 h 6780881"/>
              <a:gd name="connsiteX13" fmla="*/ 2214991 w 7205846"/>
              <a:gd name="connsiteY13" fmla="*/ 6718622 h 6780881"/>
              <a:gd name="connsiteX14" fmla="*/ 2045109 w 7205846"/>
              <a:gd name="connsiteY14" fmla="*/ 6084613 h 6780881"/>
              <a:gd name="connsiteX15" fmla="*/ 4726185 w 7205846"/>
              <a:gd name="connsiteY15" fmla="*/ 1440852 h 6780881"/>
              <a:gd name="connsiteX16" fmla="*/ 5008007 w 7205846"/>
              <a:gd name="connsiteY16" fmla="*/ 1224603 h 6780881"/>
              <a:gd name="connsiteX17" fmla="*/ 5095830 w 7205846"/>
              <a:gd name="connsiteY17" fmla="*/ 1209867 h 6780881"/>
              <a:gd name="connsiteX18" fmla="*/ 1618341 w 7205846"/>
              <a:gd name="connsiteY18" fmla="*/ 1166881 h 6780881"/>
              <a:gd name="connsiteX19" fmla="*/ 1882706 w 7205846"/>
              <a:gd name="connsiteY19" fmla="*/ 1227984 h 6780881"/>
              <a:gd name="connsiteX20" fmla="*/ 2052588 w 7205846"/>
              <a:gd name="connsiteY20" fmla="*/ 1861993 h 6780881"/>
              <a:gd name="connsiteX21" fmla="*/ 1098464 w 7205846"/>
              <a:gd name="connsiteY21" fmla="*/ 3514584 h 6780881"/>
              <a:gd name="connsiteX22" fmla="*/ 464454 w 7205846"/>
              <a:gd name="connsiteY22" fmla="*/ 3684467 h 6780881"/>
              <a:gd name="connsiteX23" fmla="*/ 294572 w 7205846"/>
              <a:gd name="connsiteY23" fmla="*/ 3050458 h 6780881"/>
              <a:gd name="connsiteX24" fmla="*/ 1248696 w 7205846"/>
              <a:gd name="connsiteY24" fmla="*/ 1397867 h 6780881"/>
              <a:gd name="connsiteX25" fmla="*/ 1530517 w 7205846"/>
              <a:gd name="connsiteY25" fmla="*/ 1181618 h 6780881"/>
              <a:gd name="connsiteX26" fmla="*/ 1618341 w 7205846"/>
              <a:gd name="connsiteY26" fmla="*/ 1166881 h 6780881"/>
              <a:gd name="connsiteX27" fmla="*/ 3112982 w 7205846"/>
              <a:gd name="connsiteY27" fmla="*/ 608048 h 6780881"/>
              <a:gd name="connsiteX28" fmla="*/ 3377346 w 7205846"/>
              <a:gd name="connsiteY28" fmla="*/ 669151 h 6780881"/>
              <a:gd name="connsiteX29" fmla="*/ 3547228 w 7205846"/>
              <a:gd name="connsiteY29" fmla="*/ 1303161 h 6780881"/>
              <a:gd name="connsiteX30" fmla="*/ 866151 w 7205846"/>
              <a:gd name="connsiteY30" fmla="*/ 5946922 h 6780881"/>
              <a:gd name="connsiteX31" fmla="*/ 232142 w 7205846"/>
              <a:gd name="connsiteY31" fmla="*/ 6116804 h 6780881"/>
              <a:gd name="connsiteX32" fmla="*/ 62259 w 7205846"/>
              <a:gd name="connsiteY32" fmla="*/ 5482795 h 6780881"/>
              <a:gd name="connsiteX33" fmla="*/ 2743337 w 7205846"/>
              <a:gd name="connsiteY33" fmla="*/ 839034 h 6780881"/>
              <a:gd name="connsiteX34" fmla="*/ 3025158 w 7205846"/>
              <a:gd name="connsiteY34" fmla="*/ 622784 h 6780881"/>
              <a:gd name="connsiteX35" fmla="*/ 3112982 w 7205846"/>
              <a:gd name="connsiteY35" fmla="*/ 608048 h 6780881"/>
              <a:gd name="connsiteX36" fmla="*/ 6709340 w 7205846"/>
              <a:gd name="connsiteY36" fmla="*/ 433289 h 6780881"/>
              <a:gd name="connsiteX37" fmla="*/ 6973705 w 7205846"/>
              <a:gd name="connsiteY37" fmla="*/ 494393 h 6780881"/>
              <a:gd name="connsiteX38" fmla="*/ 7143587 w 7205846"/>
              <a:gd name="connsiteY38" fmla="*/ 1128401 h 6780881"/>
              <a:gd name="connsiteX39" fmla="*/ 4462511 w 7205846"/>
              <a:gd name="connsiteY39" fmla="*/ 5772163 h 6780881"/>
              <a:gd name="connsiteX40" fmla="*/ 3828500 w 7205846"/>
              <a:gd name="connsiteY40" fmla="*/ 5942045 h 6780881"/>
              <a:gd name="connsiteX41" fmla="*/ 3658619 w 7205846"/>
              <a:gd name="connsiteY41" fmla="*/ 5308036 h 6780881"/>
              <a:gd name="connsiteX42" fmla="*/ 6339695 w 7205846"/>
              <a:gd name="connsiteY42" fmla="*/ 664274 h 6780881"/>
              <a:gd name="connsiteX43" fmla="*/ 6621516 w 7205846"/>
              <a:gd name="connsiteY43" fmla="*/ 448025 h 6780881"/>
              <a:gd name="connsiteX44" fmla="*/ 6709340 w 7205846"/>
              <a:gd name="connsiteY44" fmla="*/ 433289 h 6780881"/>
              <a:gd name="connsiteX45" fmla="*/ 4628528 w 7205846"/>
              <a:gd name="connsiteY45" fmla="*/ 1155 h 6780881"/>
              <a:gd name="connsiteX46" fmla="*/ 4892892 w 7205846"/>
              <a:gd name="connsiteY46" fmla="*/ 62257 h 6780881"/>
              <a:gd name="connsiteX47" fmla="*/ 5062775 w 7205846"/>
              <a:gd name="connsiteY47" fmla="*/ 696267 h 6780881"/>
              <a:gd name="connsiteX48" fmla="*/ 2381697 w 7205846"/>
              <a:gd name="connsiteY48" fmla="*/ 5340028 h 6780881"/>
              <a:gd name="connsiteX49" fmla="*/ 1747687 w 7205846"/>
              <a:gd name="connsiteY49" fmla="*/ 5509910 h 6780881"/>
              <a:gd name="connsiteX50" fmla="*/ 1577806 w 7205846"/>
              <a:gd name="connsiteY50" fmla="*/ 4875901 h 6780881"/>
              <a:gd name="connsiteX51" fmla="*/ 4258882 w 7205846"/>
              <a:gd name="connsiteY51" fmla="*/ 232140 h 6780881"/>
              <a:gd name="connsiteX52" fmla="*/ 4540704 w 7205846"/>
              <a:gd name="connsiteY52" fmla="*/ 15891 h 6780881"/>
              <a:gd name="connsiteX53" fmla="*/ 4628528 w 7205846"/>
              <a:gd name="connsiteY53" fmla="*/ 1155 h 678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205846" h="6780881">
                <a:moveTo>
                  <a:pt x="6572066" y="2696733"/>
                </a:moveTo>
                <a:cubicBezTo>
                  <a:pt x="6661239" y="2690430"/>
                  <a:pt x="6753185" y="2709773"/>
                  <a:pt x="6836430" y="2757835"/>
                </a:cubicBezTo>
                <a:cubicBezTo>
                  <a:pt x="7058419" y="2886000"/>
                  <a:pt x="7134478" y="3169856"/>
                  <a:pt x="7006313" y="3391844"/>
                </a:cubicBezTo>
                <a:lnTo>
                  <a:pt x="6052189" y="5044436"/>
                </a:lnTo>
                <a:cubicBezTo>
                  <a:pt x="5924024" y="5266424"/>
                  <a:pt x="5640168" y="5342483"/>
                  <a:pt x="5418179" y="5214318"/>
                </a:cubicBezTo>
                <a:cubicBezTo>
                  <a:pt x="5196191" y="5086153"/>
                  <a:pt x="5120132" y="4802297"/>
                  <a:pt x="5248297" y="4580309"/>
                </a:cubicBezTo>
                <a:lnTo>
                  <a:pt x="6202421" y="2927717"/>
                </a:lnTo>
                <a:cubicBezTo>
                  <a:pt x="6266503" y="2816723"/>
                  <a:pt x="6369509" y="2742211"/>
                  <a:pt x="6484242" y="2711469"/>
                </a:cubicBezTo>
                <a:cubicBezTo>
                  <a:pt x="6512925" y="2703783"/>
                  <a:pt x="6542341" y="2698833"/>
                  <a:pt x="6572066" y="2696733"/>
                </a:cubicBezTo>
                <a:close/>
                <a:moveTo>
                  <a:pt x="5095830" y="1209867"/>
                </a:moveTo>
                <a:cubicBezTo>
                  <a:pt x="5185003" y="1203565"/>
                  <a:pt x="5276949" y="1222908"/>
                  <a:pt x="5360195" y="1270969"/>
                </a:cubicBezTo>
                <a:cubicBezTo>
                  <a:pt x="5582183" y="1399134"/>
                  <a:pt x="5658242" y="1682990"/>
                  <a:pt x="5530077" y="1904978"/>
                </a:cubicBezTo>
                <a:lnTo>
                  <a:pt x="2849000" y="6548740"/>
                </a:lnTo>
                <a:cubicBezTo>
                  <a:pt x="2720836" y="6770729"/>
                  <a:pt x="2436980" y="6846788"/>
                  <a:pt x="2214991" y="6718622"/>
                </a:cubicBezTo>
                <a:cubicBezTo>
                  <a:pt x="1993002" y="6590457"/>
                  <a:pt x="1916943" y="6306601"/>
                  <a:pt x="2045109" y="6084613"/>
                </a:cubicBezTo>
                <a:lnTo>
                  <a:pt x="4726185" y="1440852"/>
                </a:lnTo>
                <a:cubicBezTo>
                  <a:pt x="4790268" y="1329857"/>
                  <a:pt x="4893273" y="1255346"/>
                  <a:pt x="5008007" y="1224603"/>
                </a:cubicBezTo>
                <a:cubicBezTo>
                  <a:pt x="5036690" y="1216918"/>
                  <a:pt x="5066106" y="1211968"/>
                  <a:pt x="5095830" y="1209867"/>
                </a:cubicBezTo>
                <a:close/>
                <a:moveTo>
                  <a:pt x="1618341" y="1166881"/>
                </a:moveTo>
                <a:cubicBezTo>
                  <a:pt x="1707514" y="1160579"/>
                  <a:pt x="1799460" y="1179922"/>
                  <a:pt x="1882706" y="1227984"/>
                </a:cubicBezTo>
                <a:cubicBezTo>
                  <a:pt x="2104694" y="1356149"/>
                  <a:pt x="2180753" y="1640005"/>
                  <a:pt x="2052588" y="1861993"/>
                </a:cubicBezTo>
                <a:lnTo>
                  <a:pt x="1098464" y="3514584"/>
                </a:lnTo>
                <a:cubicBezTo>
                  <a:pt x="970298" y="3736573"/>
                  <a:pt x="686443" y="3812631"/>
                  <a:pt x="464454" y="3684467"/>
                </a:cubicBezTo>
                <a:cubicBezTo>
                  <a:pt x="242466" y="3556301"/>
                  <a:pt x="166407" y="3272445"/>
                  <a:pt x="294572" y="3050458"/>
                </a:cubicBezTo>
                <a:lnTo>
                  <a:pt x="1248696" y="1397867"/>
                </a:lnTo>
                <a:cubicBezTo>
                  <a:pt x="1312778" y="1286873"/>
                  <a:pt x="1415783" y="1212360"/>
                  <a:pt x="1530517" y="1181618"/>
                </a:cubicBezTo>
                <a:cubicBezTo>
                  <a:pt x="1559200" y="1173932"/>
                  <a:pt x="1588617" y="1168982"/>
                  <a:pt x="1618341" y="1166881"/>
                </a:cubicBezTo>
                <a:close/>
                <a:moveTo>
                  <a:pt x="3112982" y="608048"/>
                </a:moveTo>
                <a:cubicBezTo>
                  <a:pt x="3202154" y="601746"/>
                  <a:pt x="3294101" y="621089"/>
                  <a:pt x="3377346" y="669151"/>
                </a:cubicBezTo>
                <a:cubicBezTo>
                  <a:pt x="3599334" y="797316"/>
                  <a:pt x="3675393" y="1081172"/>
                  <a:pt x="3547228" y="1303161"/>
                </a:cubicBezTo>
                <a:lnTo>
                  <a:pt x="866151" y="5946922"/>
                </a:lnTo>
                <a:cubicBezTo>
                  <a:pt x="737986" y="6168911"/>
                  <a:pt x="454130" y="6244970"/>
                  <a:pt x="232142" y="6116804"/>
                </a:cubicBezTo>
                <a:cubicBezTo>
                  <a:pt x="10153" y="5988640"/>
                  <a:pt x="-65907" y="5704783"/>
                  <a:pt x="62259" y="5482795"/>
                </a:cubicBezTo>
                <a:lnTo>
                  <a:pt x="2743337" y="839034"/>
                </a:lnTo>
                <a:cubicBezTo>
                  <a:pt x="2807418" y="728039"/>
                  <a:pt x="2910424" y="653527"/>
                  <a:pt x="3025158" y="622784"/>
                </a:cubicBezTo>
                <a:cubicBezTo>
                  <a:pt x="3053841" y="615099"/>
                  <a:pt x="3083258" y="610149"/>
                  <a:pt x="3112982" y="608048"/>
                </a:cubicBezTo>
                <a:close/>
                <a:moveTo>
                  <a:pt x="6709340" y="433289"/>
                </a:moveTo>
                <a:cubicBezTo>
                  <a:pt x="6798514" y="426987"/>
                  <a:pt x="6890459" y="446330"/>
                  <a:pt x="6973705" y="494393"/>
                </a:cubicBezTo>
                <a:cubicBezTo>
                  <a:pt x="7195694" y="622557"/>
                  <a:pt x="7271753" y="906413"/>
                  <a:pt x="7143587" y="1128401"/>
                </a:cubicBezTo>
                <a:lnTo>
                  <a:pt x="4462511" y="5772163"/>
                </a:lnTo>
                <a:cubicBezTo>
                  <a:pt x="4334346" y="5994151"/>
                  <a:pt x="4050490" y="6070210"/>
                  <a:pt x="3828500" y="5942045"/>
                </a:cubicBezTo>
                <a:cubicBezTo>
                  <a:pt x="3606512" y="5813880"/>
                  <a:pt x="3530453" y="5530024"/>
                  <a:pt x="3658619" y="5308036"/>
                </a:cubicBezTo>
                <a:lnTo>
                  <a:pt x="6339695" y="664274"/>
                </a:lnTo>
                <a:cubicBezTo>
                  <a:pt x="6403779" y="553280"/>
                  <a:pt x="6506783" y="478769"/>
                  <a:pt x="6621516" y="448025"/>
                </a:cubicBezTo>
                <a:cubicBezTo>
                  <a:pt x="6650200" y="440340"/>
                  <a:pt x="6679616" y="435390"/>
                  <a:pt x="6709340" y="433289"/>
                </a:cubicBezTo>
                <a:close/>
                <a:moveTo>
                  <a:pt x="4628528" y="1155"/>
                </a:moveTo>
                <a:cubicBezTo>
                  <a:pt x="4717700" y="-5147"/>
                  <a:pt x="4809646" y="14196"/>
                  <a:pt x="4892892" y="62257"/>
                </a:cubicBezTo>
                <a:cubicBezTo>
                  <a:pt x="5114881" y="190422"/>
                  <a:pt x="5190940" y="474278"/>
                  <a:pt x="5062775" y="696267"/>
                </a:cubicBezTo>
                <a:lnTo>
                  <a:pt x="2381697" y="5340028"/>
                </a:lnTo>
                <a:cubicBezTo>
                  <a:pt x="2253533" y="5562017"/>
                  <a:pt x="1969677" y="5638076"/>
                  <a:pt x="1747687" y="5509910"/>
                </a:cubicBezTo>
                <a:cubicBezTo>
                  <a:pt x="1525699" y="5381745"/>
                  <a:pt x="1449640" y="5097889"/>
                  <a:pt x="1577806" y="4875901"/>
                </a:cubicBezTo>
                <a:lnTo>
                  <a:pt x="4258882" y="232140"/>
                </a:lnTo>
                <a:cubicBezTo>
                  <a:pt x="4322966" y="121145"/>
                  <a:pt x="4425970" y="46634"/>
                  <a:pt x="4540704" y="15891"/>
                </a:cubicBezTo>
                <a:cubicBezTo>
                  <a:pt x="4569387" y="8206"/>
                  <a:pt x="4598803" y="3256"/>
                  <a:pt x="4628528" y="11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214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867F6F-1B7A-40B6-B291-5E4D04955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110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4E26-0587-498C-9B3B-57FD479C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F241D-3426-4EC7-8641-713BABFB9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8F8BC-7E83-47BA-9B9F-A911BF4B7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0EEAE-3097-4462-B754-D683161E2354}" type="datetimeFigureOut">
              <a:rPr lang="id-ID" smtClean="0"/>
              <a:t>29/10/2023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3324B-F5F4-411D-A20B-7101D0159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32867-03DB-4B76-8363-1291D08F1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F32D4-9F5F-43E5-86B3-1D314AA1BD1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3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4" r:id="rId6"/>
    <p:sldLayoutId id="2147483653" r:id="rId7"/>
    <p:sldLayoutId id="2147483651" r:id="rId8"/>
    <p:sldLayoutId id="2147483650" r:id="rId9"/>
    <p:sldLayoutId id="2147483666" r:id="rId10"/>
    <p:sldLayoutId id="2147483662" r:id="rId11"/>
    <p:sldLayoutId id="2147483664" r:id="rId12"/>
    <p:sldLayoutId id="2147483661" r:id="rId13"/>
    <p:sldLayoutId id="2147483660" r:id="rId14"/>
    <p:sldLayoutId id="2147483655" r:id="rId15"/>
    <p:sldLayoutId id="2147483652" r:id="rId16"/>
    <p:sldLayoutId id="2147483665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twitter.com/geoville_gmbh" TargetMode="External"/><Relationship Id="rId2" Type="http://schemas.openxmlformats.org/officeDocument/2006/relationships/hyperlink" Target="https://www.geoville.com/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eovilleinformationsystems/" TargetMode="External"/><Relationship Id="rId5" Type="http://schemas.openxmlformats.org/officeDocument/2006/relationships/hyperlink" Target="https://www.linkedin.com/company/geoville-information-systems-gmbh" TargetMode="External"/><Relationship Id="rId4" Type="http://schemas.openxmlformats.org/officeDocument/2006/relationships/hyperlink" Target="https://www.geoville.com/contac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er space, planet, astronomical object, space&#10;&#10;Description automatically generated">
            <a:extLst>
              <a:ext uri="{FF2B5EF4-FFF2-40B4-BE49-F238E27FC236}">
                <a16:creationId xmlns:a16="http://schemas.microsoft.com/office/drawing/2014/main" id="{FA167412-F817-D030-7A63-9FD4B7BE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261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378E6-95BF-3780-FA01-3CD247F2058A}"/>
              </a:ext>
            </a:extLst>
          </p:cNvPr>
          <p:cNvSpPr/>
          <p:nvPr/>
        </p:nvSpPr>
        <p:spPr>
          <a:xfrm>
            <a:off x="-2" y="-416261"/>
            <a:ext cx="12192000" cy="7276642"/>
          </a:xfrm>
          <a:prstGeom prst="rect">
            <a:avLst/>
          </a:prstGeom>
          <a:gradFill>
            <a:gsLst>
              <a:gs pos="0">
                <a:schemeClr val="tx2">
                  <a:alpha val="31000"/>
                </a:schemeClr>
              </a:gs>
              <a:gs pos="100000">
                <a:schemeClr val="accent2">
                  <a:alpha val="64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94F3E9-1D89-F2D1-8916-B3CC7496FCD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-2" y="5741317"/>
            <a:ext cx="12192001" cy="1170077"/>
            <a:chOff x="2484668" y="2648149"/>
            <a:chExt cx="8572936" cy="786331"/>
          </a:xfrm>
          <a:gradFill flip="none" rotWithShape="1">
            <a:gsLst>
              <a:gs pos="39000">
                <a:srgbClr val="00709A"/>
              </a:gs>
              <a:gs pos="0">
                <a:schemeClr val="accent1"/>
              </a:gs>
              <a:gs pos="100000">
                <a:schemeClr val="tx2"/>
              </a:gs>
            </a:gsLst>
            <a:lin ang="2400000" scaled="0"/>
            <a:tileRect/>
          </a:gradFill>
          <a:effectLst>
            <a:outerShdw sx="1000" sy="1000" algn="ctr" rotWithShape="0">
              <a:srgbClr val="000000"/>
            </a:outerShdw>
          </a:effectLst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F1C805E6-A82C-94CB-BDB2-9C96ECB226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V="1">
              <a:off x="4665389" y="2648149"/>
              <a:ext cx="3985690" cy="73108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1138"/>
                <a:gd name="connsiteX1" fmla="*/ 21600 w 21600"/>
                <a:gd name="connsiteY1" fmla="*/ 0 h 21138"/>
                <a:gd name="connsiteX2" fmla="*/ 21600 w 21600"/>
                <a:gd name="connsiteY2" fmla="*/ 17322 h 21138"/>
                <a:gd name="connsiteX3" fmla="*/ 0 w 21600"/>
                <a:gd name="connsiteY3" fmla="*/ 20172 h 21138"/>
                <a:gd name="connsiteX4" fmla="*/ 0 w 21600"/>
                <a:gd name="connsiteY4" fmla="*/ 0 h 21138"/>
                <a:gd name="connsiteX0" fmla="*/ 0 w 21600"/>
                <a:gd name="connsiteY0" fmla="*/ 0 h 21086"/>
                <a:gd name="connsiteX1" fmla="*/ 21600 w 21600"/>
                <a:gd name="connsiteY1" fmla="*/ 0 h 21086"/>
                <a:gd name="connsiteX2" fmla="*/ 21600 w 21600"/>
                <a:gd name="connsiteY2" fmla="*/ 16714 h 21086"/>
                <a:gd name="connsiteX3" fmla="*/ 0 w 21600"/>
                <a:gd name="connsiteY3" fmla="*/ 20172 h 21086"/>
                <a:gd name="connsiteX4" fmla="*/ 0 w 21600"/>
                <a:gd name="connsiteY4" fmla="*/ 0 h 21086"/>
                <a:gd name="connsiteX0" fmla="*/ 0 w 21600"/>
                <a:gd name="connsiteY0" fmla="*/ 0 h 21838"/>
                <a:gd name="connsiteX1" fmla="*/ 21600 w 21600"/>
                <a:gd name="connsiteY1" fmla="*/ 0 h 21838"/>
                <a:gd name="connsiteX2" fmla="*/ 21600 w 21600"/>
                <a:gd name="connsiteY2" fmla="*/ 16714 h 21838"/>
                <a:gd name="connsiteX3" fmla="*/ 0 w 21600"/>
                <a:gd name="connsiteY3" fmla="*/ 20172 h 21838"/>
                <a:gd name="connsiteX4" fmla="*/ 0 w 21600"/>
                <a:gd name="connsiteY4" fmla="*/ 0 h 21838"/>
                <a:gd name="connsiteX0" fmla="*/ 23 w 21623"/>
                <a:gd name="connsiteY0" fmla="*/ 0 h 21838"/>
                <a:gd name="connsiteX1" fmla="*/ 21623 w 21623"/>
                <a:gd name="connsiteY1" fmla="*/ 0 h 21838"/>
                <a:gd name="connsiteX2" fmla="*/ 21623 w 21623"/>
                <a:gd name="connsiteY2" fmla="*/ 16714 h 21838"/>
                <a:gd name="connsiteX3" fmla="*/ 23 w 21623"/>
                <a:gd name="connsiteY3" fmla="*/ 20172 h 21838"/>
                <a:gd name="connsiteX4" fmla="*/ 23 w 21623"/>
                <a:gd name="connsiteY4" fmla="*/ 0 h 21838"/>
                <a:gd name="connsiteX0" fmla="*/ 23 w 21623"/>
                <a:gd name="connsiteY0" fmla="*/ 0 h 21910"/>
                <a:gd name="connsiteX1" fmla="*/ 21623 w 21623"/>
                <a:gd name="connsiteY1" fmla="*/ 0 h 21910"/>
                <a:gd name="connsiteX2" fmla="*/ 21623 w 21623"/>
                <a:gd name="connsiteY2" fmla="*/ 16714 h 21910"/>
                <a:gd name="connsiteX3" fmla="*/ 23 w 21623"/>
                <a:gd name="connsiteY3" fmla="*/ 20172 h 21910"/>
                <a:gd name="connsiteX4" fmla="*/ 23 w 21623"/>
                <a:gd name="connsiteY4" fmla="*/ 0 h 21910"/>
                <a:gd name="connsiteX0" fmla="*/ 23 w 21623"/>
                <a:gd name="connsiteY0" fmla="*/ 0 h 21910"/>
                <a:gd name="connsiteX1" fmla="*/ 21520 w 21623"/>
                <a:gd name="connsiteY1" fmla="*/ 9153 h 21910"/>
                <a:gd name="connsiteX2" fmla="*/ 21623 w 21623"/>
                <a:gd name="connsiteY2" fmla="*/ 16714 h 21910"/>
                <a:gd name="connsiteX3" fmla="*/ 23 w 21623"/>
                <a:gd name="connsiteY3" fmla="*/ 20172 h 21910"/>
                <a:gd name="connsiteX4" fmla="*/ 23 w 21623"/>
                <a:gd name="connsiteY4" fmla="*/ 0 h 21910"/>
                <a:gd name="connsiteX0" fmla="*/ 23 w 21623"/>
                <a:gd name="connsiteY0" fmla="*/ 665 h 12757"/>
                <a:gd name="connsiteX1" fmla="*/ 21520 w 21623"/>
                <a:gd name="connsiteY1" fmla="*/ 0 h 12757"/>
                <a:gd name="connsiteX2" fmla="*/ 21623 w 21623"/>
                <a:gd name="connsiteY2" fmla="*/ 7561 h 12757"/>
                <a:gd name="connsiteX3" fmla="*/ 23 w 21623"/>
                <a:gd name="connsiteY3" fmla="*/ 11019 h 12757"/>
                <a:gd name="connsiteX4" fmla="*/ 23 w 21623"/>
                <a:gd name="connsiteY4" fmla="*/ 665 h 12757"/>
                <a:gd name="connsiteX0" fmla="*/ 23 w 21623"/>
                <a:gd name="connsiteY0" fmla="*/ 665 h 12748"/>
                <a:gd name="connsiteX1" fmla="*/ 21520 w 21623"/>
                <a:gd name="connsiteY1" fmla="*/ 0 h 12748"/>
                <a:gd name="connsiteX2" fmla="*/ 21623 w 21623"/>
                <a:gd name="connsiteY2" fmla="*/ 7561 h 12748"/>
                <a:gd name="connsiteX3" fmla="*/ 23 w 21623"/>
                <a:gd name="connsiteY3" fmla="*/ 11019 h 12748"/>
                <a:gd name="connsiteX4" fmla="*/ 23 w 21623"/>
                <a:gd name="connsiteY4" fmla="*/ 665 h 12748"/>
                <a:gd name="connsiteX0" fmla="*/ 23 w 21623"/>
                <a:gd name="connsiteY0" fmla="*/ 665 h 12748"/>
                <a:gd name="connsiteX1" fmla="*/ 21520 w 21623"/>
                <a:gd name="connsiteY1" fmla="*/ 0 h 12748"/>
                <a:gd name="connsiteX2" fmla="*/ 21623 w 21623"/>
                <a:gd name="connsiteY2" fmla="*/ 7561 h 12748"/>
                <a:gd name="connsiteX3" fmla="*/ 23 w 21623"/>
                <a:gd name="connsiteY3" fmla="*/ 11019 h 12748"/>
                <a:gd name="connsiteX4" fmla="*/ 23 w 21623"/>
                <a:gd name="connsiteY4" fmla="*/ 665 h 12748"/>
                <a:gd name="connsiteX0" fmla="*/ 23 w 21623"/>
                <a:gd name="connsiteY0" fmla="*/ 665 h 12748"/>
                <a:gd name="connsiteX1" fmla="*/ 21520 w 21623"/>
                <a:gd name="connsiteY1" fmla="*/ 0 h 12748"/>
                <a:gd name="connsiteX2" fmla="*/ 21623 w 21623"/>
                <a:gd name="connsiteY2" fmla="*/ 7561 h 12748"/>
                <a:gd name="connsiteX3" fmla="*/ 23 w 21623"/>
                <a:gd name="connsiteY3" fmla="*/ 11019 h 12748"/>
                <a:gd name="connsiteX4" fmla="*/ 23 w 21623"/>
                <a:gd name="connsiteY4" fmla="*/ 665 h 12748"/>
                <a:gd name="connsiteX0" fmla="*/ 23 w 21623"/>
                <a:gd name="connsiteY0" fmla="*/ 665 h 12814"/>
                <a:gd name="connsiteX1" fmla="*/ 21520 w 21623"/>
                <a:gd name="connsiteY1" fmla="*/ 0 h 12814"/>
                <a:gd name="connsiteX2" fmla="*/ 21623 w 21623"/>
                <a:gd name="connsiteY2" fmla="*/ 7561 h 12814"/>
                <a:gd name="connsiteX3" fmla="*/ 23 w 21623"/>
                <a:gd name="connsiteY3" fmla="*/ 11019 h 12814"/>
                <a:gd name="connsiteX4" fmla="*/ 23 w 21623"/>
                <a:gd name="connsiteY4" fmla="*/ 665 h 12814"/>
                <a:gd name="connsiteX0" fmla="*/ 23 w 21623"/>
                <a:gd name="connsiteY0" fmla="*/ 665 h 12839"/>
                <a:gd name="connsiteX1" fmla="*/ 21520 w 21623"/>
                <a:gd name="connsiteY1" fmla="*/ 0 h 12839"/>
                <a:gd name="connsiteX2" fmla="*/ 21623 w 21623"/>
                <a:gd name="connsiteY2" fmla="*/ 7561 h 12839"/>
                <a:gd name="connsiteX3" fmla="*/ 23 w 21623"/>
                <a:gd name="connsiteY3" fmla="*/ 11019 h 12839"/>
                <a:gd name="connsiteX4" fmla="*/ 23 w 21623"/>
                <a:gd name="connsiteY4" fmla="*/ 665 h 12839"/>
                <a:gd name="connsiteX0" fmla="*/ 23 w 21623"/>
                <a:gd name="connsiteY0" fmla="*/ 665 h 12773"/>
                <a:gd name="connsiteX1" fmla="*/ 21520 w 21623"/>
                <a:gd name="connsiteY1" fmla="*/ 0 h 12773"/>
                <a:gd name="connsiteX2" fmla="*/ 21623 w 21623"/>
                <a:gd name="connsiteY2" fmla="*/ 7561 h 12773"/>
                <a:gd name="connsiteX3" fmla="*/ 23 w 21623"/>
                <a:gd name="connsiteY3" fmla="*/ 11019 h 12773"/>
                <a:gd name="connsiteX4" fmla="*/ 23 w 21623"/>
                <a:gd name="connsiteY4" fmla="*/ 665 h 12773"/>
                <a:gd name="connsiteX0" fmla="*/ 23 w 21623"/>
                <a:gd name="connsiteY0" fmla="*/ 665 h 12773"/>
                <a:gd name="connsiteX1" fmla="*/ 21520 w 21623"/>
                <a:gd name="connsiteY1" fmla="*/ 0 h 12773"/>
                <a:gd name="connsiteX2" fmla="*/ 21623 w 21623"/>
                <a:gd name="connsiteY2" fmla="*/ 7561 h 12773"/>
                <a:gd name="connsiteX3" fmla="*/ 23 w 21623"/>
                <a:gd name="connsiteY3" fmla="*/ 11019 h 12773"/>
                <a:gd name="connsiteX4" fmla="*/ 23 w 21623"/>
                <a:gd name="connsiteY4" fmla="*/ 665 h 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3" h="12773">
                  <a:moveTo>
                    <a:pt x="23" y="665"/>
                  </a:moveTo>
                  <a:lnTo>
                    <a:pt x="21520" y="0"/>
                  </a:lnTo>
                  <a:cubicBezTo>
                    <a:pt x="21554" y="2520"/>
                    <a:pt x="21589" y="5041"/>
                    <a:pt x="21623" y="7561"/>
                  </a:cubicBezTo>
                  <a:cubicBezTo>
                    <a:pt x="9079" y="6456"/>
                    <a:pt x="13036" y="16768"/>
                    <a:pt x="23" y="11019"/>
                  </a:cubicBezTo>
                  <a:cubicBezTo>
                    <a:pt x="-29" y="3130"/>
                    <a:pt x="23" y="7389"/>
                    <a:pt x="23" y="6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B13EBF-1538-4100-2009-A5CAF57847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84668" y="2649276"/>
              <a:ext cx="3403932" cy="785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8CAAF8C-23E5-2A8E-07E3-48E6A1343E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15013" y="2908394"/>
              <a:ext cx="5242591" cy="524486"/>
            </a:xfrm>
            <a:custGeom>
              <a:avLst/>
              <a:gdLst>
                <a:gd name="connsiteX0" fmla="*/ 0 w 5167312"/>
                <a:gd name="connsiteY0" fmla="*/ 0 h 524486"/>
                <a:gd name="connsiteX1" fmla="*/ 5167312 w 5167312"/>
                <a:gd name="connsiteY1" fmla="*/ 0 h 524486"/>
                <a:gd name="connsiteX2" fmla="*/ 5167312 w 5167312"/>
                <a:gd name="connsiteY2" fmla="*/ 524486 h 524486"/>
                <a:gd name="connsiteX3" fmla="*/ 0 w 5167312"/>
                <a:gd name="connsiteY3" fmla="*/ 524486 h 524486"/>
                <a:gd name="connsiteX4" fmla="*/ 0 w 5167312"/>
                <a:gd name="connsiteY4" fmla="*/ 0 h 524486"/>
                <a:gd name="connsiteX0" fmla="*/ 0 w 5167312"/>
                <a:gd name="connsiteY0" fmla="*/ 0 h 524486"/>
                <a:gd name="connsiteX1" fmla="*/ 5167312 w 5167312"/>
                <a:gd name="connsiteY1" fmla="*/ 0 h 524486"/>
                <a:gd name="connsiteX2" fmla="*/ 5167312 w 5167312"/>
                <a:gd name="connsiteY2" fmla="*/ 524486 h 524486"/>
                <a:gd name="connsiteX3" fmla="*/ 0 w 5167312"/>
                <a:gd name="connsiteY3" fmla="*/ 524486 h 524486"/>
                <a:gd name="connsiteX4" fmla="*/ 0 w 5167312"/>
                <a:gd name="connsiteY4" fmla="*/ 0 h 524486"/>
                <a:gd name="connsiteX0" fmla="*/ 0 w 5167312"/>
                <a:gd name="connsiteY0" fmla="*/ 0 h 524486"/>
                <a:gd name="connsiteX1" fmla="*/ 5167312 w 5167312"/>
                <a:gd name="connsiteY1" fmla="*/ 0 h 524486"/>
                <a:gd name="connsiteX2" fmla="*/ 5167312 w 5167312"/>
                <a:gd name="connsiteY2" fmla="*/ 524486 h 524486"/>
                <a:gd name="connsiteX3" fmla="*/ 0 w 5167312"/>
                <a:gd name="connsiteY3" fmla="*/ 524486 h 524486"/>
                <a:gd name="connsiteX4" fmla="*/ 0 w 5167312"/>
                <a:gd name="connsiteY4" fmla="*/ 0 h 52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12" h="524486">
                  <a:moveTo>
                    <a:pt x="0" y="0"/>
                  </a:moveTo>
                  <a:cubicBezTo>
                    <a:pt x="1749107" y="32103"/>
                    <a:pt x="3444875" y="0"/>
                    <a:pt x="5167312" y="0"/>
                  </a:cubicBezTo>
                  <a:lnTo>
                    <a:pt x="5167312" y="524486"/>
                  </a:lnTo>
                  <a:lnTo>
                    <a:pt x="0" y="52448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1" name="Picture 10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2E30C86C-122D-C9B3-5D4C-F87BBA537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9"/>
          <a:stretch/>
        </p:blipFill>
        <p:spPr>
          <a:xfrm>
            <a:off x="9966683" y="5787561"/>
            <a:ext cx="1823008" cy="1041621"/>
          </a:xfrm>
          <a:prstGeom prst="rect">
            <a:avLst/>
          </a:prstGeom>
        </p:spPr>
      </p:pic>
      <p:pic>
        <p:nvPicPr>
          <p:cNvPr id="21" name="Picture 20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775E26B-B7A8-26B4-62EE-A18473A7CA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6" y="4632085"/>
            <a:ext cx="3906198" cy="1343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BBF464-D2CF-20E0-F5C6-CA56510695C6}"/>
              </a:ext>
            </a:extLst>
          </p:cNvPr>
          <p:cNvSpPr/>
          <p:nvPr/>
        </p:nvSpPr>
        <p:spPr>
          <a:xfrm>
            <a:off x="202347" y="6353444"/>
            <a:ext cx="8448672" cy="339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dirty="0">
                <a:solidFill>
                  <a:schemeClr val="bg1"/>
                </a:solidFill>
                <a:cs typeface="Segoe UI" panose="020B0502040204020203" pitchFamily="34" charset="0"/>
              </a:rPr>
              <a:t>THE 1st EO COMMERCIALISATION FORUM 30-31 OCTOBER 2023 ESA HQ | PARIS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8C3F3-23A0-8DB3-AE12-C36E942AD642}"/>
              </a:ext>
            </a:extLst>
          </p:cNvPr>
          <p:cNvSpPr txBox="1"/>
          <p:nvPr/>
        </p:nvSpPr>
        <p:spPr>
          <a:xfrm>
            <a:off x="8437918" y="-139078"/>
            <a:ext cx="33517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cs typeface="Segoe UI" panose="020B0502040204020203" pitchFamily="34" charset="0"/>
              </a:rPr>
              <a:t>From one-off EO projects to streaming IT services</a:t>
            </a: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ECB791F6-5D56-0601-CC71-CD7562F2D5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4"/>
          <a:stretch/>
        </p:blipFill>
        <p:spPr>
          <a:xfrm>
            <a:off x="396515" y="-22790"/>
            <a:ext cx="2015460" cy="8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3746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E30A6BCA-8219-EED3-4F0D-F8C52748D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621" y="-35795"/>
            <a:ext cx="10848882" cy="666248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C0EFD00-C707-4695-A89D-3B373FAFA331}"/>
              </a:ext>
            </a:extLst>
          </p:cNvPr>
          <p:cNvSpPr/>
          <p:nvPr/>
        </p:nvSpPr>
        <p:spPr>
          <a:xfrm>
            <a:off x="7020116" y="2905356"/>
            <a:ext cx="588935" cy="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158332-DA89-48CC-AD33-D457B84DA4BD}"/>
              </a:ext>
            </a:extLst>
          </p:cNvPr>
          <p:cNvSpPr/>
          <p:nvPr/>
        </p:nvSpPr>
        <p:spPr>
          <a:xfrm>
            <a:off x="7010880" y="3306005"/>
            <a:ext cx="555916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Investment leverage attained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E956A2-6FA5-553E-3CB8-747461E053AE}"/>
              </a:ext>
            </a:extLst>
          </p:cNvPr>
          <p:cNvSpPr txBox="1"/>
          <p:nvPr/>
        </p:nvSpPr>
        <p:spPr>
          <a:xfrm>
            <a:off x="712701" y="224560"/>
            <a:ext cx="8458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The </a:t>
            </a:r>
            <a:r>
              <a:rPr lang="en-GB" sz="32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solution</a:t>
            </a:r>
            <a:r>
              <a:rPr lang="en-GB" sz="32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for managing area-based </a:t>
            </a:r>
          </a:p>
          <a:p>
            <a:r>
              <a:rPr lang="en-GB" sz="32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payments in the CAP Context</a:t>
            </a:r>
            <a:endParaRPr lang="id-ID" sz="32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98A25F-5E1E-13D7-44BC-F68F0A879187}"/>
              </a:ext>
            </a:extLst>
          </p:cNvPr>
          <p:cNvSpPr/>
          <p:nvPr/>
        </p:nvSpPr>
        <p:spPr>
          <a:xfrm>
            <a:off x="765853" y="6123640"/>
            <a:ext cx="5474055" cy="37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Public </a:t>
            </a:r>
            <a:r>
              <a:rPr lang="fr-FR" sz="14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demo</a:t>
            </a:r>
            <a:r>
              <a:rPr lang="fr-FR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: https://agri-ogd-at-public.demo.hub.eox.at/</a:t>
            </a:r>
            <a:endParaRPr lang="en-US" sz="1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29" name="Picture 28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CEBD9D-164D-4B76-1E50-6CEDCF09F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278" y="183065"/>
            <a:ext cx="1187480" cy="8075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890AF9-6FCD-A5DB-AF21-E86A66426B92}"/>
              </a:ext>
            </a:extLst>
          </p:cNvPr>
          <p:cNvSpPr/>
          <p:nvPr/>
        </p:nvSpPr>
        <p:spPr>
          <a:xfrm>
            <a:off x="7010880" y="1562133"/>
            <a:ext cx="6008914" cy="74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ESA </a:t>
            </a:r>
            <a:r>
              <a:rPr lang="en-US" sz="32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InCubed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89466-E765-6AF7-4E85-7694E0BC2723}"/>
              </a:ext>
            </a:extLst>
          </p:cNvPr>
          <p:cNvSpPr/>
          <p:nvPr/>
        </p:nvSpPr>
        <p:spPr>
          <a:xfrm>
            <a:off x="8227167" y="3349147"/>
            <a:ext cx="1449035" cy="18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1DF8C2-3339-C8F3-AD71-DBFF10EC49B5}"/>
              </a:ext>
            </a:extLst>
          </p:cNvPr>
          <p:cNvSpPr/>
          <p:nvPr/>
        </p:nvSpPr>
        <p:spPr>
          <a:xfrm>
            <a:off x="769459" y="5587568"/>
            <a:ext cx="5934822" cy="46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monitoring the Common Agriculture Policy (CAP)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0F950-D278-5C93-7FAA-549AD990B835}"/>
              </a:ext>
            </a:extLst>
          </p:cNvPr>
          <p:cNvSpPr/>
          <p:nvPr/>
        </p:nvSpPr>
        <p:spPr>
          <a:xfrm>
            <a:off x="769459" y="5302980"/>
            <a:ext cx="5934822" cy="46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Operational service for national paying agencies for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C053E-3A4A-E564-FC94-25EF8F9C80C7}"/>
              </a:ext>
            </a:extLst>
          </p:cNvPr>
          <p:cNvSpPr/>
          <p:nvPr/>
        </p:nvSpPr>
        <p:spPr>
          <a:xfrm>
            <a:off x="7010880" y="2090526"/>
            <a:ext cx="6008914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joint industrial development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054FA3F0-3296-84A4-9493-8BAB02BE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5" y="1721004"/>
            <a:ext cx="5120848" cy="2843390"/>
          </a:xfrm>
          <a:prstGeom prst="rect">
            <a:avLst/>
          </a:prstGeom>
        </p:spPr>
      </p:pic>
      <p:pic>
        <p:nvPicPr>
          <p:cNvPr id="15" name="Picture 1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2E6A6D3-70C1-9882-2FC2-6F8767300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71" y="5764581"/>
            <a:ext cx="1749958" cy="8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023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8026BB-FD40-E043-4CA9-E1746D08CD6B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8A6B95-71CF-4FB2-A566-A5F4BA35F4A7}"/>
              </a:ext>
            </a:extLst>
          </p:cNvPr>
          <p:cNvSpPr/>
          <p:nvPr/>
        </p:nvSpPr>
        <p:spPr>
          <a:xfrm>
            <a:off x="5801529" y="855184"/>
            <a:ext cx="588935" cy="61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1605B9C-947B-6E4F-2E91-011C251089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77776"/>
            <a:ext cx="988982" cy="481673"/>
          </a:xfrm>
          <a:prstGeom prst="rect">
            <a:avLst/>
          </a:prstGeom>
        </p:spPr>
      </p:pic>
      <p:pic>
        <p:nvPicPr>
          <p:cNvPr id="3" name="Geo4A Video 2023 - no EO Plugin">
            <a:hlinkClick r:id="" action="ppaction://media"/>
            <a:extLst>
              <a:ext uri="{FF2B5EF4-FFF2-40B4-BE49-F238E27FC236}">
                <a16:creationId xmlns:a16="http://schemas.microsoft.com/office/drawing/2014/main" id="{22F9DA38-0C85-6252-A005-A9FAFEEB8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33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8026BB-FD40-E043-4CA9-E1746D08CD6B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 descr="A tractor pulling a trailer&#10;&#10;Description automatically generated">
            <a:extLst>
              <a:ext uri="{FF2B5EF4-FFF2-40B4-BE49-F238E27FC236}">
                <a16:creationId xmlns:a16="http://schemas.microsoft.com/office/drawing/2014/main" id="{3044E5F2-F044-1464-B46F-07BBC3AE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554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of a computer and a phone&#10;&#10;Description automatically generated with medium confidence">
            <a:extLst>
              <a:ext uri="{FF2B5EF4-FFF2-40B4-BE49-F238E27FC236}">
                <a16:creationId xmlns:a16="http://schemas.microsoft.com/office/drawing/2014/main" id="{BD9D724E-1247-9ED1-09E1-6F0F853D3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B3241A-DC20-86C0-A310-3F6CEDFBE47D}"/>
              </a:ext>
            </a:extLst>
          </p:cNvPr>
          <p:cNvSpPr/>
          <p:nvPr/>
        </p:nvSpPr>
        <p:spPr>
          <a:xfrm>
            <a:off x="3358972" y="6402315"/>
            <a:ext cx="5474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rtl="0"/>
            <a:r>
              <a:rPr lang="de-DE" sz="1800" b="0" i="0" u="none" strike="noStrike" baseline="30000" dirty="0">
                <a:solidFill>
                  <a:schemeClr val="bg1"/>
                </a:solidFill>
                <a:latin typeface="Myriad Pro Light" panose="020B0403030403020204" pitchFamily="34" charset="0"/>
              </a:rPr>
              <a:t>Patent  # EP 22 152 167 </a:t>
            </a:r>
            <a:r>
              <a:rPr lang="de-DE" sz="1800" b="0" i="0" u="none" strike="noStrike" baseline="300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pending</a:t>
            </a:r>
            <a:endParaRPr lang="de-DE" sz="1800" b="0" i="0" u="none" strike="noStrike" baseline="300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40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Molluske enthält.&#10;&#10;Automatisch generierte Beschreibung">
            <a:extLst>
              <a:ext uri="{FF2B5EF4-FFF2-40B4-BE49-F238E27FC236}">
                <a16:creationId xmlns:a16="http://schemas.microsoft.com/office/drawing/2014/main" id="{5AFC5ACD-1BA0-26F4-A08E-AD898B48A0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443B6BB-46DD-8952-3915-6A76A9CC6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9238" r="30153" b="7916"/>
          <a:stretch/>
        </p:blipFill>
        <p:spPr>
          <a:xfrm>
            <a:off x="1041892" y="1161380"/>
            <a:ext cx="5596792" cy="550888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CA931-9FF8-5A2B-B566-74A9F49B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531" y="2987851"/>
            <a:ext cx="4966637" cy="1199139"/>
          </a:xfrm>
        </p:spPr>
        <p:txBody>
          <a:bodyPr/>
          <a:lstStyle/>
          <a:p>
            <a:endParaRPr lang="en-GB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4DE7927-D5D6-5C2D-BDC5-3DE7CBF6E1FF}"/>
              </a:ext>
            </a:extLst>
          </p:cNvPr>
          <p:cNvSpPr/>
          <p:nvPr/>
        </p:nvSpPr>
        <p:spPr>
          <a:xfrm>
            <a:off x="0" y="1"/>
            <a:ext cx="12192000" cy="972000"/>
          </a:xfrm>
          <a:prstGeom prst="rect">
            <a:avLst/>
          </a:prstGeom>
          <a:solidFill>
            <a:srgbClr val="003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C3C1A3E-62BF-47D6-3510-669EC517936D}"/>
              </a:ext>
            </a:extLst>
          </p:cNvPr>
          <p:cNvSpPr txBox="1">
            <a:spLocks/>
          </p:cNvSpPr>
          <p:nvPr/>
        </p:nvSpPr>
        <p:spPr>
          <a:xfrm>
            <a:off x="199438" y="51316"/>
            <a:ext cx="11916361" cy="890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Space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industry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status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today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2FBB3F-84B1-8687-E188-DEC550515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7" t="27084" r="17911" b="26855"/>
          <a:stretch/>
        </p:blipFill>
        <p:spPr>
          <a:xfrm>
            <a:off x="9225141" y="4344246"/>
            <a:ext cx="2194307" cy="2143768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4E5101B-4EE7-3E24-34C4-A2128EF32373}"/>
              </a:ext>
            </a:extLst>
          </p:cNvPr>
          <p:cNvCxnSpPr>
            <a:cxnSpLocks/>
          </p:cNvCxnSpPr>
          <p:nvPr/>
        </p:nvCxnSpPr>
        <p:spPr>
          <a:xfrm>
            <a:off x="4308813" y="1286488"/>
            <a:ext cx="4332112" cy="1223350"/>
          </a:xfrm>
          <a:prstGeom prst="line">
            <a:avLst/>
          </a:prstGeom>
          <a:ln w="12700">
            <a:solidFill>
              <a:srgbClr val="003E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583B536-386D-938A-1123-9C99B7735E4D}"/>
              </a:ext>
            </a:extLst>
          </p:cNvPr>
          <p:cNvCxnSpPr>
            <a:cxnSpLocks/>
          </p:cNvCxnSpPr>
          <p:nvPr/>
        </p:nvCxnSpPr>
        <p:spPr>
          <a:xfrm flipV="1">
            <a:off x="4368175" y="5156200"/>
            <a:ext cx="4421132" cy="1268858"/>
          </a:xfrm>
          <a:prstGeom prst="line">
            <a:avLst/>
          </a:prstGeom>
          <a:ln w="12700">
            <a:solidFill>
              <a:srgbClr val="003E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EB647A-9851-E986-3AEA-1591ACECDF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51" y="1444043"/>
            <a:ext cx="4871768" cy="48717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9C45B3-C51C-0C54-D59F-DEE55EC4B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27084" r="49915" b="26855"/>
          <a:stretch/>
        </p:blipFill>
        <p:spPr>
          <a:xfrm>
            <a:off x="7036018" y="2383420"/>
            <a:ext cx="3026648" cy="29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Molluske enthält.&#10;&#10;Automatisch generierte Beschreibung">
            <a:extLst>
              <a:ext uri="{FF2B5EF4-FFF2-40B4-BE49-F238E27FC236}">
                <a16:creationId xmlns:a16="http://schemas.microsoft.com/office/drawing/2014/main" id="{F8AFA14B-7CA5-4BCB-E02A-ADD74E77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581"/>
            <a:ext cx="12192000" cy="6000750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DCD21B1-C1D2-AFDE-80E2-AF2751153872}"/>
              </a:ext>
            </a:extLst>
          </p:cNvPr>
          <p:cNvGrpSpPr/>
          <p:nvPr/>
        </p:nvGrpSpPr>
        <p:grpSpPr>
          <a:xfrm>
            <a:off x="3095831" y="1703605"/>
            <a:ext cx="5933869" cy="2948053"/>
            <a:chOff x="3095831" y="1520729"/>
            <a:chExt cx="5933869" cy="2948053"/>
          </a:xfrm>
        </p:grpSpPr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DDBB0E11-35D6-7C8C-97CC-B6107621710A}"/>
                </a:ext>
              </a:extLst>
            </p:cNvPr>
            <p:cNvSpPr/>
            <p:nvPr/>
          </p:nvSpPr>
          <p:spPr>
            <a:xfrm rot="10800000">
              <a:off x="4804204" y="3405980"/>
              <a:ext cx="2380645" cy="1062802"/>
            </a:xfrm>
            <a:prstGeom prst="triangl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29875681-C8A8-5C33-9ED1-9FF6976445DC}"/>
                </a:ext>
              </a:extLst>
            </p:cNvPr>
            <p:cNvGrpSpPr/>
            <p:nvPr/>
          </p:nvGrpSpPr>
          <p:grpSpPr>
            <a:xfrm>
              <a:off x="3095831" y="1520729"/>
              <a:ext cx="5933869" cy="1908271"/>
              <a:chOff x="3095831" y="1520729"/>
              <a:chExt cx="5933869" cy="1908271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849BADC7-ABD5-F6D6-96E3-D3DDA2ABBC4A}"/>
                  </a:ext>
                </a:extLst>
              </p:cNvPr>
              <p:cNvSpPr/>
              <p:nvPr/>
            </p:nvSpPr>
            <p:spPr>
              <a:xfrm>
                <a:off x="3536134" y="1641563"/>
                <a:ext cx="5043638" cy="1765779"/>
              </a:xfrm>
              <a:custGeom>
                <a:avLst/>
                <a:gdLst>
                  <a:gd name="connsiteX0" fmla="*/ 2162340 w 5043638"/>
                  <a:gd name="connsiteY0" fmla="*/ 0 h 1765779"/>
                  <a:gd name="connsiteX1" fmla="*/ 2543226 w 5043638"/>
                  <a:gd name="connsiteY1" fmla="*/ 371689 h 1765779"/>
                  <a:gd name="connsiteX2" fmla="*/ 2904608 w 5043638"/>
                  <a:gd name="connsiteY2" fmla="*/ 19035 h 1765779"/>
                  <a:gd name="connsiteX3" fmla="*/ 3018237 w 5043638"/>
                  <a:gd name="connsiteY3" fmla="*/ 111825 h 1765779"/>
                  <a:gd name="connsiteX4" fmla="*/ 3075998 w 5043638"/>
                  <a:gd name="connsiteY4" fmla="*/ 106485 h 1765779"/>
                  <a:gd name="connsiteX5" fmla="*/ 3465822 w 5043638"/>
                  <a:gd name="connsiteY5" fmla="*/ 463989 h 1765779"/>
                  <a:gd name="connsiteX6" fmla="*/ 3463334 w 5043638"/>
                  <a:gd name="connsiteY6" fmla="*/ 475293 h 1765779"/>
                  <a:gd name="connsiteX7" fmla="*/ 5043638 w 5043638"/>
                  <a:gd name="connsiteY7" fmla="*/ 1765779 h 1765779"/>
                  <a:gd name="connsiteX8" fmla="*/ 0 w 5043638"/>
                  <a:gd name="connsiteY8" fmla="*/ 1765779 h 1765779"/>
                  <a:gd name="connsiteX9" fmla="*/ 1651678 w 5043638"/>
                  <a:gd name="connsiteY9" fmla="*/ 417009 h 1765779"/>
                  <a:gd name="connsiteX10" fmla="*/ 1671970 w 5043638"/>
                  <a:gd name="connsiteY10" fmla="*/ 324832 h 1765779"/>
                  <a:gd name="connsiteX11" fmla="*/ 2031160 w 5043638"/>
                  <a:gd name="connsiteY11" fmla="*/ 106485 h 1765779"/>
                  <a:gd name="connsiteX12" fmla="*/ 2031861 w 5043638"/>
                  <a:gd name="connsiteY12" fmla="*/ 106550 h 176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3638" h="1765779">
                    <a:moveTo>
                      <a:pt x="2162340" y="0"/>
                    </a:moveTo>
                    <a:lnTo>
                      <a:pt x="2543226" y="371689"/>
                    </a:lnTo>
                    <a:lnTo>
                      <a:pt x="2904608" y="19035"/>
                    </a:lnTo>
                    <a:lnTo>
                      <a:pt x="3018237" y="111825"/>
                    </a:lnTo>
                    <a:lnTo>
                      <a:pt x="3075998" y="106485"/>
                    </a:lnTo>
                    <a:cubicBezTo>
                      <a:pt x="3291292" y="106485"/>
                      <a:pt x="3465822" y="266545"/>
                      <a:pt x="3465822" y="463989"/>
                    </a:cubicBezTo>
                    <a:lnTo>
                      <a:pt x="3463334" y="475293"/>
                    </a:lnTo>
                    <a:lnTo>
                      <a:pt x="5043638" y="1765779"/>
                    </a:lnTo>
                    <a:lnTo>
                      <a:pt x="0" y="1765779"/>
                    </a:lnTo>
                    <a:lnTo>
                      <a:pt x="1651678" y="417009"/>
                    </a:lnTo>
                    <a:lnTo>
                      <a:pt x="1671970" y="324832"/>
                    </a:lnTo>
                    <a:cubicBezTo>
                      <a:pt x="1731149" y="196519"/>
                      <a:pt x="1869689" y="106485"/>
                      <a:pt x="2031160" y="106485"/>
                    </a:cubicBezTo>
                    <a:lnTo>
                      <a:pt x="2031861" y="106550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0" name="Grafik 9" descr="Ein Bild, das Text, Raum, Spielhaus, Szene enthält.&#10;&#10;Automatisch generierte Beschreibung">
                <a:extLst>
                  <a:ext uri="{FF2B5EF4-FFF2-40B4-BE49-F238E27FC236}">
                    <a16:creationId xmlns:a16="http://schemas.microsoft.com/office/drawing/2014/main" id="{32E1CDFA-A5BA-2B2C-039F-F00F1A889A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8F9FB"/>
                  </a:clrFrom>
                  <a:clrTo>
                    <a:srgbClr val="F8F9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97" t="24760" r="17807" b="26590"/>
              <a:stretch/>
            </p:blipFill>
            <p:spPr>
              <a:xfrm>
                <a:off x="4922254" y="1520729"/>
                <a:ext cx="2347489" cy="1176825"/>
              </a:xfrm>
              <a:prstGeom prst="rect">
                <a:avLst/>
              </a:prstGeom>
            </p:spPr>
          </p:pic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60974E2C-6FDD-89D7-3B19-4A2BC5256A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5831" y="1749060"/>
                <a:ext cx="2054019" cy="1636811"/>
              </a:xfrm>
              <a:prstGeom prst="line">
                <a:avLst/>
              </a:prstGeom>
              <a:ln w="12700">
                <a:solidFill>
                  <a:srgbClr val="003E5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0D30D249-F429-0111-3282-83E796ED25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42152" y="1777935"/>
                <a:ext cx="1987548" cy="1651065"/>
              </a:xfrm>
              <a:prstGeom prst="line">
                <a:avLst/>
              </a:prstGeom>
              <a:ln w="12700">
                <a:solidFill>
                  <a:srgbClr val="003E5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D310F3FD-C2FA-63E1-E721-5AAB1EC7E0F5}"/>
              </a:ext>
            </a:extLst>
          </p:cNvPr>
          <p:cNvSpPr/>
          <p:nvPr/>
        </p:nvSpPr>
        <p:spPr>
          <a:xfrm>
            <a:off x="0" y="1"/>
            <a:ext cx="12192000" cy="972000"/>
          </a:xfrm>
          <a:prstGeom prst="rect">
            <a:avLst/>
          </a:prstGeom>
          <a:solidFill>
            <a:srgbClr val="003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B406A9E-5CF4-8CE6-4E60-69F6A5A9BE57}"/>
              </a:ext>
            </a:extLst>
          </p:cNvPr>
          <p:cNvSpPr txBox="1">
            <a:spLocks/>
          </p:cNvSpPr>
          <p:nvPr/>
        </p:nvSpPr>
        <p:spPr>
          <a:xfrm>
            <a:off x="199438" y="51316"/>
            <a:ext cx="11916361" cy="890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Closing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the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cycle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de-DE" b="1">
                <a:solidFill>
                  <a:schemeClr val="bg1"/>
                </a:solidFill>
                <a:latin typeface="Myriad Pro Light" panose="020B0403030403020204" pitchFamily="34" charset="0"/>
              </a:rPr>
              <a:t>- expanding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space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to</a:t>
            </a:r>
            <a:r>
              <a:rPr lang="de-DE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biz</a:t>
            </a:r>
            <a:endParaRPr lang="de-DE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45ABF70-EB7B-35D9-A507-50897A267D3E}"/>
              </a:ext>
            </a:extLst>
          </p:cNvPr>
          <p:cNvSpPr txBox="1">
            <a:spLocks/>
          </p:cNvSpPr>
          <p:nvPr/>
        </p:nvSpPr>
        <p:spPr>
          <a:xfrm>
            <a:off x="604541" y="1241018"/>
            <a:ext cx="11433414" cy="547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outside the box – learn from tech giants to fuel the economic cycle</a:t>
            </a:r>
          </a:p>
        </p:txBody>
      </p:sp>
      <p:sp>
        <p:nvSpPr>
          <p:cNvPr id="26" name="Textfeld 9">
            <a:extLst>
              <a:ext uri="{FF2B5EF4-FFF2-40B4-BE49-F238E27FC236}">
                <a16:creationId xmlns:a16="http://schemas.microsoft.com/office/drawing/2014/main" id="{0562E23A-9564-2A1C-7C02-198C19A15CEF}"/>
              </a:ext>
            </a:extLst>
          </p:cNvPr>
          <p:cNvSpPr txBox="1"/>
          <p:nvPr/>
        </p:nvSpPr>
        <p:spPr>
          <a:xfrm>
            <a:off x="-317403" y="5605956"/>
            <a:ext cx="289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>
                <a:latin typeface="Myriad Pro Light" panose="020B04030304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30-40 years, </a:t>
            </a:r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missions</a:t>
            </a:r>
            <a:r>
              <a:rPr lang="de-DE" dirty="0"/>
              <a:t>, Copernicus</a:t>
            </a:r>
          </a:p>
        </p:txBody>
      </p:sp>
      <p:sp>
        <p:nvSpPr>
          <p:cNvPr id="27" name="Textfeld 11">
            <a:extLst>
              <a:ext uri="{FF2B5EF4-FFF2-40B4-BE49-F238E27FC236}">
                <a16:creationId xmlns:a16="http://schemas.microsoft.com/office/drawing/2014/main" id="{81269348-7FAD-91EB-A1DE-C727A23DDF78}"/>
              </a:ext>
            </a:extLst>
          </p:cNvPr>
          <p:cNvSpPr txBox="1"/>
          <p:nvPr/>
        </p:nvSpPr>
        <p:spPr>
          <a:xfrm>
            <a:off x="9430240" y="5729068"/>
            <a:ext cx="276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>
                <a:latin typeface="Myriad Pro Light" panose="020B04030304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EO </a:t>
            </a:r>
            <a:r>
              <a:rPr lang="de-DE" dirty="0" err="1"/>
              <a:t>as</a:t>
            </a:r>
            <a:r>
              <a:rPr lang="de-DE" dirty="0"/>
              <a:t> IT Information Services</a:t>
            </a:r>
          </a:p>
          <a:p>
            <a:r>
              <a:rPr lang="de-DE" dirty="0" err="1"/>
              <a:t>NewSpace</a:t>
            </a:r>
            <a:r>
              <a:rPr lang="de-DE" dirty="0"/>
              <a:t> &amp; Start-ups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forerunners</a:t>
            </a:r>
            <a:endParaRPr lang="de-DE" dirty="0"/>
          </a:p>
        </p:txBody>
      </p:sp>
      <p:pic>
        <p:nvPicPr>
          <p:cNvPr id="5" name="Grafik 4" descr="Ein Bild, das Text, Raum, Spielhaus enthält.&#10;&#10;Automatisch generierte Beschreibung">
            <a:extLst>
              <a:ext uri="{FF2B5EF4-FFF2-40B4-BE49-F238E27FC236}">
                <a16:creationId xmlns:a16="http://schemas.microsoft.com/office/drawing/2014/main" id="{E6728018-1381-2A16-60EA-CA7395C2A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26165" r="16737" b="25241"/>
          <a:stretch/>
        </p:blipFill>
        <p:spPr>
          <a:xfrm>
            <a:off x="2258009" y="2880430"/>
            <a:ext cx="7830162" cy="39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1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1A0F2AA-E2A7-C277-DDBC-CF455BCCB6CF}"/>
              </a:ext>
            </a:extLst>
          </p:cNvPr>
          <p:cNvSpPr/>
          <p:nvPr/>
        </p:nvSpPr>
        <p:spPr>
          <a:xfrm>
            <a:off x="0" y="-12754"/>
            <a:ext cx="12180305" cy="4666297"/>
          </a:xfrm>
          <a:prstGeom prst="rect">
            <a:avLst/>
          </a:prstGeom>
          <a:solidFill>
            <a:schemeClr val="bg2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6C6FB-C472-427C-A867-4997CB5788F1}"/>
              </a:ext>
            </a:extLst>
          </p:cNvPr>
          <p:cNvSpPr txBox="1"/>
          <p:nvPr/>
        </p:nvSpPr>
        <p:spPr>
          <a:xfrm>
            <a:off x="6871858" y="566347"/>
            <a:ext cx="5864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INSIGHTS</a:t>
            </a:r>
            <a:endParaRPr lang="id-ID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DE" sz="28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YOUR FINGERTIPS</a:t>
            </a:r>
            <a:endParaRPr lang="id-ID" sz="2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06FF0-9732-4F85-919D-947F9BDB310D}"/>
              </a:ext>
            </a:extLst>
          </p:cNvPr>
          <p:cNvSpPr/>
          <p:nvPr/>
        </p:nvSpPr>
        <p:spPr>
          <a:xfrm>
            <a:off x="7006577" y="1686621"/>
            <a:ext cx="588935" cy="61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650573-4A49-4093-A8AD-E91C12D49E18}"/>
              </a:ext>
            </a:extLst>
          </p:cNvPr>
          <p:cNvSpPr/>
          <p:nvPr/>
        </p:nvSpPr>
        <p:spPr>
          <a:xfrm>
            <a:off x="6871858" y="1921260"/>
            <a:ext cx="4106619" cy="189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GeoVille is internationally renowned for its leading role in innovative Earth observation services and offers a one-stop-shop for targeted value-added geo-information products and related solutions.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9E6C56-5528-485E-880F-E537112DD1D5}"/>
              </a:ext>
            </a:extLst>
          </p:cNvPr>
          <p:cNvSpPr/>
          <p:nvPr/>
        </p:nvSpPr>
        <p:spPr>
          <a:xfrm>
            <a:off x="7347858" y="5057112"/>
            <a:ext cx="2318656" cy="495972"/>
          </a:xfrm>
          <a:prstGeom prst="roundRect">
            <a:avLst>
              <a:gd name="adj" fmla="val 42857"/>
            </a:avLst>
          </a:prstGeom>
          <a:solidFill>
            <a:schemeClr val="accent1"/>
          </a:solidFill>
          <a:ln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Montserrat SemiBold" panose="00000700000000000000" pitchFamily="50" charset="0"/>
              </a:rPr>
              <a:t>Go </a:t>
            </a:r>
            <a:r>
              <a:rPr lang="de-DE" sz="1600" dirty="0" err="1">
                <a:latin typeface="Montserrat SemiBold" panose="00000700000000000000" pitchFamily="50" charset="0"/>
              </a:rPr>
              <a:t>to</a:t>
            </a:r>
            <a:r>
              <a:rPr lang="de-DE" sz="1600" dirty="0">
                <a:latin typeface="Montserrat SemiBold" panose="00000700000000000000" pitchFamily="50" charset="0"/>
              </a:rPr>
              <a:t> GeoVille.com</a:t>
            </a:r>
            <a:endParaRPr lang="id-ID" sz="1600" dirty="0">
              <a:latin typeface="Montserrat SemiBold" panose="00000700000000000000" pitchFamily="50" charset="0"/>
            </a:endParaRPr>
          </a:p>
        </p:txBody>
      </p:sp>
      <p:pic>
        <p:nvPicPr>
          <p:cNvPr id="17" name="Picture 16" descr="A picture containing graphical user interf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E52AD66-B755-9073-7A43-D58E7594AB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9" y="589753"/>
            <a:ext cx="5490441" cy="30491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7A6A80-CB77-4E54-8858-12FD1A83688C}"/>
              </a:ext>
            </a:extLst>
          </p:cNvPr>
          <p:cNvSpPr/>
          <p:nvPr/>
        </p:nvSpPr>
        <p:spPr>
          <a:xfrm>
            <a:off x="629631" y="594131"/>
            <a:ext cx="4106619" cy="115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What</a:t>
            </a:r>
            <a:r>
              <a:rPr lang="de-DE" sz="16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16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We</a:t>
            </a:r>
            <a:r>
              <a:rPr lang="de-DE" sz="16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Do</a:t>
            </a:r>
            <a:endParaRPr lang="en-US" sz="16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37BA7-36B1-5AFF-7943-223A2F282D7F}"/>
              </a:ext>
            </a:extLst>
          </p:cNvPr>
          <p:cNvGrpSpPr/>
          <p:nvPr/>
        </p:nvGrpSpPr>
        <p:grpSpPr>
          <a:xfrm>
            <a:off x="0" y="3994573"/>
            <a:ext cx="12203695" cy="1170077"/>
            <a:chOff x="2484668" y="2648149"/>
            <a:chExt cx="8581159" cy="786331"/>
          </a:xfrm>
          <a:solidFill>
            <a:schemeClr val="bg1"/>
          </a:solidFill>
          <a:effectLst>
            <a:outerShdw sx="1000" sy="1000" algn="ctr" rotWithShape="0">
              <a:srgbClr val="000000"/>
            </a:outerShdw>
          </a:effectLst>
        </p:grpSpPr>
        <p:sp>
          <p:nvSpPr>
            <p:cNvPr id="20" name="Flowchart: Document 3">
              <a:extLst>
                <a:ext uri="{FF2B5EF4-FFF2-40B4-BE49-F238E27FC236}">
                  <a16:creationId xmlns:a16="http://schemas.microsoft.com/office/drawing/2014/main" id="{C06D2B61-6C8D-7E38-6590-91C914C565DF}"/>
                </a:ext>
              </a:extLst>
            </p:cNvPr>
            <p:cNvSpPr/>
            <p:nvPr/>
          </p:nvSpPr>
          <p:spPr>
            <a:xfrm flipV="1">
              <a:off x="4665389" y="2648149"/>
              <a:ext cx="3985690" cy="73108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1138"/>
                <a:gd name="connsiteX1" fmla="*/ 21600 w 21600"/>
                <a:gd name="connsiteY1" fmla="*/ 0 h 21138"/>
                <a:gd name="connsiteX2" fmla="*/ 21600 w 21600"/>
                <a:gd name="connsiteY2" fmla="*/ 17322 h 21138"/>
                <a:gd name="connsiteX3" fmla="*/ 0 w 21600"/>
                <a:gd name="connsiteY3" fmla="*/ 20172 h 21138"/>
                <a:gd name="connsiteX4" fmla="*/ 0 w 21600"/>
                <a:gd name="connsiteY4" fmla="*/ 0 h 21138"/>
                <a:gd name="connsiteX0" fmla="*/ 0 w 21600"/>
                <a:gd name="connsiteY0" fmla="*/ 0 h 21086"/>
                <a:gd name="connsiteX1" fmla="*/ 21600 w 21600"/>
                <a:gd name="connsiteY1" fmla="*/ 0 h 21086"/>
                <a:gd name="connsiteX2" fmla="*/ 21600 w 21600"/>
                <a:gd name="connsiteY2" fmla="*/ 16714 h 21086"/>
                <a:gd name="connsiteX3" fmla="*/ 0 w 21600"/>
                <a:gd name="connsiteY3" fmla="*/ 20172 h 21086"/>
                <a:gd name="connsiteX4" fmla="*/ 0 w 21600"/>
                <a:gd name="connsiteY4" fmla="*/ 0 h 21086"/>
                <a:gd name="connsiteX0" fmla="*/ 0 w 21600"/>
                <a:gd name="connsiteY0" fmla="*/ 0 h 21838"/>
                <a:gd name="connsiteX1" fmla="*/ 21600 w 21600"/>
                <a:gd name="connsiteY1" fmla="*/ 0 h 21838"/>
                <a:gd name="connsiteX2" fmla="*/ 21600 w 21600"/>
                <a:gd name="connsiteY2" fmla="*/ 16714 h 21838"/>
                <a:gd name="connsiteX3" fmla="*/ 0 w 21600"/>
                <a:gd name="connsiteY3" fmla="*/ 20172 h 21838"/>
                <a:gd name="connsiteX4" fmla="*/ 0 w 21600"/>
                <a:gd name="connsiteY4" fmla="*/ 0 h 21838"/>
                <a:gd name="connsiteX0" fmla="*/ 23 w 21623"/>
                <a:gd name="connsiteY0" fmla="*/ 0 h 21838"/>
                <a:gd name="connsiteX1" fmla="*/ 21623 w 21623"/>
                <a:gd name="connsiteY1" fmla="*/ 0 h 21838"/>
                <a:gd name="connsiteX2" fmla="*/ 21623 w 21623"/>
                <a:gd name="connsiteY2" fmla="*/ 16714 h 21838"/>
                <a:gd name="connsiteX3" fmla="*/ 23 w 21623"/>
                <a:gd name="connsiteY3" fmla="*/ 20172 h 21838"/>
                <a:gd name="connsiteX4" fmla="*/ 23 w 21623"/>
                <a:gd name="connsiteY4" fmla="*/ 0 h 21838"/>
                <a:gd name="connsiteX0" fmla="*/ 23 w 21623"/>
                <a:gd name="connsiteY0" fmla="*/ 0 h 21910"/>
                <a:gd name="connsiteX1" fmla="*/ 21623 w 21623"/>
                <a:gd name="connsiteY1" fmla="*/ 0 h 21910"/>
                <a:gd name="connsiteX2" fmla="*/ 21623 w 21623"/>
                <a:gd name="connsiteY2" fmla="*/ 16714 h 21910"/>
                <a:gd name="connsiteX3" fmla="*/ 23 w 21623"/>
                <a:gd name="connsiteY3" fmla="*/ 20172 h 21910"/>
                <a:gd name="connsiteX4" fmla="*/ 23 w 21623"/>
                <a:gd name="connsiteY4" fmla="*/ 0 h 21910"/>
                <a:gd name="connsiteX0" fmla="*/ 23 w 21623"/>
                <a:gd name="connsiteY0" fmla="*/ 0 h 21910"/>
                <a:gd name="connsiteX1" fmla="*/ 21520 w 21623"/>
                <a:gd name="connsiteY1" fmla="*/ 9153 h 21910"/>
                <a:gd name="connsiteX2" fmla="*/ 21623 w 21623"/>
                <a:gd name="connsiteY2" fmla="*/ 16714 h 21910"/>
                <a:gd name="connsiteX3" fmla="*/ 23 w 21623"/>
                <a:gd name="connsiteY3" fmla="*/ 20172 h 21910"/>
                <a:gd name="connsiteX4" fmla="*/ 23 w 21623"/>
                <a:gd name="connsiteY4" fmla="*/ 0 h 21910"/>
                <a:gd name="connsiteX0" fmla="*/ 23 w 21623"/>
                <a:gd name="connsiteY0" fmla="*/ 665 h 12757"/>
                <a:gd name="connsiteX1" fmla="*/ 21520 w 21623"/>
                <a:gd name="connsiteY1" fmla="*/ 0 h 12757"/>
                <a:gd name="connsiteX2" fmla="*/ 21623 w 21623"/>
                <a:gd name="connsiteY2" fmla="*/ 7561 h 12757"/>
                <a:gd name="connsiteX3" fmla="*/ 23 w 21623"/>
                <a:gd name="connsiteY3" fmla="*/ 11019 h 12757"/>
                <a:gd name="connsiteX4" fmla="*/ 23 w 21623"/>
                <a:gd name="connsiteY4" fmla="*/ 665 h 12757"/>
                <a:gd name="connsiteX0" fmla="*/ 23 w 21623"/>
                <a:gd name="connsiteY0" fmla="*/ 665 h 12748"/>
                <a:gd name="connsiteX1" fmla="*/ 21520 w 21623"/>
                <a:gd name="connsiteY1" fmla="*/ 0 h 12748"/>
                <a:gd name="connsiteX2" fmla="*/ 21623 w 21623"/>
                <a:gd name="connsiteY2" fmla="*/ 7561 h 12748"/>
                <a:gd name="connsiteX3" fmla="*/ 23 w 21623"/>
                <a:gd name="connsiteY3" fmla="*/ 11019 h 12748"/>
                <a:gd name="connsiteX4" fmla="*/ 23 w 21623"/>
                <a:gd name="connsiteY4" fmla="*/ 665 h 12748"/>
                <a:gd name="connsiteX0" fmla="*/ 23 w 21623"/>
                <a:gd name="connsiteY0" fmla="*/ 665 h 12748"/>
                <a:gd name="connsiteX1" fmla="*/ 21520 w 21623"/>
                <a:gd name="connsiteY1" fmla="*/ 0 h 12748"/>
                <a:gd name="connsiteX2" fmla="*/ 21623 w 21623"/>
                <a:gd name="connsiteY2" fmla="*/ 7561 h 12748"/>
                <a:gd name="connsiteX3" fmla="*/ 23 w 21623"/>
                <a:gd name="connsiteY3" fmla="*/ 11019 h 12748"/>
                <a:gd name="connsiteX4" fmla="*/ 23 w 21623"/>
                <a:gd name="connsiteY4" fmla="*/ 665 h 12748"/>
                <a:gd name="connsiteX0" fmla="*/ 23 w 21623"/>
                <a:gd name="connsiteY0" fmla="*/ 665 h 12748"/>
                <a:gd name="connsiteX1" fmla="*/ 21520 w 21623"/>
                <a:gd name="connsiteY1" fmla="*/ 0 h 12748"/>
                <a:gd name="connsiteX2" fmla="*/ 21623 w 21623"/>
                <a:gd name="connsiteY2" fmla="*/ 7561 h 12748"/>
                <a:gd name="connsiteX3" fmla="*/ 23 w 21623"/>
                <a:gd name="connsiteY3" fmla="*/ 11019 h 12748"/>
                <a:gd name="connsiteX4" fmla="*/ 23 w 21623"/>
                <a:gd name="connsiteY4" fmla="*/ 665 h 12748"/>
                <a:gd name="connsiteX0" fmla="*/ 23 w 21623"/>
                <a:gd name="connsiteY0" fmla="*/ 665 h 12814"/>
                <a:gd name="connsiteX1" fmla="*/ 21520 w 21623"/>
                <a:gd name="connsiteY1" fmla="*/ 0 h 12814"/>
                <a:gd name="connsiteX2" fmla="*/ 21623 w 21623"/>
                <a:gd name="connsiteY2" fmla="*/ 7561 h 12814"/>
                <a:gd name="connsiteX3" fmla="*/ 23 w 21623"/>
                <a:gd name="connsiteY3" fmla="*/ 11019 h 12814"/>
                <a:gd name="connsiteX4" fmla="*/ 23 w 21623"/>
                <a:gd name="connsiteY4" fmla="*/ 665 h 12814"/>
                <a:gd name="connsiteX0" fmla="*/ 23 w 21623"/>
                <a:gd name="connsiteY0" fmla="*/ 665 h 12839"/>
                <a:gd name="connsiteX1" fmla="*/ 21520 w 21623"/>
                <a:gd name="connsiteY1" fmla="*/ 0 h 12839"/>
                <a:gd name="connsiteX2" fmla="*/ 21623 w 21623"/>
                <a:gd name="connsiteY2" fmla="*/ 7561 h 12839"/>
                <a:gd name="connsiteX3" fmla="*/ 23 w 21623"/>
                <a:gd name="connsiteY3" fmla="*/ 11019 h 12839"/>
                <a:gd name="connsiteX4" fmla="*/ 23 w 21623"/>
                <a:gd name="connsiteY4" fmla="*/ 665 h 12839"/>
                <a:gd name="connsiteX0" fmla="*/ 23 w 21623"/>
                <a:gd name="connsiteY0" fmla="*/ 665 h 12773"/>
                <a:gd name="connsiteX1" fmla="*/ 21520 w 21623"/>
                <a:gd name="connsiteY1" fmla="*/ 0 h 12773"/>
                <a:gd name="connsiteX2" fmla="*/ 21623 w 21623"/>
                <a:gd name="connsiteY2" fmla="*/ 7561 h 12773"/>
                <a:gd name="connsiteX3" fmla="*/ 23 w 21623"/>
                <a:gd name="connsiteY3" fmla="*/ 11019 h 12773"/>
                <a:gd name="connsiteX4" fmla="*/ 23 w 21623"/>
                <a:gd name="connsiteY4" fmla="*/ 665 h 12773"/>
                <a:gd name="connsiteX0" fmla="*/ 23 w 21623"/>
                <a:gd name="connsiteY0" fmla="*/ 665 h 12773"/>
                <a:gd name="connsiteX1" fmla="*/ 21520 w 21623"/>
                <a:gd name="connsiteY1" fmla="*/ 0 h 12773"/>
                <a:gd name="connsiteX2" fmla="*/ 21623 w 21623"/>
                <a:gd name="connsiteY2" fmla="*/ 7561 h 12773"/>
                <a:gd name="connsiteX3" fmla="*/ 23 w 21623"/>
                <a:gd name="connsiteY3" fmla="*/ 11019 h 12773"/>
                <a:gd name="connsiteX4" fmla="*/ 23 w 21623"/>
                <a:gd name="connsiteY4" fmla="*/ 665 h 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3" h="12773">
                  <a:moveTo>
                    <a:pt x="23" y="665"/>
                  </a:moveTo>
                  <a:lnTo>
                    <a:pt x="21520" y="0"/>
                  </a:lnTo>
                  <a:cubicBezTo>
                    <a:pt x="21554" y="2520"/>
                    <a:pt x="21589" y="5041"/>
                    <a:pt x="21623" y="7561"/>
                  </a:cubicBezTo>
                  <a:cubicBezTo>
                    <a:pt x="9079" y="6456"/>
                    <a:pt x="13036" y="16768"/>
                    <a:pt x="23" y="11019"/>
                  </a:cubicBezTo>
                  <a:cubicBezTo>
                    <a:pt x="-29" y="3130"/>
                    <a:pt x="23" y="7389"/>
                    <a:pt x="23" y="6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6723B8-615C-2D18-CD24-ABA5FE0C1B75}"/>
                </a:ext>
              </a:extLst>
            </p:cNvPr>
            <p:cNvSpPr/>
            <p:nvPr/>
          </p:nvSpPr>
          <p:spPr>
            <a:xfrm>
              <a:off x="2484668" y="2649276"/>
              <a:ext cx="3403932" cy="785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FBBF2DF8-A77D-F8A8-3A8F-FC347AA78B17}"/>
                </a:ext>
              </a:extLst>
            </p:cNvPr>
            <p:cNvSpPr/>
            <p:nvPr/>
          </p:nvSpPr>
          <p:spPr>
            <a:xfrm>
              <a:off x="5815013" y="2908394"/>
              <a:ext cx="5250814" cy="524486"/>
            </a:xfrm>
            <a:custGeom>
              <a:avLst/>
              <a:gdLst>
                <a:gd name="connsiteX0" fmla="*/ 0 w 5167312"/>
                <a:gd name="connsiteY0" fmla="*/ 0 h 524486"/>
                <a:gd name="connsiteX1" fmla="*/ 5167312 w 5167312"/>
                <a:gd name="connsiteY1" fmla="*/ 0 h 524486"/>
                <a:gd name="connsiteX2" fmla="*/ 5167312 w 5167312"/>
                <a:gd name="connsiteY2" fmla="*/ 524486 h 524486"/>
                <a:gd name="connsiteX3" fmla="*/ 0 w 5167312"/>
                <a:gd name="connsiteY3" fmla="*/ 524486 h 524486"/>
                <a:gd name="connsiteX4" fmla="*/ 0 w 5167312"/>
                <a:gd name="connsiteY4" fmla="*/ 0 h 524486"/>
                <a:gd name="connsiteX0" fmla="*/ 0 w 5167312"/>
                <a:gd name="connsiteY0" fmla="*/ 0 h 524486"/>
                <a:gd name="connsiteX1" fmla="*/ 5167312 w 5167312"/>
                <a:gd name="connsiteY1" fmla="*/ 0 h 524486"/>
                <a:gd name="connsiteX2" fmla="*/ 5167312 w 5167312"/>
                <a:gd name="connsiteY2" fmla="*/ 524486 h 524486"/>
                <a:gd name="connsiteX3" fmla="*/ 0 w 5167312"/>
                <a:gd name="connsiteY3" fmla="*/ 524486 h 524486"/>
                <a:gd name="connsiteX4" fmla="*/ 0 w 5167312"/>
                <a:gd name="connsiteY4" fmla="*/ 0 h 524486"/>
                <a:gd name="connsiteX0" fmla="*/ 0 w 5167312"/>
                <a:gd name="connsiteY0" fmla="*/ 0 h 524486"/>
                <a:gd name="connsiteX1" fmla="*/ 5167312 w 5167312"/>
                <a:gd name="connsiteY1" fmla="*/ 0 h 524486"/>
                <a:gd name="connsiteX2" fmla="*/ 5167312 w 5167312"/>
                <a:gd name="connsiteY2" fmla="*/ 524486 h 524486"/>
                <a:gd name="connsiteX3" fmla="*/ 0 w 5167312"/>
                <a:gd name="connsiteY3" fmla="*/ 524486 h 524486"/>
                <a:gd name="connsiteX4" fmla="*/ 0 w 5167312"/>
                <a:gd name="connsiteY4" fmla="*/ 0 h 52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12" h="524486">
                  <a:moveTo>
                    <a:pt x="0" y="0"/>
                  </a:moveTo>
                  <a:cubicBezTo>
                    <a:pt x="1749107" y="32103"/>
                    <a:pt x="3444875" y="0"/>
                    <a:pt x="5167312" y="0"/>
                  </a:cubicBezTo>
                  <a:lnTo>
                    <a:pt x="5167312" y="524486"/>
                  </a:lnTo>
                  <a:lnTo>
                    <a:pt x="0" y="52448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" name="Rectangle 22">
            <a:hlinkClick r:id="rId4"/>
            <a:extLst>
              <a:ext uri="{FF2B5EF4-FFF2-40B4-BE49-F238E27FC236}">
                <a16:creationId xmlns:a16="http://schemas.microsoft.com/office/drawing/2014/main" id="{9E8DAEB3-B6B2-325E-1939-A3A0326BE26D}"/>
              </a:ext>
            </a:extLst>
          </p:cNvPr>
          <p:cNvSpPr/>
          <p:nvPr/>
        </p:nvSpPr>
        <p:spPr>
          <a:xfrm>
            <a:off x="0" y="4925263"/>
            <a:ext cx="12203695" cy="196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E2BC9D-E595-86AA-AD81-7E49E3462913}"/>
              </a:ext>
            </a:extLst>
          </p:cNvPr>
          <p:cNvSpPr txBox="1"/>
          <p:nvPr/>
        </p:nvSpPr>
        <p:spPr>
          <a:xfrm>
            <a:off x="421688" y="4486005"/>
            <a:ext cx="586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CONTACT US</a:t>
            </a:r>
            <a:endParaRPr lang="id-ID" sz="2800" dirty="0">
              <a:solidFill>
                <a:schemeClr val="tx2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AD209-EC65-6EDE-5F97-D52DB4B65B33}"/>
              </a:ext>
            </a:extLst>
          </p:cNvPr>
          <p:cNvSpPr txBox="1"/>
          <p:nvPr/>
        </p:nvSpPr>
        <p:spPr>
          <a:xfrm>
            <a:off x="7660949" y="4639049"/>
            <a:ext cx="586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OR FIND US ONLINE</a:t>
            </a:r>
            <a:endParaRPr lang="id-ID" sz="2800" dirty="0">
              <a:solidFill>
                <a:schemeClr val="tx2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35180A-74C6-638E-E4EF-E0542521E63A}"/>
              </a:ext>
            </a:extLst>
          </p:cNvPr>
          <p:cNvSpPr/>
          <p:nvPr/>
        </p:nvSpPr>
        <p:spPr>
          <a:xfrm>
            <a:off x="430084" y="4959022"/>
            <a:ext cx="4146494" cy="17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cs typeface="Segoe UI" panose="020B0502040204020203" pitchFamily="34" charset="0"/>
              </a:rPr>
              <a:t>GeoVille Information Systems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cs typeface="Segoe UI" panose="020B0502040204020203" pitchFamily="34" charset="0"/>
              </a:rPr>
              <a:t>&amp; Data Processing GmbH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tx2"/>
                </a:solidFill>
                <a:cs typeface="Segoe UI" panose="020B0502040204020203" pitchFamily="34" charset="0"/>
              </a:rPr>
              <a:t>Sparkassenplatz</a:t>
            </a:r>
            <a:r>
              <a:rPr lang="en-US" dirty="0">
                <a:solidFill>
                  <a:schemeClr val="tx2"/>
                </a:solidFill>
                <a:cs typeface="Segoe UI" panose="020B0502040204020203" pitchFamily="34" charset="0"/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cs typeface="Segoe UI" panose="020B0502040204020203" pitchFamily="34" charset="0"/>
              </a:rPr>
              <a:t>6020 Innsbruck, Austria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C9195E-1E4A-0089-10A9-CA710350C908}"/>
              </a:ext>
            </a:extLst>
          </p:cNvPr>
          <p:cNvSpPr/>
          <p:nvPr/>
        </p:nvSpPr>
        <p:spPr>
          <a:xfrm>
            <a:off x="8483810" y="5166674"/>
            <a:ext cx="4106619" cy="78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info@geoville.com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www.GeoVille.com</a:t>
            </a:r>
          </a:p>
        </p:txBody>
      </p:sp>
      <p:sp>
        <p:nvSpPr>
          <p:cNvPr id="31" name="Freeform 26">
            <a:hlinkClick r:id="rId5"/>
            <a:extLst>
              <a:ext uri="{FF2B5EF4-FFF2-40B4-BE49-F238E27FC236}">
                <a16:creationId xmlns:a16="http://schemas.microsoft.com/office/drawing/2014/main" id="{BAEC9B5D-92EE-07C7-6B0C-446CD00CDDC0}"/>
              </a:ext>
            </a:extLst>
          </p:cNvPr>
          <p:cNvSpPr>
            <a:spLocks noEditPoints="1"/>
          </p:cNvSpPr>
          <p:nvPr/>
        </p:nvSpPr>
        <p:spPr bwMode="auto">
          <a:xfrm>
            <a:off x="7760507" y="6092639"/>
            <a:ext cx="624351" cy="626165"/>
          </a:xfrm>
          <a:custGeom>
            <a:avLst/>
            <a:gdLst>
              <a:gd name="T0" fmla="*/ 219 w 437"/>
              <a:gd name="T1" fmla="*/ 0 h 438"/>
              <a:gd name="T2" fmla="*/ 0 w 437"/>
              <a:gd name="T3" fmla="*/ 219 h 438"/>
              <a:gd name="T4" fmla="*/ 219 w 437"/>
              <a:gd name="T5" fmla="*/ 438 h 438"/>
              <a:gd name="T6" fmla="*/ 437 w 437"/>
              <a:gd name="T7" fmla="*/ 219 h 438"/>
              <a:gd name="T8" fmla="*/ 219 w 437"/>
              <a:gd name="T9" fmla="*/ 0 h 438"/>
              <a:gd name="T10" fmla="*/ 157 w 437"/>
              <a:gd name="T11" fmla="*/ 338 h 438"/>
              <a:gd name="T12" fmla="*/ 101 w 437"/>
              <a:gd name="T13" fmla="*/ 338 h 438"/>
              <a:gd name="T14" fmla="*/ 101 w 437"/>
              <a:gd name="T15" fmla="*/ 178 h 438"/>
              <a:gd name="T16" fmla="*/ 157 w 437"/>
              <a:gd name="T17" fmla="*/ 178 h 438"/>
              <a:gd name="T18" fmla="*/ 157 w 437"/>
              <a:gd name="T19" fmla="*/ 338 h 438"/>
              <a:gd name="T20" fmla="*/ 129 w 437"/>
              <a:gd name="T21" fmla="*/ 155 h 438"/>
              <a:gd name="T22" fmla="*/ 98 w 437"/>
              <a:gd name="T23" fmla="*/ 129 h 438"/>
              <a:gd name="T24" fmla="*/ 129 w 437"/>
              <a:gd name="T25" fmla="*/ 101 h 438"/>
              <a:gd name="T26" fmla="*/ 160 w 437"/>
              <a:gd name="T27" fmla="*/ 129 h 438"/>
              <a:gd name="T28" fmla="*/ 129 w 437"/>
              <a:gd name="T29" fmla="*/ 155 h 438"/>
              <a:gd name="T30" fmla="*/ 347 w 437"/>
              <a:gd name="T31" fmla="*/ 338 h 438"/>
              <a:gd name="T32" fmla="*/ 296 w 437"/>
              <a:gd name="T33" fmla="*/ 338 h 438"/>
              <a:gd name="T34" fmla="*/ 296 w 437"/>
              <a:gd name="T35" fmla="*/ 252 h 438"/>
              <a:gd name="T36" fmla="*/ 268 w 437"/>
              <a:gd name="T37" fmla="*/ 215 h 438"/>
              <a:gd name="T38" fmla="*/ 240 w 437"/>
              <a:gd name="T39" fmla="*/ 235 h 438"/>
              <a:gd name="T40" fmla="*/ 237 w 437"/>
              <a:gd name="T41" fmla="*/ 249 h 438"/>
              <a:gd name="T42" fmla="*/ 237 w 437"/>
              <a:gd name="T43" fmla="*/ 338 h 438"/>
              <a:gd name="T44" fmla="*/ 185 w 437"/>
              <a:gd name="T45" fmla="*/ 338 h 438"/>
              <a:gd name="T46" fmla="*/ 185 w 437"/>
              <a:gd name="T47" fmla="*/ 178 h 438"/>
              <a:gd name="T48" fmla="*/ 237 w 437"/>
              <a:gd name="T49" fmla="*/ 178 h 438"/>
              <a:gd name="T50" fmla="*/ 237 w 437"/>
              <a:gd name="T51" fmla="*/ 198 h 438"/>
              <a:gd name="T52" fmla="*/ 285 w 437"/>
              <a:gd name="T53" fmla="*/ 175 h 438"/>
              <a:gd name="T54" fmla="*/ 347 w 437"/>
              <a:gd name="T55" fmla="*/ 246 h 438"/>
              <a:gd name="T56" fmla="*/ 347 w 437"/>
              <a:gd name="T57" fmla="*/ 3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7" h="438">
                <a:moveTo>
                  <a:pt x="219" y="0"/>
                </a:moveTo>
                <a:cubicBezTo>
                  <a:pt x="99" y="0"/>
                  <a:pt x="0" y="99"/>
                  <a:pt x="0" y="219"/>
                </a:cubicBezTo>
                <a:cubicBezTo>
                  <a:pt x="0" y="339"/>
                  <a:pt x="99" y="438"/>
                  <a:pt x="219" y="438"/>
                </a:cubicBezTo>
                <a:cubicBezTo>
                  <a:pt x="339" y="438"/>
                  <a:pt x="437" y="339"/>
                  <a:pt x="437" y="219"/>
                </a:cubicBezTo>
                <a:cubicBezTo>
                  <a:pt x="437" y="99"/>
                  <a:pt x="339" y="0"/>
                  <a:pt x="219" y="0"/>
                </a:cubicBezTo>
                <a:close/>
                <a:moveTo>
                  <a:pt x="157" y="338"/>
                </a:moveTo>
                <a:cubicBezTo>
                  <a:pt x="101" y="338"/>
                  <a:pt x="101" y="338"/>
                  <a:pt x="101" y="33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57" y="178"/>
                  <a:pt x="157" y="178"/>
                  <a:pt x="157" y="178"/>
                </a:cubicBezTo>
                <a:cubicBezTo>
                  <a:pt x="157" y="338"/>
                  <a:pt x="157" y="338"/>
                  <a:pt x="157" y="338"/>
                </a:cubicBezTo>
                <a:close/>
                <a:moveTo>
                  <a:pt x="129" y="155"/>
                </a:moveTo>
                <a:cubicBezTo>
                  <a:pt x="111" y="155"/>
                  <a:pt x="98" y="144"/>
                  <a:pt x="98" y="129"/>
                </a:cubicBezTo>
                <a:cubicBezTo>
                  <a:pt x="98" y="112"/>
                  <a:pt x="111" y="101"/>
                  <a:pt x="129" y="101"/>
                </a:cubicBezTo>
                <a:cubicBezTo>
                  <a:pt x="148" y="101"/>
                  <a:pt x="160" y="112"/>
                  <a:pt x="160" y="129"/>
                </a:cubicBezTo>
                <a:cubicBezTo>
                  <a:pt x="160" y="144"/>
                  <a:pt x="148" y="155"/>
                  <a:pt x="129" y="155"/>
                </a:cubicBezTo>
                <a:close/>
                <a:moveTo>
                  <a:pt x="347" y="338"/>
                </a:moveTo>
                <a:cubicBezTo>
                  <a:pt x="296" y="338"/>
                  <a:pt x="296" y="338"/>
                  <a:pt x="296" y="338"/>
                </a:cubicBezTo>
                <a:cubicBezTo>
                  <a:pt x="296" y="252"/>
                  <a:pt x="296" y="252"/>
                  <a:pt x="296" y="252"/>
                </a:cubicBezTo>
                <a:cubicBezTo>
                  <a:pt x="296" y="230"/>
                  <a:pt x="285" y="215"/>
                  <a:pt x="268" y="215"/>
                </a:cubicBezTo>
                <a:cubicBezTo>
                  <a:pt x="251" y="215"/>
                  <a:pt x="243" y="224"/>
                  <a:pt x="240" y="235"/>
                </a:cubicBezTo>
                <a:cubicBezTo>
                  <a:pt x="237" y="238"/>
                  <a:pt x="237" y="241"/>
                  <a:pt x="237" y="249"/>
                </a:cubicBezTo>
                <a:cubicBezTo>
                  <a:pt x="237" y="338"/>
                  <a:pt x="237" y="338"/>
                  <a:pt x="237" y="338"/>
                </a:cubicBezTo>
                <a:cubicBezTo>
                  <a:pt x="185" y="338"/>
                  <a:pt x="185" y="338"/>
                  <a:pt x="185" y="338"/>
                </a:cubicBezTo>
                <a:cubicBezTo>
                  <a:pt x="185" y="338"/>
                  <a:pt x="185" y="192"/>
                  <a:pt x="185" y="178"/>
                </a:cubicBezTo>
                <a:cubicBezTo>
                  <a:pt x="237" y="178"/>
                  <a:pt x="237" y="178"/>
                  <a:pt x="237" y="178"/>
                </a:cubicBezTo>
                <a:cubicBezTo>
                  <a:pt x="237" y="198"/>
                  <a:pt x="237" y="198"/>
                  <a:pt x="237" y="198"/>
                </a:cubicBezTo>
                <a:cubicBezTo>
                  <a:pt x="246" y="189"/>
                  <a:pt x="259" y="175"/>
                  <a:pt x="285" y="175"/>
                </a:cubicBezTo>
                <a:cubicBezTo>
                  <a:pt x="319" y="175"/>
                  <a:pt x="347" y="195"/>
                  <a:pt x="347" y="246"/>
                </a:cubicBezTo>
                <a:cubicBezTo>
                  <a:pt x="347" y="246"/>
                  <a:pt x="347" y="246"/>
                  <a:pt x="347" y="338"/>
                </a:cubicBezTo>
                <a:close/>
              </a:path>
            </a:pathLst>
          </a:custGeom>
          <a:solidFill>
            <a:srgbClr val="007BB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9">
            <a:hlinkClick r:id="rId6"/>
            <a:extLst>
              <a:ext uri="{FF2B5EF4-FFF2-40B4-BE49-F238E27FC236}">
                <a16:creationId xmlns:a16="http://schemas.microsoft.com/office/drawing/2014/main" id="{07675F17-201B-D41B-5A57-FA286D482BC7}"/>
              </a:ext>
            </a:extLst>
          </p:cNvPr>
          <p:cNvSpPr>
            <a:spLocks noEditPoints="1"/>
          </p:cNvSpPr>
          <p:nvPr/>
        </p:nvSpPr>
        <p:spPr bwMode="auto">
          <a:xfrm>
            <a:off x="9329129" y="6092035"/>
            <a:ext cx="624955" cy="626770"/>
          </a:xfrm>
          <a:custGeom>
            <a:avLst/>
            <a:gdLst>
              <a:gd name="T0" fmla="*/ 218 w 437"/>
              <a:gd name="T1" fmla="*/ 0 h 438"/>
              <a:gd name="T2" fmla="*/ 0 w 437"/>
              <a:gd name="T3" fmla="*/ 219 h 438"/>
              <a:gd name="T4" fmla="*/ 218 w 437"/>
              <a:gd name="T5" fmla="*/ 438 h 438"/>
              <a:gd name="T6" fmla="*/ 437 w 437"/>
              <a:gd name="T7" fmla="*/ 219 h 438"/>
              <a:gd name="T8" fmla="*/ 218 w 437"/>
              <a:gd name="T9" fmla="*/ 0 h 438"/>
              <a:gd name="T10" fmla="*/ 277 w 437"/>
              <a:gd name="T11" fmla="*/ 219 h 438"/>
              <a:gd name="T12" fmla="*/ 241 w 437"/>
              <a:gd name="T13" fmla="*/ 219 h 438"/>
              <a:gd name="T14" fmla="*/ 241 w 437"/>
              <a:gd name="T15" fmla="*/ 345 h 438"/>
              <a:gd name="T16" fmla="*/ 189 w 437"/>
              <a:gd name="T17" fmla="*/ 345 h 438"/>
              <a:gd name="T18" fmla="*/ 189 w 437"/>
              <a:gd name="T19" fmla="*/ 219 h 438"/>
              <a:gd name="T20" fmla="*/ 164 w 437"/>
              <a:gd name="T21" fmla="*/ 219 h 438"/>
              <a:gd name="T22" fmla="*/ 164 w 437"/>
              <a:gd name="T23" fmla="*/ 174 h 438"/>
              <a:gd name="T24" fmla="*/ 189 w 437"/>
              <a:gd name="T25" fmla="*/ 174 h 438"/>
              <a:gd name="T26" fmla="*/ 189 w 437"/>
              <a:gd name="T27" fmla="*/ 145 h 438"/>
              <a:gd name="T28" fmla="*/ 241 w 437"/>
              <a:gd name="T29" fmla="*/ 93 h 438"/>
              <a:gd name="T30" fmla="*/ 279 w 437"/>
              <a:gd name="T31" fmla="*/ 93 h 438"/>
              <a:gd name="T32" fmla="*/ 279 w 437"/>
              <a:gd name="T33" fmla="*/ 137 h 438"/>
              <a:gd name="T34" fmla="*/ 253 w 437"/>
              <a:gd name="T35" fmla="*/ 137 h 438"/>
              <a:gd name="T36" fmla="*/ 241 w 437"/>
              <a:gd name="T37" fmla="*/ 149 h 438"/>
              <a:gd name="T38" fmla="*/ 241 w 437"/>
              <a:gd name="T39" fmla="*/ 174 h 438"/>
              <a:gd name="T40" fmla="*/ 281 w 437"/>
              <a:gd name="T41" fmla="*/ 174 h 438"/>
              <a:gd name="T42" fmla="*/ 277 w 437"/>
              <a:gd name="T43" fmla="*/ 219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37" h="438">
                <a:moveTo>
                  <a:pt x="218" y="0"/>
                </a:moveTo>
                <a:cubicBezTo>
                  <a:pt x="98" y="0"/>
                  <a:pt x="0" y="99"/>
                  <a:pt x="0" y="219"/>
                </a:cubicBezTo>
                <a:cubicBezTo>
                  <a:pt x="0" y="339"/>
                  <a:pt x="98" y="438"/>
                  <a:pt x="218" y="438"/>
                </a:cubicBezTo>
                <a:cubicBezTo>
                  <a:pt x="339" y="438"/>
                  <a:pt x="437" y="339"/>
                  <a:pt x="437" y="219"/>
                </a:cubicBezTo>
                <a:cubicBezTo>
                  <a:pt x="437" y="99"/>
                  <a:pt x="339" y="0"/>
                  <a:pt x="218" y="0"/>
                </a:cubicBezTo>
                <a:close/>
                <a:moveTo>
                  <a:pt x="277" y="219"/>
                </a:moveTo>
                <a:cubicBezTo>
                  <a:pt x="241" y="219"/>
                  <a:pt x="241" y="219"/>
                  <a:pt x="241" y="219"/>
                </a:cubicBezTo>
                <a:cubicBezTo>
                  <a:pt x="241" y="275"/>
                  <a:pt x="241" y="345"/>
                  <a:pt x="241" y="345"/>
                </a:cubicBezTo>
                <a:cubicBezTo>
                  <a:pt x="189" y="345"/>
                  <a:pt x="189" y="345"/>
                  <a:pt x="189" y="345"/>
                </a:cubicBezTo>
                <a:cubicBezTo>
                  <a:pt x="189" y="345"/>
                  <a:pt x="189" y="276"/>
                  <a:pt x="189" y="219"/>
                </a:cubicBezTo>
                <a:cubicBezTo>
                  <a:pt x="164" y="219"/>
                  <a:pt x="164" y="219"/>
                  <a:pt x="164" y="219"/>
                </a:cubicBezTo>
                <a:cubicBezTo>
                  <a:pt x="164" y="174"/>
                  <a:pt x="164" y="174"/>
                  <a:pt x="164" y="174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189" y="145"/>
                  <a:pt x="189" y="145"/>
                  <a:pt x="189" y="145"/>
                </a:cubicBezTo>
                <a:cubicBezTo>
                  <a:pt x="189" y="125"/>
                  <a:pt x="199" y="93"/>
                  <a:pt x="241" y="93"/>
                </a:cubicBezTo>
                <a:cubicBezTo>
                  <a:pt x="279" y="93"/>
                  <a:pt x="279" y="93"/>
                  <a:pt x="279" y="93"/>
                </a:cubicBezTo>
                <a:cubicBezTo>
                  <a:pt x="279" y="137"/>
                  <a:pt x="279" y="137"/>
                  <a:pt x="279" y="137"/>
                </a:cubicBezTo>
                <a:cubicBezTo>
                  <a:pt x="279" y="137"/>
                  <a:pt x="256" y="137"/>
                  <a:pt x="253" y="137"/>
                </a:cubicBezTo>
                <a:cubicBezTo>
                  <a:pt x="248" y="137"/>
                  <a:pt x="241" y="138"/>
                  <a:pt x="241" y="149"/>
                </a:cubicBezTo>
                <a:cubicBezTo>
                  <a:pt x="241" y="174"/>
                  <a:pt x="241" y="174"/>
                  <a:pt x="241" y="174"/>
                </a:cubicBezTo>
                <a:cubicBezTo>
                  <a:pt x="281" y="174"/>
                  <a:pt x="281" y="174"/>
                  <a:pt x="281" y="174"/>
                </a:cubicBezTo>
                <a:cubicBezTo>
                  <a:pt x="277" y="219"/>
                  <a:pt x="277" y="219"/>
                  <a:pt x="277" y="219"/>
                </a:cubicBezTo>
                <a:close/>
              </a:path>
            </a:pathLst>
          </a:custGeom>
          <a:solidFill>
            <a:srgbClr val="4F77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30">
            <a:hlinkClick r:id="rId7"/>
            <a:extLst>
              <a:ext uri="{FF2B5EF4-FFF2-40B4-BE49-F238E27FC236}">
                <a16:creationId xmlns:a16="http://schemas.microsoft.com/office/drawing/2014/main" id="{443BFF47-1778-0E8E-05A6-EDFE66D2D077}"/>
              </a:ext>
            </a:extLst>
          </p:cNvPr>
          <p:cNvSpPr>
            <a:spLocks noEditPoints="1"/>
          </p:cNvSpPr>
          <p:nvPr/>
        </p:nvSpPr>
        <p:spPr bwMode="auto">
          <a:xfrm>
            <a:off x="8552926" y="6116925"/>
            <a:ext cx="624351" cy="626770"/>
          </a:xfrm>
          <a:custGeom>
            <a:avLst/>
            <a:gdLst>
              <a:gd name="T0" fmla="*/ 219 w 437"/>
              <a:gd name="T1" fmla="*/ 0 h 438"/>
              <a:gd name="T2" fmla="*/ 0 w 437"/>
              <a:gd name="T3" fmla="*/ 219 h 438"/>
              <a:gd name="T4" fmla="*/ 219 w 437"/>
              <a:gd name="T5" fmla="*/ 438 h 438"/>
              <a:gd name="T6" fmla="*/ 437 w 437"/>
              <a:gd name="T7" fmla="*/ 219 h 438"/>
              <a:gd name="T8" fmla="*/ 219 w 437"/>
              <a:gd name="T9" fmla="*/ 0 h 438"/>
              <a:gd name="T10" fmla="*/ 334 w 437"/>
              <a:gd name="T11" fmla="*/ 162 h 438"/>
              <a:gd name="T12" fmla="*/ 334 w 437"/>
              <a:gd name="T13" fmla="*/ 171 h 438"/>
              <a:gd name="T14" fmla="*/ 171 w 437"/>
              <a:gd name="T15" fmla="*/ 333 h 438"/>
              <a:gd name="T16" fmla="*/ 84 w 437"/>
              <a:gd name="T17" fmla="*/ 308 h 438"/>
              <a:gd name="T18" fmla="*/ 97 w 437"/>
              <a:gd name="T19" fmla="*/ 309 h 438"/>
              <a:gd name="T20" fmla="*/ 168 w 437"/>
              <a:gd name="T21" fmla="*/ 284 h 438"/>
              <a:gd name="T22" fmla="*/ 114 w 437"/>
              <a:gd name="T23" fmla="*/ 245 h 438"/>
              <a:gd name="T24" fmla="*/ 126 w 437"/>
              <a:gd name="T25" fmla="*/ 246 h 438"/>
              <a:gd name="T26" fmla="*/ 141 w 437"/>
              <a:gd name="T27" fmla="*/ 243 h 438"/>
              <a:gd name="T28" fmla="*/ 94 w 437"/>
              <a:gd name="T29" fmla="*/ 186 h 438"/>
              <a:gd name="T30" fmla="*/ 120 w 437"/>
              <a:gd name="T31" fmla="*/ 194 h 438"/>
              <a:gd name="T32" fmla="*/ 96 w 437"/>
              <a:gd name="T33" fmla="*/ 146 h 438"/>
              <a:gd name="T34" fmla="*/ 102 w 437"/>
              <a:gd name="T35" fmla="*/ 117 h 438"/>
              <a:gd name="T36" fmla="*/ 222 w 437"/>
              <a:gd name="T37" fmla="*/ 177 h 438"/>
              <a:gd name="T38" fmla="*/ 219 w 437"/>
              <a:gd name="T39" fmla="*/ 164 h 438"/>
              <a:gd name="T40" fmla="*/ 277 w 437"/>
              <a:gd name="T41" fmla="*/ 105 h 438"/>
              <a:gd name="T42" fmla="*/ 319 w 437"/>
              <a:gd name="T43" fmla="*/ 125 h 438"/>
              <a:gd name="T44" fmla="*/ 355 w 437"/>
              <a:gd name="T45" fmla="*/ 111 h 438"/>
              <a:gd name="T46" fmla="*/ 330 w 437"/>
              <a:gd name="T47" fmla="*/ 141 h 438"/>
              <a:gd name="T48" fmla="*/ 363 w 437"/>
              <a:gd name="T49" fmla="*/ 132 h 438"/>
              <a:gd name="T50" fmla="*/ 334 w 437"/>
              <a:gd name="T51" fmla="*/ 16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7" h="438">
                <a:moveTo>
                  <a:pt x="219" y="0"/>
                </a:moveTo>
                <a:cubicBezTo>
                  <a:pt x="98" y="0"/>
                  <a:pt x="0" y="99"/>
                  <a:pt x="0" y="219"/>
                </a:cubicBezTo>
                <a:cubicBezTo>
                  <a:pt x="0" y="339"/>
                  <a:pt x="98" y="438"/>
                  <a:pt x="219" y="438"/>
                </a:cubicBezTo>
                <a:cubicBezTo>
                  <a:pt x="339" y="438"/>
                  <a:pt x="437" y="339"/>
                  <a:pt x="437" y="219"/>
                </a:cubicBezTo>
                <a:cubicBezTo>
                  <a:pt x="437" y="99"/>
                  <a:pt x="339" y="0"/>
                  <a:pt x="219" y="0"/>
                </a:cubicBezTo>
                <a:close/>
                <a:moveTo>
                  <a:pt x="334" y="162"/>
                </a:moveTo>
                <a:cubicBezTo>
                  <a:pt x="334" y="165"/>
                  <a:pt x="334" y="168"/>
                  <a:pt x="334" y="171"/>
                </a:cubicBezTo>
                <a:cubicBezTo>
                  <a:pt x="334" y="246"/>
                  <a:pt x="277" y="333"/>
                  <a:pt x="171" y="333"/>
                </a:cubicBezTo>
                <a:cubicBezTo>
                  <a:pt x="138" y="333"/>
                  <a:pt x="108" y="324"/>
                  <a:pt x="84" y="308"/>
                </a:cubicBezTo>
                <a:cubicBezTo>
                  <a:pt x="87" y="309"/>
                  <a:pt x="93" y="309"/>
                  <a:pt x="97" y="309"/>
                </a:cubicBezTo>
                <a:cubicBezTo>
                  <a:pt x="123" y="309"/>
                  <a:pt x="148" y="300"/>
                  <a:pt x="168" y="284"/>
                </a:cubicBezTo>
                <a:cubicBezTo>
                  <a:pt x="144" y="284"/>
                  <a:pt x="123" y="267"/>
                  <a:pt x="114" y="245"/>
                </a:cubicBezTo>
                <a:cubicBezTo>
                  <a:pt x="118" y="245"/>
                  <a:pt x="121" y="246"/>
                  <a:pt x="126" y="246"/>
                </a:cubicBezTo>
                <a:cubicBezTo>
                  <a:pt x="130" y="246"/>
                  <a:pt x="135" y="245"/>
                  <a:pt x="141" y="243"/>
                </a:cubicBezTo>
                <a:cubicBezTo>
                  <a:pt x="114" y="237"/>
                  <a:pt x="94" y="215"/>
                  <a:pt x="94" y="186"/>
                </a:cubicBezTo>
                <a:cubicBezTo>
                  <a:pt x="102" y="191"/>
                  <a:pt x="111" y="192"/>
                  <a:pt x="120" y="194"/>
                </a:cubicBezTo>
                <a:cubicBezTo>
                  <a:pt x="105" y="183"/>
                  <a:pt x="96" y="165"/>
                  <a:pt x="96" y="146"/>
                </a:cubicBezTo>
                <a:cubicBezTo>
                  <a:pt x="96" y="135"/>
                  <a:pt x="97" y="125"/>
                  <a:pt x="102" y="117"/>
                </a:cubicBezTo>
                <a:cubicBezTo>
                  <a:pt x="132" y="152"/>
                  <a:pt x="174" y="174"/>
                  <a:pt x="222" y="177"/>
                </a:cubicBezTo>
                <a:cubicBezTo>
                  <a:pt x="220" y="173"/>
                  <a:pt x="219" y="168"/>
                  <a:pt x="219" y="164"/>
                </a:cubicBezTo>
                <a:cubicBezTo>
                  <a:pt x="219" y="132"/>
                  <a:pt x="246" y="105"/>
                  <a:pt x="277" y="105"/>
                </a:cubicBezTo>
                <a:cubicBezTo>
                  <a:pt x="294" y="105"/>
                  <a:pt x="309" y="113"/>
                  <a:pt x="319" y="125"/>
                </a:cubicBezTo>
                <a:cubicBezTo>
                  <a:pt x="333" y="122"/>
                  <a:pt x="345" y="117"/>
                  <a:pt x="355" y="111"/>
                </a:cubicBezTo>
                <a:cubicBezTo>
                  <a:pt x="351" y="123"/>
                  <a:pt x="342" y="135"/>
                  <a:pt x="330" y="141"/>
                </a:cubicBezTo>
                <a:cubicBezTo>
                  <a:pt x="342" y="141"/>
                  <a:pt x="354" y="138"/>
                  <a:pt x="363" y="132"/>
                </a:cubicBezTo>
                <a:cubicBezTo>
                  <a:pt x="355" y="144"/>
                  <a:pt x="346" y="155"/>
                  <a:pt x="334" y="162"/>
                </a:cubicBezTo>
                <a:close/>
              </a:path>
            </a:pathLst>
          </a:custGeom>
          <a:solidFill>
            <a:srgbClr val="1EB2E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9B6FA8-1683-3DCB-EF3C-5711B4AA482E}"/>
              </a:ext>
            </a:extLst>
          </p:cNvPr>
          <p:cNvSpPr/>
          <p:nvPr/>
        </p:nvSpPr>
        <p:spPr>
          <a:xfrm>
            <a:off x="7741667" y="5273731"/>
            <a:ext cx="626164" cy="626164"/>
          </a:xfrm>
          <a:prstGeom prst="ellipse">
            <a:avLst/>
          </a:prstGeom>
          <a:noFill/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9AFC997D-8ED6-AF74-09D3-70CB8258A2E4}"/>
              </a:ext>
            </a:extLst>
          </p:cNvPr>
          <p:cNvSpPr>
            <a:spLocks noEditPoints="1"/>
          </p:cNvSpPr>
          <p:nvPr/>
        </p:nvSpPr>
        <p:spPr bwMode="auto">
          <a:xfrm>
            <a:off x="7915860" y="5473745"/>
            <a:ext cx="319550" cy="268535"/>
          </a:xfrm>
          <a:custGeom>
            <a:avLst/>
            <a:gdLst>
              <a:gd name="T0" fmla="*/ 18 w 191"/>
              <a:gd name="T1" fmla="*/ 83 h 160"/>
              <a:gd name="T2" fmla="*/ 63 w 191"/>
              <a:gd name="T3" fmla="*/ 83 h 160"/>
              <a:gd name="T4" fmla="*/ 63 w 191"/>
              <a:gd name="T5" fmla="*/ 95 h 160"/>
              <a:gd name="T6" fmla="*/ 48 w 191"/>
              <a:gd name="T7" fmla="*/ 95 h 160"/>
              <a:gd name="T8" fmla="*/ 24 w 191"/>
              <a:gd name="T9" fmla="*/ 119 h 160"/>
              <a:gd name="T10" fmla="*/ 24 w 191"/>
              <a:gd name="T11" fmla="*/ 95 h 160"/>
              <a:gd name="T12" fmla="*/ 18 w 191"/>
              <a:gd name="T13" fmla="*/ 95 h 160"/>
              <a:gd name="T14" fmla="*/ 0 w 191"/>
              <a:gd name="T15" fmla="*/ 77 h 160"/>
              <a:gd name="T16" fmla="*/ 0 w 191"/>
              <a:gd name="T17" fmla="*/ 17 h 160"/>
              <a:gd name="T18" fmla="*/ 18 w 191"/>
              <a:gd name="T19" fmla="*/ 0 h 160"/>
              <a:gd name="T20" fmla="*/ 105 w 191"/>
              <a:gd name="T21" fmla="*/ 0 h 160"/>
              <a:gd name="T22" fmla="*/ 123 w 191"/>
              <a:gd name="T23" fmla="*/ 17 h 160"/>
              <a:gd name="T24" fmla="*/ 123 w 191"/>
              <a:gd name="T25" fmla="*/ 35 h 160"/>
              <a:gd name="T26" fmla="*/ 111 w 191"/>
              <a:gd name="T27" fmla="*/ 35 h 160"/>
              <a:gd name="T28" fmla="*/ 111 w 191"/>
              <a:gd name="T29" fmla="*/ 17 h 160"/>
              <a:gd name="T30" fmla="*/ 105 w 191"/>
              <a:gd name="T31" fmla="*/ 11 h 160"/>
              <a:gd name="T32" fmla="*/ 18 w 191"/>
              <a:gd name="T33" fmla="*/ 11 h 160"/>
              <a:gd name="T34" fmla="*/ 12 w 191"/>
              <a:gd name="T35" fmla="*/ 17 h 160"/>
              <a:gd name="T36" fmla="*/ 12 w 191"/>
              <a:gd name="T37" fmla="*/ 77 h 160"/>
              <a:gd name="T38" fmla="*/ 18 w 191"/>
              <a:gd name="T39" fmla="*/ 83 h 160"/>
              <a:gd name="T40" fmla="*/ 191 w 191"/>
              <a:gd name="T41" fmla="*/ 58 h 160"/>
              <a:gd name="T42" fmla="*/ 191 w 191"/>
              <a:gd name="T43" fmla="*/ 119 h 160"/>
              <a:gd name="T44" fmla="*/ 174 w 191"/>
              <a:gd name="T45" fmla="*/ 136 h 160"/>
              <a:gd name="T46" fmla="*/ 168 w 191"/>
              <a:gd name="T47" fmla="*/ 136 h 160"/>
              <a:gd name="T48" fmla="*/ 168 w 191"/>
              <a:gd name="T49" fmla="*/ 160 h 160"/>
              <a:gd name="T50" fmla="*/ 144 w 191"/>
              <a:gd name="T51" fmla="*/ 136 h 160"/>
              <a:gd name="T52" fmla="*/ 86 w 191"/>
              <a:gd name="T53" fmla="*/ 136 h 160"/>
              <a:gd name="T54" fmla="*/ 69 w 191"/>
              <a:gd name="T55" fmla="*/ 119 h 160"/>
              <a:gd name="T56" fmla="*/ 69 w 191"/>
              <a:gd name="T57" fmla="*/ 58 h 160"/>
              <a:gd name="T58" fmla="*/ 86 w 191"/>
              <a:gd name="T59" fmla="*/ 41 h 160"/>
              <a:gd name="T60" fmla="*/ 174 w 191"/>
              <a:gd name="T61" fmla="*/ 41 h 160"/>
              <a:gd name="T62" fmla="*/ 191 w 191"/>
              <a:gd name="T63" fmla="*/ 58 h 160"/>
              <a:gd name="T64" fmla="*/ 161 w 191"/>
              <a:gd name="T65" fmla="*/ 81 h 160"/>
              <a:gd name="T66" fmla="*/ 154 w 191"/>
              <a:gd name="T67" fmla="*/ 88 h 160"/>
              <a:gd name="T68" fmla="*/ 161 w 191"/>
              <a:gd name="T69" fmla="*/ 95 h 160"/>
              <a:gd name="T70" fmla="*/ 168 w 191"/>
              <a:gd name="T71" fmla="*/ 88 h 160"/>
              <a:gd name="T72" fmla="*/ 161 w 191"/>
              <a:gd name="T73" fmla="*/ 81 h 160"/>
              <a:gd name="T74" fmla="*/ 130 w 191"/>
              <a:gd name="T75" fmla="*/ 81 h 160"/>
              <a:gd name="T76" fmla="*/ 123 w 191"/>
              <a:gd name="T77" fmla="*/ 88 h 160"/>
              <a:gd name="T78" fmla="*/ 130 w 191"/>
              <a:gd name="T79" fmla="*/ 95 h 160"/>
              <a:gd name="T80" fmla="*/ 137 w 191"/>
              <a:gd name="T81" fmla="*/ 88 h 160"/>
              <a:gd name="T82" fmla="*/ 130 w 191"/>
              <a:gd name="T83" fmla="*/ 81 h 160"/>
              <a:gd name="T84" fmla="*/ 99 w 191"/>
              <a:gd name="T85" fmla="*/ 81 h 160"/>
              <a:gd name="T86" fmla="*/ 91 w 191"/>
              <a:gd name="T87" fmla="*/ 88 h 160"/>
              <a:gd name="T88" fmla="*/ 99 w 191"/>
              <a:gd name="T89" fmla="*/ 95 h 160"/>
              <a:gd name="T90" fmla="*/ 106 w 191"/>
              <a:gd name="T91" fmla="*/ 88 h 160"/>
              <a:gd name="T92" fmla="*/ 99 w 191"/>
              <a:gd name="T93" fmla="*/ 8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1" h="160">
                <a:moveTo>
                  <a:pt x="18" y="83"/>
                </a:moveTo>
                <a:cubicBezTo>
                  <a:pt x="63" y="83"/>
                  <a:pt x="63" y="83"/>
                  <a:pt x="63" y="83"/>
                </a:cubicBezTo>
                <a:cubicBezTo>
                  <a:pt x="63" y="95"/>
                  <a:pt x="63" y="95"/>
                  <a:pt x="63" y="95"/>
                </a:cubicBezTo>
                <a:cubicBezTo>
                  <a:pt x="48" y="95"/>
                  <a:pt x="48" y="95"/>
                  <a:pt x="48" y="95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4" y="95"/>
                  <a:pt x="24" y="95"/>
                  <a:pt x="24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8" y="95"/>
                  <a:pt x="0" y="87"/>
                  <a:pt x="0" y="7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15" y="0"/>
                  <a:pt x="123" y="7"/>
                  <a:pt x="123" y="17"/>
                </a:cubicBezTo>
                <a:cubicBezTo>
                  <a:pt x="123" y="35"/>
                  <a:pt x="123" y="35"/>
                  <a:pt x="123" y="35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1" y="17"/>
                  <a:pt x="111" y="17"/>
                  <a:pt x="111" y="17"/>
                </a:cubicBezTo>
                <a:cubicBezTo>
                  <a:pt x="111" y="14"/>
                  <a:pt x="108" y="11"/>
                  <a:pt x="105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4" y="11"/>
                  <a:pt x="12" y="14"/>
                  <a:pt x="12" y="17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80"/>
                  <a:pt x="14" y="83"/>
                  <a:pt x="18" y="83"/>
                </a:cubicBezTo>
                <a:close/>
                <a:moveTo>
                  <a:pt x="191" y="58"/>
                </a:moveTo>
                <a:cubicBezTo>
                  <a:pt x="191" y="119"/>
                  <a:pt x="191" y="119"/>
                  <a:pt x="191" y="119"/>
                </a:cubicBezTo>
                <a:cubicBezTo>
                  <a:pt x="191" y="128"/>
                  <a:pt x="183" y="136"/>
                  <a:pt x="174" y="136"/>
                </a:cubicBezTo>
                <a:cubicBezTo>
                  <a:pt x="168" y="136"/>
                  <a:pt x="168" y="136"/>
                  <a:pt x="168" y="136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86" y="136"/>
                  <a:pt x="86" y="136"/>
                  <a:pt x="86" y="136"/>
                </a:cubicBezTo>
                <a:cubicBezTo>
                  <a:pt x="76" y="136"/>
                  <a:pt x="69" y="128"/>
                  <a:pt x="69" y="119"/>
                </a:cubicBezTo>
                <a:cubicBezTo>
                  <a:pt x="69" y="58"/>
                  <a:pt x="69" y="58"/>
                  <a:pt x="69" y="58"/>
                </a:cubicBezTo>
                <a:cubicBezTo>
                  <a:pt x="69" y="49"/>
                  <a:pt x="76" y="41"/>
                  <a:pt x="86" y="41"/>
                </a:cubicBezTo>
                <a:cubicBezTo>
                  <a:pt x="174" y="41"/>
                  <a:pt x="174" y="41"/>
                  <a:pt x="174" y="41"/>
                </a:cubicBezTo>
                <a:cubicBezTo>
                  <a:pt x="183" y="41"/>
                  <a:pt x="191" y="49"/>
                  <a:pt x="191" y="58"/>
                </a:cubicBezTo>
                <a:close/>
                <a:moveTo>
                  <a:pt x="161" y="81"/>
                </a:moveTo>
                <a:cubicBezTo>
                  <a:pt x="157" y="81"/>
                  <a:pt x="154" y="84"/>
                  <a:pt x="154" y="88"/>
                </a:cubicBezTo>
                <a:cubicBezTo>
                  <a:pt x="154" y="92"/>
                  <a:pt x="157" y="95"/>
                  <a:pt x="161" y="95"/>
                </a:cubicBezTo>
                <a:cubicBezTo>
                  <a:pt x="165" y="95"/>
                  <a:pt x="168" y="92"/>
                  <a:pt x="168" y="88"/>
                </a:cubicBezTo>
                <a:cubicBezTo>
                  <a:pt x="168" y="84"/>
                  <a:pt x="165" y="81"/>
                  <a:pt x="161" y="81"/>
                </a:cubicBezTo>
                <a:close/>
                <a:moveTo>
                  <a:pt x="130" y="81"/>
                </a:moveTo>
                <a:cubicBezTo>
                  <a:pt x="126" y="81"/>
                  <a:pt x="123" y="84"/>
                  <a:pt x="123" y="88"/>
                </a:cubicBezTo>
                <a:cubicBezTo>
                  <a:pt x="123" y="92"/>
                  <a:pt x="126" y="95"/>
                  <a:pt x="130" y="95"/>
                </a:cubicBezTo>
                <a:cubicBezTo>
                  <a:pt x="134" y="95"/>
                  <a:pt x="137" y="92"/>
                  <a:pt x="137" y="88"/>
                </a:cubicBezTo>
                <a:cubicBezTo>
                  <a:pt x="137" y="84"/>
                  <a:pt x="134" y="81"/>
                  <a:pt x="130" y="81"/>
                </a:cubicBezTo>
                <a:close/>
                <a:moveTo>
                  <a:pt x="99" y="81"/>
                </a:moveTo>
                <a:cubicBezTo>
                  <a:pt x="95" y="81"/>
                  <a:pt x="91" y="84"/>
                  <a:pt x="91" y="88"/>
                </a:cubicBezTo>
                <a:cubicBezTo>
                  <a:pt x="91" y="92"/>
                  <a:pt x="95" y="95"/>
                  <a:pt x="99" y="95"/>
                </a:cubicBezTo>
                <a:cubicBezTo>
                  <a:pt x="103" y="95"/>
                  <a:pt x="106" y="92"/>
                  <a:pt x="106" y="88"/>
                </a:cubicBezTo>
                <a:cubicBezTo>
                  <a:pt x="106" y="84"/>
                  <a:pt x="103" y="81"/>
                  <a:pt x="99" y="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66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04D6D"/>
      </a:dk2>
      <a:lt2>
        <a:srgbClr val="B1B3B4"/>
      </a:lt2>
      <a:accent1>
        <a:srgbClr val="00A7E3"/>
      </a:accent1>
      <a:accent2>
        <a:srgbClr val="00A7E6"/>
      </a:accent2>
      <a:accent3>
        <a:srgbClr val="00A7F0"/>
      </a:accent3>
      <a:accent4>
        <a:srgbClr val="009CEA"/>
      </a:accent4>
      <a:accent5>
        <a:srgbClr val="0091DA"/>
      </a:accent5>
      <a:accent6>
        <a:srgbClr val="0089B4"/>
      </a:accent6>
      <a:hlink>
        <a:srgbClr val="004D6D"/>
      </a:hlink>
      <a:folHlink>
        <a:srgbClr val="00A7E3"/>
      </a:folHlink>
    </a:clrScheme>
    <a:fontScheme name="GeoVille Fonts">
      <a:majorFont>
        <a:latin typeface="Myriad Pro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9" ma:contentTypeDescription="Create a new document." ma:contentTypeScope="" ma:versionID="75bcdc782f45fa54a8a3075fbb1f4ca1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893931e642f862338292e13b4437b5e9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7D2682-826F-4BD3-B5DB-24A35B72C90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D3713EB-35E6-4378-81E0-03B7C03459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66B0D8-8B3D-4CB3-8F16-604DBE3248FE}"/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Widescreen</PresentationFormat>
  <Paragraphs>45</Paragraphs>
  <Slides>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Vunira</dc:creator>
  <cp:lastModifiedBy>Ben Gundelwein</cp:lastModifiedBy>
  <cp:revision>104</cp:revision>
  <dcterms:created xsi:type="dcterms:W3CDTF">2019-05-31T12:04:11Z</dcterms:created>
  <dcterms:modified xsi:type="dcterms:W3CDTF">2023-10-29T13:24:20Z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</Properties>
</file>