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6" r:id="rId4"/>
    <p:sldMasterId id="2147487147" r:id="rId5"/>
    <p:sldMasterId id="2147483995" r:id="rId6"/>
    <p:sldMasterId id="2147487143" r:id="rId7"/>
    <p:sldMasterId id="2147483928" r:id="rId8"/>
    <p:sldMasterId id="2147484033" r:id="rId9"/>
    <p:sldMasterId id="2147483855" r:id="rId10"/>
    <p:sldMasterId id="2147487165" r:id="rId11"/>
  </p:sldMasterIdLst>
  <p:notesMasterIdLst>
    <p:notesMasterId r:id="rId21"/>
  </p:notesMasterIdLst>
  <p:handoutMasterIdLst>
    <p:handoutMasterId r:id="rId22"/>
  </p:handoutMasterIdLst>
  <p:sldIdLst>
    <p:sldId id="256" r:id="rId12"/>
    <p:sldId id="2147375963" r:id="rId13"/>
    <p:sldId id="2147376089" r:id="rId14"/>
    <p:sldId id="2147376090" r:id="rId15"/>
    <p:sldId id="2147376091" r:id="rId16"/>
    <p:sldId id="368" r:id="rId17"/>
    <p:sldId id="864" r:id="rId18"/>
    <p:sldId id="2147376092" r:id="rId19"/>
    <p:sldId id="1304" r:id="rId20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nce Heliere" initials="FH" lastIdx="39" clrIdx="0">
    <p:extLst>
      <p:ext uri="{19B8F6BF-5375-455C-9EA6-DF929625EA0E}">
        <p15:presenceInfo xmlns:p15="http://schemas.microsoft.com/office/powerpoint/2012/main" userId="S-1-5-21-3877897231-801669177-1469586255-274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04E6D"/>
    <a:srgbClr val="3D3F34"/>
    <a:srgbClr val="B7472A"/>
    <a:srgbClr val="011E2C"/>
    <a:srgbClr val="003249"/>
    <a:srgbClr val="05DFDF"/>
    <a:srgbClr val="02243D"/>
    <a:srgbClr val="005D9A"/>
    <a:srgbClr val="000000"/>
    <a:srgbClr val="E7E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0A61D-8010-453B-8A67-61BEF1B4EB90}" v="1" dt="2023-10-27T12:50:58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275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284" y="108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 Laur" userId="S::henri.laur@esa.int::1de76689-1548-4409-8933-9bf3b4e73bb0" providerId="AD" clId="Web-{A890A61D-8010-453B-8A67-61BEF1B4EB90}"/>
    <pc:docChg chg="modSld">
      <pc:chgData name="Henri Laur" userId="S::henri.laur@esa.int::1de76689-1548-4409-8933-9bf3b4e73bb0" providerId="AD" clId="Web-{A890A61D-8010-453B-8A67-61BEF1B4EB90}" dt="2023-10-27T12:50:58.502" v="0" actId="14100"/>
      <pc:docMkLst>
        <pc:docMk/>
      </pc:docMkLst>
      <pc:sldChg chg="modSp">
        <pc:chgData name="Henri Laur" userId="S::henri.laur@esa.int::1de76689-1548-4409-8933-9bf3b4e73bb0" providerId="AD" clId="Web-{A890A61D-8010-453B-8A67-61BEF1B4EB90}" dt="2023-10-27T12:50:58.502" v="0" actId="14100"/>
        <pc:sldMkLst>
          <pc:docMk/>
          <pc:sldMk cId="860678060" sldId="2147375963"/>
        </pc:sldMkLst>
        <pc:spChg chg="mod">
          <ac:chgData name="Henri Laur" userId="S::henri.laur@esa.int::1de76689-1548-4409-8933-9bf3b4e73bb0" providerId="AD" clId="Web-{A890A61D-8010-453B-8A67-61BEF1B4EB90}" dt="2023-10-27T12:50:58.502" v="0" actId="14100"/>
          <ac:spMkLst>
            <pc:docMk/>
            <pc:sldMk cId="860678060" sldId="2147375963"/>
            <ac:spMk id="3" creationId="{00000000-0000-0000-0000-000000000000}"/>
          </ac:spMkLst>
        </pc:spChg>
      </pc:sldChg>
    </pc:docChg>
  </pc:docChgLst>
  <pc:docChgLst>
    <pc:chgData name="Henri Laur" userId="1de76689-1548-4409-8933-9bf3b4e73bb0" providerId="ADAL" clId="{A1F2445D-2984-4B62-A227-A1CE4EE57B73}"/>
    <pc:docChg chg="undo custSel modSld">
      <pc:chgData name="Henri Laur" userId="1de76689-1548-4409-8933-9bf3b4e73bb0" providerId="ADAL" clId="{A1F2445D-2984-4B62-A227-A1CE4EE57B73}" dt="2023-10-26T08:15:21.266" v="274" actId="1076"/>
      <pc:docMkLst>
        <pc:docMk/>
      </pc:docMkLst>
      <pc:sldChg chg="addSp delSp modSp mod">
        <pc:chgData name="Henri Laur" userId="1de76689-1548-4409-8933-9bf3b4e73bb0" providerId="ADAL" clId="{A1F2445D-2984-4B62-A227-A1CE4EE57B73}" dt="2023-10-26T07:37:18.431" v="197" actId="1035"/>
        <pc:sldMkLst>
          <pc:docMk/>
          <pc:sldMk cId="3248472033" sldId="368"/>
        </pc:sldMkLst>
        <pc:spChg chg="add mod">
          <ac:chgData name="Henri Laur" userId="1de76689-1548-4409-8933-9bf3b4e73bb0" providerId="ADAL" clId="{A1F2445D-2984-4B62-A227-A1CE4EE57B73}" dt="2023-10-26T07:36:42.126" v="192" actId="1035"/>
          <ac:spMkLst>
            <pc:docMk/>
            <pc:sldMk cId="3248472033" sldId="368"/>
            <ac:spMk id="2" creationId="{2563F800-1403-DF74-59B3-9AE92D8B7F79}"/>
          </ac:spMkLst>
        </pc:spChg>
        <pc:spChg chg="del">
          <ac:chgData name="Henri Laur" userId="1de76689-1548-4409-8933-9bf3b4e73bb0" providerId="ADAL" clId="{A1F2445D-2984-4B62-A227-A1CE4EE57B73}" dt="2023-10-26T07:36:24.776" v="179" actId="478"/>
          <ac:spMkLst>
            <pc:docMk/>
            <pc:sldMk cId="3248472033" sldId="368"/>
            <ac:spMk id="8" creationId="{C8474489-E996-10DE-142B-D7A6EC081C6F}"/>
          </ac:spMkLst>
        </pc:spChg>
        <pc:picChg chg="add mod">
          <ac:chgData name="Henri Laur" userId="1de76689-1548-4409-8933-9bf3b4e73bb0" providerId="ADAL" clId="{A1F2445D-2984-4B62-A227-A1CE4EE57B73}" dt="2023-10-26T07:37:18.431" v="197" actId="1035"/>
          <ac:picMkLst>
            <pc:docMk/>
            <pc:sldMk cId="3248472033" sldId="368"/>
            <ac:picMk id="3" creationId="{9C8B931A-EC69-E088-C8F1-9E6698D3DCA6}"/>
          </ac:picMkLst>
        </pc:picChg>
      </pc:sldChg>
      <pc:sldChg chg="modSp mod">
        <pc:chgData name="Henri Laur" userId="1de76689-1548-4409-8933-9bf3b4e73bb0" providerId="ADAL" clId="{A1F2445D-2984-4B62-A227-A1CE4EE57B73}" dt="2023-10-25T15:54:25.413" v="57" actId="1076"/>
        <pc:sldMkLst>
          <pc:docMk/>
          <pc:sldMk cId="4280814634" sldId="1304"/>
        </pc:sldMkLst>
        <pc:spChg chg="mod">
          <ac:chgData name="Henri Laur" userId="1de76689-1548-4409-8933-9bf3b4e73bb0" providerId="ADAL" clId="{A1F2445D-2984-4B62-A227-A1CE4EE57B73}" dt="2023-10-25T15:54:22.338" v="56" actId="1076"/>
          <ac:spMkLst>
            <pc:docMk/>
            <pc:sldMk cId="4280814634" sldId="1304"/>
            <ac:spMk id="8" creationId="{107E4E9F-369F-958A-F2DA-399E56F76707}"/>
          </ac:spMkLst>
        </pc:spChg>
        <pc:spChg chg="mod">
          <ac:chgData name="Henri Laur" userId="1de76689-1548-4409-8933-9bf3b4e73bb0" providerId="ADAL" clId="{A1F2445D-2984-4B62-A227-A1CE4EE57B73}" dt="2023-10-25T15:54:25.413" v="57" actId="1076"/>
          <ac:spMkLst>
            <pc:docMk/>
            <pc:sldMk cId="4280814634" sldId="1304"/>
            <ac:spMk id="12" creationId="{E56F78F8-FDAA-E94F-A54D-578A3C5722C6}"/>
          </ac:spMkLst>
        </pc:spChg>
      </pc:sldChg>
      <pc:sldChg chg="addSp delSp modSp mod">
        <pc:chgData name="Henri Laur" userId="1de76689-1548-4409-8933-9bf3b4e73bb0" providerId="ADAL" clId="{A1F2445D-2984-4B62-A227-A1CE4EE57B73}" dt="2023-10-26T07:33:29.599" v="139" actId="20577"/>
        <pc:sldMkLst>
          <pc:docMk/>
          <pc:sldMk cId="860678060" sldId="2147375963"/>
        </pc:sldMkLst>
        <pc:spChg chg="mod">
          <ac:chgData name="Henri Laur" userId="1de76689-1548-4409-8933-9bf3b4e73bb0" providerId="ADAL" clId="{A1F2445D-2984-4B62-A227-A1CE4EE57B73}" dt="2023-10-25T15:49:55.016" v="11" actId="1076"/>
          <ac:spMkLst>
            <pc:docMk/>
            <pc:sldMk cId="860678060" sldId="2147375963"/>
            <ac:spMk id="3" creationId="{00000000-0000-0000-0000-000000000000}"/>
          </ac:spMkLst>
        </pc:spChg>
        <pc:spChg chg="mod">
          <ac:chgData name="Henri Laur" userId="1de76689-1548-4409-8933-9bf3b4e73bb0" providerId="ADAL" clId="{A1F2445D-2984-4B62-A227-A1CE4EE57B73}" dt="2023-10-26T07:33:29.599" v="139" actId="20577"/>
          <ac:spMkLst>
            <pc:docMk/>
            <pc:sldMk cId="860678060" sldId="2147375963"/>
            <ac:spMk id="45" creationId="{F54F412C-D187-40E0-9678-92CA2027A81C}"/>
          </ac:spMkLst>
        </pc:spChg>
        <pc:picChg chg="add del mod">
          <ac:chgData name="Henri Laur" userId="1de76689-1548-4409-8933-9bf3b4e73bb0" providerId="ADAL" clId="{A1F2445D-2984-4B62-A227-A1CE4EE57B73}" dt="2023-10-25T15:49:04.589" v="2" actId="478"/>
          <ac:picMkLst>
            <pc:docMk/>
            <pc:sldMk cId="860678060" sldId="2147375963"/>
            <ac:picMk id="7" creationId="{0E0862A3-0BEA-F969-4FA2-B9C672248B08}"/>
          </ac:picMkLst>
        </pc:picChg>
      </pc:sldChg>
      <pc:sldChg chg="addSp delSp modSp mod">
        <pc:chgData name="Henri Laur" userId="1de76689-1548-4409-8933-9bf3b4e73bb0" providerId="ADAL" clId="{A1F2445D-2984-4B62-A227-A1CE4EE57B73}" dt="2023-10-26T07:34:23.034" v="147" actId="20577"/>
        <pc:sldMkLst>
          <pc:docMk/>
          <pc:sldMk cId="733013367" sldId="2147376089"/>
        </pc:sldMkLst>
        <pc:spChg chg="del mod">
          <ac:chgData name="Henri Laur" userId="1de76689-1548-4409-8933-9bf3b4e73bb0" providerId="ADAL" clId="{A1F2445D-2984-4B62-A227-A1CE4EE57B73}" dt="2023-10-25T16:13:35.876" v="86" actId="21"/>
          <ac:spMkLst>
            <pc:docMk/>
            <pc:sldMk cId="733013367" sldId="2147376089"/>
            <ac:spMk id="3" creationId="{00000000-0000-0000-0000-000000000000}"/>
          </ac:spMkLst>
        </pc:spChg>
        <pc:spChg chg="add mod ord">
          <ac:chgData name="Henri Laur" userId="1de76689-1548-4409-8933-9bf3b4e73bb0" providerId="ADAL" clId="{A1F2445D-2984-4B62-A227-A1CE4EE57B73}" dt="2023-10-25T16:14:18.079" v="93" actId="167"/>
          <ac:spMkLst>
            <pc:docMk/>
            <pc:sldMk cId="733013367" sldId="2147376089"/>
            <ac:spMk id="6" creationId="{505CAC2D-0D53-22C2-DBFE-174BEDB82C01}"/>
          </ac:spMkLst>
        </pc:spChg>
        <pc:spChg chg="mod">
          <ac:chgData name="Henri Laur" userId="1de76689-1548-4409-8933-9bf3b4e73bb0" providerId="ADAL" clId="{A1F2445D-2984-4B62-A227-A1CE4EE57B73}" dt="2023-10-26T07:34:23.034" v="147" actId="20577"/>
          <ac:spMkLst>
            <pc:docMk/>
            <pc:sldMk cId="733013367" sldId="2147376089"/>
            <ac:spMk id="45" creationId="{F54F412C-D187-40E0-9678-92CA2027A81C}"/>
          </ac:spMkLst>
        </pc:spChg>
        <pc:picChg chg="add mod ord">
          <ac:chgData name="Henri Laur" userId="1de76689-1548-4409-8933-9bf3b4e73bb0" providerId="ADAL" clId="{A1F2445D-2984-4B62-A227-A1CE4EE57B73}" dt="2023-10-25T16:14:18.079" v="93" actId="167"/>
          <ac:picMkLst>
            <pc:docMk/>
            <pc:sldMk cId="733013367" sldId="2147376089"/>
            <ac:picMk id="2" creationId="{C572FA98-0EC3-BA21-73EE-0EBA2CE4CF6F}"/>
          </ac:picMkLst>
        </pc:picChg>
        <pc:picChg chg="del">
          <ac:chgData name="Henri Laur" userId="1de76689-1548-4409-8933-9bf3b4e73bb0" providerId="ADAL" clId="{A1F2445D-2984-4B62-A227-A1CE4EE57B73}" dt="2023-10-25T16:13:35.876" v="86" actId="21"/>
          <ac:picMkLst>
            <pc:docMk/>
            <pc:sldMk cId="733013367" sldId="2147376089"/>
            <ac:picMk id="15" creationId="{E58E27DD-0D07-1124-F5F5-D4D0837F25A8}"/>
          </ac:picMkLst>
        </pc:picChg>
      </pc:sldChg>
      <pc:sldChg chg="modSp mod">
        <pc:chgData name="Henri Laur" userId="1de76689-1548-4409-8933-9bf3b4e73bb0" providerId="ADAL" clId="{A1F2445D-2984-4B62-A227-A1CE4EE57B73}" dt="2023-10-26T08:11:05.988" v="213" actId="14100"/>
        <pc:sldMkLst>
          <pc:docMk/>
          <pc:sldMk cId="2230195740" sldId="2147376090"/>
        </pc:sldMkLst>
        <pc:spChg chg="mod">
          <ac:chgData name="Henri Laur" userId="1de76689-1548-4409-8933-9bf3b4e73bb0" providerId="ADAL" clId="{A1F2445D-2984-4B62-A227-A1CE4EE57B73}" dt="2023-10-25T15:52:17.711" v="41" actId="207"/>
          <ac:spMkLst>
            <pc:docMk/>
            <pc:sldMk cId="2230195740" sldId="2147376090"/>
            <ac:spMk id="3" creationId="{00000000-0000-0000-0000-000000000000}"/>
          </ac:spMkLst>
        </pc:spChg>
        <pc:spChg chg="mod">
          <ac:chgData name="Henri Laur" userId="1de76689-1548-4409-8933-9bf3b4e73bb0" providerId="ADAL" clId="{A1F2445D-2984-4B62-A227-A1CE4EE57B73}" dt="2023-10-26T08:11:05.988" v="213" actId="14100"/>
          <ac:spMkLst>
            <pc:docMk/>
            <pc:sldMk cId="2230195740" sldId="2147376090"/>
            <ac:spMk id="45" creationId="{F54F412C-D187-40E0-9678-92CA2027A81C}"/>
          </ac:spMkLst>
        </pc:spChg>
      </pc:sldChg>
      <pc:sldChg chg="addSp delSp modSp mod addAnim delAnim modAnim">
        <pc:chgData name="Henri Laur" userId="1de76689-1548-4409-8933-9bf3b4e73bb0" providerId="ADAL" clId="{A1F2445D-2984-4B62-A227-A1CE4EE57B73}" dt="2023-10-26T08:12:33.655" v="243"/>
        <pc:sldMkLst>
          <pc:docMk/>
          <pc:sldMk cId="43219250" sldId="2147376091"/>
        </pc:sldMkLst>
        <pc:spChg chg="mod topLvl">
          <ac:chgData name="Henri Laur" userId="1de76689-1548-4409-8933-9bf3b4e73bb0" providerId="ADAL" clId="{A1F2445D-2984-4B62-A227-A1CE4EE57B73}" dt="2023-10-26T08:11:42.402" v="216" actId="164"/>
          <ac:spMkLst>
            <pc:docMk/>
            <pc:sldMk cId="43219250" sldId="2147376091"/>
            <ac:spMk id="2" creationId="{3E188F23-5926-59E3-3E4C-045DCC40AE64}"/>
          </ac:spMkLst>
        </pc:spChg>
        <pc:spChg chg="add del mod">
          <ac:chgData name="Henri Laur" userId="1de76689-1548-4409-8933-9bf3b4e73bb0" providerId="ADAL" clId="{A1F2445D-2984-4B62-A227-A1CE4EE57B73}" dt="2023-10-25T16:15:06.154" v="97" actId="21"/>
          <ac:spMkLst>
            <pc:docMk/>
            <pc:sldMk cId="43219250" sldId="2147376091"/>
            <ac:spMk id="3" creationId="{00000000-0000-0000-0000-000000000000}"/>
          </ac:spMkLst>
        </pc:spChg>
        <pc:spChg chg="mod topLvl">
          <ac:chgData name="Henri Laur" userId="1de76689-1548-4409-8933-9bf3b4e73bb0" providerId="ADAL" clId="{A1F2445D-2984-4B62-A227-A1CE4EE57B73}" dt="2023-10-26T08:11:48.829" v="217" actId="164"/>
          <ac:spMkLst>
            <pc:docMk/>
            <pc:sldMk cId="43219250" sldId="2147376091"/>
            <ac:spMk id="6" creationId="{EC5D1DA3-508F-2BBA-C7FB-6E51E69533EE}"/>
          </ac:spMkLst>
        </pc:spChg>
        <pc:spChg chg="mod topLvl">
          <ac:chgData name="Henri Laur" userId="1de76689-1548-4409-8933-9bf3b4e73bb0" providerId="ADAL" clId="{A1F2445D-2984-4B62-A227-A1CE4EE57B73}" dt="2023-10-26T08:11:48.829" v="217" actId="164"/>
          <ac:spMkLst>
            <pc:docMk/>
            <pc:sldMk cId="43219250" sldId="2147376091"/>
            <ac:spMk id="7" creationId="{7E9FF771-E832-6827-BC89-7EFDEEEC5C0A}"/>
          </ac:spMkLst>
        </pc:spChg>
        <pc:spChg chg="add del">
          <ac:chgData name="Henri Laur" userId="1de76689-1548-4409-8933-9bf3b4e73bb0" providerId="ADAL" clId="{A1F2445D-2984-4B62-A227-A1CE4EE57B73}" dt="2023-10-25T16:15:01.326" v="96" actId="21"/>
          <ac:spMkLst>
            <pc:docMk/>
            <pc:sldMk cId="43219250" sldId="2147376091"/>
            <ac:spMk id="9" creationId="{0AC84AC1-424E-1E0A-0D81-540CE72D555A}"/>
          </ac:spMkLst>
        </pc:spChg>
        <pc:spChg chg="mod topLvl">
          <ac:chgData name="Henri Laur" userId="1de76689-1548-4409-8933-9bf3b4e73bb0" providerId="ADAL" clId="{A1F2445D-2984-4B62-A227-A1CE4EE57B73}" dt="2023-10-26T08:11:48.829" v="217" actId="164"/>
          <ac:spMkLst>
            <pc:docMk/>
            <pc:sldMk cId="43219250" sldId="2147376091"/>
            <ac:spMk id="13" creationId="{F0A56621-0851-8333-D6C1-02E02E31F5C7}"/>
          </ac:spMkLst>
        </pc:spChg>
        <pc:spChg chg="mod topLvl">
          <ac:chgData name="Henri Laur" userId="1de76689-1548-4409-8933-9bf3b4e73bb0" providerId="ADAL" clId="{A1F2445D-2984-4B62-A227-A1CE4EE57B73}" dt="2023-10-26T08:11:48.829" v="217" actId="164"/>
          <ac:spMkLst>
            <pc:docMk/>
            <pc:sldMk cId="43219250" sldId="2147376091"/>
            <ac:spMk id="15" creationId="{829AE1B5-A95B-9158-362E-F91EB686CC1A}"/>
          </ac:spMkLst>
        </pc:spChg>
        <pc:spChg chg="mod topLvl">
          <ac:chgData name="Henri Laur" userId="1de76689-1548-4409-8933-9bf3b4e73bb0" providerId="ADAL" clId="{A1F2445D-2984-4B62-A227-A1CE4EE57B73}" dt="2023-10-26T08:11:48.829" v="217" actId="164"/>
          <ac:spMkLst>
            <pc:docMk/>
            <pc:sldMk cId="43219250" sldId="2147376091"/>
            <ac:spMk id="16" creationId="{8C712339-8684-89E2-AF1F-DB71000F7A29}"/>
          </ac:spMkLst>
        </pc:spChg>
        <pc:spChg chg="mod topLvl">
          <ac:chgData name="Henri Laur" userId="1de76689-1548-4409-8933-9bf3b4e73bb0" providerId="ADAL" clId="{A1F2445D-2984-4B62-A227-A1CE4EE57B73}" dt="2023-10-26T08:11:42.402" v="216" actId="164"/>
          <ac:spMkLst>
            <pc:docMk/>
            <pc:sldMk cId="43219250" sldId="2147376091"/>
            <ac:spMk id="17" creationId="{01F495DF-375A-8721-0F3C-4E64C777263A}"/>
          </ac:spMkLst>
        </pc:spChg>
        <pc:spChg chg="mod topLvl">
          <ac:chgData name="Henri Laur" userId="1de76689-1548-4409-8933-9bf3b4e73bb0" providerId="ADAL" clId="{A1F2445D-2984-4B62-A227-A1CE4EE57B73}" dt="2023-10-26T08:11:42.402" v="216" actId="164"/>
          <ac:spMkLst>
            <pc:docMk/>
            <pc:sldMk cId="43219250" sldId="2147376091"/>
            <ac:spMk id="18" creationId="{D2A249CA-2E38-1E17-BECB-5E779CDCDB70}"/>
          </ac:spMkLst>
        </pc:spChg>
        <pc:spChg chg="mod topLvl">
          <ac:chgData name="Henri Laur" userId="1de76689-1548-4409-8933-9bf3b4e73bb0" providerId="ADAL" clId="{A1F2445D-2984-4B62-A227-A1CE4EE57B73}" dt="2023-10-26T08:11:42.402" v="216" actId="164"/>
          <ac:spMkLst>
            <pc:docMk/>
            <pc:sldMk cId="43219250" sldId="2147376091"/>
            <ac:spMk id="19" creationId="{1E4AB423-4468-E3BB-3910-7FB2E301D975}"/>
          </ac:spMkLst>
        </pc:spChg>
        <pc:spChg chg="mod topLvl">
          <ac:chgData name="Henri Laur" userId="1de76689-1548-4409-8933-9bf3b4e73bb0" providerId="ADAL" clId="{A1F2445D-2984-4B62-A227-A1CE4EE57B73}" dt="2023-10-26T08:11:42.402" v="216" actId="164"/>
          <ac:spMkLst>
            <pc:docMk/>
            <pc:sldMk cId="43219250" sldId="2147376091"/>
            <ac:spMk id="21" creationId="{38EEEF3E-C0A9-B36C-524A-C14B6D438FAF}"/>
          </ac:spMkLst>
        </pc:spChg>
        <pc:spChg chg="add mod ord">
          <ac:chgData name="Henri Laur" userId="1de76689-1548-4409-8933-9bf3b4e73bb0" providerId="ADAL" clId="{A1F2445D-2984-4B62-A227-A1CE4EE57B73}" dt="2023-10-25T16:15:26.863" v="102" actId="167"/>
          <ac:spMkLst>
            <pc:docMk/>
            <pc:sldMk cId="43219250" sldId="2147376091"/>
            <ac:spMk id="27" creationId="{D7DFAB02-E8AD-2FCB-70CD-FC2A4664C472}"/>
          </ac:spMkLst>
        </pc:spChg>
        <pc:grpChg chg="del">
          <ac:chgData name="Henri Laur" userId="1de76689-1548-4409-8933-9bf3b4e73bb0" providerId="ADAL" clId="{A1F2445D-2984-4B62-A227-A1CE4EE57B73}" dt="2023-10-26T08:11:28.106" v="214" actId="165"/>
          <ac:grpSpMkLst>
            <pc:docMk/>
            <pc:sldMk cId="43219250" sldId="2147376091"/>
            <ac:grpSpMk id="14" creationId="{4A2F4539-4986-2143-3A53-56A0B05F0623}"/>
          </ac:grpSpMkLst>
        </pc:grpChg>
        <pc:grpChg chg="del mod">
          <ac:chgData name="Henri Laur" userId="1de76689-1548-4409-8933-9bf3b4e73bb0" providerId="ADAL" clId="{A1F2445D-2984-4B62-A227-A1CE4EE57B73}" dt="2023-10-26T08:11:32.667" v="215" actId="165"/>
          <ac:grpSpMkLst>
            <pc:docMk/>
            <pc:sldMk cId="43219250" sldId="2147376091"/>
            <ac:grpSpMk id="24" creationId="{C46B28B8-D4D5-16DA-9B1C-5C9BEFDD06AE}"/>
          </ac:grpSpMkLst>
        </pc:grpChg>
        <pc:grpChg chg="add mod">
          <ac:chgData name="Henri Laur" userId="1de76689-1548-4409-8933-9bf3b4e73bb0" providerId="ADAL" clId="{A1F2445D-2984-4B62-A227-A1CE4EE57B73}" dt="2023-10-26T08:11:42.402" v="216" actId="164"/>
          <ac:grpSpMkLst>
            <pc:docMk/>
            <pc:sldMk cId="43219250" sldId="2147376091"/>
            <ac:grpSpMk id="30" creationId="{3D8D8A9C-BBF8-A320-BDBB-C77CC397EC57}"/>
          </ac:grpSpMkLst>
        </pc:grpChg>
        <pc:grpChg chg="add mod">
          <ac:chgData name="Henri Laur" userId="1de76689-1548-4409-8933-9bf3b4e73bb0" providerId="ADAL" clId="{A1F2445D-2984-4B62-A227-A1CE4EE57B73}" dt="2023-10-26T08:11:48.829" v="217" actId="164"/>
          <ac:grpSpMkLst>
            <pc:docMk/>
            <pc:sldMk cId="43219250" sldId="2147376091"/>
            <ac:grpSpMk id="31" creationId="{94FBBE3E-DB0C-0A06-EA0F-41C0ED94A8B6}"/>
          </ac:grpSpMkLst>
        </pc:grpChg>
        <pc:picChg chg="mod topLvl">
          <ac:chgData name="Henri Laur" userId="1de76689-1548-4409-8933-9bf3b4e73bb0" providerId="ADAL" clId="{A1F2445D-2984-4B62-A227-A1CE4EE57B73}" dt="2023-10-26T08:11:48.829" v="217" actId="164"/>
          <ac:picMkLst>
            <pc:docMk/>
            <pc:sldMk cId="43219250" sldId="2147376091"/>
            <ac:picMk id="8" creationId="{1F107DF3-E965-1619-DF6B-CB2CD7429FFC}"/>
          </ac:picMkLst>
        </pc:picChg>
        <pc:picChg chg="mod topLvl">
          <ac:chgData name="Henri Laur" userId="1de76689-1548-4409-8933-9bf3b4e73bb0" providerId="ADAL" clId="{A1F2445D-2984-4B62-A227-A1CE4EE57B73}" dt="2023-10-26T08:11:48.829" v="217" actId="164"/>
          <ac:picMkLst>
            <pc:docMk/>
            <pc:sldMk cId="43219250" sldId="2147376091"/>
            <ac:picMk id="10" creationId="{7BF2C4A9-4461-DC65-0718-CADEF533C89C}"/>
          </ac:picMkLst>
        </pc:picChg>
        <pc:picChg chg="mod topLvl">
          <ac:chgData name="Henri Laur" userId="1de76689-1548-4409-8933-9bf3b4e73bb0" providerId="ADAL" clId="{A1F2445D-2984-4B62-A227-A1CE4EE57B73}" dt="2023-10-26T08:11:42.402" v="216" actId="164"/>
          <ac:picMkLst>
            <pc:docMk/>
            <pc:sldMk cId="43219250" sldId="2147376091"/>
            <ac:picMk id="11" creationId="{C70CFE2B-9FCB-3CD4-89D3-0F6E6871DDDD}"/>
          </ac:picMkLst>
        </pc:picChg>
        <pc:picChg chg="mod topLvl">
          <ac:chgData name="Henri Laur" userId="1de76689-1548-4409-8933-9bf3b4e73bb0" providerId="ADAL" clId="{A1F2445D-2984-4B62-A227-A1CE4EE57B73}" dt="2023-10-26T08:11:48.829" v="217" actId="164"/>
          <ac:picMkLst>
            <pc:docMk/>
            <pc:sldMk cId="43219250" sldId="2147376091"/>
            <ac:picMk id="20" creationId="{32721D23-29B8-FD42-6170-E6D479AB928B}"/>
          </ac:picMkLst>
        </pc:picChg>
        <pc:picChg chg="mod topLvl">
          <ac:chgData name="Henri Laur" userId="1de76689-1548-4409-8933-9bf3b4e73bb0" providerId="ADAL" clId="{A1F2445D-2984-4B62-A227-A1CE4EE57B73}" dt="2023-10-26T08:11:42.402" v="216" actId="164"/>
          <ac:picMkLst>
            <pc:docMk/>
            <pc:sldMk cId="43219250" sldId="2147376091"/>
            <ac:picMk id="22" creationId="{C3C0F99D-8DBD-69FE-BAAF-49B5D9EFBAA3}"/>
          </ac:picMkLst>
        </pc:picChg>
        <pc:picChg chg="del">
          <ac:chgData name="Henri Laur" userId="1de76689-1548-4409-8933-9bf3b4e73bb0" providerId="ADAL" clId="{A1F2445D-2984-4B62-A227-A1CE4EE57B73}" dt="2023-10-25T16:10:28.118" v="64" actId="478"/>
          <ac:picMkLst>
            <pc:docMk/>
            <pc:sldMk cId="43219250" sldId="2147376091"/>
            <ac:picMk id="23" creationId="{25C801DA-5FC8-81A4-0583-91BC071DF2ED}"/>
          </ac:picMkLst>
        </pc:picChg>
        <pc:picChg chg="add del mod ord">
          <ac:chgData name="Henri Laur" userId="1de76689-1548-4409-8933-9bf3b4e73bb0" providerId="ADAL" clId="{A1F2445D-2984-4B62-A227-A1CE4EE57B73}" dt="2023-10-25T16:15:06.154" v="97" actId="21"/>
          <ac:picMkLst>
            <pc:docMk/>
            <pc:sldMk cId="43219250" sldId="2147376091"/>
            <ac:picMk id="25" creationId="{7E8B997C-2797-4A60-0BB3-DA2E240C03C5}"/>
          </ac:picMkLst>
        </pc:picChg>
        <pc:picChg chg="add mod ord">
          <ac:chgData name="Henri Laur" userId="1de76689-1548-4409-8933-9bf3b4e73bb0" providerId="ADAL" clId="{A1F2445D-2984-4B62-A227-A1CE4EE57B73}" dt="2023-10-25T16:15:26.863" v="102" actId="167"/>
          <ac:picMkLst>
            <pc:docMk/>
            <pc:sldMk cId="43219250" sldId="2147376091"/>
            <ac:picMk id="26" creationId="{0564B6D2-1C72-4615-5B7E-480E52E940E3}"/>
          </ac:picMkLst>
        </pc:picChg>
        <pc:picChg chg="add mod">
          <ac:chgData name="Henri Laur" userId="1de76689-1548-4409-8933-9bf3b4e73bb0" providerId="ADAL" clId="{A1F2445D-2984-4B62-A227-A1CE4EE57B73}" dt="2023-10-26T08:11:48.829" v="217" actId="164"/>
          <ac:picMkLst>
            <pc:docMk/>
            <pc:sldMk cId="43219250" sldId="2147376091"/>
            <ac:picMk id="28" creationId="{D4CFE625-09D6-EC28-FE30-3C61BAE4C24F}"/>
          </ac:picMkLst>
        </pc:picChg>
        <pc:picChg chg="add mod">
          <ac:chgData name="Henri Laur" userId="1de76689-1548-4409-8933-9bf3b4e73bb0" providerId="ADAL" clId="{A1F2445D-2984-4B62-A227-A1CE4EE57B73}" dt="2023-10-26T08:11:42.402" v="216" actId="164"/>
          <ac:picMkLst>
            <pc:docMk/>
            <pc:sldMk cId="43219250" sldId="2147376091"/>
            <ac:picMk id="29" creationId="{12B13E31-F92F-FAD4-94BE-8A342492BF18}"/>
          </ac:picMkLst>
        </pc:picChg>
      </pc:sldChg>
      <pc:sldChg chg="addSp delSp modSp mod modAnim">
        <pc:chgData name="Henri Laur" userId="1de76689-1548-4409-8933-9bf3b4e73bb0" providerId="ADAL" clId="{A1F2445D-2984-4B62-A227-A1CE4EE57B73}" dt="2023-10-26T08:15:21.266" v="274" actId="1076"/>
        <pc:sldMkLst>
          <pc:docMk/>
          <pc:sldMk cId="307127396" sldId="2147376092"/>
        </pc:sldMkLst>
        <pc:spChg chg="del mod">
          <ac:chgData name="Henri Laur" userId="1de76689-1548-4409-8933-9bf3b4e73bb0" providerId="ADAL" clId="{A1F2445D-2984-4B62-A227-A1CE4EE57B73}" dt="2023-10-25T16:14:10.762" v="91" actId="21"/>
          <ac:spMkLst>
            <pc:docMk/>
            <pc:sldMk cId="307127396" sldId="2147376092"/>
            <ac:spMk id="3" creationId="{00000000-0000-0000-0000-000000000000}"/>
          </ac:spMkLst>
        </pc:spChg>
        <pc:spChg chg="mod">
          <ac:chgData name="Henri Laur" userId="1de76689-1548-4409-8933-9bf3b4e73bb0" providerId="ADAL" clId="{A1F2445D-2984-4B62-A227-A1CE4EE57B73}" dt="2023-10-26T07:35:22.777" v="178" actId="20577"/>
          <ac:spMkLst>
            <pc:docMk/>
            <pc:sldMk cId="307127396" sldId="2147376092"/>
            <ac:spMk id="9" creationId="{0AC84AC1-424E-1E0A-0D81-540CE72D555A}"/>
          </ac:spMkLst>
        </pc:spChg>
        <pc:spChg chg="mod">
          <ac:chgData name="Henri Laur" userId="1de76689-1548-4409-8933-9bf3b4e73bb0" providerId="ADAL" clId="{A1F2445D-2984-4B62-A227-A1CE4EE57B73}" dt="2023-10-25T15:55:10.345" v="59" actId="208"/>
          <ac:spMkLst>
            <pc:docMk/>
            <pc:sldMk cId="307127396" sldId="2147376092"/>
            <ac:spMk id="19" creationId="{6524FE6A-D8F0-9D01-5934-A60E928EB5CE}"/>
          </ac:spMkLst>
        </pc:spChg>
        <pc:spChg chg="mod">
          <ac:chgData name="Henri Laur" userId="1de76689-1548-4409-8933-9bf3b4e73bb0" providerId="ADAL" clId="{A1F2445D-2984-4B62-A227-A1CE4EE57B73}" dt="2023-10-25T15:56:13.935" v="63" actId="20577"/>
          <ac:spMkLst>
            <pc:docMk/>
            <pc:sldMk cId="307127396" sldId="2147376092"/>
            <ac:spMk id="21" creationId="{27682254-25C9-B880-856E-468C8CC938E8}"/>
          </ac:spMkLst>
        </pc:spChg>
        <pc:spChg chg="mod">
          <ac:chgData name="Henri Laur" userId="1de76689-1548-4409-8933-9bf3b4e73bb0" providerId="ADAL" clId="{A1F2445D-2984-4B62-A227-A1CE4EE57B73}" dt="2023-10-25T15:55:10.345" v="59" actId="208"/>
          <ac:spMkLst>
            <pc:docMk/>
            <pc:sldMk cId="307127396" sldId="2147376092"/>
            <ac:spMk id="23" creationId="{8FBC78A1-FA31-C9C1-0C02-1FBAC4C158DA}"/>
          </ac:spMkLst>
        </pc:spChg>
        <pc:spChg chg="add del mod ord">
          <ac:chgData name="Henri Laur" userId="1de76689-1548-4409-8933-9bf3b4e73bb0" providerId="ADAL" clId="{A1F2445D-2984-4B62-A227-A1CE4EE57B73}" dt="2023-10-25T16:15:21.685" v="100" actId="21"/>
          <ac:spMkLst>
            <pc:docMk/>
            <pc:sldMk cId="307127396" sldId="2147376092"/>
            <ac:spMk id="31" creationId="{0FE2B1AA-0E54-7565-4335-E2D63D56A610}"/>
          </ac:spMkLst>
        </pc:spChg>
        <pc:spChg chg="add mod ord">
          <ac:chgData name="Henri Laur" userId="1de76689-1548-4409-8933-9bf3b4e73bb0" providerId="ADAL" clId="{A1F2445D-2984-4B62-A227-A1CE4EE57B73}" dt="2023-10-25T16:19:21.016" v="121" actId="1037"/>
          <ac:spMkLst>
            <pc:docMk/>
            <pc:sldMk cId="307127396" sldId="2147376092"/>
            <ac:spMk id="33" creationId="{4D35517E-F5C5-B907-466A-1946A2995285}"/>
          </ac:spMkLst>
        </pc:spChg>
        <pc:grpChg chg="mod">
          <ac:chgData name="Henri Laur" userId="1de76689-1548-4409-8933-9bf3b4e73bb0" providerId="ADAL" clId="{A1F2445D-2984-4B62-A227-A1CE4EE57B73}" dt="2023-10-25T15:55:18.573" v="60" actId="14861"/>
          <ac:grpSpMkLst>
            <pc:docMk/>
            <pc:sldMk cId="307127396" sldId="2147376092"/>
            <ac:grpSpMk id="25" creationId="{EDE2758C-DAD1-8312-5020-FF6FEFE07838}"/>
          </ac:grpSpMkLst>
        </pc:grpChg>
        <pc:grpChg chg="mod">
          <ac:chgData name="Henri Laur" userId="1de76689-1548-4409-8933-9bf3b4e73bb0" providerId="ADAL" clId="{A1F2445D-2984-4B62-A227-A1CE4EE57B73}" dt="2023-10-26T08:15:13.594" v="273" actId="1076"/>
          <ac:grpSpMkLst>
            <pc:docMk/>
            <pc:sldMk cId="307127396" sldId="2147376092"/>
            <ac:grpSpMk id="29" creationId="{C8C6DF07-D1F9-FF43-672E-9E801F2F5C67}"/>
          </ac:grpSpMkLst>
        </pc:grpChg>
        <pc:picChg chg="add del">
          <ac:chgData name="Henri Laur" userId="1de76689-1548-4409-8933-9bf3b4e73bb0" providerId="ADAL" clId="{A1F2445D-2984-4B62-A227-A1CE4EE57B73}" dt="2023-10-25T16:14:10.762" v="91" actId="21"/>
          <ac:picMkLst>
            <pc:docMk/>
            <pc:sldMk cId="307127396" sldId="2147376092"/>
            <ac:picMk id="14" creationId="{B47FFE50-01D5-F9DF-EDA4-628518CF7BF7}"/>
          </ac:picMkLst>
        </pc:picChg>
        <pc:picChg chg="mod">
          <ac:chgData name="Henri Laur" userId="1de76689-1548-4409-8933-9bf3b4e73bb0" providerId="ADAL" clId="{A1F2445D-2984-4B62-A227-A1CE4EE57B73}" dt="2023-10-25T15:55:35.469" v="62" actId="208"/>
          <ac:picMkLst>
            <pc:docMk/>
            <pc:sldMk cId="307127396" sldId="2147376092"/>
            <ac:picMk id="15" creationId="{A712CEA9-64FE-B9A7-2EA2-63B37B621AC0}"/>
          </ac:picMkLst>
        </pc:picChg>
        <pc:picChg chg="mod">
          <ac:chgData name="Henri Laur" userId="1de76689-1548-4409-8933-9bf3b4e73bb0" providerId="ADAL" clId="{A1F2445D-2984-4B62-A227-A1CE4EE57B73}" dt="2023-10-25T15:55:10.345" v="59" actId="208"/>
          <ac:picMkLst>
            <pc:docMk/>
            <pc:sldMk cId="307127396" sldId="2147376092"/>
            <ac:picMk id="17" creationId="{07205795-8026-1960-DBF0-C6E0E3FF20CB}"/>
          </ac:picMkLst>
        </pc:picChg>
        <pc:picChg chg="mod">
          <ac:chgData name="Henri Laur" userId="1de76689-1548-4409-8933-9bf3b4e73bb0" providerId="ADAL" clId="{A1F2445D-2984-4B62-A227-A1CE4EE57B73}" dt="2023-10-26T08:15:21.266" v="274" actId="1076"/>
          <ac:picMkLst>
            <pc:docMk/>
            <pc:sldMk cId="307127396" sldId="2147376092"/>
            <ac:picMk id="28" creationId="{57C01160-85B9-55AE-DC72-3BC58B9389AD}"/>
          </ac:picMkLst>
        </pc:picChg>
        <pc:picChg chg="add del mod ord">
          <ac:chgData name="Henri Laur" userId="1de76689-1548-4409-8933-9bf3b4e73bb0" providerId="ADAL" clId="{A1F2445D-2984-4B62-A227-A1CE4EE57B73}" dt="2023-10-25T16:15:21.685" v="100" actId="21"/>
          <ac:picMkLst>
            <pc:docMk/>
            <pc:sldMk cId="307127396" sldId="2147376092"/>
            <ac:picMk id="30" creationId="{A0E29019-5217-480E-5CAC-DF9864780D7F}"/>
          </ac:picMkLst>
        </pc:picChg>
        <pc:picChg chg="add mod ord">
          <ac:chgData name="Henri Laur" userId="1de76689-1548-4409-8933-9bf3b4e73bb0" providerId="ADAL" clId="{A1F2445D-2984-4B62-A227-A1CE4EE57B73}" dt="2023-10-25T16:15:16.107" v="99" actId="167"/>
          <ac:picMkLst>
            <pc:docMk/>
            <pc:sldMk cId="307127396" sldId="2147376092"/>
            <ac:picMk id="32" creationId="{BEFAA7C7-6557-2F0A-A6FF-0223F7D8A14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0-0FF8-4537-AAF1-BA8015DD687D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0FF8-4537-AAF1-BA8015DD687D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0FF8-4537-AAF1-BA8015DD687D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0FF8-4537-AAF1-BA8015DD687D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0FF8-4537-AAF1-BA8015DD687D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0FF8-4537-AAF1-BA8015DD687D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6-0FF8-4537-AAF1-BA8015DD687D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0FF8-4537-AAF1-BA8015DD687D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8-0FF8-4537-AAF1-BA8015DD687D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0FF8-4537-AAF1-BA8015DD687D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A-0FF8-4537-AAF1-BA8015DD687D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0FF8-4537-AAF1-BA8015DD687D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0FF8-4537-AAF1-BA8015DD687D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0FF8-4537-AAF1-BA8015DD687D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E-0FF8-4537-AAF1-BA8015DD687D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0FF8-4537-AAF1-BA8015DD687D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0-0FF8-4537-AAF1-BA8015DD687D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0FF8-4537-AAF1-BA8015DD687D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2-0FF8-4537-AAF1-BA8015DD687D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0FF8-4537-AAF1-BA8015DD687D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4-0FF8-4537-AAF1-BA8015DD687D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0FF8-4537-AAF1-BA8015DD687D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6-0FF8-4537-AAF1-BA8015DD687D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0FF8-4537-AAF1-BA8015DD687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0FF8-4537-AAF1-BA8015DD6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FF8-4537-AAF1-BA8015DD687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FF8-4537-AAF1-BA8015DD687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FF8-4537-AAF1-BA8015DD687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0FF8-4537-AAF1-BA8015DD687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FF8-4537-AAF1-BA8015DD687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0FF8-4537-AAF1-BA8015DD687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FF8-4537-AAF1-BA8015DD687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0FF8-4537-AAF1-BA8015DD687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0FF8-4537-AAF1-BA8015DD687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0FF8-4537-AAF1-BA8015DD687D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FF8-4537-AAF1-BA8015DD687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0FF8-4537-AAF1-BA8015DD687D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FF8-4537-AAF1-BA8015DD687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0FF8-4537-AAF1-BA8015DD687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0FF8-4537-AAF1-BA8015DD687D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0FF8-4537-AAF1-BA8015DD687D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0FF8-4537-AAF1-BA8015DD687D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0FF8-4537-AAF1-BA8015DD687D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0FF8-4537-AAF1-BA8015DD687D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0FF8-4537-AAF1-BA8015DD687D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0FF8-4537-AAF1-BA8015DD687D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0FF8-4537-AAF1-BA8015DD687D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0FF8-4537-AAF1-BA8015DD6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28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0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F8-4537-AAF1-BA8015DD6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6F92-4C32-882D-FD39297B6A93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F92-4C32-882D-FD39297B6A93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F92-4C32-882D-FD39297B6A93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92-4C32-882D-FD39297B6A93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F92-4C32-882D-FD39297B6A93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F92-4C32-882D-FD39297B6A93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F92-4C32-882D-FD39297B6A93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F92-4C32-882D-FD39297B6A93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F92-4C32-882D-FD39297B6A93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F92-4C32-882D-FD39297B6A93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F92-4C32-882D-FD39297B6A93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F92-4C32-882D-FD39297B6A93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6F92-4C32-882D-FD39297B6A93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F92-4C32-882D-FD39297B6A93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6F92-4C32-882D-FD39297B6A93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F92-4C32-882D-FD39297B6A93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6F92-4C32-882D-FD39297B6A93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F92-4C32-882D-FD39297B6A93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6F92-4C32-882D-FD39297B6A93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F92-4C32-882D-FD39297B6A93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4-6F92-4C32-882D-FD39297B6A93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F92-4C32-882D-FD39297B6A93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6-6F92-4C32-882D-FD39297B6A93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F92-4C32-882D-FD39297B6A93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F92-4C32-882D-FD39297B6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970667696"/>
        <c:axId val="1"/>
        <c:axId val="0"/>
      </c:bar3DChart>
      <c:catAx>
        <c:axId val="970667696"/>
        <c:scaling>
          <c:orientation val="minMax"/>
        </c:scaling>
        <c:delete val="0"/>
        <c:axPos val="b"/>
        <c:majorGridlines>
          <c:spPr>
            <a:ln w="9506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0667696"/>
        <c:crosses val="autoZero"/>
        <c:crossBetween val="between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0-0FF8-4537-AAF1-BA8015DD687D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0FF8-4537-AAF1-BA8015DD687D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0FF8-4537-AAF1-BA8015DD687D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0FF8-4537-AAF1-BA8015DD687D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0FF8-4537-AAF1-BA8015DD687D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0FF8-4537-AAF1-BA8015DD687D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6-0FF8-4537-AAF1-BA8015DD687D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0FF8-4537-AAF1-BA8015DD687D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8-0FF8-4537-AAF1-BA8015DD687D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0FF8-4537-AAF1-BA8015DD687D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A-0FF8-4537-AAF1-BA8015DD687D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0FF8-4537-AAF1-BA8015DD687D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0FF8-4537-AAF1-BA8015DD687D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0FF8-4537-AAF1-BA8015DD687D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E-0FF8-4537-AAF1-BA8015DD687D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0FF8-4537-AAF1-BA8015DD687D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0-0FF8-4537-AAF1-BA8015DD687D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0FF8-4537-AAF1-BA8015DD687D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2-0FF8-4537-AAF1-BA8015DD687D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0FF8-4537-AAF1-BA8015DD687D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4-0FF8-4537-AAF1-BA8015DD687D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0FF8-4537-AAF1-BA8015DD687D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6-0FF8-4537-AAF1-BA8015DD687D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0FF8-4537-AAF1-BA8015DD687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0FF8-4537-AAF1-BA8015DD6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FF8-4537-AAF1-BA8015DD687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FF8-4537-AAF1-BA8015DD687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FF8-4537-AAF1-BA8015DD687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0FF8-4537-AAF1-BA8015DD687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FF8-4537-AAF1-BA8015DD687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0FF8-4537-AAF1-BA8015DD687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FF8-4537-AAF1-BA8015DD687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0FF8-4537-AAF1-BA8015DD687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0FF8-4537-AAF1-BA8015DD687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0FF8-4537-AAF1-BA8015DD687D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FF8-4537-AAF1-BA8015DD687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0FF8-4537-AAF1-BA8015DD687D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FF8-4537-AAF1-BA8015DD687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0FF8-4537-AAF1-BA8015DD687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0FF8-4537-AAF1-BA8015DD687D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0FF8-4537-AAF1-BA8015DD687D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0FF8-4537-AAF1-BA8015DD687D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0FF8-4537-AAF1-BA8015DD687D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0FF8-4537-AAF1-BA8015DD687D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0FF8-4537-AAF1-BA8015DD687D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0FF8-4537-AAF1-BA8015DD687D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0FF8-4537-AAF1-BA8015DD687D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0FF8-4537-AAF1-BA8015DD6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28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0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F8-4537-AAF1-BA8015DD6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6F92-4C32-882D-FD39297B6A93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F92-4C32-882D-FD39297B6A93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F92-4C32-882D-FD39297B6A93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92-4C32-882D-FD39297B6A93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F92-4C32-882D-FD39297B6A93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F92-4C32-882D-FD39297B6A93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F92-4C32-882D-FD39297B6A93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F92-4C32-882D-FD39297B6A93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F92-4C32-882D-FD39297B6A93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F92-4C32-882D-FD39297B6A93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F92-4C32-882D-FD39297B6A93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F92-4C32-882D-FD39297B6A93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6F92-4C32-882D-FD39297B6A93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F92-4C32-882D-FD39297B6A93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6F92-4C32-882D-FD39297B6A93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F92-4C32-882D-FD39297B6A93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6F92-4C32-882D-FD39297B6A93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F92-4C32-882D-FD39297B6A93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6F92-4C32-882D-FD39297B6A93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F92-4C32-882D-FD39297B6A93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4-6F92-4C32-882D-FD39297B6A93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F92-4C32-882D-FD39297B6A93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6-6F92-4C32-882D-FD39297B6A93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F92-4C32-882D-FD39297B6A93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F92-4C32-882D-FD39297B6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970667696"/>
        <c:axId val="1"/>
        <c:axId val="0"/>
      </c:bar3DChart>
      <c:catAx>
        <c:axId val="970667696"/>
        <c:scaling>
          <c:orientation val="minMax"/>
        </c:scaling>
        <c:delete val="0"/>
        <c:axPos val="b"/>
        <c:majorGridlines>
          <c:spPr>
            <a:ln w="9506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0667696"/>
        <c:crosses val="autoZero"/>
        <c:crossBetween val="between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5300" y="4400550"/>
            <a:ext cx="5838825" cy="393662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100" b="0" i="0" dirty="0">
              <a:effectLst/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5300" y="4400550"/>
            <a:ext cx="5838825" cy="393662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 b="0" i="0" dirty="0">
                <a:effectLst/>
                <a:latin typeface="+mj-lt"/>
              </a:rPr>
              <a:t>To say that there is also a strong similar competition from Chinese EO companies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63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5300" y="4400550"/>
            <a:ext cx="5838825" cy="393662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 b="0" i="0" dirty="0">
                <a:effectLst/>
                <a:latin typeface="+mj-lt"/>
              </a:rPr>
              <a:t>To say that there is also a strong similar competition from Chinese EO companies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29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5300" y="4400550"/>
            <a:ext cx="5838825" cy="393662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 b="0" i="0" dirty="0">
                <a:effectLst/>
                <a:latin typeface="+mj-lt"/>
              </a:rPr>
              <a:t>To say that there is also a strong similar competition from Chinese EO companies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932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2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5300" y="4400550"/>
            <a:ext cx="5838825" cy="393662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 b="0" i="0" dirty="0">
                <a:effectLst/>
                <a:latin typeface="+mj-lt"/>
              </a:rPr>
              <a:t>To say that there is also a strong similar competition from Chinese EO companies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24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4025" y="693738"/>
            <a:ext cx="6176963" cy="3465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8B146-7595-4EB9-AEFB-0F37699198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8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41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42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41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43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chart" Target="../charts/chart4.xml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chart" Target="../charts/chart5.xml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5" Type="http://schemas.openxmlformats.org/officeDocument/2006/relationships/image" Target="../media/image32.png"/><Relationship Id="rId2" Type="http://schemas.openxmlformats.org/officeDocument/2006/relationships/image" Target="../media/image46.jpeg"/><Relationship Id="rId16" Type="http://schemas.openxmlformats.org/officeDocument/2006/relationships/image" Target="../media/image22.png"/><Relationship Id="rId20" Type="http://schemas.openxmlformats.org/officeDocument/2006/relationships/image" Target="../media/image27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47.png"/><Relationship Id="rId9" Type="http://schemas.openxmlformats.org/officeDocument/2006/relationships/image" Target="../media/image13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7.png"/><Relationship Id="rId3" Type="http://schemas.openxmlformats.org/officeDocument/2006/relationships/image" Target="../media/image45.png"/><Relationship Id="rId21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4.png"/><Relationship Id="rId2" Type="http://schemas.openxmlformats.org/officeDocument/2006/relationships/image" Target="../media/image44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23" Type="http://schemas.openxmlformats.org/officeDocument/2006/relationships/image" Target="../media/image31.png"/><Relationship Id="rId28" Type="http://schemas.openxmlformats.org/officeDocument/2006/relationships/image" Target="../media/image38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5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7.png"/><Relationship Id="rId3" Type="http://schemas.openxmlformats.org/officeDocument/2006/relationships/image" Target="../media/image45.png"/><Relationship Id="rId21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4.png"/><Relationship Id="rId2" Type="http://schemas.openxmlformats.org/officeDocument/2006/relationships/image" Target="../media/image44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23" Type="http://schemas.openxmlformats.org/officeDocument/2006/relationships/image" Target="../media/image31.png"/><Relationship Id="rId28" Type="http://schemas.openxmlformats.org/officeDocument/2006/relationships/image" Target="../media/image38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5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7.png"/><Relationship Id="rId3" Type="http://schemas.openxmlformats.org/officeDocument/2006/relationships/image" Target="../media/image45.png"/><Relationship Id="rId21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4.png"/><Relationship Id="rId2" Type="http://schemas.openxmlformats.org/officeDocument/2006/relationships/image" Target="../media/image44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23" Type="http://schemas.openxmlformats.org/officeDocument/2006/relationships/image" Target="../media/image31.png"/><Relationship Id="rId28" Type="http://schemas.openxmlformats.org/officeDocument/2006/relationships/image" Target="../media/image38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7.png"/><Relationship Id="rId3" Type="http://schemas.openxmlformats.org/officeDocument/2006/relationships/image" Target="../media/image45.png"/><Relationship Id="rId21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4.png"/><Relationship Id="rId2" Type="http://schemas.openxmlformats.org/officeDocument/2006/relationships/image" Target="../media/image44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23" Type="http://schemas.openxmlformats.org/officeDocument/2006/relationships/image" Target="../media/image31.png"/><Relationship Id="rId28" Type="http://schemas.openxmlformats.org/officeDocument/2006/relationships/image" Target="../media/image38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5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7.png"/><Relationship Id="rId3" Type="http://schemas.openxmlformats.org/officeDocument/2006/relationships/image" Target="../media/image45.png"/><Relationship Id="rId21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4.png"/><Relationship Id="rId2" Type="http://schemas.openxmlformats.org/officeDocument/2006/relationships/image" Target="../media/image44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23" Type="http://schemas.openxmlformats.org/officeDocument/2006/relationships/image" Target="../media/image31.png"/><Relationship Id="rId28" Type="http://schemas.openxmlformats.org/officeDocument/2006/relationships/image" Target="../media/image38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62.png"/><Relationship Id="rId3" Type="http://schemas.openxmlformats.org/officeDocument/2006/relationships/image" Target="../media/image12.png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5" Type="http://schemas.openxmlformats.org/officeDocument/2006/relationships/image" Target="../media/image33.png"/><Relationship Id="rId2" Type="http://schemas.openxmlformats.org/officeDocument/2006/relationships/image" Target="../media/image65.jpe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64.png"/><Relationship Id="rId9" Type="http://schemas.openxmlformats.org/officeDocument/2006/relationships/image" Target="../media/image53.png"/><Relationship Id="rId14" Type="http://schemas.openxmlformats.org/officeDocument/2006/relationships/image" Target="../media/image55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63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62.png"/><Relationship Id="rId3" Type="http://schemas.openxmlformats.org/officeDocument/2006/relationships/image" Target="../media/image67.jpeg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5" Type="http://schemas.openxmlformats.org/officeDocument/2006/relationships/image" Target="../media/image33.png"/><Relationship Id="rId2" Type="http://schemas.openxmlformats.org/officeDocument/2006/relationships/image" Target="../media/image66.jpe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64.png"/><Relationship Id="rId4" Type="http://schemas.openxmlformats.org/officeDocument/2006/relationships/image" Target="../media/image12.png"/><Relationship Id="rId9" Type="http://schemas.openxmlformats.org/officeDocument/2006/relationships/image" Target="../media/image53.png"/><Relationship Id="rId14" Type="http://schemas.openxmlformats.org/officeDocument/2006/relationships/image" Target="../media/image55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63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62.png"/><Relationship Id="rId3" Type="http://schemas.openxmlformats.org/officeDocument/2006/relationships/image" Target="../media/image5.jpeg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5" Type="http://schemas.openxmlformats.org/officeDocument/2006/relationships/image" Target="../media/image33.png"/><Relationship Id="rId2" Type="http://schemas.openxmlformats.org/officeDocument/2006/relationships/image" Target="../media/image68.jpe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64.png"/><Relationship Id="rId4" Type="http://schemas.openxmlformats.org/officeDocument/2006/relationships/image" Target="../media/image12.png"/><Relationship Id="rId9" Type="http://schemas.openxmlformats.org/officeDocument/2006/relationships/image" Target="../media/image53.png"/><Relationship Id="rId14" Type="http://schemas.openxmlformats.org/officeDocument/2006/relationships/image" Target="../media/image55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6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62.png"/><Relationship Id="rId3" Type="http://schemas.openxmlformats.org/officeDocument/2006/relationships/image" Target="../media/image70.jpeg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5" Type="http://schemas.openxmlformats.org/officeDocument/2006/relationships/image" Target="../media/image33.png"/><Relationship Id="rId2" Type="http://schemas.openxmlformats.org/officeDocument/2006/relationships/image" Target="../media/image69.jpe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image" Target="../media/image36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64.png"/><Relationship Id="rId4" Type="http://schemas.openxmlformats.org/officeDocument/2006/relationships/image" Target="../media/image12.png"/><Relationship Id="rId9" Type="http://schemas.openxmlformats.org/officeDocument/2006/relationships/image" Target="../media/image53.png"/><Relationship Id="rId14" Type="http://schemas.openxmlformats.org/officeDocument/2006/relationships/image" Target="../media/image55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63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9">
            <a:extLst>
              <a:ext uri="{FF2B5EF4-FFF2-40B4-BE49-F238E27FC236}">
                <a16:creationId xmlns:a16="http://schemas.microsoft.com/office/drawing/2014/main" id="{D312117B-6390-4022-BF9E-14263D1D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A0A141-93C5-4891-AD86-3ABF3165A8BC}"/>
              </a:ext>
            </a:extLst>
          </p:cNvPr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AD8454E5-07CA-4BEA-81A4-92E335FCC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429375"/>
            <a:ext cx="6707188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2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9E135984-2327-4A66-A127-D10C6C91A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202363"/>
            <a:ext cx="67071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CB2B5BDB-9FBE-4006-9D29-B7299B7E7E34}"/>
              </a:ext>
            </a:extLst>
          </p:cNvPr>
          <p:cNvCxnSpPr>
            <a:cxnSpLocks/>
          </p:cNvCxnSpPr>
          <p:nvPr/>
        </p:nvCxnSpPr>
        <p:spPr>
          <a:xfrm>
            <a:off x="223838" y="4106863"/>
            <a:ext cx="117348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9252B4-A0DB-4508-9685-F004B604FB3A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66DAE0-DB7E-444F-91B2-509AFED26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159E3-6ABC-42A5-8641-69C8B09D62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D1A8D-D1A4-457F-B76D-5C437F967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9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9AB1C873-3A8B-4391-B599-56007D409D1C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8E3F6340-1105-4B54-9FAA-F8C62C6E8AD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C1E42004-F917-4E15-945F-F9E0533BC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C1FDF5B9-1D1D-47E4-AD97-D908197B22FB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A66097A4-F128-47A4-91C7-6E306B652DC1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7A4ABBA8-5E3D-492B-AB84-CB9E6DBAE9AE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B196D29F-864A-411E-B423-4A509CA534C7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FD10A361-805B-4A78-B152-828C484D9B1E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855640E0-7A5B-482F-9385-6B6532FBB1B1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84582910-F2F0-4211-BB83-8D80DF8A11D9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3CD9EACC-4B91-4C19-93E0-23A0FB9B4DBA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D37B5E7A-C0D7-414B-B2BA-0025F9EF5ECB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09B4F5FA-1A25-427D-AAC0-8EC58A510AF0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5D19B068-0E0B-4333-B8B2-921C1C797106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6C58BBB-937B-4A9A-AFBE-DC1E26DAF146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2672CB57-47E6-4AFB-ACB8-DA0108D5D1D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01B5A15C-D818-4B28-93DE-372E00AC04A1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3DF638FE-F01C-41C4-AA9A-110CBA9A638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AC22250A-88BD-461D-98AC-0994184AF316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4D851969-8CE5-4E39-90F4-4050B8F8DF94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4772121B-73E2-43DE-81F7-7B7695979604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B63C903B-8A21-4A86-ADFF-44CED81BC3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A4F59C93-E8BE-4F5A-B6C9-DE966EB4645E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912A4186-0FA2-477C-AEA4-A49AEF36E50F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368AE47B-6170-4351-A49B-37DA5B5D85A9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E2308F0-5C71-432C-B81E-9B2CB6058428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99420545-8096-43F8-9795-88597DDF6A55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AED065-2517-46E3-8E6F-41078865D9EA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0626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08F8F31-D9A3-43E6-936E-A81D82ED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19AB9FD-13C1-4125-BB07-604060F39D9B}"/>
              </a:ext>
            </a:extLst>
          </p:cNvPr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09147104-A229-4B0F-995A-5AD5819D3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9459911D-676E-43C0-8FBB-A86FAA19C9D0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80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C34889-5B68-40D6-B88D-60A03FBBD334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3C3D2-54B1-4A88-86F4-EE189A4A5514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3A9EA20-EF4A-4161-939F-1EDECC884F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58C12A-ADCC-4D73-809B-B027F1E90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A261F2-43DC-44B9-B693-6CA5F878A4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536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E39A25B-1736-4275-A16E-4CFCDEE4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6C54C6B-45F9-4B4C-A904-D854E65731F9}"/>
              </a:ext>
            </a:extLst>
          </p:cNvPr>
          <p:cNvSpPr/>
          <p:nvPr/>
        </p:nvSpPr>
        <p:spPr>
          <a:xfrm>
            <a:off x="0" y="0"/>
            <a:ext cx="12222163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4E9A80C5-DB02-4540-BA9D-8EDF5D119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6BECAC1C-4DE6-414F-B582-CCEA321E38D5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80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05A70E-B94C-44AC-8D24-B5C7EEC5899D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B7BB6E-F71D-4F09-B59C-40FDAC45712D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FE70B11-AFD1-4193-9536-92716B17E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FEAA07B-B3BF-4EFC-8ECC-F2E7291526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6103DB-39CC-4480-BC70-13F10AC69A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84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 hidden="1">
            <a:extLst>
              <a:ext uri="{FF2B5EF4-FFF2-40B4-BE49-F238E27FC236}">
                <a16:creationId xmlns:a16="http://schemas.microsoft.com/office/drawing/2014/main" id="{092A80AB-2CF9-465E-8109-6B5421428FAC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3457575"/>
            <a:ext cx="11853862" cy="2970213"/>
            <a:chOff x="442260" y="3600153"/>
            <a:chExt cx="11820483" cy="2970388"/>
          </a:xfrm>
        </p:grpSpPr>
        <p:cxnSp>
          <p:nvCxnSpPr>
            <p:cNvPr id="5" name="Straight Connector 38">
              <a:extLst>
                <a:ext uri="{FF2B5EF4-FFF2-40B4-BE49-F238E27FC236}">
                  <a16:creationId xmlns:a16="http://schemas.microsoft.com/office/drawing/2014/main" id="{10EFDF0E-404A-430A-BBE8-2F51E9032B52}"/>
                </a:ext>
              </a:extLst>
            </p:cNvPr>
            <p:cNvCxnSpPr/>
            <p:nvPr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39">
              <a:extLst>
                <a:ext uri="{FF2B5EF4-FFF2-40B4-BE49-F238E27FC236}">
                  <a16:creationId xmlns:a16="http://schemas.microsoft.com/office/drawing/2014/main" id="{AB327243-A03C-4DB3-AB81-4AF8F7D7CDC5}"/>
                </a:ext>
              </a:extLst>
            </p:cNvPr>
            <p:cNvCxnSpPr/>
            <p:nvPr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0">
              <a:extLst>
                <a:ext uri="{FF2B5EF4-FFF2-40B4-BE49-F238E27FC236}">
                  <a16:creationId xmlns:a16="http://schemas.microsoft.com/office/drawing/2014/main" id="{0DC9E6B4-1E09-4E3B-8BDD-EE3D0F96CC9F}"/>
                </a:ext>
              </a:extLst>
            </p:cNvPr>
            <p:cNvCxnSpPr/>
            <p:nvPr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1">
              <a:extLst>
                <a:ext uri="{FF2B5EF4-FFF2-40B4-BE49-F238E27FC236}">
                  <a16:creationId xmlns:a16="http://schemas.microsoft.com/office/drawing/2014/main" id="{C4647BA8-601B-4B82-B3F6-8AD2B976C256}"/>
                </a:ext>
              </a:extLst>
            </p:cNvPr>
            <p:cNvCxnSpPr/>
            <p:nvPr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9F6146B2-08EE-43CB-B5FF-18A74563211E}"/>
                </a:ext>
              </a:extLst>
            </p:cNvPr>
            <p:cNvCxnSpPr/>
            <p:nvPr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3">
              <a:extLst>
                <a:ext uri="{FF2B5EF4-FFF2-40B4-BE49-F238E27FC236}">
                  <a16:creationId xmlns:a16="http://schemas.microsoft.com/office/drawing/2014/main" id="{8ECC7766-D50A-431E-8475-504AE645C354}"/>
                </a:ext>
              </a:extLst>
            </p:cNvPr>
            <p:cNvCxnSpPr/>
            <p:nvPr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4">
              <a:extLst>
                <a:ext uri="{FF2B5EF4-FFF2-40B4-BE49-F238E27FC236}">
                  <a16:creationId xmlns:a16="http://schemas.microsoft.com/office/drawing/2014/main" id="{AA4620F1-2D9E-41A6-9E2D-F6748A468B16}"/>
                </a:ext>
              </a:extLst>
            </p:cNvPr>
            <p:cNvCxnSpPr/>
            <p:nvPr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5">
              <a:extLst>
                <a:ext uri="{FF2B5EF4-FFF2-40B4-BE49-F238E27FC236}">
                  <a16:creationId xmlns:a16="http://schemas.microsoft.com/office/drawing/2014/main" id="{9B86D1EF-7FCC-4098-A507-E7316A1DEB1C}"/>
                </a:ext>
              </a:extLst>
            </p:cNvPr>
            <p:cNvCxnSpPr/>
            <p:nvPr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6">
              <a:extLst>
                <a:ext uri="{FF2B5EF4-FFF2-40B4-BE49-F238E27FC236}">
                  <a16:creationId xmlns:a16="http://schemas.microsoft.com/office/drawing/2014/main" id="{65479B21-E1D7-43F6-88E9-3A821BD926B6}"/>
                </a:ext>
              </a:extLst>
            </p:cNvPr>
            <p:cNvCxnSpPr/>
            <p:nvPr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7">
              <a:extLst>
                <a:ext uri="{FF2B5EF4-FFF2-40B4-BE49-F238E27FC236}">
                  <a16:creationId xmlns:a16="http://schemas.microsoft.com/office/drawing/2014/main" id="{8B081400-C7CF-4066-B595-C0C89DC574E0}"/>
                </a:ext>
              </a:extLst>
            </p:cNvPr>
            <p:cNvCxnSpPr/>
            <p:nvPr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8">
              <a:extLst>
                <a:ext uri="{FF2B5EF4-FFF2-40B4-BE49-F238E27FC236}">
                  <a16:creationId xmlns:a16="http://schemas.microsoft.com/office/drawing/2014/main" id="{9618CA7B-0B1E-4DE0-9E21-98E9837649A5}"/>
                </a:ext>
              </a:extLst>
            </p:cNvPr>
            <p:cNvCxnSpPr/>
            <p:nvPr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9">
              <a:extLst>
                <a:ext uri="{FF2B5EF4-FFF2-40B4-BE49-F238E27FC236}">
                  <a16:creationId xmlns:a16="http://schemas.microsoft.com/office/drawing/2014/main" id="{7F5A50B9-E3D0-4F9D-A489-4C3AF7BDE6FA}"/>
                </a:ext>
              </a:extLst>
            </p:cNvPr>
            <p:cNvCxnSpPr/>
            <p:nvPr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0">
              <a:extLst>
                <a:ext uri="{FF2B5EF4-FFF2-40B4-BE49-F238E27FC236}">
                  <a16:creationId xmlns:a16="http://schemas.microsoft.com/office/drawing/2014/main" id="{9B2D06D8-278E-4551-9C11-6784C92B7886}"/>
                </a:ext>
              </a:extLst>
            </p:cNvPr>
            <p:cNvCxnSpPr/>
            <p:nvPr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1">
              <a:extLst>
                <a:ext uri="{FF2B5EF4-FFF2-40B4-BE49-F238E27FC236}">
                  <a16:creationId xmlns:a16="http://schemas.microsoft.com/office/drawing/2014/main" id="{ACDADBA0-E530-4486-9FC8-CC36AA052D13}"/>
                </a:ext>
              </a:extLst>
            </p:cNvPr>
            <p:cNvCxnSpPr/>
            <p:nvPr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2">
              <a:extLst>
                <a:ext uri="{FF2B5EF4-FFF2-40B4-BE49-F238E27FC236}">
                  <a16:creationId xmlns:a16="http://schemas.microsoft.com/office/drawing/2014/main" id="{4E8B4D1C-BA45-4D82-8ACE-0E8A35C0E015}"/>
                </a:ext>
              </a:extLst>
            </p:cNvPr>
            <p:cNvCxnSpPr/>
            <p:nvPr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3">
              <a:extLst>
                <a:ext uri="{FF2B5EF4-FFF2-40B4-BE49-F238E27FC236}">
                  <a16:creationId xmlns:a16="http://schemas.microsoft.com/office/drawing/2014/main" id="{E2433234-22FC-4199-9A29-5D61F91E17DD}"/>
                </a:ext>
              </a:extLst>
            </p:cNvPr>
            <p:cNvCxnSpPr/>
            <p:nvPr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4">
              <a:extLst>
                <a:ext uri="{FF2B5EF4-FFF2-40B4-BE49-F238E27FC236}">
                  <a16:creationId xmlns:a16="http://schemas.microsoft.com/office/drawing/2014/main" id="{BD4026D5-B025-4C27-9A8F-C8EAAD567E1E}"/>
                </a:ext>
              </a:extLst>
            </p:cNvPr>
            <p:cNvCxnSpPr/>
            <p:nvPr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5">
              <a:extLst>
                <a:ext uri="{FF2B5EF4-FFF2-40B4-BE49-F238E27FC236}">
                  <a16:creationId xmlns:a16="http://schemas.microsoft.com/office/drawing/2014/main" id="{F0297D24-ACD7-4783-A612-7BC68C2B7D4B}"/>
                </a:ext>
              </a:extLst>
            </p:cNvPr>
            <p:cNvCxnSpPr/>
            <p:nvPr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6">
              <a:extLst>
                <a:ext uri="{FF2B5EF4-FFF2-40B4-BE49-F238E27FC236}">
                  <a16:creationId xmlns:a16="http://schemas.microsoft.com/office/drawing/2014/main" id="{EA28529C-641B-4BBF-A6F4-72D360BF5C20}"/>
                </a:ext>
              </a:extLst>
            </p:cNvPr>
            <p:cNvCxnSpPr/>
            <p:nvPr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7">
              <a:extLst>
                <a:ext uri="{FF2B5EF4-FFF2-40B4-BE49-F238E27FC236}">
                  <a16:creationId xmlns:a16="http://schemas.microsoft.com/office/drawing/2014/main" id="{6B5D7A5F-5BE8-4802-9776-BFEA87174F50}"/>
                </a:ext>
              </a:extLst>
            </p:cNvPr>
            <p:cNvCxnSpPr/>
            <p:nvPr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8">
              <a:extLst>
                <a:ext uri="{FF2B5EF4-FFF2-40B4-BE49-F238E27FC236}">
                  <a16:creationId xmlns:a16="http://schemas.microsoft.com/office/drawing/2014/main" id="{128621AB-2BF1-4C40-AE91-55E5935628BB}"/>
                </a:ext>
              </a:extLst>
            </p:cNvPr>
            <p:cNvCxnSpPr/>
            <p:nvPr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9">
              <a:extLst>
                <a:ext uri="{FF2B5EF4-FFF2-40B4-BE49-F238E27FC236}">
                  <a16:creationId xmlns:a16="http://schemas.microsoft.com/office/drawing/2014/main" id="{F9F079BF-5235-4DEC-8562-862DA13E2B9E}"/>
                </a:ext>
              </a:extLst>
            </p:cNvPr>
            <p:cNvCxnSpPr/>
            <p:nvPr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0">
              <a:extLst>
                <a:ext uri="{FF2B5EF4-FFF2-40B4-BE49-F238E27FC236}">
                  <a16:creationId xmlns:a16="http://schemas.microsoft.com/office/drawing/2014/main" id="{03BCD257-CF86-495E-9D1D-3BE3F1C45D65}"/>
                </a:ext>
              </a:extLst>
            </p:cNvPr>
            <p:cNvCxnSpPr/>
            <p:nvPr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1">
              <a:extLst>
                <a:ext uri="{FF2B5EF4-FFF2-40B4-BE49-F238E27FC236}">
                  <a16:creationId xmlns:a16="http://schemas.microsoft.com/office/drawing/2014/main" id="{2FA78C2B-CF66-491B-93B9-D7D0F81C8987}"/>
                </a:ext>
              </a:extLst>
            </p:cNvPr>
            <p:cNvCxnSpPr/>
            <p:nvPr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7EDE3-6A37-40E9-934A-266D1E38DF84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84318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D166ED-EE21-4F29-9B6D-C2D186093598}"/>
              </a:ext>
            </a:extLst>
          </p:cNvPr>
          <p:cNvGraphicFramePr>
            <a:graphicFrameLocks/>
          </p:cNvGraphicFramePr>
          <p:nvPr/>
        </p:nvGraphicFramePr>
        <p:xfrm>
          <a:off x="228600" y="1271588"/>
          <a:ext cx="11757025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62">
            <a:extLst>
              <a:ext uri="{FF2B5EF4-FFF2-40B4-BE49-F238E27FC236}">
                <a16:creationId xmlns:a16="http://schemas.microsoft.com/office/drawing/2014/main" id="{63868290-43E6-4403-8DA8-956ECD5D2FD2}"/>
              </a:ext>
            </a:extLst>
          </p:cNvPr>
          <p:cNvGraphicFramePr>
            <a:graphicFrameLocks/>
          </p:cNvGraphicFramePr>
          <p:nvPr/>
        </p:nvGraphicFramePr>
        <p:xfrm>
          <a:off x="227013" y="1298575"/>
          <a:ext cx="11726862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2D561-2D2F-4A21-B190-9E1899520978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183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4" grpId="0">
        <p:bldSub>
          <a:bldChart bld="category"/>
        </p:bldSub>
      </p:bldGraphic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41D05BC-0BD5-4EA6-97BC-DC8B768DC2C0}"/>
              </a:ext>
            </a:extLst>
          </p:cNvPr>
          <p:cNvGraphicFramePr>
            <a:graphicFrameLocks/>
          </p:cNvGraphicFramePr>
          <p:nvPr/>
        </p:nvGraphicFramePr>
        <p:xfrm>
          <a:off x="228600" y="1168400"/>
          <a:ext cx="11757025" cy="483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1B2C60-C353-4EF5-B635-FE6F7A1626C4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23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1B10AFE6-136D-45A7-8EB1-AC90B1D73099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68B126E9-FDE0-4654-B93B-2832D5E7AB1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6C735663-0F6C-4A2B-8A37-EB3DDF349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3B2A7718-AF43-43CB-955E-6FA587260753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C7358D08-E562-493B-AB0F-19F6E76B2477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300CD71E-B857-4B88-979A-D4868AE3D96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1387DD68-A1BF-4928-93AF-651AF692CBE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FF8D7A31-D28C-4525-B31D-FCE99047367F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1F3F134C-C3B1-4BDA-B4EF-CB6C80090E2C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E2E6B563-6A2C-4665-AF45-F098767B8136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0A1EB68B-2642-45DE-96C5-B8EB228FBD69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198A90DD-001C-4399-A533-B34BBD656B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6E106458-D291-44C7-B050-2F1A21F6493A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4D3BE273-FE23-4C5B-ACBA-7F96707EDC84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D982B3DD-B44B-4193-A2B6-62B244B6F10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48C59610-6B24-4EC3-980C-834782F8B2B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EFCA82C3-7310-4CE4-B5F6-ADF55948E4A0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C8FF6AEE-F961-468A-8FDC-E4596982197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08A862EB-E11F-4BA4-9F5C-9031F8BDA724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B56F3322-8F87-4E51-AFA6-E95162B3EECC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35291A4C-4AA1-4E46-A842-620718B3AF20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7D5C5E71-DD08-4D7E-BE62-BEDA47C43767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A641331A-6FC7-46B6-9244-A6241C31EFF2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1085A27A-A159-4488-B875-313FE007CD9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AB19CCC7-FC4D-4641-98B7-4EFAB36B5AAB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DDC7B5D6-C14E-4426-940F-6AA7028BE203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CE938BD2-E138-405E-ABB7-5C50339F575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8153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DDFA6EA7-5A57-4CBC-BEA7-E57B73BF4F16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2EF1F288-09B2-4925-90F4-894134D3B4D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2B61A697-6060-43FE-82A6-E07896C573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A0AFD669-49E2-4ADF-A969-56D946B283F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4B2E513E-AAC4-4EA6-A07B-0C3E3BF37B04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38C805BC-7F7A-45A7-B645-EAFF51DC1D62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2BFD48EF-A766-42CB-A02E-C41B02273A45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BABC04F8-3659-40FF-A389-F560F01B6C50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ADF9E3E1-7044-4B63-84E0-C5755B76FD53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4E497FA0-B327-42BB-BD60-E2C104FDD1B5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E3402DD7-806B-4014-B869-30492EB30C00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32315BC4-4231-4D84-ABB9-FF8F61F2A5E6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0E1564B2-557F-43AB-B1BB-A4C134788F14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E3DF5B6B-D847-4EE6-AE66-27B2B605267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5D20A741-0E5B-46AB-A4D2-F7F233CB389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A1265069-5B68-4EA9-A5D0-39728C13E6DB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D424966E-BBC3-4EFE-9E4F-205EA80E5D58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95A38A31-25D0-46D1-8FE2-863F78033D4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5436820D-F27B-4A0D-ADD7-6A2B92DD275A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442BA97E-D742-4CB3-9FD8-F7DA41B5B680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A5EA43AF-24CA-4EC3-97CF-2398B42DD429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34D56829-F10D-44D8-9F76-0ED5D08B3B26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C1885283-D8A1-4E17-9F57-A358CACC8641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B2059304-6C7E-4312-A6D1-8A8B320D83C0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27B14451-6871-4430-A2D9-4F610703CFA7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78C45EC2-910D-4E62-B713-79D03AE324FA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F9CF134C-CA9D-4DE6-9E29-2CEC3A22022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82F7E6-035A-4C69-B6F6-B65D1ED8F350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329855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9AB1C873-3A8B-4391-B599-56007D409D1C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8E3F6340-1105-4B54-9FAA-F8C62C6E8AD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C1E42004-F917-4E15-945F-F9E0533BC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C1FDF5B9-1D1D-47E4-AD97-D908197B22FB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A66097A4-F128-47A4-91C7-6E306B652DC1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7A4ABBA8-5E3D-492B-AB84-CB9E6DBAE9AE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B196D29F-864A-411E-B423-4A509CA534C7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FD10A361-805B-4A78-B152-828C484D9B1E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855640E0-7A5B-482F-9385-6B6532FBB1B1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84582910-F2F0-4211-BB83-8D80DF8A11D9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3CD9EACC-4B91-4C19-93E0-23A0FB9B4DBA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D37B5E7A-C0D7-414B-B2BA-0025F9EF5ECB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09B4F5FA-1A25-427D-AAC0-8EC58A510AF0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5D19B068-0E0B-4333-B8B2-921C1C797106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6C58BBB-937B-4A9A-AFBE-DC1E26DAF146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2672CB57-47E6-4AFB-ACB8-DA0108D5D1D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01B5A15C-D818-4B28-93DE-372E00AC04A1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3DF638FE-F01C-41C4-AA9A-110CBA9A638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AC22250A-88BD-461D-98AC-0994184AF316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4D851969-8CE5-4E39-90F4-4050B8F8DF94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4772121B-73E2-43DE-81F7-7B7695979604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B63C903B-8A21-4A86-ADFF-44CED81BC3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A4F59C93-E8BE-4F5A-B6C9-DE966EB4645E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912A4186-0FA2-477C-AEA4-A49AEF36E50F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368AE47B-6170-4351-A49B-37DA5B5D85A9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E2308F0-5C71-432C-B81E-9B2CB6058428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99420545-8096-43F8-9795-88597DDF6A55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AED065-2517-46E3-8E6F-41078865D9EA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38262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6675A4-90E8-437A-9468-FE78666463AD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734131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AB8F11-EBBC-47C0-854D-D06084F191BD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4">
            <a:extLst>
              <a:ext uri="{FF2B5EF4-FFF2-40B4-BE49-F238E27FC236}">
                <a16:creationId xmlns:a16="http://schemas.microsoft.com/office/drawing/2014/main" id="{66C283DB-40A5-4D70-9142-50336FA1A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825" y="6202363"/>
            <a:ext cx="2746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59559A13-188C-4C25-A1AF-8FEFCBE53C75}" type="slidenum">
              <a:rPr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8513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6675A4-90E8-437A-9468-FE78666463AD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792789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56064E-97F7-4298-8D36-6D7776B9E390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395635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C9D7E8-77E2-4E0B-BB28-9CD016876936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94288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DD7E3F-38DC-429C-9C18-E0984DBFD73A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68039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18B7D-578A-4110-B66A-6F340D585326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0959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36F48AC5-7FAB-42F2-8E38-92114E333C30}"/>
              </a:ext>
            </a:extLst>
          </p:cNvPr>
          <p:cNvSpPr/>
          <p:nvPr/>
        </p:nvSpPr>
        <p:spPr>
          <a:xfrm>
            <a:off x="0" y="0"/>
            <a:ext cx="12277725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FEB6D-DD87-4903-BCB9-CA726632FD8F}"/>
              </a:ext>
            </a:extLst>
          </p:cNvPr>
          <p:cNvSpPr/>
          <p:nvPr/>
        </p:nvSpPr>
        <p:spPr>
          <a:xfrm flipH="1">
            <a:off x="4699000" y="2011363"/>
            <a:ext cx="2827338" cy="2819400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72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8639F4-DF7C-4E2A-8E67-1DF882403456}"/>
              </a:ext>
            </a:extLst>
          </p:cNvPr>
          <p:cNvSpPr txBox="1">
            <a:spLocks/>
          </p:cNvSpPr>
          <p:nvPr/>
        </p:nvSpPr>
        <p:spPr>
          <a:xfrm>
            <a:off x="4699000" y="4524375"/>
            <a:ext cx="2820988" cy="314325"/>
          </a:xfrm>
          <a:prstGeom prst="rect">
            <a:avLst/>
          </a:prstGeom>
        </p:spPr>
        <p:txBody>
          <a:bodyPr lIns="66151" tIns="33076" rIns="66151" bIns="33076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GB" sz="1013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C60103-B537-4C13-BB4A-E8E3FFB59870}"/>
              </a:ext>
            </a:extLst>
          </p:cNvPr>
          <p:cNvSpPr txBox="1">
            <a:spLocks/>
          </p:cNvSpPr>
          <p:nvPr/>
        </p:nvSpPr>
        <p:spPr>
          <a:xfrm>
            <a:off x="4699000" y="1739900"/>
            <a:ext cx="2827338" cy="261938"/>
          </a:xfrm>
          <a:prstGeom prst="rect">
            <a:avLst/>
          </a:prstGeom>
        </p:spPr>
        <p:txBody>
          <a:bodyPr lIns="66151" tIns="33076" rIns="66151" bIns="33076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796">
                <a:solidFill>
                  <a:schemeClr val="bg1"/>
                </a:solidFill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031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5">
            <a:extLst>
              <a:ext uri="{FF2B5EF4-FFF2-40B4-BE49-F238E27FC236}">
                <a16:creationId xmlns:a16="http://schemas.microsoft.com/office/drawing/2014/main" id="{79B0EB85-C036-A84A-BA69-F311F5791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0921" y="6356351"/>
            <a:ext cx="2750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D7D5D-42E5-494E-85FF-46D191F58E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14337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1096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FEE54-1FDA-4F03-867B-074C0E51FFF4}"/>
              </a:ext>
            </a:extLst>
          </p:cNvPr>
          <p:cNvSpPr/>
          <p:nvPr userDrawn="1"/>
        </p:nvSpPr>
        <p:spPr>
          <a:xfrm>
            <a:off x="0" y="0"/>
            <a:ext cx="12223713" cy="6858000"/>
          </a:xfrm>
          <a:prstGeom prst="rect">
            <a:avLst/>
          </a:prstGeom>
          <a:gradFill flip="none" rotWithShape="1">
            <a:gsLst>
              <a:gs pos="50000">
                <a:srgbClr val="003060"/>
              </a:gs>
              <a:gs pos="0">
                <a:srgbClr val="005DA2"/>
              </a:gs>
              <a:gs pos="100000">
                <a:srgbClr val="00133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hangingPunct="1"/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546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" y="0"/>
            <a:ext cx="12224573" cy="1009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22533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5684" y="6362235"/>
            <a:ext cx="2750701" cy="365125"/>
          </a:xfrm>
        </p:spPr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B1223-5363-7EE8-D5C5-9F3C49470D81}"/>
              </a:ext>
            </a:extLst>
          </p:cNvPr>
          <p:cNvSpPr txBox="1"/>
          <p:nvPr userDrawn="1"/>
        </p:nvSpPr>
        <p:spPr>
          <a:xfrm>
            <a:off x="89702" y="6304002"/>
            <a:ext cx="10844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GB" sz="1600" dirty="0">
                <a:solidFill>
                  <a:schemeClr val="tx1"/>
                </a:solidFill>
                <a:latin typeface="NotesEsa" panose="02000506030000020004" pitchFamily="2" charset="0"/>
              </a:rPr>
              <a:t>1</a:t>
            </a:r>
            <a:r>
              <a:rPr lang="en-GB" sz="1600" baseline="30000" dirty="0">
                <a:solidFill>
                  <a:schemeClr val="tx1"/>
                </a:solidFill>
                <a:latin typeface="NotesEsa" panose="02000506030000020004" pitchFamily="2" charset="0"/>
              </a:rPr>
              <a:t>st</a:t>
            </a:r>
            <a:r>
              <a:rPr lang="en-GB" sz="1600" dirty="0">
                <a:solidFill>
                  <a:schemeClr val="tx1"/>
                </a:solidFill>
                <a:latin typeface="NotesEsa" panose="02000506030000020004" pitchFamily="2" charset="0"/>
              </a:rPr>
              <a:t> First annual Copernicus Contributing Missions workshop with European Emerging Data Providers and Copernicus Services</a:t>
            </a:r>
          </a:p>
          <a:p>
            <a:r>
              <a:rPr lang="en-GB" sz="1400" kern="1200" dirty="0">
                <a:solidFill>
                  <a:schemeClr val="tx1"/>
                </a:solidFill>
                <a:latin typeface="NotesEsa" panose="02000506030000020004" pitchFamily="2" charset="0"/>
                <a:ea typeface="+mn-ea"/>
                <a:cs typeface="+mn-cs"/>
              </a:rPr>
              <a:t>22-23</a:t>
            </a:r>
            <a:r>
              <a:rPr lang="en-GB" sz="1400" dirty="0">
                <a:solidFill>
                  <a:schemeClr val="tx1"/>
                </a:solidFill>
                <a:latin typeface="NotesEsa" panose="02000506030000020004" pitchFamily="2" charset="0"/>
              </a:rPr>
              <a:t> June 2023 | ESRIN, Frascati (IT)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67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AB8F11-EBBC-47C0-854D-D06084F191BD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4">
            <a:extLst>
              <a:ext uri="{FF2B5EF4-FFF2-40B4-BE49-F238E27FC236}">
                <a16:creationId xmlns:a16="http://schemas.microsoft.com/office/drawing/2014/main" id="{66C283DB-40A5-4D70-9142-50336FA1A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825" y="6202363"/>
            <a:ext cx="2746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59559A13-188C-4C25-A1AF-8FEFCBE53C75}" type="slidenum">
              <a:rPr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11222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56064E-97F7-4298-8D36-6D7776B9E390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9020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C9D7E8-77E2-4E0B-BB28-9CD016876936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215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DD7E3F-38DC-429C-9C18-E0984DBFD73A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37266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18B7D-578A-4110-B66A-6F340D585326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98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36F48AC5-7FAB-42F2-8E38-92114E333C30}"/>
              </a:ext>
            </a:extLst>
          </p:cNvPr>
          <p:cNvSpPr/>
          <p:nvPr/>
        </p:nvSpPr>
        <p:spPr>
          <a:xfrm>
            <a:off x="0" y="0"/>
            <a:ext cx="12277725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FEB6D-DD87-4903-BCB9-CA726632FD8F}"/>
              </a:ext>
            </a:extLst>
          </p:cNvPr>
          <p:cNvSpPr/>
          <p:nvPr/>
        </p:nvSpPr>
        <p:spPr>
          <a:xfrm flipH="1">
            <a:off x="4699000" y="2011363"/>
            <a:ext cx="2827338" cy="2819400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72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8639F4-DF7C-4E2A-8E67-1DF882403456}"/>
              </a:ext>
            </a:extLst>
          </p:cNvPr>
          <p:cNvSpPr txBox="1">
            <a:spLocks/>
          </p:cNvSpPr>
          <p:nvPr/>
        </p:nvSpPr>
        <p:spPr>
          <a:xfrm>
            <a:off x="4699000" y="4524375"/>
            <a:ext cx="2820988" cy="314325"/>
          </a:xfrm>
          <a:prstGeom prst="rect">
            <a:avLst/>
          </a:prstGeom>
        </p:spPr>
        <p:txBody>
          <a:bodyPr lIns="66151" tIns="33076" rIns="66151" bIns="33076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GB" sz="1013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C60103-B537-4C13-BB4A-E8E3FFB59870}"/>
              </a:ext>
            </a:extLst>
          </p:cNvPr>
          <p:cNvSpPr txBox="1">
            <a:spLocks/>
          </p:cNvSpPr>
          <p:nvPr/>
        </p:nvSpPr>
        <p:spPr>
          <a:xfrm>
            <a:off x="4699000" y="1739900"/>
            <a:ext cx="2827338" cy="261938"/>
          </a:xfrm>
          <a:prstGeom prst="rect">
            <a:avLst/>
          </a:prstGeom>
        </p:spPr>
        <p:txBody>
          <a:bodyPr lIns="66151" tIns="33076" rIns="66151" bIns="33076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796">
                <a:solidFill>
                  <a:schemeClr val="bg1"/>
                </a:solidFill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131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21EEB4-36F1-4FF2-A848-487C2BDB8A96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2" y="57875"/>
            <a:ext cx="1518521" cy="5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919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9">
            <a:extLst>
              <a:ext uri="{FF2B5EF4-FFF2-40B4-BE49-F238E27FC236}">
                <a16:creationId xmlns:a16="http://schemas.microsoft.com/office/drawing/2014/main" id="{15CE6BE4-B14C-49DF-8844-0013B564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51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1434BB-90D8-485A-9E8E-E28898F124DF}"/>
              </a:ext>
            </a:extLst>
          </p:cNvPr>
          <p:cNvSpPr/>
          <p:nvPr/>
        </p:nvSpPr>
        <p:spPr>
          <a:xfrm>
            <a:off x="0" y="0"/>
            <a:ext cx="12225338" cy="6878638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0E7605D4-9986-4E43-B819-E5D02BEC0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429375"/>
            <a:ext cx="6707188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2"/>
          </a:p>
        </p:txBody>
      </p:sp>
      <p:cxnSp>
        <p:nvCxnSpPr>
          <p:cNvPr id="7" name="Straight Connector 64">
            <a:extLst>
              <a:ext uri="{FF2B5EF4-FFF2-40B4-BE49-F238E27FC236}">
                <a16:creationId xmlns:a16="http://schemas.microsoft.com/office/drawing/2014/main" id="{A0441696-4017-4506-9247-6C0DB7E6C303}"/>
              </a:ext>
            </a:extLst>
          </p:cNvPr>
          <p:cNvCxnSpPr>
            <a:cxnSpLocks/>
          </p:cNvCxnSpPr>
          <p:nvPr/>
        </p:nvCxnSpPr>
        <p:spPr>
          <a:xfrm>
            <a:off x="222250" y="6423025"/>
            <a:ext cx="11768138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FE07B5E4-F363-4718-81A7-290582934FA4}"/>
              </a:ext>
            </a:extLst>
          </p:cNvPr>
          <p:cNvCxnSpPr>
            <a:cxnSpLocks/>
          </p:cNvCxnSpPr>
          <p:nvPr/>
        </p:nvCxnSpPr>
        <p:spPr>
          <a:xfrm>
            <a:off x="223838" y="4106863"/>
            <a:ext cx="1176813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4">
            <a:extLst>
              <a:ext uri="{FF2B5EF4-FFF2-40B4-BE49-F238E27FC236}">
                <a16:creationId xmlns:a16="http://schemas.microsoft.com/office/drawing/2014/main" id="{2886849F-84CE-469F-B79C-F97985797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3225" y="5407025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8C0A8159-EF05-41CD-B596-8B3F01F7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156325"/>
            <a:ext cx="228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99">
            <a:extLst>
              <a:ext uri="{FF2B5EF4-FFF2-40B4-BE49-F238E27FC236}">
                <a16:creationId xmlns:a16="http://schemas.microsoft.com/office/drawing/2014/main" id="{26D0C03C-1C59-4979-A845-461F601B8EF6}"/>
              </a:ext>
            </a:extLst>
          </p:cNvPr>
          <p:cNvSpPr/>
          <p:nvPr/>
        </p:nvSpPr>
        <p:spPr>
          <a:xfrm>
            <a:off x="11125200" y="5811838"/>
            <a:ext cx="914400" cy="217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it-IT" sz="12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6F1F75C2-2E24-4846-A08E-587CCB98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6213475"/>
            <a:ext cx="6705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D411E15D-F824-4770-8AFF-E2F0DA1B8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4950" y="6202363"/>
            <a:ext cx="29051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0B0749D4-7F43-4784-8053-29E3B2AEC904}" type="slidenum">
              <a:rPr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09047BC-3F55-465E-9639-F16352A32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AE3125-5F30-4239-BD20-6DB288EC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7268604-E463-414E-9AC5-EA966B4619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allAtOnce"/>
      <p:bldP spid="10" grpId="0" build="allAtOnce"/>
      <p:bldP spid="11" grpId="0" build="allAtOnce"/>
      <p:bldP spid="12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37B29A41-1811-4299-8EC1-72A0A732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FE2844B-0F0B-418D-ACB2-921C60E88B90}"/>
              </a:ext>
            </a:extLst>
          </p:cNvPr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6" name="Group 35" hidden="1">
            <a:extLst>
              <a:ext uri="{FF2B5EF4-FFF2-40B4-BE49-F238E27FC236}">
                <a16:creationId xmlns:a16="http://schemas.microsoft.com/office/drawing/2014/main" id="{BC1EF1A6-C5F9-4142-91FF-7DFC4D6052BC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7" name="Rectangle 36">
              <a:extLst>
                <a:ext uri="{FF2B5EF4-FFF2-40B4-BE49-F238E27FC236}">
                  <a16:creationId xmlns:a16="http://schemas.microsoft.com/office/drawing/2014/main" id="{B286EBFF-405F-4342-A35F-E3D58A57AAA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FB578932-667E-41E0-A19D-6898CF003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9" name="Straight Connector 38">
                <a:extLst>
                  <a:ext uri="{FF2B5EF4-FFF2-40B4-BE49-F238E27FC236}">
                    <a16:creationId xmlns:a16="http://schemas.microsoft.com/office/drawing/2014/main" id="{3AAC8A65-508A-4822-9EB7-1988137EEAB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9">
                <a:extLst>
                  <a:ext uri="{FF2B5EF4-FFF2-40B4-BE49-F238E27FC236}">
                    <a16:creationId xmlns:a16="http://schemas.microsoft.com/office/drawing/2014/main" id="{D541FEA0-736C-4B8C-A65B-31602CD09336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0">
                <a:extLst>
                  <a:ext uri="{FF2B5EF4-FFF2-40B4-BE49-F238E27FC236}">
                    <a16:creationId xmlns:a16="http://schemas.microsoft.com/office/drawing/2014/main" id="{7F3B16AA-2B8F-4A21-9CA8-F3339BE5741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1">
                <a:extLst>
                  <a:ext uri="{FF2B5EF4-FFF2-40B4-BE49-F238E27FC236}">
                    <a16:creationId xmlns:a16="http://schemas.microsoft.com/office/drawing/2014/main" id="{AC9F3AFD-84E3-4B30-B2B1-46F5E0DAE15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2">
                <a:extLst>
                  <a:ext uri="{FF2B5EF4-FFF2-40B4-BE49-F238E27FC236}">
                    <a16:creationId xmlns:a16="http://schemas.microsoft.com/office/drawing/2014/main" id="{6FC0AAA3-5969-43CA-BBD5-920D07818D15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3">
                <a:extLst>
                  <a:ext uri="{FF2B5EF4-FFF2-40B4-BE49-F238E27FC236}">
                    <a16:creationId xmlns:a16="http://schemas.microsoft.com/office/drawing/2014/main" id="{8251541F-927D-4CC7-B8F9-7DB6E206D6D7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4">
                <a:extLst>
                  <a:ext uri="{FF2B5EF4-FFF2-40B4-BE49-F238E27FC236}">
                    <a16:creationId xmlns:a16="http://schemas.microsoft.com/office/drawing/2014/main" id="{A87FBAC8-5D10-4BE9-97A8-DB3A88CDE55F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5">
                <a:extLst>
                  <a:ext uri="{FF2B5EF4-FFF2-40B4-BE49-F238E27FC236}">
                    <a16:creationId xmlns:a16="http://schemas.microsoft.com/office/drawing/2014/main" id="{4A54C927-1942-43F8-AC0F-E22D9DA0B7D6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6">
                <a:extLst>
                  <a:ext uri="{FF2B5EF4-FFF2-40B4-BE49-F238E27FC236}">
                    <a16:creationId xmlns:a16="http://schemas.microsoft.com/office/drawing/2014/main" id="{D2D41BBB-734A-48D3-A858-07610FFFA6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7">
                <a:extLst>
                  <a:ext uri="{FF2B5EF4-FFF2-40B4-BE49-F238E27FC236}">
                    <a16:creationId xmlns:a16="http://schemas.microsoft.com/office/drawing/2014/main" id="{074190C1-00DD-49C0-862A-0A16D6469CF3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8">
                <a:extLst>
                  <a:ext uri="{FF2B5EF4-FFF2-40B4-BE49-F238E27FC236}">
                    <a16:creationId xmlns:a16="http://schemas.microsoft.com/office/drawing/2014/main" id="{BD38215B-76AF-44F4-BB7E-4EB2D4449B1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9">
                <a:extLst>
                  <a:ext uri="{FF2B5EF4-FFF2-40B4-BE49-F238E27FC236}">
                    <a16:creationId xmlns:a16="http://schemas.microsoft.com/office/drawing/2014/main" id="{D18DFF1C-6CF6-464D-B8D4-31FA5BFB128C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0">
                <a:extLst>
                  <a:ext uri="{FF2B5EF4-FFF2-40B4-BE49-F238E27FC236}">
                    <a16:creationId xmlns:a16="http://schemas.microsoft.com/office/drawing/2014/main" id="{EA8C603C-83A2-4AD1-A50D-C058BBCC2BB9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1">
                <a:extLst>
                  <a:ext uri="{FF2B5EF4-FFF2-40B4-BE49-F238E27FC236}">
                    <a16:creationId xmlns:a16="http://schemas.microsoft.com/office/drawing/2014/main" id="{1EB950DA-E39B-43F7-9D4F-5A0C038080EB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2">
                <a:extLst>
                  <a:ext uri="{FF2B5EF4-FFF2-40B4-BE49-F238E27FC236}">
                    <a16:creationId xmlns:a16="http://schemas.microsoft.com/office/drawing/2014/main" id="{A7879563-2EC1-410B-A846-AE6326DC2F0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3">
                <a:extLst>
                  <a:ext uri="{FF2B5EF4-FFF2-40B4-BE49-F238E27FC236}">
                    <a16:creationId xmlns:a16="http://schemas.microsoft.com/office/drawing/2014/main" id="{E7BAA8D5-A43F-406C-9C68-0F5453614D3C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4">
                <a:extLst>
                  <a:ext uri="{FF2B5EF4-FFF2-40B4-BE49-F238E27FC236}">
                    <a16:creationId xmlns:a16="http://schemas.microsoft.com/office/drawing/2014/main" id="{79A4C716-46B7-4828-BD8D-0D4D0135BA95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5">
                <a:extLst>
                  <a:ext uri="{FF2B5EF4-FFF2-40B4-BE49-F238E27FC236}">
                    <a16:creationId xmlns:a16="http://schemas.microsoft.com/office/drawing/2014/main" id="{8BA10BC1-AADD-4639-94F2-DCA39A44A2FE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6">
                <a:extLst>
                  <a:ext uri="{FF2B5EF4-FFF2-40B4-BE49-F238E27FC236}">
                    <a16:creationId xmlns:a16="http://schemas.microsoft.com/office/drawing/2014/main" id="{65ADFF7F-8AF2-46BE-AD78-423C8295E9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7">
                <a:extLst>
                  <a:ext uri="{FF2B5EF4-FFF2-40B4-BE49-F238E27FC236}">
                    <a16:creationId xmlns:a16="http://schemas.microsoft.com/office/drawing/2014/main" id="{E40B24B5-FE6B-4953-BD78-7C4D74F4DFA3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8">
                <a:extLst>
                  <a:ext uri="{FF2B5EF4-FFF2-40B4-BE49-F238E27FC236}">
                    <a16:creationId xmlns:a16="http://schemas.microsoft.com/office/drawing/2014/main" id="{C9F508B7-4D1A-42C1-AA1B-E191D03E32B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9">
                <a:extLst>
                  <a:ext uri="{FF2B5EF4-FFF2-40B4-BE49-F238E27FC236}">
                    <a16:creationId xmlns:a16="http://schemas.microsoft.com/office/drawing/2014/main" id="{C6C11451-69AE-41D9-AEA1-AC8E51849B16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0">
                <a:extLst>
                  <a:ext uri="{FF2B5EF4-FFF2-40B4-BE49-F238E27FC236}">
                    <a16:creationId xmlns:a16="http://schemas.microsoft.com/office/drawing/2014/main" id="{CAAF9C1F-2872-4152-AFD7-D12B6898FB82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1">
                <a:extLst>
                  <a:ext uri="{FF2B5EF4-FFF2-40B4-BE49-F238E27FC236}">
                    <a16:creationId xmlns:a16="http://schemas.microsoft.com/office/drawing/2014/main" id="{357A5CF9-9921-4928-BF15-406898D323CB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 Box 38">
            <a:extLst>
              <a:ext uri="{FF2B5EF4-FFF2-40B4-BE49-F238E27FC236}">
                <a16:creationId xmlns:a16="http://schemas.microsoft.com/office/drawing/2014/main" id="{9C22BBCC-E27D-4BEB-90D2-741B22D2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F3A697E0-D88C-4534-A530-DC3C0627D4B6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80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0FAACF-4D13-4909-9FF5-1325786EA86B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1419D6-0D65-44CE-AA27-CADD8319926B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FCAA51-7308-4101-93DE-228662D792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ADA305B-E803-40CB-9871-B2D90E378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699A9C-A2E1-4E51-B191-D6CF8F5E4B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2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C99CF5DC-A635-4849-A23E-D7FA1FDC28BE}"/>
              </a:ext>
            </a:extLst>
          </p:cNvPr>
          <p:cNvSpPr/>
          <p:nvPr/>
        </p:nvSpPr>
        <p:spPr>
          <a:xfrm>
            <a:off x="0" y="0"/>
            <a:ext cx="12225338" cy="88265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272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55B3849-4778-4DDA-9F88-34072AC3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0" y="-215900"/>
            <a:ext cx="2093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D872D3-2990-42A9-B9A3-3D66F8193B22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3938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CBB34E-76E5-489E-8F85-62684E7E4868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378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9EC636-EF62-4FC5-87A6-40C087BE6D50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6C8B73-F6BD-492C-BC3E-65ACA69AB4C2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389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6823F7-0C3B-4C73-BE40-F7E8A3B9D3DA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60501C-AEFF-48EE-A84F-83856B297736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5888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A2BE82-D2CD-42DF-A87B-302327407005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7946E1-EAD5-4BB1-B8B0-A45345C14E18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242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55E8E8-97A5-4E11-B3A0-241C233207CC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326993-B17E-4968-8EF4-F1D89C67AC95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227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EB89E2-2D00-44FC-BC8D-DEBF7739BEF0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80F3FC-B042-4B2D-B8A6-0D882E8C89AE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02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4EF6B-C229-49C2-84CC-E896584A5B0F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0A2376-3C01-4250-B77E-0EF9BF8E5A3A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227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21EEB4-36F1-4FF2-A848-487C2BDB8A96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2" y="57875"/>
            <a:ext cx="1518521" cy="5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43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BBED7524-010D-48F7-A4EF-6FB48561D432}"/>
              </a:ext>
            </a:extLst>
          </p:cNvPr>
          <p:cNvSpPr/>
          <p:nvPr/>
        </p:nvSpPr>
        <p:spPr>
          <a:xfrm>
            <a:off x="-369888" y="0"/>
            <a:ext cx="125952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1A0DE-C24E-40C1-9DA8-2394BC78AA66}"/>
              </a:ext>
            </a:extLst>
          </p:cNvPr>
          <p:cNvSpPr/>
          <p:nvPr userDrawn="1"/>
        </p:nvSpPr>
        <p:spPr>
          <a:xfrm flipH="1">
            <a:off x="4699000" y="2011363"/>
            <a:ext cx="2827338" cy="2819400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72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307B066-A02C-4792-A477-692FDCA9044E}"/>
              </a:ext>
            </a:extLst>
          </p:cNvPr>
          <p:cNvSpPr txBox="1">
            <a:spLocks/>
          </p:cNvSpPr>
          <p:nvPr/>
        </p:nvSpPr>
        <p:spPr>
          <a:xfrm>
            <a:off x="4699000" y="4524375"/>
            <a:ext cx="2820988" cy="314325"/>
          </a:xfrm>
          <a:prstGeom prst="rect">
            <a:avLst/>
          </a:prstGeom>
        </p:spPr>
        <p:txBody>
          <a:bodyPr lIns="66151" tIns="33076" rIns="66151" bIns="33076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GB" sz="1013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3DC67E2-F04B-4088-95C2-BBC7BF88561B}"/>
              </a:ext>
            </a:extLst>
          </p:cNvPr>
          <p:cNvSpPr txBox="1">
            <a:spLocks/>
          </p:cNvSpPr>
          <p:nvPr/>
        </p:nvSpPr>
        <p:spPr>
          <a:xfrm>
            <a:off x="4699000" y="1739900"/>
            <a:ext cx="2827338" cy="261938"/>
          </a:xfrm>
          <a:prstGeom prst="rect">
            <a:avLst/>
          </a:prstGeom>
        </p:spPr>
        <p:txBody>
          <a:bodyPr lIns="66151" tIns="33076" rIns="66151" bIns="33076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796">
                <a:solidFill>
                  <a:srgbClr val="8197A6"/>
                </a:solidFill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12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08F8F31-D9A3-43E6-936E-A81D82ED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19AB9FD-13C1-4125-BB07-604060F39D9B}"/>
              </a:ext>
            </a:extLst>
          </p:cNvPr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09147104-A229-4B0F-995A-5AD5819D3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9459911D-676E-43C0-8FBB-A86FAA19C9D0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80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C34889-5B68-40D6-B88D-60A03FBBD334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3C3D2-54B1-4A88-86F4-EE189A4A5514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3A9EA20-EF4A-4161-939F-1EDECC884F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58C12A-ADCC-4D73-809B-B027F1E90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A261F2-43DC-44B9-B693-6CA5F878A4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09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6901" y="2588439"/>
            <a:ext cx="10391537" cy="553998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33801" y="3886200"/>
            <a:ext cx="855773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3884-D7CF-4B58-A7A0-A614087DE447}" type="datetimeFigureOut">
              <a:rPr lang="da-DK" smtClean="0"/>
              <a:t>27-10-2023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A08A-1488-49B7-9934-DC2C1CAA12C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2185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35EC-6926-496A-BC13-44A8C155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84" y="750908"/>
            <a:ext cx="10544354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AE1E-4FD2-B0E1-A714-B95926D56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085" y="1681163"/>
            <a:ext cx="51718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8995C-EFAB-B207-8342-4B9EA10C3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085" y="2505075"/>
            <a:ext cx="51718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F75C31-738F-BE0A-D2E2-1EB3706D8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077" y="1681163"/>
            <a:ext cx="51973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F4E31-E7F8-606D-BABE-A1DDD9F7A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077" y="2505075"/>
            <a:ext cx="519736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C37E70-C352-F507-7554-22F93FC3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41C3-7E44-E048-AEB2-196EE08CF2A5}" type="datetimeFigureOut">
              <a:rPr lang="en-IT" smtClean="0"/>
              <a:t>10/27/2023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ADCDF-663D-FC2E-BE87-1536B762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9359C-7958-6ADB-D6A3-852E5FF69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1E29-BF51-D947-AE02-82085A5749F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29381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FEE54-1FDA-4F03-867B-074C0E51FFF4}"/>
              </a:ext>
            </a:extLst>
          </p:cNvPr>
          <p:cNvSpPr/>
          <p:nvPr userDrawn="1"/>
        </p:nvSpPr>
        <p:spPr>
          <a:xfrm>
            <a:off x="0" y="0"/>
            <a:ext cx="12223713" cy="6858000"/>
          </a:xfrm>
          <a:prstGeom prst="rect">
            <a:avLst/>
          </a:prstGeom>
          <a:gradFill flip="none" rotWithShape="1">
            <a:gsLst>
              <a:gs pos="50000">
                <a:srgbClr val="003060"/>
              </a:gs>
              <a:gs pos="0">
                <a:srgbClr val="005DA2"/>
              </a:gs>
              <a:gs pos="100000">
                <a:srgbClr val="00133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hangingPunct="1"/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78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9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8005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533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2659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25337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4AA02-46C3-2E4E-BBCD-184245B1C27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FDEFC816-A90C-5D4F-990B-9A17AAF3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20EBC92-DCF5-834E-94FE-2F97183D9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8FB9EB9D-CA7F-2847-9391-22D69FB9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19B5E50E-19B4-9142-B2AF-9CE27A6D2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903C6BA1-7C07-F24F-AF02-F938C6EE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ED985444-DB7F-6348-9171-4C16D25F1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B24EEDA5-D081-2948-BD1F-4315C3EB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717EE6F1-F883-674D-A54E-BBB45DDE6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7D0AF85-EFFD-9D47-8CAF-524211CF3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BF45C73-E862-A441-8D36-9E460CFAA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1B2B1BF-D051-BD4F-B100-05897CDE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DDFF9178-1DBD-4A4E-A33C-A20A9FBF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6E957B0B-FEC0-0841-B96A-71989153D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85B6145-8765-1942-9C3C-584B9E4F5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FA9AB6AE-8F74-5649-A7BD-E22ABE7CD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09DB9AD-D2B3-EE4E-B10F-2ADD8640D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4004F6-A966-4A4E-A9F4-434158878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B4D378C-7003-164F-A85C-6D0479D13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A76847FE-55F0-CD46-871B-70599133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520EF400-2B3A-6148-88F1-75926D431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CB4EF40-5507-A144-A160-991A99CDD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E96B798E-AE5E-F94A-BB77-87741B4EB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27C8B0-A19F-C049-AD87-8002C583B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FD3989-60F4-B54A-ABEC-F044A1E4A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9DAF711-0059-9346-808D-2F947CF6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0A3B132-3A7A-F643-82D4-5E58CFF6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320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602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/>
        </p:nvGraphicFramePr>
        <p:xfrm>
          <a:off x="279035" y="1348841"/>
          <a:ext cx="11656061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4BDD1E6-028B-3F42-A403-DA40C4444A1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2D6D1B05-AD7A-444A-ADBC-E231A1C18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800F37-C605-8B43-A39F-1E9B13C79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54F0140-73C1-984B-B5B6-5BE1AD448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0F5D7C41-DA4D-2944-B1F8-17487BB2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E34D9A91-F523-1E4C-9533-DF0CED619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380B683A-5F0D-3D4B-8892-E6AD6B3E4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CDE9E2-86E4-854B-9874-D75647D72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52ACDD40-8980-7A47-9E5B-25B42430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4BDBAA49-C987-2B46-A33C-6C05E2398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31C32FA3-C2A5-C242-8B8E-F2CB26DD8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EA3E783B-FE92-A144-98A8-E9CFFDCA0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DFE30E24-B39D-C94D-9361-1742AEA39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1EC7C5F-5BC6-2A41-AC63-E4C5136B6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AFF69EE0-4287-C549-9D87-58E244CF8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EED7DEF-F627-524D-A0A3-4C96D2F62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F55DF420-F524-7D47-AB6C-3D5DF2C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6C25DC71-DC3A-B242-A7C4-131F23ADD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31BA5C1-CACF-C34C-8ADB-7F553B4A8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25B3-F93D-194B-8328-D975E4F37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AA4CD588-80C3-DD40-A168-D7B3D1B0A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7ED6A184-0CA2-CE46-A584-93598CB6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483659E-38AE-E64E-94FE-E743D2262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E8B839E-B132-1C47-8E74-3C2191FC8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7F2AAB-D7CE-5F4F-B494-E32954113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6838CAD7-86D9-2547-B3FD-0A4D956FF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4A9A61CA-4FBA-544E-AEBC-9F54CD1AC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2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/>
        </p:nvGraphicFramePr>
        <p:xfrm>
          <a:off x="279036" y="1244314"/>
          <a:ext cx="11656060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C43C5-4C8C-354F-B504-6C74090240E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C5BBE3B2-915D-8F44-B9F0-BD49EB4CF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16BF30-B059-DA46-A860-611F7C9FD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8A5517A-E364-D641-B119-DE1858C9D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C2E8D44E-C7F2-0943-B4D5-F973690F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1A5D948-4D29-7040-9E54-B06C70BF7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AE335E1C-16F0-F141-A803-F9566AC5C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C290DA6-D863-EB45-95F4-A44098BB2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1F2996D-076E-AA43-BAC9-D9F552D53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AEF6A7A-56C0-4F4E-808A-B3E310275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4E68A192-E096-FC44-8CC6-CD96FBB1E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B1B44ED9-1CF2-0C41-B128-BE15B3863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29FDA3B-84AF-614F-A7D7-8A5092C57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E343C9-67C4-2548-9DC2-5292D5D50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50AAECC-2B5B-374A-8184-7B93C0A06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2B7D08D-CA04-B940-AF03-7CEDDB87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6C40452F-4768-8A46-BEA8-47876A3AB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B237D371-598F-4748-AE92-C6E10D0F8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A00FBDC2-4F3E-9649-855D-85E02C089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A313E3DA-01BD-6744-997E-E1860B4ED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EE312E7-647E-3E4D-9299-6244611867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D7194C18-4644-8E4C-96F7-F7D223F04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F3DACACC-211D-0C49-8C78-C4030C405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6385356-8D62-7F44-BD4A-F3F5CA9DF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9D11D91-BE3C-3B4D-A4C0-71145CF82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EEE96B00-9BFC-2B40-96AD-EF5446284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2F46799-C8ED-F84B-9C39-597DCE6EA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9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E39A25B-1736-4275-A16E-4CFCDEE4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6C54C6B-45F9-4B4C-A904-D854E65731F9}"/>
              </a:ext>
            </a:extLst>
          </p:cNvPr>
          <p:cNvSpPr/>
          <p:nvPr/>
        </p:nvSpPr>
        <p:spPr>
          <a:xfrm>
            <a:off x="0" y="0"/>
            <a:ext cx="12222163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4E9A80C5-DB02-4540-BA9D-8EDF5D119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6BECAC1C-4DE6-414F-B582-CCEA321E38D5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80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05A70E-B94C-44AC-8D24-B5C7EEC5899D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B7BB6E-F71D-4F09-B59C-40FDAC45712D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FE70B11-AFD1-4193-9536-92716B17E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FEAA07B-B3BF-4EFC-8ECC-F2E7291526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6103DB-39CC-4480-BC70-13F10AC69A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556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3919CB3-67AE-444C-B991-74AF82E29DDE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A1E7B69-49B9-9241-B6EE-EF9C5020C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F51A3EC-1051-324D-A11F-AEC4132D8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AEC35C8-11F7-6243-85AE-E3811B43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B0DBF5-9335-5547-97F9-DDBB71247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CD1BB41-E820-1D44-B909-FE2C958E7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9EE2925E-F2CE-CD47-A772-6B215950B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74D693E4-18CC-3D4A-9DCD-43DA54ED0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EFEB76F-2690-F642-BE40-F9B9D35C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D9B45D9-DEFB-D44A-A2D3-4D4B1BC8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6BA51CF6-D992-CE4F-92AA-6219E12326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7961C66A-B438-244A-843E-421F13C91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002FF7-13FE-A449-8DC3-CBCD6A471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B8D0E5B-11DF-DF45-9689-7CE7ADC51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3EE2126A-1773-C644-B29C-62C90F83E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AA573092-C670-534E-A4DD-9D8F89120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23AC36F5-9798-E844-8E8D-59A6787C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93D69CF-218F-CA4B-9D6C-E8AC69F27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1025442-C2C4-934C-816E-CA795534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C05CE2F-3AC7-7C47-AB9C-BC947D80C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6D3CD28-443F-FF42-923E-B1A112A7F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3786708F-14F3-1148-AEC1-678EB6E14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583A5E89-4E4B-1740-8318-302CD322A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6C0863-3EBB-1349-B3D0-FDCD00C3B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0D5F86-1575-834F-99D9-1DA7A1D95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797A7787-9F86-EE41-B930-EF79A3D4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9CD4DD35-DE60-2C4F-AE7C-300D7D6B8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521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544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0D753EF-FB6B-794A-9C8D-7C93238384F3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E0BE515-36C5-AC4E-85D6-FD92585545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4AD08497-D4C5-1D4B-BF0F-C93A90AC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2AD16C83-907A-0B49-80C1-C935D42D6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AFC7A15D-D07B-6E4A-92AF-81100BA1F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D9CA531-F2A9-5543-90E9-5221B513B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D13698E-3DD8-0E4E-8058-29625707DE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352A09BA-AA3E-E246-8751-EF9399787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15F59E14-53BA-3743-8933-5019D08921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F0A8E825-70BA-2340-BB90-40EF9D198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C9327024-5873-A341-B5BB-7871A2307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24C7DBA-AAC3-FE41-A9DF-81F6BED82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533CBB8-A9D9-4540-A3E2-E1DEC4D1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96309618-58DA-AF40-8E97-70C07C4BC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02F0EC6-50E7-0A49-B367-3BA963B4D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6A00CC7-A39B-7F4E-A4B4-3F50F862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9B85F9F-C35B-E940-B7FC-8F2B95FB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F1B36D-68CD-514A-A54D-BD9DFB7C8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BC08FF91-C2E9-0C42-A87B-B0A7BB433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1013DA24-610E-5343-9263-BFC3D7F85D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51FD3B1-D35C-A049-A2F1-3DD063F46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9885ED5A-99CB-0540-A43F-3EF2ED850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395CEFF7-61A1-D542-9A36-D4B5FAB2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28FA657-DDCB-0F46-B1E3-B1D53B6D0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44741D0-6D4B-364A-90DC-59354AFD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39FC76-DD72-7B41-A228-475ECDF51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6AADE0C-1E43-A747-88A9-2ECB5BCF4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9968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1266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89E20D2-A506-C341-A842-A81BBD976CE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2C511E92-C3EB-3247-8576-192558006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991A87D9-E628-1D48-B657-7CE4C8481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75CC38DB-9F55-F14D-B254-AF3E75366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BCBBBC07-F70F-8745-8604-EF974011B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2C4A4098-2E18-BF47-8C5B-190434D20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5DAB8230-B9C4-024E-A6D8-EB46FFEDC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C11796F3-7111-6B44-831D-5C2366879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4189A5E6-8D30-E04A-9116-3CB34EF7B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ACBEB20F-F79E-FD48-BEE0-99F427F48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6103AA1B-93F4-E942-A6FF-9C6F94A9E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F0EC5ED-705F-D64F-B78B-E3FC09DD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C297F9F-1B47-2D43-933D-9130D489DB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E515F92-52A1-9F47-8662-B497B64B5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0DC5495A-FFFD-1C4F-BB19-0371F469A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CD155EB-370A-3C44-BC3E-570E37B30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032C5F7D-B39B-5A49-884F-CEAAF27B0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A728A26-11ED-6442-B47A-45D5EC0D2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7A12CF0B-6BAB-A54D-84D2-AEDE8C08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977ABF4F-331C-B345-B56E-D07E31659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7D81004D-A870-C74B-8CF0-9FC2D756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967344-EC0A-394B-AB8B-F9ADBF0E6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A5AE9E6-9695-7447-AC0C-A0FE08B3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141C067-31B8-4444-A2E6-96DCF6B38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00093EA-DACB-AC47-80ED-FF09F1B2F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7E18D4D-E1B0-2549-AFEF-F388916F5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426DF8CA-638C-A546-B688-FB41781E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1026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5C5848-CD9D-5B47-B49B-BA8FA74BA2C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495DE767-D5E0-AD43-B4FC-F41DF0995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3A1F98F6-4375-7E4A-93A9-735A400F0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9B9CAAA2-92F7-4949-9F65-10B322E60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E66B33F-32E9-DB4B-8600-C80B42DD3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75BD25C3-CFC3-F140-9C55-CAF22DD55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5800677-80A7-CE4B-9DEC-C58AEB76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19517ED-F7A9-CF41-BB43-920DA0706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4898E7C-54E2-0648-A7F1-8488D7FBF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98338BF-5E7F-FF4F-99F5-76CE463A8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98054F85-35E7-1348-A35D-2C798A165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F6F378-AD17-C04A-A572-ACF583E57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C3788C8-006C-C240-9751-6B7CF269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9E0A4A9-A497-454B-8F17-A3FE77F80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6A0986DE-300C-1749-9690-BA10A0987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79BB2655-EA82-BE43-9AA7-36238F47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48DD114-A5E2-D24A-9EA6-2F896B6D1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2919D73-1408-8E4D-8828-BDBDE0168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A2E023D-2562-7A49-A114-E1C108B1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4791B28-D288-874C-9AE6-564941FE9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2020CA84-023C-314C-A3EC-F26AA9761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8A10CAF-743F-7F4B-9BBD-DFB3DCABC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C20BBC82-E6BE-0747-947B-48A02C495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E63D23-1598-CE4E-AB1A-D067667CB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FF1CB9-49BA-CF41-AFB5-0D512D386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4B85BBE6-4778-1746-8E44-6FED4174F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62FEAD1-3F08-7A4E-AA02-B525E77FC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2969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4163BAB-F219-7346-9EA5-7E17E9AF750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5D1B1F01-9689-F846-A1BF-0B115959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7388C27D-48AD-A24F-893D-10BFF2195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26DC8D3-C41F-D84D-8030-F67D178D9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A5AF60E-BD41-4A47-8754-9557B20A8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A7C2F7F-DB5E-284A-89F3-6541938B2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AD8DF0BE-51F4-854C-9E4F-D549EF0F9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06063981-6DD4-8A4C-B2B5-EB82A14C1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383F3449-3D5A-0547-BC3E-27FFAACA7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F68CCA3-3F31-A446-B5A1-82B8B387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1A86068-9198-FF49-BC14-35F50382E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A106589-4DBA-684C-A1DC-C5988C976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41DEE53-D6D7-D14C-9F76-D63E7F24E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CB32F697-E791-664A-983F-5E0B4C36D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9CB2C3F-5A3D-434C-8891-52D7AA37A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EF1D341-C6FE-8E49-A809-D05BA567B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5BBFDD5D-67B7-2842-ACFB-5BBF6CD8F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CE0368D-E77D-C749-AC02-FE958ED11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349D07E-5265-8248-9025-5BDF9C774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2EEC8F8-FEF7-8740-B6DA-1C8C2978A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9C21F67-F6BC-6D42-9CB3-FA40D180D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28D66062-8321-304F-851B-37FF048C9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4595AED2-563B-5B44-B16C-1BD9E1785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C7A80D8-96BC-6143-9238-E5C69E1EC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F26835E-42A5-5C4A-8C08-283EAAA4F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CA6FE14-3681-094A-8CEB-8A21326D87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4352344-342D-9B46-8B27-4840C0B75F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528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2D734B7-B060-4A4B-B5C8-5AFF6179ABA7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60A9234C-A20B-8545-9F8A-CA9AFEC8B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25960591-9450-0147-B064-0795D716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E87270EC-5DBE-0C40-B399-908315D1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5EDE27C6-B2E5-264B-9B73-327C0A6BF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CA0E4653-4578-5D46-A74E-FB3BF7693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9731411-C0D2-334A-83BD-791537A34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EBE7A260-D410-204E-9E76-E60DEE156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23697C03-035C-1048-B137-48DB67357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BA6DD15-402F-BA45-AEFA-D6352F9A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A98B22CE-DECB-0B42-8E78-3467FD654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30BCC4C8-D3AF-7A4D-A984-41B2B147C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5742E3A6-C105-3D4A-BC4F-24E7CB66C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1CF2891-382B-3042-8567-64B93FFB5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C9902D9-0711-944E-B20E-4C1BB397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906AA864-788E-214A-B587-A18D08B6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E04D80C4-9E0F-0246-A082-7D91A87EE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DDB4204-2D45-184D-9BA3-6CE361EAC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F97EA9C0-1451-6D4B-B9F0-7CB19CBDD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DA304459-33A4-8F46-922A-165079C57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4B84EFB-BC99-2443-B754-37254D8F2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75578BC9-2A02-D74C-AC5D-B63A1570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D6B46F8B-718D-8849-8E65-96CA2135D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9D6C0C-F06C-E246-8B4A-68E7085B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0361FD0-86F8-A74B-A618-AE81678D8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B093522-C093-CD46-A6B4-409C8DBF8F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AD97A50B-EC23-5449-9F40-46CB00D0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170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113" y="4524206"/>
            <a:ext cx="2820472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99112" y="1740023"/>
            <a:ext cx="2827111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185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 hidden="1">
            <a:extLst>
              <a:ext uri="{FF2B5EF4-FFF2-40B4-BE49-F238E27FC236}">
                <a16:creationId xmlns:a16="http://schemas.microsoft.com/office/drawing/2014/main" id="{092A80AB-2CF9-465E-8109-6B5421428FAC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3457575"/>
            <a:ext cx="11853862" cy="2970213"/>
            <a:chOff x="442260" y="3600153"/>
            <a:chExt cx="11820483" cy="2970388"/>
          </a:xfrm>
        </p:grpSpPr>
        <p:cxnSp>
          <p:nvCxnSpPr>
            <p:cNvPr id="5" name="Straight Connector 38">
              <a:extLst>
                <a:ext uri="{FF2B5EF4-FFF2-40B4-BE49-F238E27FC236}">
                  <a16:creationId xmlns:a16="http://schemas.microsoft.com/office/drawing/2014/main" id="{10EFDF0E-404A-430A-BBE8-2F51E9032B52}"/>
                </a:ext>
              </a:extLst>
            </p:cNvPr>
            <p:cNvCxnSpPr/>
            <p:nvPr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39">
              <a:extLst>
                <a:ext uri="{FF2B5EF4-FFF2-40B4-BE49-F238E27FC236}">
                  <a16:creationId xmlns:a16="http://schemas.microsoft.com/office/drawing/2014/main" id="{AB327243-A03C-4DB3-AB81-4AF8F7D7CDC5}"/>
                </a:ext>
              </a:extLst>
            </p:cNvPr>
            <p:cNvCxnSpPr/>
            <p:nvPr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0">
              <a:extLst>
                <a:ext uri="{FF2B5EF4-FFF2-40B4-BE49-F238E27FC236}">
                  <a16:creationId xmlns:a16="http://schemas.microsoft.com/office/drawing/2014/main" id="{0DC9E6B4-1E09-4E3B-8BDD-EE3D0F96CC9F}"/>
                </a:ext>
              </a:extLst>
            </p:cNvPr>
            <p:cNvCxnSpPr/>
            <p:nvPr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1">
              <a:extLst>
                <a:ext uri="{FF2B5EF4-FFF2-40B4-BE49-F238E27FC236}">
                  <a16:creationId xmlns:a16="http://schemas.microsoft.com/office/drawing/2014/main" id="{C4647BA8-601B-4B82-B3F6-8AD2B976C256}"/>
                </a:ext>
              </a:extLst>
            </p:cNvPr>
            <p:cNvCxnSpPr/>
            <p:nvPr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9F6146B2-08EE-43CB-B5FF-18A74563211E}"/>
                </a:ext>
              </a:extLst>
            </p:cNvPr>
            <p:cNvCxnSpPr/>
            <p:nvPr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3">
              <a:extLst>
                <a:ext uri="{FF2B5EF4-FFF2-40B4-BE49-F238E27FC236}">
                  <a16:creationId xmlns:a16="http://schemas.microsoft.com/office/drawing/2014/main" id="{8ECC7766-D50A-431E-8475-504AE645C354}"/>
                </a:ext>
              </a:extLst>
            </p:cNvPr>
            <p:cNvCxnSpPr/>
            <p:nvPr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4">
              <a:extLst>
                <a:ext uri="{FF2B5EF4-FFF2-40B4-BE49-F238E27FC236}">
                  <a16:creationId xmlns:a16="http://schemas.microsoft.com/office/drawing/2014/main" id="{AA4620F1-2D9E-41A6-9E2D-F6748A468B16}"/>
                </a:ext>
              </a:extLst>
            </p:cNvPr>
            <p:cNvCxnSpPr/>
            <p:nvPr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5">
              <a:extLst>
                <a:ext uri="{FF2B5EF4-FFF2-40B4-BE49-F238E27FC236}">
                  <a16:creationId xmlns:a16="http://schemas.microsoft.com/office/drawing/2014/main" id="{9B86D1EF-7FCC-4098-A507-E7316A1DEB1C}"/>
                </a:ext>
              </a:extLst>
            </p:cNvPr>
            <p:cNvCxnSpPr/>
            <p:nvPr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6">
              <a:extLst>
                <a:ext uri="{FF2B5EF4-FFF2-40B4-BE49-F238E27FC236}">
                  <a16:creationId xmlns:a16="http://schemas.microsoft.com/office/drawing/2014/main" id="{65479B21-E1D7-43F6-88E9-3A821BD926B6}"/>
                </a:ext>
              </a:extLst>
            </p:cNvPr>
            <p:cNvCxnSpPr/>
            <p:nvPr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7">
              <a:extLst>
                <a:ext uri="{FF2B5EF4-FFF2-40B4-BE49-F238E27FC236}">
                  <a16:creationId xmlns:a16="http://schemas.microsoft.com/office/drawing/2014/main" id="{8B081400-C7CF-4066-B595-C0C89DC574E0}"/>
                </a:ext>
              </a:extLst>
            </p:cNvPr>
            <p:cNvCxnSpPr/>
            <p:nvPr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8">
              <a:extLst>
                <a:ext uri="{FF2B5EF4-FFF2-40B4-BE49-F238E27FC236}">
                  <a16:creationId xmlns:a16="http://schemas.microsoft.com/office/drawing/2014/main" id="{9618CA7B-0B1E-4DE0-9E21-98E9837649A5}"/>
                </a:ext>
              </a:extLst>
            </p:cNvPr>
            <p:cNvCxnSpPr/>
            <p:nvPr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9">
              <a:extLst>
                <a:ext uri="{FF2B5EF4-FFF2-40B4-BE49-F238E27FC236}">
                  <a16:creationId xmlns:a16="http://schemas.microsoft.com/office/drawing/2014/main" id="{7F5A50B9-E3D0-4F9D-A489-4C3AF7BDE6FA}"/>
                </a:ext>
              </a:extLst>
            </p:cNvPr>
            <p:cNvCxnSpPr/>
            <p:nvPr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0">
              <a:extLst>
                <a:ext uri="{FF2B5EF4-FFF2-40B4-BE49-F238E27FC236}">
                  <a16:creationId xmlns:a16="http://schemas.microsoft.com/office/drawing/2014/main" id="{9B2D06D8-278E-4551-9C11-6784C92B7886}"/>
                </a:ext>
              </a:extLst>
            </p:cNvPr>
            <p:cNvCxnSpPr/>
            <p:nvPr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1">
              <a:extLst>
                <a:ext uri="{FF2B5EF4-FFF2-40B4-BE49-F238E27FC236}">
                  <a16:creationId xmlns:a16="http://schemas.microsoft.com/office/drawing/2014/main" id="{ACDADBA0-E530-4486-9FC8-CC36AA052D13}"/>
                </a:ext>
              </a:extLst>
            </p:cNvPr>
            <p:cNvCxnSpPr/>
            <p:nvPr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2">
              <a:extLst>
                <a:ext uri="{FF2B5EF4-FFF2-40B4-BE49-F238E27FC236}">
                  <a16:creationId xmlns:a16="http://schemas.microsoft.com/office/drawing/2014/main" id="{4E8B4D1C-BA45-4D82-8ACE-0E8A35C0E015}"/>
                </a:ext>
              </a:extLst>
            </p:cNvPr>
            <p:cNvCxnSpPr/>
            <p:nvPr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3">
              <a:extLst>
                <a:ext uri="{FF2B5EF4-FFF2-40B4-BE49-F238E27FC236}">
                  <a16:creationId xmlns:a16="http://schemas.microsoft.com/office/drawing/2014/main" id="{E2433234-22FC-4199-9A29-5D61F91E17DD}"/>
                </a:ext>
              </a:extLst>
            </p:cNvPr>
            <p:cNvCxnSpPr/>
            <p:nvPr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4">
              <a:extLst>
                <a:ext uri="{FF2B5EF4-FFF2-40B4-BE49-F238E27FC236}">
                  <a16:creationId xmlns:a16="http://schemas.microsoft.com/office/drawing/2014/main" id="{BD4026D5-B025-4C27-9A8F-C8EAAD567E1E}"/>
                </a:ext>
              </a:extLst>
            </p:cNvPr>
            <p:cNvCxnSpPr/>
            <p:nvPr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5">
              <a:extLst>
                <a:ext uri="{FF2B5EF4-FFF2-40B4-BE49-F238E27FC236}">
                  <a16:creationId xmlns:a16="http://schemas.microsoft.com/office/drawing/2014/main" id="{F0297D24-ACD7-4783-A612-7BC68C2B7D4B}"/>
                </a:ext>
              </a:extLst>
            </p:cNvPr>
            <p:cNvCxnSpPr/>
            <p:nvPr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6">
              <a:extLst>
                <a:ext uri="{FF2B5EF4-FFF2-40B4-BE49-F238E27FC236}">
                  <a16:creationId xmlns:a16="http://schemas.microsoft.com/office/drawing/2014/main" id="{EA28529C-641B-4BBF-A6F4-72D360BF5C20}"/>
                </a:ext>
              </a:extLst>
            </p:cNvPr>
            <p:cNvCxnSpPr/>
            <p:nvPr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7">
              <a:extLst>
                <a:ext uri="{FF2B5EF4-FFF2-40B4-BE49-F238E27FC236}">
                  <a16:creationId xmlns:a16="http://schemas.microsoft.com/office/drawing/2014/main" id="{6B5D7A5F-5BE8-4802-9776-BFEA87174F50}"/>
                </a:ext>
              </a:extLst>
            </p:cNvPr>
            <p:cNvCxnSpPr/>
            <p:nvPr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8">
              <a:extLst>
                <a:ext uri="{FF2B5EF4-FFF2-40B4-BE49-F238E27FC236}">
                  <a16:creationId xmlns:a16="http://schemas.microsoft.com/office/drawing/2014/main" id="{128621AB-2BF1-4C40-AE91-55E5935628BB}"/>
                </a:ext>
              </a:extLst>
            </p:cNvPr>
            <p:cNvCxnSpPr/>
            <p:nvPr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9">
              <a:extLst>
                <a:ext uri="{FF2B5EF4-FFF2-40B4-BE49-F238E27FC236}">
                  <a16:creationId xmlns:a16="http://schemas.microsoft.com/office/drawing/2014/main" id="{F9F079BF-5235-4DEC-8562-862DA13E2B9E}"/>
                </a:ext>
              </a:extLst>
            </p:cNvPr>
            <p:cNvCxnSpPr/>
            <p:nvPr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0">
              <a:extLst>
                <a:ext uri="{FF2B5EF4-FFF2-40B4-BE49-F238E27FC236}">
                  <a16:creationId xmlns:a16="http://schemas.microsoft.com/office/drawing/2014/main" id="{03BCD257-CF86-495E-9D1D-3BE3F1C45D65}"/>
                </a:ext>
              </a:extLst>
            </p:cNvPr>
            <p:cNvCxnSpPr/>
            <p:nvPr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1">
              <a:extLst>
                <a:ext uri="{FF2B5EF4-FFF2-40B4-BE49-F238E27FC236}">
                  <a16:creationId xmlns:a16="http://schemas.microsoft.com/office/drawing/2014/main" id="{2FA78C2B-CF66-491B-93B9-D7D0F81C8987}"/>
                </a:ext>
              </a:extLst>
            </p:cNvPr>
            <p:cNvCxnSpPr/>
            <p:nvPr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7EDE3-6A37-40E9-934A-266D1E38DF84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4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9">
            <a:extLst>
              <a:ext uri="{FF2B5EF4-FFF2-40B4-BE49-F238E27FC236}">
                <a16:creationId xmlns:a16="http://schemas.microsoft.com/office/drawing/2014/main" id="{15CE6BE4-B14C-49DF-8844-0013B564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2851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1434BB-90D8-485A-9E8E-E28898F124DF}"/>
              </a:ext>
            </a:extLst>
          </p:cNvPr>
          <p:cNvSpPr/>
          <p:nvPr/>
        </p:nvSpPr>
        <p:spPr>
          <a:xfrm>
            <a:off x="0" y="0"/>
            <a:ext cx="12225338" cy="6878638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795"/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0E7605D4-9986-4E43-B819-E5D02BEC0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429375"/>
            <a:ext cx="6707188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0"/>
          </a:p>
        </p:txBody>
      </p:sp>
      <p:cxnSp>
        <p:nvCxnSpPr>
          <p:cNvPr id="7" name="Straight Connector 64">
            <a:extLst>
              <a:ext uri="{FF2B5EF4-FFF2-40B4-BE49-F238E27FC236}">
                <a16:creationId xmlns:a16="http://schemas.microsoft.com/office/drawing/2014/main" id="{A0441696-4017-4506-9247-6C0DB7E6C303}"/>
              </a:ext>
            </a:extLst>
          </p:cNvPr>
          <p:cNvCxnSpPr>
            <a:cxnSpLocks/>
          </p:cNvCxnSpPr>
          <p:nvPr/>
        </p:nvCxnSpPr>
        <p:spPr>
          <a:xfrm>
            <a:off x="222251" y="6423025"/>
            <a:ext cx="11768138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FE07B5E4-F363-4718-81A7-290582934FA4}"/>
              </a:ext>
            </a:extLst>
          </p:cNvPr>
          <p:cNvCxnSpPr>
            <a:cxnSpLocks/>
          </p:cNvCxnSpPr>
          <p:nvPr/>
        </p:nvCxnSpPr>
        <p:spPr>
          <a:xfrm>
            <a:off x="223839" y="4106863"/>
            <a:ext cx="1176813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4">
            <a:extLst>
              <a:ext uri="{FF2B5EF4-FFF2-40B4-BE49-F238E27FC236}">
                <a16:creationId xmlns:a16="http://schemas.microsoft.com/office/drawing/2014/main" id="{2886849F-84CE-469F-B79C-F97985797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3225" y="5407027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n-GB" altLang="en-US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8C0A8159-EF05-41CD-B596-8B3F01F7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1" y="6156327"/>
            <a:ext cx="228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en-GB" altLang="en-US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99">
            <a:extLst>
              <a:ext uri="{FF2B5EF4-FFF2-40B4-BE49-F238E27FC236}">
                <a16:creationId xmlns:a16="http://schemas.microsoft.com/office/drawing/2014/main" id="{26D0C03C-1C59-4979-A845-461F601B8EF6}"/>
              </a:ext>
            </a:extLst>
          </p:cNvPr>
          <p:cNvSpPr/>
          <p:nvPr/>
        </p:nvSpPr>
        <p:spPr>
          <a:xfrm>
            <a:off x="11125200" y="5811840"/>
            <a:ext cx="914400" cy="217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it-IT" sz="1197"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6F1F75C2-2E24-4846-A08E-587CCB98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6213475"/>
            <a:ext cx="6705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798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D411E15D-F824-4770-8AFF-E2F0DA1B8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389" y="6202365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0B0749D4-7F43-4784-8053-29E3B2AEC904}" type="slidenum">
              <a:rPr alt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699" y="5258119"/>
            <a:ext cx="10627380" cy="381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09047BC-3F55-465E-9639-F16352A32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AE3125-5F30-4239-BD20-6DB288EC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1" y="6438900"/>
            <a:ext cx="2019300" cy="4191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7268604-E463-414E-9AC5-EA966B4619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5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allAtOnce"/>
      <p:bldP spid="10" grpId="0" build="allAtOnce"/>
      <p:bldP spid="11" grpId="0" build="allAtOnce"/>
      <p:bldP spid="12" grpId="0"/>
    </p:bldLst>
  </p:timing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C99CF5DC-A635-4849-A23E-D7FA1FDC28BE}"/>
              </a:ext>
            </a:extLst>
          </p:cNvPr>
          <p:cNvSpPr/>
          <p:nvPr/>
        </p:nvSpPr>
        <p:spPr>
          <a:xfrm>
            <a:off x="0" y="0"/>
            <a:ext cx="12225338" cy="88265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269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55B3849-4778-4DDA-9F88-34072AC3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1" y="-215900"/>
            <a:ext cx="2093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D872D3-2990-42A9-B9A3-3D66F8193B22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857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CBB34E-76E5-489E-8F85-62684E7E4868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3975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9EC636-EF62-4FC5-87A6-40C087BE6D50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6C8B73-F6BD-492C-BC3E-65ACA69AB4C2}"/>
              </a:ext>
            </a:extLst>
          </p:cNvPr>
          <p:cNvCxnSpPr/>
          <p:nvPr/>
        </p:nvCxnSpPr>
        <p:spPr>
          <a:xfrm>
            <a:off x="217489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649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6823F7-0C3B-4C73-BE40-F7E8A3B9D3DA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60501C-AEFF-48EE-A84F-83856B297736}"/>
              </a:ext>
            </a:extLst>
          </p:cNvPr>
          <p:cNvCxnSpPr/>
          <p:nvPr/>
        </p:nvCxnSpPr>
        <p:spPr>
          <a:xfrm>
            <a:off x="217489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18860" y="1673225"/>
            <a:ext cx="580467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661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A2BE82-D2CD-42DF-A87B-302327407005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7946E1-EAD5-4BB1-B8B0-A45345C14E18}"/>
              </a:ext>
            </a:extLst>
          </p:cNvPr>
          <p:cNvCxnSpPr/>
          <p:nvPr/>
        </p:nvCxnSpPr>
        <p:spPr>
          <a:xfrm>
            <a:off x="217489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515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55E8E8-97A5-4E11-B3A0-241C233207CC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326993-B17E-4968-8EF4-F1D89C67AC95}"/>
              </a:ext>
            </a:extLst>
          </p:cNvPr>
          <p:cNvCxnSpPr/>
          <p:nvPr/>
        </p:nvCxnSpPr>
        <p:spPr>
          <a:xfrm>
            <a:off x="217489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543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EB89E2-2D00-44FC-BC8D-DEBF7739BEF0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80F3FC-B042-4B2D-B8A6-0D882E8C89AE}"/>
              </a:ext>
            </a:extLst>
          </p:cNvPr>
          <p:cNvCxnSpPr/>
          <p:nvPr/>
        </p:nvCxnSpPr>
        <p:spPr>
          <a:xfrm>
            <a:off x="217489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2519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4EF6B-C229-49C2-84CC-E896584A5B0F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0A2376-3C01-4250-B77E-0EF9BF8E5A3A}"/>
              </a:ext>
            </a:extLst>
          </p:cNvPr>
          <p:cNvCxnSpPr/>
          <p:nvPr/>
        </p:nvCxnSpPr>
        <p:spPr>
          <a:xfrm>
            <a:off x="217489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30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21EEB4-36F1-4FF2-A848-487C2BDB8A96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2" y="57875"/>
            <a:ext cx="1518521" cy="5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0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D166ED-EE21-4F29-9B6D-C2D186093598}"/>
              </a:ext>
            </a:extLst>
          </p:cNvPr>
          <p:cNvGraphicFramePr>
            <a:graphicFrameLocks/>
          </p:cNvGraphicFramePr>
          <p:nvPr/>
        </p:nvGraphicFramePr>
        <p:xfrm>
          <a:off x="228600" y="1271588"/>
          <a:ext cx="11757025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62">
            <a:extLst>
              <a:ext uri="{FF2B5EF4-FFF2-40B4-BE49-F238E27FC236}">
                <a16:creationId xmlns:a16="http://schemas.microsoft.com/office/drawing/2014/main" id="{63868290-43E6-4403-8DA8-956ECD5D2FD2}"/>
              </a:ext>
            </a:extLst>
          </p:cNvPr>
          <p:cNvGraphicFramePr>
            <a:graphicFrameLocks/>
          </p:cNvGraphicFramePr>
          <p:nvPr/>
        </p:nvGraphicFramePr>
        <p:xfrm>
          <a:off x="227013" y="1298575"/>
          <a:ext cx="11726862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2D561-2D2F-4A21-B190-9E1899520978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97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4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BBED7524-010D-48F7-A4EF-6FB48561D432}"/>
              </a:ext>
            </a:extLst>
          </p:cNvPr>
          <p:cNvSpPr/>
          <p:nvPr/>
        </p:nvSpPr>
        <p:spPr>
          <a:xfrm>
            <a:off x="-369887" y="0"/>
            <a:ext cx="125952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795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1A0DE-C24E-40C1-9DA8-2394BC78AA66}"/>
              </a:ext>
            </a:extLst>
          </p:cNvPr>
          <p:cNvSpPr/>
          <p:nvPr userDrawn="1"/>
        </p:nvSpPr>
        <p:spPr>
          <a:xfrm flipH="1">
            <a:off x="4699000" y="2011363"/>
            <a:ext cx="2827338" cy="2819400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9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307B066-A02C-4792-A477-692FDCA9044E}"/>
              </a:ext>
            </a:extLst>
          </p:cNvPr>
          <p:cNvSpPr txBox="1">
            <a:spLocks/>
          </p:cNvSpPr>
          <p:nvPr/>
        </p:nvSpPr>
        <p:spPr>
          <a:xfrm>
            <a:off x="4699000" y="4524377"/>
            <a:ext cx="2820988" cy="314325"/>
          </a:xfrm>
          <a:prstGeom prst="rect">
            <a:avLst/>
          </a:prstGeom>
        </p:spPr>
        <p:txBody>
          <a:bodyPr lIns="65971" tIns="32986" rIns="65971" bIns="32986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GB" sz="1010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3DC67E2-F04B-4088-95C2-BBC7BF88561B}"/>
              </a:ext>
            </a:extLst>
          </p:cNvPr>
          <p:cNvSpPr txBox="1">
            <a:spLocks/>
          </p:cNvSpPr>
          <p:nvPr/>
        </p:nvSpPr>
        <p:spPr>
          <a:xfrm>
            <a:off x="4699000" y="1739900"/>
            <a:ext cx="2827338" cy="261938"/>
          </a:xfrm>
          <a:prstGeom prst="rect">
            <a:avLst/>
          </a:prstGeom>
        </p:spPr>
        <p:txBody>
          <a:bodyPr lIns="65971" tIns="32986" rIns="65971" bIns="32986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794">
                <a:solidFill>
                  <a:srgbClr val="8197A6"/>
                </a:solidFill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169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312" y="5260967"/>
            <a:ext cx="1985415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786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786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86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86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66048" y="169544"/>
            <a:ext cx="1080000" cy="1266400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695" tIns="45347" rIns="90695" bIns="45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6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79010" y="518341"/>
            <a:ext cx="541477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695" tIns="45347" rIns="90695" bIns="45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6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5726" y="2472855"/>
            <a:ext cx="360984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695" tIns="45347" rIns="90695" bIns="45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6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72" y="549275"/>
            <a:ext cx="11127896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62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370" y="1731375"/>
            <a:ext cx="3573681" cy="535355"/>
          </a:xfrm>
        </p:spPr>
        <p:txBody>
          <a:bodyPr anchor="b">
            <a:noAutofit/>
          </a:bodyPr>
          <a:lstStyle>
            <a:lvl1pPr marL="0" indent="0">
              <a:buNone/>
              <a:defRPr sz="1984" b="0" cap="all" spc="198" baseline="0">
                <a:solidFill>
                  <a:schemeClr val="tx1"/>
                </a:solidFill>
                <a:latin typeface="+mn-lt"/>
              </a:defRPr>
            </a:lvl1pPr>
            <a:lvl2pPr marL="453511" indent="0">
              <a:buNone/>
              <a:defRPr sz="1984" b="1"/>
            </a:lvl2pPr>
            <a:lvl3pPr marL="907020" indent="0">
              <a:buNone/>
              <a:defRPr sz="1786" b="1"/>
            </a:lvl3pPr>
            <a:lvl4pPr marL="1360532" indent="0">
              <a:buNone/>
              <a:defRPr sz="1588" b="1"/>
            </a:lvl4pPr>
            <a:lvl5pPr marL="1814042" indent="0">
              <a:buNone/>
              <a:defRPr sz="1588" b="1"/>
            </a:lvl5pPr>
            <a:lvl6pPr marL="2267552" indent="0">
              <a:buNone/>
              <a:defRPr sz="1588" b="1"/>
            </a:lvl6pPr>
            <a:lvl7pPr marL="2721062" indent="0">
              <a:buNone/>
              <a:defRPr sz="1588" b="1"/>
            </a:lvl7pPr>
            <a:lvl8pPr marL="3174573" indent="0">
              <a:buNone/>
              <a:defRPr sz="1588" b="1"/>
            </a:lvl8pPr>
            <a:lvl9pPr marL="3628084" indent="0">
              <a:buNone/>
              <a:defRPr sz="1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008" y="2432305"/>
            <a:ext cx="3573681" cy="3515555"/>
          </a:xfrm>
        </p:spPr>
        <p:txBody>
          <a:bodyPr>
            <a:noAutofit/>
          </a:bodyPr>
          <a:lstStyle>
            <a:lvl1pPr>
              <a:defRPr sz="1786"/>
            </a:lvl1pPr>
            <a:lvl2pPr>
              <a:defRPr sz="1786"/>
            </a:lvl2pPr>
            <a:lvl3pPr>
              <a:defRPr sz="1786"/>
            </a:lvl3pPr>
            <a:lvl4pPr>
              <a:defRPr sz="1786"/>
            </a:lvl4pPr>
            <a:lvl5pPr>
              <a:defRPr sz="178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3448" y="1731375"/>
            <a:ext cx="3575911" cy="535355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984" b="0" cap="all" spc="198" baseline="0" dirty="0">
                <a:solidFill>
                  <a:schemeClr val="tx1"/>
                </a:solidFill>
              </a:defRPr>
            </a:lvl1pPr>
          </a:lstStyle>
          <a:p>
            <a:pPr marL="226755" lvl="0" indent="-226755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53447" y="2427375"/>
            <a:ext cx="3518349" cy="3515555"/>
          </a:xfrm>
        </p:spPr>
        <p:txBody>
          <a:bodyPr>
            <a:noAutofit/>
          </a:bodyPr>
          <a:lstStyle>
            <a:lvl1pPr>
              <a:defRPr sz="1686"/>
            </a:lvl1pPr>
            <a:lvl2pPr>
              <a:defRPr sz="1686"/>
            </a:lvl2pPr>
            <a:lvl3pPr>
              <a:defRPr sz="1686"/>
            </a:lvl3pPr>
            <a:lvl4pPr>
              <a:defRPr sz="1686"/>
            </a:lvl4pPr>
            <a:lvl5pPr>
              <a:defRPr sz="168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61916" y="1731375"/>
            <a:ext cx="3575911" cy="535355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984" b="0" cap="all" spc="198" baseline="0" dirty="0">
                <a:solidFill>
                  <a:schemeClr val="tx1"/>
                </a:solidFill>
              </a:defRPr>
            </a:lvl1pPr>
          </a:lstStyle>
          <a:p>
            <a:pPr marL="226755" lvl="0" indent="-226755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61920" y="2427375"/>
            <a:ext cx="3518349" cy="3515555"/>
          </a:xfrm>
        </p:spPr>
        <p:txBody>
          <a:bodyPr>
            <a:noAutofit/>
          </a:bodyPr>
          <a:lstStyle>
            <a:lvl1pPr>
              <a:defRPr sz="1686"/>
            </a:lvl1pPr>
            <a:lvl2pPr>
              <a:defRPr sz="1686"/>
            </a:lvl2pPr>
            <a:lvl3pPr>
              <a:defRPr sz="1686"/>
            </a:lvl3pPr>
            <a:lvl4pPr>
              <a:defRPr sz="1686"/>
            </a:lvl4pPr>
            <a:lvl5pPr>
              <a:defRPr sz="168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371" y="6507212"/>
            <a:ext cx="2636089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8339" y="6507212"/>
            <a:ext cx="6396653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248" y="6507212"/>
            <a:ext cx="1696901" cy="15388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/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187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-2"/>
            <a:ext cx="12243524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792499" y="157324"/>
            <a:ext cx="85672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mage result for copernicus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775978" y="157324"/>
            <a:ext cx="85837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 result for copernicu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00760" y="157324"/>
            <a:ext cx="85589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mage result for copernicu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83363" y="157324"/>
            <a:ext cx="84763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 result for copernicus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1"/>
            <a:ext cx="12231921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715564" y="157324"/>
            <a:ext cx="8644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6" name="Picture 35" descr="Image result for copernicus logo"/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3"/>
            <a:ext cx="11795829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6" name="Picture 35" descr="Image result for copernicus logo"/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6" name="Picture 35" descr="Image result for copernicus logo"/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41D05BC-0BD5-4EA6-97BC-DC8B768DC2C0}"/>
              </a:ext>
            </a:extLst>
          </p:cNvPr>
          <p:cNvGraphicFramePr>
            <a:graphicFrameLocks/>
          </p:cNvGraphicFramePr>
          <p:nvPr/>
        </p:nvGraphicFramePr>
        <p:xfrm>
          <a:off x="228600" y="1168400"/>
          <a:ext cx="11757025" cy="483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1B2C60-C353-4EF5-B635-FE6F7A1626C4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040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6" name="Picture 35" descr="Image result for copernicus logo"/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6" name="Picture 35" descr="Image result for copernicus logo"/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2" y="156383"/>
            <a:ext cx="1306557" cy="474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113" y="4524206"/>
            <a:ext cx="2820472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99112" y="1740023"/>
            <a:ext cx="2827111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01"/>
            <a:ext cx="10627380" cy="491994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10" y="2474795"/>
            <a:ext cx="10625007" cy="779700"/>
          </a:xfr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10302396" y="6464223"/>
            <a:ext cx="1922944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25338" cy="1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1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8"/>
            <a:ext cx="670695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/>
          </a:p>
        </p:txBody>
      </p:sp>
    </p:spTree>
    <p:extLst>
      <p:ext uri="{BB962C8B-B14F-4D97-AF65-F5344CB8AC3E}">
        <p14:creationId xmlns:p14="http://schemas.microsoft.com/office/powerpoint/2010/main" val="3539161259"/>
      </p:ext>
    </p:extLst>
  </p:cSld>
  <p:clrMapOvr>
    <a:masterClrMapping/>
  </p:clrMapOvr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41547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513" y="1785600"/>
            <a:ext cx="520001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279" y="1785600"/>
            <a:ext cx="519817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56501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21EEB4-36F1-4FF2-A848-487C2BDB8A96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2" y="57875"/>
            <a:ext cx="1518521" cy="5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9367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67000" y="-2667000"/>
            <a:ext cx="6858001" cy="12192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8"/>
            <a:ext cx="10627380" cy="3808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2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5" y="3422441"/>
            <a:ext cx="10625007" cy="566181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9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3250"/>
            <a:ext cx="670695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797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797" noProof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1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6" y="6585918"/>
            <a:ext cx="1636920" cy="10591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9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7"/>
            <a:ext cx="375149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7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6" y="6585918"/>
            <a:ext cx="1636920" cy="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535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7"/>
            <a:ext cx="375149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7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6" y="6585918"/>
            <a:ext cx="1636920" cy="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2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1B10AFE6-136D-45A7-8EB1-AC90B1D73099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68B126E9-FDE0-4654-B93B-2832D5E7AB1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6C735663-0F6C-4A2B-8A37-EB3DDF349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3B2A7718-AF43-43CB-955E-6FA587260753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C7358D08-E562-493B-AB0F-19F6E76B2477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300CD71E-B857-4B88-979A-D4868AE3D96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1387DD68-A1BF-4928-93AF-651AF692CBE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FF8D7A31-D28C-4525-B31D-FCE99047367F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1F3F134C-C3B1-4BDA-B4EF-CB6C80090E2C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E2E6B563-6A2C-4665-AF45-F098767B8136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0A1EB68B-2642-45DE-96C5-B8EB228FBD69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198A90DD-001C-4399-A533-B34BBD656B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6E106458-D291-44C7-B050-2F1A21F6493A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4D3BE273-FE23-4C5B-ACBA-7F96707EDC84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D982B3DD-B44B-4193-A2B6-62B244B6F10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48C59610-6B24-4EC3-980C-834782F8B2B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EFCA82C3-7310-4CE4-B5F6-ADF55948E4A0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C8FF6AEE-F961-468A-8FDC-E4596982197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08A862EB-E11F-4BA4-9F5C-9031F8BDA724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B56F3322-8F87-4E51-AFA6-E95162B3EECC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35291A4C-4AA1-4E46-A842-620718B3AF20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7D5C5E71-DD08-4D7E-BE62-BEDA47C43767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A641331A-6FC7-46B6-9244-A6241C31EFF2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1085A27A-A159-4488-B875-313FE007CD9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AB19CCC7-FC4D-4641-98B7-4EFAB36B5AAB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DDC7B5D6-C14E-4426-940F-6AA7028BE203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CE938BD2-E138-405E-ABB7-5C50339F575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56859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7"/>
            <a:ext cx="375149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7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6" y="6585918"/>
            <a:ext cx="1636920" cy="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159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50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3996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/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7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/>
        </p:nvGraphicFramePr>
        <p:xfrm>
          <a:off x="279036" y="1219354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2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12460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496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9"/>
            </a:lvl6pPr>
            <a:lvl7pPr>
              <a:defRPr sz="1299"/>
            </a:lvl7pPr>
            <a:lvl8pPr>
              <a:defRPr sz="1299"/>
            </a:lvl8pPr>
            <a:lvl9pPr>
              <a:defRPr sz="1299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1" y="1674000"/>
            <a:ext cx="57780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9"/>
            </a:lvl6pPr>
            <a:lvl7pPr>
              <a:defRPr sz="1299"/>
            </a:lvl7pPr>
            <a:lvl8pPr>
              <a:defRPr sz="1299"/>
            </a:lvl8pPr>
            <a:lvl9pPr>
              <a:defRPr sz="1299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5563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936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61010"/>
            <a:ext cx="10108800" cy="55278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2129" y="6202801"/>
            <a:ext cx="273472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7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7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42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58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DDFA6EA7-5A57-4CBC-BEA7-E57B73BF4F16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2EF1F288-09B2-4925-90F4-894134D3B4D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2B61A697-6060-43FE-82A6-E07896C573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A0AFD669-49E2-4ADF-A969-56D946B283F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4B2E513E-AAC4-4EA6-A07B-0C3E3BF37B04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38C805BC-7F7A-45A7-B645-EAFF51DC1D62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2BFD48EF-A766-42CB-A02E-C41B02273A45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BABC04F8-3659-40FF-A389-F560F01B6C50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ADF9E3E1-7044-4B63-84E0-C5755B76FD53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4E497FA0-B327-42BB-BD60-E2C104FDD1B5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E3402DD7-806B-4014-B869-30492EB30C00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32315BC4-4231-4D84-ABB9-FF8F61F2A5E6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0E1564B2-557F-43AB-B1BB-A4C134788F14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E3DF5B6B-D847-4EE6-AE66-27B2B605267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5D20A741-0E5B-46AB-A4D2-F7F233CB389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A1265069-5B68-4EA9-A5D0-39728C13E6DB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D424966E-BBC3-4EFE-9E4F-205EA80E5D58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95A38A31-25D0-46D1-8FE2-863F78033D4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5436820D-F27B-4A0D-ADD7-6A2B92DD275A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442BA97E-D742-4CB3-9FD8-F7DA41B5B680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A5EA43AF-24CA-4EC3-97CF-2398B42DD429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34D56829-F10D-44D8-9F76-0ED5D08B3B26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C1885283-D8A1-4E17-9F57-A358CACC8641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B2059304-6C7E-4312-A6D1-8A8B320D83C0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27B14451-6871-4430-A2D9-4F610703CFA7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78C45EC2-910D-4E62-B713-79D03AE324FA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F9CF134C-CA9D-4DE6-9E29-2CEC3A22022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82F7E6-035A-4C69-B6F6-B65D1ED8F350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276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904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61010"/>
            <a:ext cx="10108800" cy="55278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938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125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5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8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6" y="4524209"/>
            <a:ext cx="2820471" cy="314495"/>
          </a:xfrm>
          <a:prstGeom prst="rect">
            <a:avLst/>
          </a:prstGeom>
        </p:spPr>
        <p:txBody>
          <a:bodyPr vert="horz" lIns="65971" tIns="32985" rIns="65971" bIns="32985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5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8" indent="0">
              <a:buNone/>
              <a:defRPr sz="1443" b="1"/>
            </a:lvl2pPr>
            <a:lvl3pPr marL="659697" indent="0">
              <a:buNone/>
              <a:defRPr sz="1299" b="1"/>
            </a:lvl3pPr>
            <a:lvl4pPr marL="989545" indent="0">
              <a:buNone/>
              <a:defRPr sz="1153" b="1"/>
            </a:lvl4pPr>
            <a:lvl5pPr marL="1319394" indent="0">
              <a:buNone/>
              <a:defRPr sz="1153" b="1"/>
            </a:lvl5pPr>
            <a:lvl6pPr marL="1649241" indent="0">
              <a:buNone/>
              <a:defRPr sz="1153" b="1"/>
            </a:lvl6pPr>
            <a:lvl7pPr marL="1979089" indent="0">
              <a:buNone/>
              <a:defRPr sz="1153" b="1"/>
            </a:lvl7pPr>
            <a:lvl8pPr marL="2308937" indent="0">
              <a:buNone/>
              <a:defRPr sz="1153" b="1"/>
            </a:lvl8pPr>
            <a:lvl9pPr marL="2638786" indent="0">
              <a:buNone/>
              <a:defRPr sz="115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6"/>
            <a:ext cx="2827111" cy="261521"/>
          </a:xfrm>
          <a:prstGeom prst="rect">
            <a:avLst/>
          </a:prstGeom>
        </p:spPr>
        <p:txBody>
          <a:bodyPr vert="horz" lIns="65971" tIns="32985" rIns="65971" bIns="32985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3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3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5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8" indent="0">
              <a:buNone/>
              <a:defRPr sz="1443" b="1"/>
            </a:lvl2pPr>
            <a:lvl3pPr marL="659697" indent="0">
              <a:buNone/>
              <a:defRPr sz="1299" b="1"/>
            </a:lvl3pPr>
            <a:lvl4pPr marL="989545" indent="0">
              <a:buNone/>
              <a:defRPr sz="1153" b="1"/>
            </a:lvl4pPr>
            <a:lvl5pPr marL="1319394" indent="0">
              <a:buNone/>
              <a:defRPr sz="1153" b="1"/>
            </a:lvl5pPr>
            <a:lvl6pPr marL="1649241" indent="0">
              <a:buNone/>
              <a:defRPr sz="1153" b="1"/>
            </a:lvl6pPr>
            <a:lvl7pPr marL="1979089" indent="0">
              <a:buNone/>
              <a:defRPr sz="1153" b="1"/>
            </a:lvl7pPr>
            <a:lvl8pPr marL="2308937" indent="0">
              <a:buNone/>
              <a:defRPr sz="1153" b="1"/>
            </a:lvl8pPr>
            <a:lvl9pPr marL="2638786" indent="0">
              <a:buNone/>
              <a:defRPr sz="115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1241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882193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17CF-519D-36B4-A053-B468204F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10/27/2023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E46A8-575B-D725-329E-EC3CBE4D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1E49A-1889-0807-452B-DE3317A5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A8F13B8-E0AD-5346-B669-6910956CC191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235544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3F0C-F97D-E346-AEC2-9DEF565E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87D3-37EB-974C-A18A-EEF5340CF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BD030-D171-8748-98E2-51B00A86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10/27/2023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4A4CE-0280-C047-A115-A88BF8CD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8B8F-5E3D-B44A-9A5F-39F96169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13B8-E0AD-5346-B669-6910956CC19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0001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D98A4-F1BE-B243-8DC8-3849619C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7B9AF-6C96-F34B-BC30-636F7A53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10/27/2023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7151B-61D2-FB44-8F18-D27BB8E2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5BC44-BAF3-FD4B-8AEF-43783143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13B8-E0AD-5346-B669-6910956CC19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12475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9">
            <a:extLst>
              <a:ext uri="{FF2B5EF4-FFF2-40B4-BE49-F238E27FC236}">
                <a16:creationId xmlns:a16="http://schemas.microsoft.com/office/drawing/2014/main" id="{D312117B-6390-4022-BF9E-14263D1D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A0A141-93C5-4891-AD86-3ABF3165A8BC}"/>
              </a:ext>
            </a:extLst>
          </p:cNvPr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AD8454E5-07CA-4BEA-81A4-92E335FCC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6429375"/>
            <a:ext cx="6707188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2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9E135984-2327-4A66-A127-D10C6C91A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202363"/>
            <a:ext cx="67071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CB2B5BDB-9FBE-4006-9D29-B7299B7E7E34}"/>
              </a:ext>
            </a:extLst>
          </p:cNvPr>
          <p:cNvCxnSpPr>
            <a:cxnSpLocks/>
          </p:cNvCxnSpPr>
          <p:nvPr/>
        </p:nvCxnSpPr>
        <p:spPr>
          <a:xfrm>
            <a:off x="223838" y="4106863"/>
            <a:ext cx="117348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9252B4-A0DB-4508-9685-F004B604FB3A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66DAE0-DB7E-444F-91B2-509AFED26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159E3-6ABC-42A5-8641-69C8B09D62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D1A8D-D1A4-457F-B76D-5C437F967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37B29A41-1811-4299-8EC1-72A0A732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FE2844B-0F0B-418D-ACB2-921C60E88B90}"/>
              </a:ext>
            </a:extLst>
          </p:cNvPr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6" name="Group 35" hidden="1">
            <a:extLst>
              <a:ext uri="{FF2B5EF4-FFF2-40B4-BE49-F238E27FC236}">
                <a16:creationId xmlns:a16="http://schemas.microsoft.com/office/drawing/2014/main" id="{BC1EF1A6-C5F9-4142-91FF-7DFC4D6052BC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12303125" cy="6858000"/>
            <a:chOff x="-6566" y="-2"/>
            <a:chExt cx="12269309" cy="6858002"/>
          </a:xfrm>
        </p:grpSpPr>
        <p:sp>
          <p:nvSpPr>
            <p:cNvPr id="7" name="Rectangle 36">
              <a:extLst>
                <a:ext uri="{FF2B5EF4-FFF2-40B4-BE49-F238E27FC236}">
                  <a16:creationId xmlns:a16="http://schemas.microsoft.com/office/drawing/2014/main" id="{B286EBFF-405F-4342-A35F-E3D58A57AAA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302"/>
            </a:p>
          </p:txBody>
        </p: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FB578932-667E-41E0-A19D-6898CF003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9" name="Straight Connector 38">
                <a:extLst>
                  <a:ext uri="{FF2B5EF4-FFF2-40B4-BE49-F238E27FC236}">
                    <a16:creationId xmlns:a16="http://schemas.microsoft.com/office/drawing/2014/main" id="{3AAC8A65-508A-4822-9EB7-1988137EEAB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9">
                <a:extLst>
                  <a:ext uri="{FF2B5EF4-FFF2-40B4-BE49-F238E27FC236}">
                    <a16:creationId xmlns:a16="http://schemas.microsoft.com/office/drawing/2014/main" id="{D541FEA0-736C-4B8C-A65B-31602CD09336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0">
                <a:extLst>
                  <a:ext uri="{FF2B5EF4-FFF2-40B4-BE49-F238E27FC236}">
                    <a16:creationId xmlns:a16="http://schemas.microsoft.com/office/drawing/2014/main" id="{7F3B16AA-2B8F-4A21-9CA8-F3339BE5741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1">
                <a:extLst>
                  <a:ext uri="{FF2B5EF4-FFF2-40B4-BE49-F238E27FC236}">
                    <a16:creationId xmlns:a16="http://schemas.microsoft.com/office/drawing/2014/main" id="{AC9F3AFD-84E3-4B30-B2B1-46F5E0DAE15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2">
                <a:extLst>
                  <a:ext uri="{FF2B5EF4-FFF2-40B4-BE49-F238E27FC236}">
                    <a16:creationId xmlns:a16="http://schemas.microsoft.com/office/drawing/2014/main" id="{6FC0AAA3-5969-43CA-BBD5-920D07818D15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3">
                <a:extLst>
                  <a:ext uri="{FF2B5EF4-FFF2-40B4-BE49-F238E27FC236}">
                    <a16:creationId xmlns:a16="http://schemas.microsoft.com/office/drawing/2014/main" id="{8251541F-927D-4CC7-B8F9-7DB6E206D6D7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4">
                <a:extLst>
                  <a:ext uri="{FF2B5EF4-FFF2-40B4-BE49-F238E27FC236}">
                    <a16:creationId xmlns:a16="http://schemas.microsoft.com/office/drawing/2014/main" id="{A87FBAC8-5D10-4BE9-97A8-DB3A88CDE55F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5">
                <a:extLst>
                  <a:ext uri="{FF2B5EF4-FFF2-40B4-BE49-F238E27FC236}">
                    <a16:creationId xmlns:a16="http://schemas.microsoft.com/office/drawing/2014/main" id="{4A54C927-1942-43F8-AC0F-E22D9DA0B7D6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6">
                <a:extLst>
                  <a:ext uri="{FF2B5EF4-FFF2-40B4-BE49-F238E27FC236}">
                    <a16:creationId xmlns:a16="http://schemas.microsoft.com/office/drawing/2014/main" id="{D2D41BBB-734A-48D3-A858-07610FFFA6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7">
                <a:extLst>
                  <a:ext uri="{FF2B5EF4-FFF2-40B4-BE49-F238E27FC236}">
                    <a16:creationId xmlns:a16="http://schemas.microsoft.com/office/drawing/2014/main" id="{074190C1-00DD-49C0-862A-0A16D6469CF3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8">
                <a:extLst>
                  <a:ext uri="{FF2B5EF4-FFF2-40B4-BE49-F238E27FC236}">
                    <a16:creationId xmlns:a16="http://schemas.microsoft.com/office/drawing/2014/main" id="{BD38215B-76AF-44F4-BB7E-4EB2D4449B1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9">
                <a:extLst>
                  <a:ext uri="{FF2B5EF4-FFF2-40B4-BE49-F238E27FC236}">
                    <a16:creationId xmlns:a16="http://schemas.microsoft.com/office/drawing/2014/main" id="{D18DFF1C-6CF6-464D-B8D4-31FA5BFB128C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0">
                <a:extLst>
                  <a:ext uri="{FF2B5EF4-FFF2-40B4-BE49-F238E27FC236}">
                    <a16:creationId xmlns:a16="http://schemas.microsoft.com/office/drawing/2014/main" id="{EA8C603C-83A2-4AD1-A50D-C058BBCC2BB9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1">
                <a:extLst>
                  <a:ext uri="{FF2B5EF4-FFF2-40B4-BE49-F238E27FC236}">
                    <a16:creationId xmlns:a16="http://schemas.microsoft.com/office/drawing/2014/main" id="{1EB950DA-E39B-43F7-9D4F-5A0C038080EB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2">
                <a:extLst>
                  <a:ext uri="{FF2B5EF4-FFF2-40B4-BE49-F238E27FC236}">
                    <a16:creationId xmlns:a16="http://schemas.microsoft.com/office/drawing/2014/main" id="{A7879563-2EC1-410B-A846-AE6326DC2F0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3">
                <a:extLst>
                  <a:ext uri="{FF2B5EF4-FFF2-40B4-BE49-F238E27FC236}">
                    <a16:creationId xmlns:a16="http://schemas.microsoft.com/office/drawing/2014/main" id="{E7BAA8D5-A43F-406C-9C68-0F5453614D3C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4">
                <a:extLst>
                  <a:ext uri="{FF2B5EF4-FFF2-40B4-BE49-F238E27FC236}">
                    <a16:creationId xmlns:a16="http://schemas.microsoft.com/office/drawing/2014/main" id="{79A4C716-46B7-4828-BD8D-0D4D0135BA95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5">
                <a:extLst>
                  <a:ext uri="{FF2B5EF4-FFF2-40B4-BE49-F238E27FC236}">
                    <a16:creationId xmlns:a16="http://schemas.microsoft.com/office/drawing/2014/main" id="{8BA10BC1-AADD-4639-94F2-DCA39A44A2FE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6">
                <a:extLst>
                  <a:ext uri="{FF2B5EF4-FFF2-40B4-BE49-F238E27FC236}">
                    <a16:creationId xmlns:a16="http://schemas.microsoft.com/office/drawing/2014/main" id="{65ADFF7F-8AF2-46BE-AD78-423C8295E9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7">
                <a:extLst>
                  <a:ext uri="{FF2B5EF4-FFF2-40B4-BE49-F238E27FC236}">
                    <a16:creationId xmlns:a16="http://schemas.microsoft.com/office/drawing/2014/main" id="{E40B24B5-FE6B-4953-BD78-7C4D74F4DFA3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8">
                <a:extLst>
                  <a:ext uri="{FF2B5EF4-FFF2-40B4-BE49-F238E27FC236}">
                    <a16:creationId xmlns:a16="http://schemas.microsoft.com/office/drawing/2014/main" id="{C9F508B7-4D1A-42C1-AA1B-E191D03E32B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9">
                <a:extLst>
                  <a:ext uri="{FF2B5EF4-FFF2-40B4-BE49-F238E27FC236}">
                    <a16:creationId xmlns:a16="http://schemas.microsoft.com/office/drawing/2014/main" id="{C6C11451-69AE-41D9-AEA1-AC8E51849B16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0">
                <a:extLst>
                  <a:ext uri="{FF2B5EF4-FFF2-40B4-BE49-F238E27FC236}">
                    <a16:creationId xmlns:a16="http://schemas.microsoft.com/office/drawing/2014/main" id="{CAAF9C1F-2872-4152-AFD7-D12B6898FB82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1">
                <a:extLst>
                  <a:ext uri="{FF2B5EF4-FFF2-40B4-BE49-F238E27FC236}">
                    <a16:creationId xmlns:a16="http://schemas.microsoft.com/office/drawing/2014/main" id="{357A5CF9-9921-4928-BF15-406898D323CB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 Box 38">
            <a:extLst>
              <a:ext uri="{FF2B5EF4-FFF2-40B4-BE49-F238E27FC236}">
                <a16:creationId xmlns:a16="http://schemas.microsoft.com/office/drawing/2014/main" id="{9C22BBCC-E27D-4BEB-90D2-741B22D2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F3A697E0-D88C-4534-A530-DC3C0627D4B6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80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0FAACF-4D13-4909-9FF5-1325786EA86B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1419D6-0D65-44CE-AA27-CADD8319926B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FCAA51-7308-4101-93DE-228662D79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ADA305B-E803-40CB-9871-B2D90E3783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699A9C-A2E1-4E51-B191-D6CF8F5E4B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96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9.emf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26" Type="http://schemas.openxmlformats.org/officeDocument/2006/relationships/image" Target="../media/image20.png"/><Relationship Id="rId39" Type="http://schemas.openxmlformats.org/officeDocument/2006/relationships/image" Target="../media/image33.png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42" Type="http://schemas.openxmlformats.org/officeDocument/2006/relationships/image" Target="../media/image36.emf"/><Relationship Id="rId47" Type="http://schemas.openxmlformats.org/officeDocument/2006/relationships/image" Target="../media/image12.png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40.png"/><Relationship Id="rId20" Type="http://schemas.openxmlformats.org/officeDocument/2006/relationships/image" Target="../media/image14.png"/><Relationship Id="rId41" Type="http://schemas.openxmlformats.org/officeDocument/2006/relationships/image" Target="../media/image3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44.png"/><Relationship Id="rId26" Type="http://schemas.openxmlformats.org/officeDocument/2006/relationships/image" Target="../media/image18.png"/><Relationship Id="rId39" Type="http://schemas.openxmlformats.org/officeDocument/2006/relationships/image" Target="../media/image31.png"/><Relationship Id="rId21" Type="http://schemas.openxmlformats.org/officeDocument/2006/relationships/image" Target="../media/image15.png"/><Relationship Id="rId34" Type="http://schemas.openxmlformats.org/officeDocument/2006/relationships/image" Target="../media/image25.png"/><Relationship Id="rId42" Type="http://schemas.openxmlformats.org/officeDocument/2006/relationships/image" Target="../media/image37.png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5.xml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13.png"/><Relationship Id="rId32" Type="http://schemas.openxmlformats.org/officeDocument/2006/relationships/image" Target="../media/image23.png"/><Relationship Id="rId37" Type="http://schemas.openxmlformats.org/officeDocument/2006/relationships/image" Target="../media/image28.png"/><Relationship Id="rId40" Type="http://schemas.openxmlformats.org/officeDocument/2006/relationships/image" Target="../media/image32.png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image" Target="../media/image30.png"/><Relationship Id="rId28" Type="http://schemas.openxmlformats.org/officeDocument/2006/relationships/image" Target="../media/image19.png"/><Relationship Id="rId36" Type="http://schemas.openxmlformats.org/officeDocument/2006/relationships/image" Target="../media/image26.png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45.png"/><Relationship Id="rId31" Type="http://schemas.openxmlformats.org/officeDocument/2006/relationships/image" Target="../media/image22.png"/><Relationship Id="rId44" Type="http://schemas.openxmlformats.org/officeDocument/2006/relationships/image" Target="../media/image38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33.png"/><Relationship Id="rId27" Type="http://schemas.openxmlformats.org/officeDocument/2006/relationships/image" Target="../media/image17.png"/><Relationship Id="rId30" Type="http://schemas.openxmlformats.org/officeDocument/2006/relationships/image" Target="../media/image21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40.png"/><Relationship Id="rId25" Type="http://schemas.openxmlformats.org/officeDocument/2006/relationships/image" Target="../media/image16.png"/><Relationship Id="rId33" Type="http://schemas.openxmlformats.org/officeDocument/2006/relationships/image" Target="../media/image24.png"/><Relationship Id="rId38" Type="http://schemas.openxmlformats.org/officeDocument/2006/relationships/image" Target="../media/image29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53.png"/><Relationship Id="rId39" Type="http://schemas.openxmlformats.org/officeDocument/2006/relationships/image" Target="../media/image30.png"/><Relationship Id="rId21" Type="http://schemas.openxmlformats.org/officeDocument/2006/relationships/image" Target="../media/image12.png"/><Relationship Id="rId34" Type="http://schemas.openxmlformats.org/officeDocument/2006/relationships/image" Target="../media/image58.png"/><Relationship Id="rId42" Type="http://schemas.openxmlformats.org/officeDocument/2006/relationships/image" Target="../media/image33.png"/><Relationship Id="rId47" Type="http://schemas.openxmlformats.org/officeDocument/2006/relationships/image" Target="../media/image63.png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52.png"/><Relationship Id="rId32" Type="http://schemas.openxmlformats.org/officeDocument/2006/relationships/image" Target="../media/image56.png"/><Relationship Id="rId37" Type="http://schemas.openxmlformats.org/officeDocument/2006/relationships/image" Target="../media/image59.png"/><Relationship Id="rId40" Type="http://schemas.openxmlformats.org/officeDocument/2006/relationships/image" Target="../media/image61.png"/><Relationship Id="rId45" Type="http://schemas.openxmlformats.org/officeDocument/2006/relationships/image" Target="../media/image36.emf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51.png"/><Relationship Id="rId28" Type="http://schemas.openxmlformats.org/officeDocument/2006/relationships/image" Target="../media/image19.png"/><Relationship Id="rId36" Type="http://schemas.openxmlformats.org/officeDocument/2006/relationships/image" Target="../media/image27.png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31" Type="http://schemas.openxmlformats.org/officeDocument/2006/relationships/image" Target="../media/image55.png"/><Relationship Id="rId44" Type="http://schemas.openxmlformats.org/officeDocument/2006/relationships/image" Target="../media/image35.png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image" Target="../media/image26.png"/><Relationship Id="rId43" Type="http://schemas.openxmlformats.org/officeDocument/2006/relationships/image" Target="../media/image62.png"/><Relationship Id="rId48" Type="http://schemas.openxmlformats.org/officeDocument/2006/relationships/image" Target="../media/image64.png"/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16.png"/><Relationship Id="rId33" Type="http://schemas.openxmlformats.org/officeDocument/2006/relationships/image" Target="../media/image57.png"/><Relationship Id="rId38" Type="http://schemas.openxmlformats.org/officeDocument/2006/relationships/image" Target="../media/image60.png"/><Relationship Id="rId46" Type="http://schemas.openxmlformats.org/officeDocument/2006/relationships/image" Target="../media/image37.png"/><Relationship Id="rId20" Type="http://schemas.openxmlformats.org/officeDocument/2006/relationships/image" Target="../media/image1.jpeg"/><Relationship Id="rId41" Type="http://schemas.openxmlformats.org/officeDocument/2006/relationships/image" Target="../media/image3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image" Target="../media/image4.emf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8">
            <a:extLst>
              <a:ext uri="{FF2B5EF4-FFF2-40B4-BE49-F238E27FC236}">
                <a16:creationId xmlns:a16="http://schemas.microsoft.com/office/drawing/2014/main" id="{9F3F23CB-1081-4142-83C4-C49ED77C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6202363"/>
            <a:ext cx="1222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7" name="Picture 35" hidden="1">
            <a:extLst>
              <a:ext uri="{FF2B5EF4-FFF2-40B4-BE49-F238E27FC236}">
                <a16:creationId xmlns:a16="http://schemas.microsoft.com/office/drawing/2014/main" id="{0450AB64-3744-448F-A1C4-3C2B8455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DG">
            <a:extLst>
              <a:ext uri="{FF2B5EF4-FFF2-40B4-BE49-F238E27FC236}">
                <a16:creationId xmlns:a16="http://schemas.microsoft.com/office/drawing/2014/main" id="{B4D89081-3586-40A4-8309-9019FE3D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47675"/>
            <a:ext cx="6707187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2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2E046D58-E808-41D6-BFFF-9DC16DC2B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7C9BFF8B-9F77-4851-B323-1A26FD0B7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75" y="882650"/>
            <a:ext cx="1176496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229E338D-0159-482D-9EAB-356C5ADA2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6202363"/>
            <a:ext cx="37512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ADEFCF0E-C421-44F6-A8AA-93573715621A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34EE195-43D4-4581-8950-822FCFCD943C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FBC1400-B4B3-4DDB-AC99-110098A02AB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ACFC0D2-CEAE-4D32-BB51-A4BDD73FB9A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D2AB8E-D9F7-4A7F-8709-4AC799675A6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4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7145" r:id="rId17"/>
    <p:sldLayoutId id="2147487163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05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3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35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9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>
            <a:extLst>
              <a:ext uri="{FF2B5EF4-FFF2-40B4-BE49-F238E27FC236}">
                <a16:creationId xmlns:a16="http://schemas.microsoft.com/office/drawing/2014/main" id="{9E541D73-6D1F-4AA4-A38D-2AF93BC76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47675"/>
            <a:ext cx="6707187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2"/>
          </a:p>
        </p:txBody>
      </p:sp>
      <p:sp>
        <p:nvSpPr>
          <p:cNvPr id="3075" name="Rectangle 6">
            <a:extLst>
              <a:ext uri="{FF2B5EF4-FFF2-40B4-BE49-F238E27FC236}">
                <a16:creationId xmlns:a16="http://schemas.microsoft.com/office/drawing/2014/main" id="{D570C996-6C2D-42FC-B34D-E259C5CFD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FC0B1E88-8E05-4117-A917-A1968C7B1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75" y="882650"/>
            <a:ext cx="1176496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D2DC4CCD-0740-460E-BF02-77D04522C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47675"/>
            <a:ext cx="6707187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2"/>
          </a:p>
        </p:txBody>
      </p:sp>
      <p:sp>
        <p:nvSpPr>
          <p:cNvPr id="3078" name="Text Box 38">
            <a:extLst>
              <a:ext uri="{FF2B5EF4-FFF2-40B4-BE49-F238E27FC236}">
                <a16:creationId xmlns:a16="http://schemas.microsoft.com/office/drawing/2014/main" id="{9229DF3A-FB52-4684-A5C2-A5C99F604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6202363"/>
            <a:ext cx="1222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9" name="Text Box 34">
            <a:extLst>
              <a:ext uri="{FF2B5EF4-FFF2-40B4-BE49-F238E27FC236}">
                <a16:creationId xmlns:a16="http://schemas.microsoft.com/office/drawing/2014/main" id="{606C3E97-5A25-49E6-B6EF-6892F202A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6202363"/>
            <a:ext cx="37512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0AEF5B6A-433E-4CF4-A2FD-67F73F4DB0AE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5D9CDE-0473-44FD-BC6C-F964C1F1CF0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B2E97-5D7B-47B5-BBFA-4E10B5AA9C0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899" y="-2"/>
            <a:ext cx="16891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74CE83-21FF-4225-955E-8C5393F5773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699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8" r:id="rId1"/>
    <p:sldLayoutId id="2147487149" r:id="rId2"/>
    <p:sldLayoutId id="2147487150" r:id="rId3"/>
    <p:sldLayoutId id="2147487151" r:id="rId4"/>
    <p:sldLayoutId id="2147487152" r:id="rId5"/>
    <p:sldLayoutId id="2147487153" r:id="rId6"/>
    <p:sldLayoutId id="2147487154" r:id="rId7"/>
    <p:sldLayoutId id="2147487155" r:id="rId8"/>
    <p:sldLayoutId id="2147487156" r:id="rId9"/>
    <p:sldLayoutId id="2147487157" r:id="rId10"/>
    <p:sldLayoutId id="2147487158" r:id="rId11"/>
    <p:sldLayoutId id="2147487160" r:id="rId12"/>
    <p:sldLayoutId id="2147487161" r:id="rId13"/>
    <p:sldLayoutId id="2147487191" r:id="rId14"/>
  </p:sldLayoutIdLst>
  <p:hf sldNum="0" hdr="0" dt="0"/>
  <p:txStyles>
    <p:titleStyle>
      <a:lvl1pPr algn="just" rtl="0" eaLnBrk="0" fontAlgn="base" hangingPunct="0">
        <a:spcBef>
          <a:spcPct val="0"/>
        </a:spcBef>
        <a:spcAft>
          <a:spcPct val="0"/>
        </a:spcAft>
        <a:defRPr lang="en-GB" sz="3000" b="1" dirty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defRPr lang="en-US" altLang="en-US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05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US" altLang="en-US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3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US" altLang="en-US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357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US" altLang="en-US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9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altLang="en-US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05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>
            <a:extLst>
              <a:ext uri="{FF2B5EF4-FFF2-40B4-BE49-F238E27FC236}">
                <a16:creationId xmlns:a16="http://schemas.microsoft.com/office/drawing/2014/main" id="{9E541D73-6D1F-4AA4-A38D-2AF93BC76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4" y="447675"/>
            <a:ext cx="6707187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0"/>
          </a:p>
        </p:txBody>
      </p:sp>
      <p:sp>
        <p:nvSpPr>
          <p:cNvPr id="3075" name="Rectangle 6">
            <a:extLst>
              <a:ext uri="{FF2B5EF4-FFF2-40B4-BE49-F238E27FC236}">
                <a16:creationId xmlns:a16="http://schemas.microsoft.com/office/drawing/2014/main" id="{D570C996-6C2D-42FC-B34D-E259C5CFD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FC0B1E88-8E05-4117-A917-A1968C7B1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75" y="882650"/>
            <a:ext cx="1176496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D2DC4CCD-0740-460E-BF02-77D04522C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4" y="447675"/>
            <a:ext cx="6707187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0"/>
          </a:p>
        </p:txBody>
      </p:sp>
      <p:sp>
        <p:nvSpPr>
          <p:cNvPr id="3078" name="Text Box 38">
            <a:extLst>
              <a:ext uri="{FF2B5EF4-FFF2-40B4-BE49-F238E27FC236}">
                <a16:creationId xmlns:a16="http://schemas.microsoft.com/office/drawing/2014/main" id="{9229DF3A-FB52-4684-A5C2-A5C99F604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4" y="6202363"/>
            <a:ext cx="1222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798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9" name="Text Box 34">
            <a:extLst>
              <a:ext uri="{FF2B5EF4-FFF2-40B4-BE49-F238E27FC236}">
                <a16:creationId xmlns:a16="http://schemas.microsoft.com/office/drawing/2014/main" id="{606C3E97-5A25-49E6-B6EF-6892F202A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389" y="6202365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0AEF5B6A-433E-4CF4-A2FD-67F73F4DB0AE}" type="slidenum">
              <a:rPr altLang="en-US" sz="7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5D9CDE-0473-44FD-BC6C-F964C1F1CF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5" y="6438900"/>
            <a:ext cx="101854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B2E97-5D7B-47B5-BBFA-4E10B5AA9C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899" y="-2"/>
            <a:ext cx="16891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74CE83-21FF-4225-955E-8C5393F5773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0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4" r:id="rId1"/>
    <p:sldLayoutId id="2147487162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hf sldNum="0" hdr="0" dt="0"/>
  <p:txStyles>
    <p:titleStyle>
      <a:lvl1pPr algn="just" rtl="0" eaLnBrk="0" fontAlgn="base" hangingPunct="0">
        <a:spcBef>
          <a:spcPct val="0"/>
        </a:spcBef>
        <a:spcAft>
          <a:spcPct val="0"/>
        </a:spcAft>
        <a:defRPr lang="en-GB" sz="2992" b="1" dirty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992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992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992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992" b="1">
          <a:solidFill>
            <a:srgbClr val="00324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defRPr lang="en-US" altLang="en-US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894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US" altLang="en-US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364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US" altLang="en-US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354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US" altLang="en-US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06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altLang="en-US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3107"/>
            <a:ext cx="11795829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  <p:sldLayoutId id="2147487138" r:id="rId12"/>
    <p:sldLayoutId id="2147487139" r:id="rId13"/>
    <p:sldLayoutId id="2147487140" r:id="rId14"/>
    <p:sldLayoutId id="2147487141" r:id="rId1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6" y="6202801"/>
            <a:ext cx="121187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7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7"/>
            <a:ext cx="6706956" cy="2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9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61010"/>
            <a:ext cx="10108800" cy="55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82129" y="6202801"/>
            <a:ext cx="273472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7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7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7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6" y="6585918"/>
            <a:ext cx="1636920" cy="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2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  <p:sldLayoutId id="2147484048" r:id="rId15"/>
    <p:sldLayoutId id="2147484049" r:id="rId16"/>
    <p:sldLayoutId id="2147484050" r:id="rId17"/>
    <p:sldLayoutId id="2147484051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8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55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8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312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2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1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901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90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80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408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36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65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1pPr>
      <a:lvl2pPr marL="439828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2pPr>
      <a:lvl3pPr marL="879655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3pPr>
      <a:lvl4pPr marL="1319484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4pPr>
      <a:lvl5pPr marL="1759312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5pPr>
      <a:lvl6pPr marL="2199141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6pPr>
      <a:lvl7pPr marL="2638969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7pPr>
      <a:lvl8pPr marL="3078796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8pPr>
      <a:lvl9pPr marL="3518625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4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278B5-FA01-2647-9364-DF57C433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986" y="1052827"/>
            <a:ext cx="10544354" cy="87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78BBA-0D05-CB4D-B92A-347713316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987" y="1825625"/>
            <a:ext cx="1034986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4915-198B-1945-8F6E-F9FA01EAB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231" y="6356351"/>
            <a:ext cx="1079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363D-3748-1647-95F8-C4757EAA5CCF}" type="datetimeFigureOut">
              <a:rPr lang="en-BE" smtClean="0"/>
              <a:t>10/27/2023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8AC18-26BB-A042-9556-A4317FC62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4987" y="6356351"/>
            <a:ext cx="7140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2D54F-7AFA-CB46-9CF3-F16D45B81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6329" y="6356351"/>
            <a:ext cx="965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CA8F13B8-E0AD-5346-B669-6910956CC191}" type="slidenum">
              <a:rPr lang="en-BE" smtClean="0"/>
              <a:pPr/>
              <a:t>‹#›</a:t>
            </a:fld>
            <a:endParaRPr lang="en-B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BD044-17E4-554D-A449-A8CEAFA3315C}"/>
              </a:ext>
            </a:extLst>
          </p:cNvPr>
          <p:cNvCxnSpPr>
            <a:cxnSpLocks/>
          </p:cNvCxnSpPr>
          <p:nvPr userDrawn="1"/>
        </p:nvCxnSpPr>
        <p:spPr>
          <a:xfrm rot="20700000" flipH="1">
            <a:off x="11578829" y="-119775"/>
            <a:ext cx="895320" cy="892880"/>
          </a:xfrm>
          <a:prstGeom prst="line">
            <a:avLst/>
          </a:prstGeom>
          <a:ln w="209550" cap="rnd">
            <a:solidFill>
              <a:srgbClr val="FFD9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EE6D-0CAB-1441-AF39-DAB8FD3E6FF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11096" y="-23161"/>
            <a:ext cx="262432" cy="453305"/>
          </a:xfrm>
          <a:prstGeom prst="line">
            <a:avLst/>
          </a:prstGeom>
          <a:ln w="38100" cap="rnd">
            <a:solidFill>
              <a:srgbClr val="4F7D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11673C-1C89-2240-9B7E-138FAC1A5713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26489" y="430143"/>
            <a:ext cx="198850" cy="397100"/>
          </a:xfrm>
          <a:prstGeom prst="line">
            <a:avLst/>
          </a:prstGeom>
          <a:ln w="63500" cap="rnd">
            <a:solidFill>
              <a:srgbClr val="EB8C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1DB8E0-B141-C74C-B39C-DD8F89D6BBBE}"/>
              </a:ext>
            </a:extLst>
          </p:cNvPr>
          <p:cNvCxnSpPr>
            <a:cxnSpLocks/>
          </p:cNvCxnSpPr>
          <p:nvPr userDrawn="1"/>
        </p:nvCxnSpPr>
        <p:spPr>
          <a:xfrm rot="20700000" flipH="1">
            <a:off x="-121726" y="5981416"/>
            <a:ext cx="895320" cy="892880"/>
          </a:xfrm>
          <a:prstGeom prst="line">
            <a:avLst/>
          </a:prstGeom>
          <a:ln w="209550" cap="rnd">
            <a:solidFill>
              <a:srgbClr val="FFD9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BEE652-AC08-B04C-BD93-5C1ECBA39E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1" y="6078030"/>
            <a:ext cx="262432" cy="453305"/>
          </a:xfrm>
          <a:prstGeom prst="line">
            <a:avLst/>
          </a:prstGeom>
          <a:ln w="38100" cap="rnd">
            <a:solidFill>
              <a:srgbClr val="17448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EB46C5-5807-9843-AE71-05419BD4FB3D}"/>
              </a:ext>
            </a:extLst>
          </p:cNvPr>
          <p:cNvCxnSpPr>
            <a:cxnSpLocks/>
          </p:cNvCxnSpPr>
          <p:nvPr userDrawn="1"/>
        </p:nvCxnSpPr>
        <p:spPr>
          <a:xfrm flipH="1">
            <a:off x="325934" y="6531335"/>
            <a:ext cx="198850" cy="397100"/>
          </a:xfrm>
          <a:prstGeom prst="line">
            <a:avLst/>
          </a:prstGeom>
          <a:ln w="63500" cap="rnd">
            <a:solidFill>
              <a:srgbClr val="EB8C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9F5657FA-23AE-573C-D14D-761FD27999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72462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1F57D-51C2-7BE2-D873-4B2FAD264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2252" y="60549"/>
            <a:ext cx="1251552" cy="4992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29BCAC-2C1E-8561-8203-D7877373833B}"/>
              </a:ext>
            </a:extLst>
          </p:cNvPr>
          <p:cNvSpPr/>
          <p:nvPr userDrawn="1"/>
        </p:nvSpPr>
        <p:spPr>
          <a:xfrm>
            <a:off x="9267164" y="171678"/>
            <a:ext cx="11576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 b="1">
                <a:solidFill>
                  <a:srgbClr val="003348"/>
                </a:solidFill>
                <a:effectLst/>
                <a:latin typeface="Arial" panose="020B0604020202020204" pitchFamily="34" charset="0"/>
              </a:rPr>
              <a:t>Implemented by</a:t>
            </a:r>
            <a:endParaRPr lang="en-GB" sz="1000">
              <a:solidFill>
                <a:srgbClr val="00334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57" r:id="rId2"/>
    <p:sldLayoutId id="214748386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744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8">
            <a:extLst>
              <a:ext uri="{FF2B5EF4-FFF2-40B4-BE49-F238E27FC236}">
                <a16:creationId xmlns:a16="http://schemas.microsoft.com/office/drawing/2014/main" id="{9F3F23CB-1081-4142-83C4-C49ED77C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6202363"/>
            <a:ext cx="1222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7" name="Picture 35" hidden="1">
            <a:extLst>
              <a:ext uri="{FF2B5EF4-FFF2-40B4-BE49-F238E27FC236}">
                <a16:creationId xmlns:a16="http://schemas.microsoft.com/office/drawing/2014/main" id="{0450AB64-3744-448F-A1C4-3C2B8455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DG">
            <a:extLst>
              <a:ext uri="{FF2B5EF4-FFF2-40B4-BE49-F238E27FC236}">
                <a16:creationId xmlns:a16="http://schemas.microsoft.com/office/drawing/2014/main" id="{B4D89081-3586-40A4-8309-9019FE3D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47675"/>
            <a:ext cx="6707187" cy="211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772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2E046D58-E808-41D6-BFFF-9DC16DC2B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7C9BFF8B-9F77-4851-B323-1A26FD0B7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75" y="882650"/>
            <a:ext cx="1176496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229E338D-0159-482D-9EAB-356C5ADA2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00" y="6202363"/>
            <a:ext cx="37512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ADEFCF0E-C421-44F6-A8AA-93573715621A}" type="slidenum">
              <a:rPr altLang="en-US" sz="800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34EE195-43D4-4581-8950-822FCFCD943C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FBC1400-B4B3-4DDB-AC99-110098A02AB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ACFC0D2-CEAE-4D32-BB51-A4BDD73FB9A9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D2AB8E-D9F7-4A7F-8709-4AC799675A6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8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66" r:id="rId1"/>
    <p:sldLayoutId id="2147487167" r:id="rId2"/>
    <p:sldLayoutId id="2147487168" r:id="rId3"/>
    <p:sldLayoutId id="2147487169" r:id="rId4"/>
    <p:sldLayoutId id="2147487170" r:id="rId5"/>
    <p:sldLayoutId id="2147487171" r:id="rId6"/>
    <p:sldLayoutId id="2147487172" r:id="rId7"/>
    <p:sldLayoutId id="2147487173" r:id="rId8"/>
    <p:sldLayoutId id="2147487174" r:id="rId9"/>
    <p:sldLayoutId id="2147487175" r:id="rId10"/>
    <p:sldLayoutId id="2147487176" r:id="rId11"/>
    <p:sldLayoutId id="2147487177" r:id="rId12"/>
    <p:sldLayoutId id="2147487178" r:id="rId13"/>
    <p:sldLayoutId id="2147487179" r:id="rId14"/>
    <p:sldLayoutId id="2147487180" r:id="rId15"/>
    <p:sldLayoutId id="2147487181" r:id="rId16"/>
    <p:sldLayoutId id="2147487182" r:id="rId17"/>
    <p:sldLayoutId id="2147487184" r:id="rId18"/>
    <p:sldLayoutId id="2147487186" r:id="rId19"/>
    <p:sldLayoutId id="2147487187" r:id="rId20"/>
    <p:sldLayoutId id="2147487189" r:id="rId2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05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3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35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9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5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.emf"/><Relationship Id="rId5" Type="http://schemas.openxmlformats.org/officeDocument/2006/relationships/hyperlink" Target="https://www.nasa.gov/news-release/nasa-selects-commercial-smallsat-data-acquisition-contractors/" TargetMode="Externa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2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2.png"/><Relationship Id="rId11" Type="http://schemas.openxmlformats.org/officeDocument/2006/relationships/image" Target="../media/image81.png"/><Relationship Id="rId5" Type="http://schemas.openxmlformats.org/officeDocument/2006/relationships/image" Target="../media/image4.emf"/><Relationship Id="rId10" Type="http://schemas.openxmlformats.org/officeDocument/2006/relationships/image" Target="../media/image80.jpeg"/><Relationship Id="rId4" Type="http://schemas.openxmlformats.org/officeDocument/2006/relationships/image" Target="../media/image3.emf"/><Relationship Id="rId9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3.emf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image" Target="../media/image4.emf"/><Relationship Id="rId10" Type="http://schemas.openxmlformats.org/officeDocument/2006/relationships/image" Target="../media/image99.png"/><Relationship Id="rId4" Type="http://schemas.openxmlformats.org/officeDocument/2006/relationships/image" Target="../media/image3.emf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01.png"/><Relationship Id="rId4" Type="http://schemas.openxmlformats.org/officeDocument/2006/relationships/hyperlink" Target="https://www.esa.int/Applications/Observing_the_Earth/Satellites_detect_large_methane_emissions_from_Madrid_landfill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 txBox="1">
            <a:spLocks/>
          </p:cNvSpPr>
          <p:nvPr/>
        </p:nvSpPr>
        <p:spPr bwMode="auto">
          <a:xfrm>
            <a:off x="3389230" y="1582856"/>
            <a:ext cx="7879742" cy="175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87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sz="3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Commercialisation </a:t>
            </a:r>
            <a:br>
              <a:rPr lang="en-GB" sz="3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EO Data Buy </a:t>
            </a:r>
            <a:br>
              <a:rPr lang="en-GB" sz="3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science &amp; for operations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79673" y="5590659"/>
            <a:ext cx="42033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i="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THE 1</a:t>
            </a:r>
            <a:r>
              <a:rPr lang="en-GB" sz="1400" b="1" i="0" baseline="3000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st</a:t>
            </a:r>
            <a:r>
              <a:rPr lang="en-GB" sz="1400" b="1" i="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 EO COMMERCIALISATION</a:t>
            </a:r>
            <a:r>
              <a:rPr lang="en-GB" sz="1400" b="1" dirty="0">
                <a:solidFill>
                  <a:srgbClr val="FFFFFF"/>
                </a:solidFill>
                <a:latin typeface="notesesa" panose="02000506030000020004" pitchFamily="2" charset="0"/>
              </a:rPr>
              <a:t> </a:t>
            </a:r>
            <a:r>
              <a:rPr lang="en-GB" sz="1400" b="1" i="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FORUM</a:t>
            </a:r>
          </a:p>
          <a:p>
            <a:pPr algn="r"/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ESA HQ, Paris</a:t>
            </a:r>
          </a:p>
          <a:p>
            <a:pPr algn="r"/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30</a:t>
            </a:r>
            <a:r>
              <a:rPr lang="en-GB" sz="1400" kern="0" baseline="30000" dirty="0">
                <a:solidFill>
                  <a:schemeClr val="bg1"/>
                </a:solidFill>
                <a:latin typeface="notesesa" panose="02000506030000020004" pitchFamily="2" charset="0"/>
              </a:rPr>
              <a:t>th</a:t>
            </a:r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 October 2023</a:t>
            </a:r>
            <a:endParaRPr lang="en-GB" sz="14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F0295-A876-397C-150A-22DF6D157631}"/>
              </a:ext>
            </a:extLst>
          </p:cNvPr>
          <p:cNvSpPr txBox="1"/>
          <p:nvPr/>
        </p:nvSpPr>
        <p:spPr>
          <a:xfrm>
            <a:off x="4815983" y="3909922"/>
            <a:ext cx="525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Peggy Fischer,  ESA EO Third Party Missions Manager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604C88A0-E93F-94A5-DDB2-ECAE731C5B55}"/>
              </a:ext>
            </a:extLst>
          </p:cNvPr>
          <p:cNvSpPr/>
          <p:nvPr/>
        </p:nvSpPr>
        <p:spPr>
          <a:xfrm>
            <a:off x="251767" y="1107924"/>
            <a:ext cx="2794387" cy="2857306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CB66A27C-10FE-E512-40B6-769ABD159503}"/>
              </a:ext>
            </a:extLst>
          </p:cNvPr>
          <p:cNvSpPr/>
          <p:nvPr/>
        </p:nvSpPr>
        <p:spPr>
          <a:xfrm>
            <a:off x="292734" y="1149791"/>
            <a:ext cx="2712452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74A3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EOP as a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E17992-04C7-A0A5-F786-8447374AAB0E}"/>
              </a:ext>
            </a:extLst>
          </p:cNvPr>
          <p:cNvSpPr txBox="1"/>
          <p:nvPr/>
        </p:nvSpPr>
        <p:spPr>
          <a:xfrm>
            <a:off x="600845" y="1772483"/>
            <a:ext cx="209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Funded by ESA and/or </a:t>
            </a:r>
            <a:b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with a third-party partner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09EB2625-A3FB-D691-C942-D520A06FFF6F}"/>
              </a:ext>
            </a:extLst>
          </p:cNvPr>
          <p:cNvSpPr/>
          <p:nvPr/>
        </p:nvSpPr>
        <p:spPr>
          <a:xfrm>
            <a:off x="366149" y="2492988"/>
            <a:ext cx="2565623" cy="1056691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74A3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Commercialisation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EO Data Buy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science (Earthnet)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for operations (Copernicus)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0064" r="64" b="9462"/>
          <a:stretch/>
        </p:blipFill>
        <p:spPr>
          <a:xfrm>
            <a:off x="24463" y="19050"/>
            <a:ext cx="12184207" cy="6838950"/>
          </a:xfrm>
          <a:prstGeom prst="rect">
            <a:avLst/>
          </a:prstGeom>
        </p:spPr>
      </p:pic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F54F412C-D187-40E0-9678-92CA2027A81C}"/>
              </a:ext>
            </a:extLst>
          </p:cNvPr>
          <p:cNvSpPr/>
          <p:nvPr/>
        </p:nvSpPr>
        <p:spPr>
          <a:xfrm>
            <a:off x="1569530" y="548536"/>
            <a:ext cx="9086278" cy="5570573"/>
          </a:xfrm>
          <a:prstGeom prst="roundRect">
            <a:avLst>
              <a:gd name="adj" fmla="val 6564"/>
            </a:avLst>
          </a:prstGeom>
          <a:solidFill>
            <a:srgbClr val="004E6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72000" rtlCol="0" anchor="ctr"/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key</a:t>
            </a:r>
            <a:r>
              <a:rPr kumimoji="0" lang="en-GB" sz="24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points about EO data buy at ESA</a:t>
            </a:r>
            <a:endParaRPr kumimoji="0" lang="en-GB" sz="24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EO data buy is a powerful way to support EO industry </a:t>
            </a:r>
            <a:b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US case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vs Europe</a:t>
            </a:r>
          </a:p>
          <a:p>
            <a:pPr marL="457200" indent="-457200" eaLnBrk="0" hangingPunct="0">
              <a:spcBef>
                <a:spcPts val="2400"/>
              </a:spcBef>
              <a:buFont typeface="+mj-lt"/>
              <a:buAutoNum type="arabicPeriod"/>
              <a:defRPr/>
            </a:pPr>
            <a:r>
              <a:rPr lang="en-GB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 data comes with an impactful industrial policy </a:t>
            </a:r>
            <a:b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customer role</a:t>
            </a:r>
          </a:p>
          <a:p>
            <a:pPr marL="457200" indent="-457200" eaLnBrk="0" hangingPunct="0">
              <a:spcBef>
                <a:spcPts val="2400"/>
              </a:spcBef>
              <a:buFont typeface="+mj-lt"/>
              <a:buAutoNum type="arabicPeriod"/>
              <a:defRPr/>
            </a:pPr>
            <a:r>
              <a:rPr lang="en-GB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buys EO data for its own purpose (i.e., R&amp;D studies) or on behalf of other institutions (e.g., for European Commission within Copernicus programme)</a:t>
            </a:r>
            <a:b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ESA Third Party Missions, Copernicus Contributing Missions</a:t>
            </a:r>
            <a:endParaRPr lang="en-GB" sz="2000" b="1" i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1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Through data buy, ESA</a:t>
            </a:r>
            <a:r>
              <a:rPr kumimoji="0" lang="en-GB" sz="2000" b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assess the quality of commercial EO data</a:t>
            </a:r>
            <a:br>
              <a:rPr kumimoji="0" lang="en-GB" sz="2000" b="1" i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2000" b="1" i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GB" sz="2000" b="1" i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ESA data quality stamp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000" b="1" kern="0" baseline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Through data buy, ESA stimulates the synergy between commercial EO missions</a:t>
            </a:r>
            <a:r>
              <a:rPr lang="en-GB" sz="2000" b="1" kern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2000" b="1" kern="0" baseline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and public EO missions (e.g., Sentinels)</a:t>
            </a:r>
            <a:endParaRPr kumimoji="0" lang="en-GB" sz="20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17545FB-C819-4B05-9227-148E23E1E2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10622070" y="0"/>
            <a:ext cx="1603267" cy="739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91" y="-920"/>
            <a:ext cx="1562966" cy="461665"/>
          </a:xfrm>
          <a:prstGeom prst="rect">
            <a:avLst/>
          </a:prstGeom>
          <a:solidFill>
            <a:schemeClr val="accent6">
              <a:lumMod val="25000"/>
              <a:alpha val="89804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ESA/ESRIN, Frascati</a:t>
            </a:r>
            <a:b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Airbus Pleiades Neo 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7A15E-6FE0-B8AE-AC80-D97DF492A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1D043-8742-014D-9D7E-07DD46461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72FA98-0EC3-BA21-73EE-0EBA2CE4C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24"/>
          <a:stretch/>
        </p:blipFill>
        <p:spPr>
          <a:xfrm>
            <a:off x="5051" y="0"/>
            <a:ext cx="1221523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5CAC2D-0D53-22C2-DBFE-174BEDB82C01}"/>
              </a:ext>
            </a:extLst>
          </p:cNvPr>
          <p:cNvSpPr/>
          <p:nvPr/>
        </p:nvSpPr>
        <p:spPr>
          <a:xfrm>
            <a:off x="10103" y="0"/>
            <a:ext cx="1459871" cy="461665"/>
          </a:xfrm>
          <a:prstGeom prst="rect">
            <a:avLst/>
          </a:prstGeom>
          <a:solidFill>
            <a:srgbClr val="3D3F34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Alexandria, Egypt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ICEYE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F54F412C-D187-40E0-9678-92CA2027A81C}"/>
              </a:ext>
            </a:extLst>
          </p:cNvPr>
          <p:cNvSpPr/>
          <p:nvPr/>
        </p:nvSpPr>
        <p:spPr>
          <a:xfrm>
            <a:off x="689142" y="1078223"/>
            <a:ext cx="10847052" cy="5085947"/>
          </a:xfrm>
          <a:prstGeom prst="roundRect">
            <a:avLst>
              <a:gd name="adj" fmla="val 6564"/>
            </a:avLst>
          </a:prstGeom>
          <a:solidFill>
            <a:srgbClr val="004E6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72000" rtlCol="0" anchor="ctr"/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Using data buy, US 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institutions play a major role in consolidating the position of US commercial EO industry: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buys EO data for science purpose: within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Commercial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Smallsat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Data Acquisition (CSDA) program, NASA recently announced a data buy of up to </a:t>
            </a: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476 M$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over 5 years with 7 commercial data providers, mainly from US </a:t>
            </a:r>
            <a:r>
              <a:rPr kumimoji="0" lang="en-GB" b="1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357188">
              <a:spcBef>
                <a:spcPts val="600"/>
              </a:spcBef>
            </a:pPr>
            <a:r>
              <a:rPr lang="en-GB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en-GB" b="1" i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this value is 7 times bigger than for the equivalent ESA program (Earthnet Third Party Missions)</a:t>
            </a:r>
            <a:endParaRPr kumimoji="0" lang="en-GB" b="1" i="1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66688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buys EO data for operational purpose, like sea ice monitoring</a:t>
            </a:r>
          </a:p>
          <a:p>
            <a:pPr marL="180975" indent="-166688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NRO and NGA buy EO data at a very large scale </a:t>
            </a:r>
            <a:r>
              <a:rPr kumimoji="0" lang="en-GB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(e.g. MAXAR got a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10-years contract worth 1.5 B$ + 1.75 B$ to be confirmed at a later stage; Planet got an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nitial 5-years contract worth 146 M$, etc.). 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Those data are used 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mix of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purposes, i.e. not only for defence purpose.</a:t>
            </a:r>
            <a:endParaRPr lang="en-GB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indent="-358775">
              <a:spcBef>
                <a:spcPts val="600"/>
              </a:spcBef>
              <a:tabLst>
                <a:tab pos="358775" algn="l"/>
              </a:tabLst>
            </a:pPr>
            <a:r>
              <a:rPr lang="en-GB" b="1" i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en-GB" b="1" i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initial estimation (TBC) is that, for EO commercial data buy, US public institutions would use 4 times more budget than the sum of all European public institutions (ESA/EC, national, regional)</a:t>
            </a: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en-GB" sz="20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kern="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Maxar, Capella, Umbra, Spire, PlanetiQ, GHGSat, Airbus (SAR)  [previous data buy contracts also included Planet]</a:t>
            </a:r>
            <a:b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Selects Commercial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Smallsat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Data Acquisition Contractors - NASA</a:t>
            </a:r>
            <a:endParaRPr kumimoji="0" lang="en-GB" sz="2000" b="1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7A15E-6FE0-B8AE-AC80-D97DF492A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1D043-8742-014D-9D7E-07DD46461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C84AC1-424E-1E0A-0D81-540CE72D555A}"/>
              </a:ext>
            </a:extLst>
          </p:cNvPr>
          <p:cNvSpPr txBox="1"/>
          <p:nvPr/>
        </p:nvSpPr>
        <p:spPr>
          <a:xfrm>
            <a:off x="2331664" y="344916"/>
            <a:ext cx="7443075" cy="400110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69875" marR="0" lvl="0" indent="-269875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EO data buy is a powerful way to support EO industry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US case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464E2-7828-17EF-C2B3-B5DD484266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10622070" y="0"/>
            <a:ext cx="1603267" cy="7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20F74F-7D43-FF2C-5D30-EEC23541C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42"/>
          <a:stretch/>
        </p:blipFill>
        <p:spPr>
          <a:xfrm>
            <a:off x="16669" y="0"/>
            <a:ext cx="12208669" cy="6858000"/>
          </a:xfrm>
          <a:prstGeom prst="rect">
            <a:avLst/>
          </a:prstGeom>
        </p:spPr>
      </p:pic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F54F412C-D187-40E0-9678-92CA2027A81C}"/>
              </a:ext>
            </a:extLst>
          </p:cNvPr>
          <p:cNvSpPr/>
          <p:nvPr/>
        </p:nvSpPr>
        <p:spPr>
          <a:xfrm>
            <a:off x="960603" y="1470025"/>
            <a:ext cx="10304127" cy="4428588"/>
          </a:xfrm>
          <a:prstGeom prst="roundRect">
            <a:avLst>
              <a:gd name="adj" fmla="val 6564"/>
            </a:avLst>
          </a:prstGeom>
          <a:solidFill>
            <a:srgbClr val="004E6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72000" rtlCol="0" anchor="ctr"/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While the prime purpose of the EO data buy activity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kumimoji="0" lang="en-GB" b="1" u="sng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 fulfil public user needs</a:t>
            </a: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(scientific and/or operational), the activity at ESA comes with an industrial policy: </a:t>
            </a:r>
          </a:p>
          <a:p>
            <a:pPr marL="714375" marR="0" lvl="0" indent="-266700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Preference to European commercial missions </a:t>
            </a:r>
          </a:p>
          <a:p>
            <a:pPr marL="990600" marR="0" lvl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keeping in mind that the current European commercial offer is not sufficient to fulfil all user needs in some EO domain like optical Very High Resolution or Atmospheric Composition</a:t>
            </a:r>
            <a:endParaRPr lang="en-GB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4375" marR="0" lvl="0" indent="-266700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Support to emerging European commercial missions</a:t>
            </a:r>
          </a:p>
          <a:p>
            <a:pPr marL="1276350" marR="0" lvl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GB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ESA/European Commission as anchor customer of New Space companies</a:t>
            </a:r>
          </a:p>
          <a:p>
            <a:pPr marL="1276350" marR="0" lvl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GB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enabling an efficient synergy/coordination with ESA development programs like EO InCubed</a:t>
            </a:r>
            <a:endParaRPr kumimoji="0" lang="en-GB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ts val="1200"/>
              </a:spcBef>
              <a:defRPr/>
            </a:pP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 eaLnBrk="0" hangingPunct="0">
              <a:spcBef>
                <a:spcPts val="1200"/>
              </a:spcBef>
              <a:defRPr/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above policy, shared with the European Commission within Copernicus programme, aims to 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European commercial missions a long-term perspective of data purchase for public needs in Europe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69" y="0"/>
            <a:ext cx="1183481" cy="461665"/>
          </a:xfrm>
          <a:prstGeom prst="rect">
            <a:avLst/>
          </a:prstGeom>
          <a:solidFill>
            <a:srgbClr val="3D3F34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Noordwijk</a:t>
            </a: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NL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Geosat-2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7A15E-6FE0-B8AE-AC80-D97DF492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1D043-8742-014D-9D7E-07DD46461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C84AC1-424E-1E0A-0D81-540CE72D555A}"/>
              </a:ext>
            </a:extLst>
          </p:cNvPr>
          <p:cNvSpPr txBox="1"/>
          <p:nvPr/>
        </p:nvSpPr>
        <p:spPr>
          <a:xfrm>
            <a:off x="1793080" y="601842"/>
            <a:ext cx="8639175" cy="400110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66700" indent="-266700" algn="ctr" eaLnBrk="0" hangingPunct="0">
              <a:spcBef>
                <a:spcPts val="2400"/>
              </a:spcBef>
              <a:buFont typeface="+mj-lt"/>
              <a:buAutoNum type="arabicPeriod" startAt="2"/>
              <a:defRPr/>
            </a:pPr>
            <a:r>
              <a:rPr lang="en-GB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 data comes with an impactful industrial policy </a:t>
            </a: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customer role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464E2-7828-17EF-C2B3-B5DD484266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10622070" y="0"/>
            <a:ext cx="1603267" cy="7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564B6D2-1C72-4615-5B7E-480E52E94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-12888" y="0"/>
            <a:ext cx="12238225" cy="68484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7DFAB02-E8AD-2FCB-70CD-FC2A4664C472}"/>
              </a:ext>
            </a:extLst>
          </p:cNvPr>
          <p:cNvSpPr/>
          <p:nvPr/>
        </p:nvSpPr>
        <p:spPr>
          <a:xfrm>
            <a:off x="-12888" y="0"/>
            <a:ext cx="1299512" cy="461665"/>
          </a:xfrm>
          <a:prstGeom prst="rect">
            <a:avLst/>
          </a:prstGeom>
          <a:solidFill>
            <a:srgbClr val="3D3F34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Paris,</a:t>
            </a:r>
            <a:r>
              <a:rPr kumimoji="0" lang="en-GB" sz="1200" b="1" i="1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rance</a:t>
            </a:r>
            <a:b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COSMO-</a:t>
            </a:r>
            <a:r>
              <a:rPr kumimoji="0" lang="en-GB" sz="12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SkyMed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7A15E-6FE0-B8AE-AC80-D97DF492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1D043-8742-014D-9D7E-07DD46461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C84AC1-424E-1E0A-0D81-540CE72D555A}"/>
              </a:ext>
            </a:extLst>
          </p:cNvPr>
          <p:cNvSpPr txBox="1"/>
          <p:nvPr/>
        </p:nvSpPr>
        <p:spPr>
          <a:xfrm>
            <a:off x="1980010" y="623559"/>
            <a:ext cx="8298655" cy="707886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1950" indent="-361950" algn="ctr" eaLnBrk="0" hangingPunct="0">
              <a:spcBef>
                <a:spcPts val="2400"/>
              </a:spcBef>
              <a:buFont typeface="+mj-lt"/>
              <a:buAutoNum type="arabicPeriod" startAt="3"/>
              <a:tabLst>
                <a:tab pos="266700" algn="l"/>
              </a:tabLst>
              <a:defRPr/>
            </a:pPr>
            <a:r>
              <a:rPr lang="en-GB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buys EO data for its own purpose or on behalf of other institutions</a:t>
            </a:r>
            <a:b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0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ESA Third Party Missions and Copernicus Contributing Missions</a:t>
            </a:r>
            <a:endParaRPr lang="en-GB" sz="2000" b="1" i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464E2-7828-17EF-C2B3-B5DD484266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10622070" y="0"/>
            <a:ext cx="1603267" cy="73903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4FBBE3E-DB0C-0A06-EA0F-41C0ED94A8B6}"/>
              </a:ext>
            </a:extLst>
          </p:cNvPr>
          <p:cNvGrpSpPr/>
          <p:nvPr/>
        </p:nvGrpSpPr>
        <p:grpSpPr>
          <a:xfrm>
            <a:off x="6258942" y="1759371"/>
            <a:ext cx="5603303" cy="3860157"/>
            <a:chOff x="6258942" y="1759371"/>
            <a:chExt cx="5603303" cy="3860157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EC5D1DA3-508F-2BBA-C7FB-6E51E69533EE}"/>
                </a:ext>
              </a:extLst>
            </p:cNvPr>
            <p:cNvSpPr/>
            <p:nvPr/>
          </p:nvSpPr>
          <p:spPr>
            <a:xfrm>
              <a:off x="6258942" y="1759371"/>
              <a:ext cx="5603303" cy="3860157"/>
            </a:xfrm>
            <a:prstGeom prst="roundRect">
              <a:avLst>
                <a:gd name="adj" fmla="val 7535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7E9FF771-E832-6827-BC89-7EFDEEEC5C0A}"/>
                </a:ext>
              </a:extLst>
            </p:cNvPr>
            <p:cNvSpPr/>
            <p:nvPr/>
          </p:nvSpPr>
          <p:spPr>
            <a:xfrm>
              <a:off x="7126467" y="1868765"/>
              <a:ext cx="1506177" cy="5748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19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2" descr="Image result for copernicus logo">
              <a:extLst>
                <a:ext uri="{FF2B5EF4-FFF2-40B4-BE49-F238E27FC236}">
                  <a16:creationId xmlns:a16="http://schemas.microsoft.com/office/drawing/2014/main" id="{1F107DF3-E965-1619-DF6B-CB2CD7429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414" y="1949478"/>
              <a:ext cx="1136811" cy="41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Afbeeldingsresultaat voor eu flag">
              <a:extLst>
                <a:ext uri="{FF2B5EF4-FFF2-40B4-BE49-F238E27FC236}">
                  <a16:creationId xmlns:a16="http://schemas.microsoft.com/office/drawing/2014/main" id="{7BF2C4A9-4461-DC65-0718-CADEF533C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4944" y="1868767"/>
              <a:ext cx="862325" cy="57488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A56621-0851-8333-D6C1-02E02E31F5C7}"/>
                </a:ext>
              </a:extLst>
            </p:cNvPr>
            <p:cNvSpPr txBox="1"/>
            <p:nvPr/>
          </p:nvSpPr>
          <p:spPr>
            <a:xfrm>
              <a:off x="6424415" y="3249705"/>
              <a:ext cx="5437830" cy="705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EO data (and associated delivery services) for operational public needs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9AE1B5-A95B-9158-362E-F91EB686CC1A}"/>
                </a:ext>
              </a:extLst>
            </p:cNvPr>
            <p:cNvSpPr txBox="1"/>
            <p:nvPr/>
          </p:nvSpPr>
          <p:spPr>
            <a:xfrm>
              <a:off x="6536675" y="2708736"/>
              <a:ext cx="4481182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Copernicus Contributing Missions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2339-8684-89E2-AF1F-DB71000F7A29}"/>
                </a:ext>
              </a:extLst>
            </p:cNvPr>
            <p:cNvSpPr txBox="1"/>
            <p:nvPr/>
          </p:nvSpPr>
          <p:spPr>
            <a:xfrm>
              <a:off x="6437855" y="4202098"/>
              <a:ext cx="3983572" cy="107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5878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Operational data delivery:</a:t>
              </a:r>
            </a:p>
            <a:p>
              <a:pPr marL="285750" marR="0" lvl="0" indent="-198438" algn="l" defTabSz="1215878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7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from established data suppliers</a:t>
              </a:r>
            </a:p>
            <a:p>
              <a:pPr marL="285750" marR="0" lvl="0" indent="-198438" algn="l" defTabSz="1215878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7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from </a:t>
              </a:r>
              <a:r>
                <a:rPr kumimoji="0" lang="en-GB" sz="17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emerging data suppliers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721D23-29B8-FD42-6170-E6D479AB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6428" y="1832706"/>
              <a:ext cx="1246655" cy="6155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CFE625-09D6-EC28-FE30-3C61BAE4C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5762" y="3712736"/>
              <a:ext cx="1478384" cy="83772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8D8A9C-BBF8-A320-BDBB-C77CC397EC57}"/>
              </a:ext>
            </a:extLst>
          </p:cNvPr>
          <p:cNvGrpSpPr/>
          <p:nvPr/>
        </p:nvGrpSpPr>
        <p:grpSpPr>
          <a:xfrm>
            <a:off x="433877" y="1759373"/>
            <a:ext cx="5554868" cy="3860155"/>
            <a:chOff x="433877" y="1759373"/>
            <a:chExt cx="5554868" cy="3860155"/>
          </a:xfrm>
        </p:grpSpPr>
        <p:sp>
          <p:nvSpPr>
            <p:cNvPr id="2" name="Rounded Rectangle 8">
              <a:extLst>
                <a:ext uri="{FF2B5EF4-FFF2-40B4-BE49-F238E27FC236}">
                  <a16:creationId xmlns:a16="http://schemas.microsoft.com/office/drawing/2014/main" id="{3E188F23-5926-59E3-3E4C-045DCC40AE64}"/>
                </a:ext>
              </a:extLst>
            </p:cNvPr>
            <p:cNvSpPr/>
            <p:nvPr/>
          </p:nvSpPr>
          <p:spPr>
            <a:xfrm>
              <a:off x="433877" y="1759373"/>
              <a:ext cx="5554868" cy="3860155"/>
            </a:xfrm>
            <a:prstGeom prst="roundRect">
              <a:avLst>
                <a:gd name="adj" fmla="val 8831"/>
              </a:avLst>
            </a:prstGeom>
            <a:solidFill>
              <a:srgbClr val="005284">
                <a:alpha val="7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0CFE2B-9FCB-3CD4-89D3-0F6E6871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41" y="1832706"/>
              <a:ext cx="1246655" cy="6155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F495DF-375A-8721-0F3C-4E64C777263A}"/>
                </a:ext>
              </a:extLst>
            </p:cNvPr>
            <p:cNvSpPr txBox="1"/>
            <p:nvPr/>
          </p:nvSpPr>
          <p:spPr>
            <a:xfrm>
              <a:off x="732050" y="3350469"/>
              <a:ext cx="4958522" cy="3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EO data for R&amp;D and science needs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A249CA-2E38-1E17-BECB-5E779CDCDB70}"/>
                </a:ext>
              </a:extLst>
            </p:cNvPr>
            <p:cNvSpPr txBox="1"/>
            <p:nvPr/>
          </p:nvSpPr>
          <p:spPr>
            <a:xfrm>
              <a:off x="1799495" y="2696567"/>
              <a:ext cx="3817428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Earthnet Third Party Missions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AB423-4468-E3BB-3910-7FB2E301D975}"/>
                </a:ext>
              </a:extLst>
            </p:cNvPr>
            <p:cNvSpPr txBox="1"/>
            <p:nvPr/>
          </p:nvSpPr>
          <p:spPr>
            <a:xfrm>
              <a:off x="1112268" y="3905895"/>
              <a:ext cx="4613996" cy="64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Initial data assessment </a:t>
              </a:r>
              <a:br>
                <a:rPr kumimoji="0" lang="en-GB" sz="17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kumimoji="0" lang="en-GB" sz="179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(mainly for commercial EO data)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EEEF3E-C0A9-B36C-524A-C14B6D438FAF}"/>
                </a:ext>
              </a:extLst>
            </p:cNvPr>
            <p:cNvSpPr txBox="1"/>
            <p:nvPr/>
          </p:nvSpPr>
          <p:spPr>
            <a:xfrm>
              <a:off x="1076576" y="5116460"/>
              <a:ext cx="4613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58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Wingdings" panose="05000000000000000000" pitchFamily="2" charset="2"/>
                </a:rPr>
                <a:t>includes some coordination with NASA</a:t>
              </a:r>
              <a:endPara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C0F99D-8DBD-69FE-BAAF-49B5D9EFB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8882" y="1996752"/>
              <a:ext cx="1708477" cy="302269"/>
            </a:xfrm>
            <a:prstGeom prst="rect">
              <a:avLst/>
            </a:prstGeom>
          </p:spPr>
        </p:pic>
        <p:pic>
          <p:nvPicPr>
            <p:cNvPr id="29" name="Picture 28" descr="A logo for a company&#10;&#10;Description automatically generated">
              <a:extLst>
                <a:ext uri="{FF2B5EF4-FFF2-40B4-BE49-F238E27FC236}">
                  <a16:creationId xmlns:a16="http://schemas.microsoft.com/office/drawing/2014/main" id="{12B13E31-F92F-FAD4-94BE-8A342492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579" y="3572580"/>
              <a:ext cx="1534704" cy="1782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3A3E59-30AC-A378-82EE-6C597B436C11}"/>
              </a:ext>
            </a:extLst>
          </p:cNvPr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779DB-086A-4591-8CCD-64C421C18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27" y="0"/>
            <a:ext cx="11294254" cy="6656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3F800-1403-DF74-59B3-9AE92D8B7F79}"/>
              </a:ext>
            </a:extLst>
          </p:cNvPr>
          <p:cNvSpPr txBox="1"/>
          <p:nvPr/>
        </p:nvSpPr>
        <p:spPr>
          <a:xfrm>
            <a:off x="3290373" y="6401716"/>
            <a:ext cx="645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  <a:latin typeface="+mn-lt"/>
              </a:rPr>
              <a:t>https://earth.esa.int/eogateway/news/third-party-mission-success-stories </a:t>
            </a: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9C8B931A-EC69-E088-C8F1-9E6698D3D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08" y="-138982"/>
            <a:ext cx="956345" cy="11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7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A37A2-8CE5-42AE-9301-75E11A63B488}"/>
              </a:ext>
            </a:extLst>
          </p:cNvPr>
          <p:cNvSpPr/>
          <p:nvPr/>
        </p:nvSpPr>
        <p:spPr>
          <a:xfrm>
            <a:off x="0" y="6370219"/>
            <a:ext cx="12225338" cy="487781"/>
          </a:xfrm>
          <a:prstGeom prst="rect">
            <a:avLst/>
          </a:prstGeom>
          <a:solidFill>
            <a:srgbClr val="0224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62997-A16C-CE62-A4FC-196A10433715}"/>
              </a:ext>
            </a:extLst>
          </p:cNvPr>
          <p:cNvSpPr/>
          <p:nvPr/>
        </p:nvSpPr>
        <p:spPr>
          <a:xfrm>
            <a:off x="10704263" y="0"/>
            <a:ext cx="1521075" cy="6423233"/>
          </a:xfrm>
          <a:prstGeom prst="rect">
            <a:avLst/>
          </a:prstGeom>
          <a:solidFill>
            <a:srgbClr val="0224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7A5156E-B7C4-90D0-334B-C401862D5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" y="-15668"/>
            <a:ext cx="10717121" cy="6430949"/>
          </a:xfrm>
          <a:prstGeom prst="rect">
            <a:avLst/>
          </a:prstGeom>
          <a:ln w="3175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8D52D15-6413-81B9-580B-2CAFD38F81AD}"/>
              </a:ext>
            </a:extLst>
          </p:cNvPr>
          <p:cNvGrpSpPr/>
          <p:nvPr/>
        </p:nvGrpSpPr>
        <p:grpSpPr>
          <a:xfrm>
            <a:off x="10773315" y="434767"/>
            <a:ext cx="1142323" cy="5701886"/>
            <a:chOff x="10773315" y="434767"/>
            <a:chExt cx="1142323" cy="57018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A69D3-75E0-E83E-9E2F-B3B5E79F6FAC}"/>
                </a:ext>
              </a:extLst>
            </p:cNvPr>
            <p:cNvSpPr/>
            <p:nvPr/>
          </p:nvSpPr>
          <p:spPr>
            <a:xfrm>
              <a:off x="10773315" y="434767"/>
              <a:ext cx="1142323" cy="57018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5D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CE6AE45-1D5F-89EB-B601-B348245F6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09047" y="1074848"/>
              <a:ext cx="870858" cy="632692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ABE135C-BB9E-CC09-66DE-977245BDD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73612" y="4865811"/>
              <a:ext cx="741729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8CA8ED3-F324-77D0-6F84-136913DC1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0169" y="2981015"/>
              <a:ext cx="908614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2EC6E4F-C7C9-BCD6-0C38-60A3DBFDF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30546" y="3621096"/>
              <a:ext cx="827861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0B59197-36AF-D4FD-7540-334F9D2B5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802"/>
            <a:stretch/>
          </p:blipFill>
          <p:spPr>
            <a:xfrm>
              <a:off x="10808271" y="4261178"/>
              <a:ext cx="1072531" cy="600974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127F1A9-10A8-36A6-96F6-59AA79E24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5137" y="1702672"/>
              <a:ext cx="898679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0DB7C52-39B5-0954-096A-1D5495AE1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0170" y="2344482"/>
              <a:ext cx="908613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17B3E5C-1D61-5EC3-4911-FF8EE739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7170" y="5477834"/>
              <a:ext cx="974612" cy="632692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0428BAB-0F97-1284-DC05-89CC787C4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08210" y="487781"/>
              <a:ext cx="1072531" cy="600974"/>
            </a:xfrm>
            <a:prstGeom prst="rect">
              <a:avLst/>
            </a:prstGeom>
            <a:ln w="3175">
              <a:noFill/>
            </a:ln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9D5BA0-A29B-434F-EC49-CA9B5A798881}"/>
              </a:ext>
            </a:extLst>
          </p:cNvPr>
          <p:cNvCxnSpPr/>
          <p:nvPr/>
        </p:nvCxnSpPr>
        <p:spPr>
          <a:xfrm>
            <a:off x="9535886" y="4535538"/>
            <a:ext cx="1237429" cy="0"/>
          </a:xfrm>
          <a:prstGeom prst="line">
            <a:avLst/>
          </a:prstGeom>
          <a:ln w="19050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6B4649-CCF4-350D-D203-CBB4170AF7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FACA4D-28DF-742A-D599-C0E0EE6EBA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A3972B-EABE-1F3B-CA2A-37484EA54845}"/>
              </a:ext>
            </a:extLst>
          </p:cNvPr>
          <p:cNvCxnSpPr>
            <a:cxnSpLocks/>
          </p:cNvCxnSpPr>
          <p:nvPr/>
        </p:nvCxnSpPr>
        <p:spPr>
          <a:xfrm>
            <a:off x="10755867" y="1088755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30334E-A21A-FB8B-588D-ADFBFBB0248F}"/>
              </a:ext>
            </a:extLst>
          </p:cNvPr>
          <p:cNvCxnSpPr>
            <a:cxnSpLocks/>
          </p:cNvCxnSpPr>
          <p:nvPr/>
        </p:nvCxnSpPr>
        <p:spPr>
          <a:xfrm>
            <a:off x="10755867" y="1705577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33B9A-3DD8-65A4-83BF-1015B5CAB558}"/>
              </a:ext>
            </a:extLst>
          </p:cNvPr>
          <p:cNvCxnSpPr>
            <a:cxnSpLocks/>
          </p:cNvCxnSpPr>
          <p:nvPr/>
        </p:nvCxnSpPr>
        <p:spPr>
          <a:xfrm>
            <a:off x="10755867" y="2342753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34848A-BB13-474B-D23C-EAB0C6FD0A2D}"/>
              </a:ext>
            </a:extLst>
          </p:cNvPr>
          <p:cNvCxnSpPr>
            <a:cxnSpLocks/>
          </p:cNvCxnSpPr>
          <p:nvPr/>
        </p:nvCxnSpPr>
        <p:spPr>
          <a:xfrm>
            <a:off x="10755867" y="2983920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A6FA16-1513-97CB-5738-552F09F0BC21}"/>
              </a:ext>
            </a:extLst>
          </p:cNvPr>
          <p:cNvCxnSpPr>
            <a:cxnSpLocks/>
          </p:cNvCxnSpPr>
          <p:nvPr/>
        </p:nvCxnSpPr>
        <p:spPr>
          <a:xfrm>
            <a:off x="10755867" y="3621096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FA948A-1BDC-C54D-C36D-33B5B60A9BC6}"/>
              </a:ext>
            </a:extLst>
          </p:cNvPr>
          <p:cNvCxnSpPr>
            <a:cxnSpLocks/>
          </p:cNvCxnSpPr>
          <p:nvPr/>
        </p:nvCxnSpPr>
        <p:spPr>
          <a:xfrm>
            <a:off x="10755867" y="4261177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889897-566B-2F55-409B-2EBE9280A4D5}"/>
              </a:ext>
            </a:extLst>
          </p:cNvPr>
          <p:cNvCxnSpPr>
            <a:cxnSpLocks/>
          </p:cNvCxnSpPr>
          <p:nvPr/>
        </p:nvCxnSpPr>
        <p:spPr>
          <a:xfrm>
            <a:off x="10755867" y="4862152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A81533-4417-7E92-6351-366C9D91BD65}"/>
              </a:ext>
            </a:extLst>
          </p:cNvPr>
          <p:cNvCxnSpPr>
            <a:cxnSpLocks/>
          </p:cNvCxnSpPr>
          <p:nvPr/>
        </p:nvCxnSpPr>
        <p:spPr>
          <a:xfrm>
            <a:off x="10755867" y="5505892"/>
            <a:ext cx="1142323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81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EFAA7C7-6557-2F0A-A6FF-0223F7D8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66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D35517E-F5C5-B907-466A-1946A2995285}"/>
              </a:ext>
            </a:extLst>
          </p:cNvPr>
          <p:cNvSpPr/>
          <p:nvPr/>
        </p:nvSpPr>
        <p:spPr>
          <a:xfrm>
            <a:off x="7145" y="0"/>
            <a:ext cx="1059656" cy="461665"/>
          </a:xfrm>
          <a:prstGeom prst="rect">
            <a:avLst/>
          </a:prstGeom>
          <a:solidFill>
            <a:srgbClr val="3D3F34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Windsor, UK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Vision-1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F54F412C-D187-40E0-9678-92CA2027A81C}"/>
              </a:ext>
            </a:extLst>
          </p:cNvPr>
          <p:cNvSpPr/>
          <p:nvPr/>
        </p:nvSpPr>
        <p:spPr>
          <a:xfrm>
            <a:off x="525008" y="1313851"/>
            <a:ext cx="11354242" cy="4847678"/>
          </a:xfrm>
          <a:prstGeom prst="roundRect">
            <a:avLst>
              <a:gd name="adj" fmla="val 6564"/>
            </a:avLst>
          </a:prstGeom>
          <a:solidFill>
            <a:srgbClr val="004E6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72000" rtlCol="0" anchor="ctr"/>
          <a:lstStyle/>
          <a:p>
            <a:pPr lvl="0" eaLnBrk="0" hangingPunct="0">
              <a:spcBef>
                <a:spcPts val="1200"/>
              </a:spcBef>
              <a:defRPr/>
            </a:pPr>
            <a:endParaRPr lang="en-GB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7A15E-6FE0-B8AE-AC80-D97DF492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1D043-8742-014D-9D7E-07DD46461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C84AC1-424E-1E0A-0D81-540CE72D555A}"/>
              </a:ext>
            </a:extLst>
          </p:cNvPr>
          <p:cNvSpPr txBox="1"/>
          <p:nvPr/>
        </p:nvSpPr>
        <p:spPr>
          <a:xfrm>
            <a:off x="2481018" y="302983"/>
            <a:ext cx="7471236" cy="707886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60363" marR="0" lvl="0" indent="-360363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GB" sz="2000" b="1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Through data buy, ESA</a:t>
            </a:r>
            <a:r>
              <a:rPr kumimoji="0" lang="en-GB" sz="2000" b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assess the quality of commercial EO data</a:t>
            </a:r>
            <a:br>
              <a:rPr kumimoji="0" lang="en-GB" sz="2000" b="1" i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2000" b="1" i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ESA data quality stamp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464E2-7828-17EF-C2B3-B5DD484266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10622070" y="0"/>
            <a:ext cx="1603267" cy="7390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682254-25C9-B880-856E-468C8CC938E8}"/>
              </a:ext>
            </a:extLst>
          </p:cNvPr>
          <p:cNvSpPr txBox="1"/>
          <p:nvPr/>
        </p:nvSpPr>
        <p:spPr>
          <a:xfrm>
            <a:off x="739308" y="1610873"/>
            <a:ext cx="5339649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spcBef>
                <a:spcPts val="1200"/>
              </a:spcBef>
              <a:defRPr/>
            </a:pP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few years, ESA increases its activity related </a:t>
            </a:r>
            <a:b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assessment of commercial EO data:</a:t>
            </a:r>
          </a:p>
          <a:p>
            <a:pPr marL="182563" lvl="0" indent="-182563" eaLnBrk="0" hangingPunct="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benchmark concept (Product Quality Evaluation Matrix) has been developed and is used to evaluate the quality of commercial mission products  </a:t>
            </a:r>
          </a:p>
          <a:p>
            <a:pPr marL="182563" lvl="0" indent="-182563" eaLnBrk="0" hangingPunct="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role of the Sentinel Mission Performance Clusters (MPC) is expanded </a:t>
            </a:r>
            <a:r>
              <a:rPr lang="en-GB" b="1" dirty="0">
                <a:solidFill>
                  <a:srgbClr val="FE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to support ESA for the assessment of the CCM data quality (mainly for </a:t>
            </a:r>
            <a:br>
              <a:rPr lang="en-GB" b="1" dirty="0">
                <a:solidFill>
                  <a:srgbClr val="FE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GB" b="1" dirty="0">
                <a:solidFill>
                  <a:srgbClr val="FE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the emerging data suppliers) </a:t>
            </a:r>
            <a:endParaRPr lang="en-GB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lvl="0" indent="-182563" eaLnBrk="0" hangingPunct="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yearly forum (VH-RODA) organised by ESA addresses the quality of commercial missions (mainly Very High Resolution)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E2758C-DAD1-8312-5020-FF6FEFE07838}"/>
              </a:ext>
            </a:extLst>
          </p:cNvPr>
          <p:cNvGrpSpPr/>
          <p:nvPr/>
        </p:nvGrpSpPr>
        <p:grpSpPr>
          <a:xfrm>
            <a:off x="7232955" y="1922169"/>
            <a:ext cx="4190748" cy="2170281"/>
            <a:chOff x="7343680" y="1503273"/>
            <a:chExt cx="4190748" cy="21702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BC78A1-FA31-C9C1-0C02-1FBAC4C158DA}"/>
                </a:ext>
              </a:extLst>
            </p:cNvPr>
            <p:cNvSpPr txBox="1"/>
            <p:nvPr/>
          </p:nvSpPr>
          <p:spPr>
            <a:xfrm>
              <a:off x="7343680" y="1503273"/>
              <a:ext cx="4190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Product Quality Evaluation Matrix</a:t>
              </a:r>
              <a:endParaRPr lang="en-GB" sz="12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205795-8026-1960-DBF0-C6E0E3FF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48732" y="1713275"/>
              <a:ext cx="4185696" cy="1960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24FE6A-D8F0-9D01-5934-A60E928EB5CE}"/>
                </a:ext>
              </a:extLst>
            </p:cNvPr>
            <p:cNvSpPr txBox="1"/>
            <p:nvPr/>
          </p:nvSpPr>
          <p:spPr>
            <a:xfrm>
              <a:off x="9008600" y="3362319"/>
              <a:ext cx="23615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Example with GHGSat-C1 (Iris)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6DF07-D1F9-FF43-672E-9E801F2F5C67}"/>
              </a:ext>
            </a:extLst>
          </p:cNvPr>
          <p:cNvGrpSpPr/>
          <p:nvPr/>
        </p:nvGrpSpPr>
        <p:grpSpPr>
          <a:xfrm>
            <a:off x="6366697" y="4530238"/>
            <a:ext cx="4867620" cy="908832"/>
            <a:chOff x="6666807" y="4401932"/>
            <a:chExt cx="4867620" cy="90883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80099FB-CFF7-A27A-0071-98D8F78216D7}"/>
                </a:ext>
              </a:extLst>
            </p:cNvPr>
            <p:cNvSpPr/>
            <p:nvPr/>
          </p:nvSpPr>
          <p:spPr>
            <a:xfrm>
              <a:off x="6666807" y="4401932"/>
              <a:ext cx="4867620" cy="908832"/>
            </a:xfrm>
            <a:prstGeom prst="roundRect">
              <a:avLst>
                <a:gd name="adj" fmla="val 10603"/>
              </a:avLst>
            </a:prstGeom>
            <a:solidFill>
              <a:srgbClr val="011E2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E09478-2FFC-3DAD-407C-168C28BC5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7203" y="4437588"/>
              <a:ext cx="4746828" cy="835383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7C01160-85B9-55AE-DC72-3BC58B9389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1153" y="5600130"/>
            <a:ext cx="7901101" cy="499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12CEA9-64FE-B9A7-2EA2-63B37B621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3257" y="1596147"/>
            <a:ext cx="1080022" cy="84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5FE3F3-2D88-F742-A6DA-93D3DB5C3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1" y="1975698"/>
            <a:ext cx="6884951" cy="3898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705604" y="2542438"/>
            <a:ext cx="184731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3" b="0" i="0" u="none" strike="noStrike" kern="120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FED6CDA-9392-7E44-B4DE-7F718F8A919F}"/>
              </a:ext>
            </a:extLst>
          </p:cNvPr>
          <p:cNvSpPr txBox="1">
            <a:spLocks noChangeArrowheads="1"/>
          </p:cNvSpPr>
          <p:nvPr/>
        </p:nvSpPr>
        <p:spPr>
          <a:xfrm>
            <a:off x="731520" y="1081337"/>
            <a:ext cx="10273085" cy="6203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  <a:sym typeface="Wingdings" panose="05000000000000000000" pitchFamily="2" charset="2"/>
              </a:rPr>
              <a:t> Example of synergy between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Sentinel-5P and GHGSat (ESA TPM) :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Methane concentration/emissions from landfills close to Madrid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CA3932-4901-0449-B10D-83B12AFD61C1}"/>
              </a:ext>
            </a:extLst>
          </p:cNvPr>
          <p:cNvSpPr/>
          <p:nvPr/>
        </p:nvSpPr>
        <p:spPr>
          <a:xfrm>
            <a:off x="511229" y="5860496"/>
            <a:ext cx="64316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Copyright: Contains modified Copernicus Sentinel data (2021) / processed by SRON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711C2-0BCB-E149-AD8D-57DCED1C650D}"/>
              </a:ext>
            </a:extLst>
          </p:cNvPr>
          <p:cNvSpPr/>
          <p:nvPr/>
        </p:nvSpPr>
        <p:spPr>
          <a:xfrm>
            <a:off x="1253291" y="6057518"/>
            <a:ext cx="9584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https://www.esa.int/Applications/Observing_the_Earth/Satellites_detect_large_methane_emissions_from_Madrid_landfills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3C16D-CEB9-6846-8FEA-CA4A9FB10B5F}"/>
              </a:ext>
            </a:extLst>
          </p:cNvPr>
          <p:cNvSpPr txBox="1"/>
          <p:nvPr/>
        </p:nvSpPr>
        <p:spPr>
          <a:xfrm>
            <a:off x="1363808" y="3932163"/>
            <a:ext cx="854721" cy="33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596" b="1" i="0" u="none" strike="noStrike" kern="1200" cap="none" spc="0" normalizeH="0" baseline="0" noProof="0" dirty="0">
                <a:ln>
                  <a:noFill/>
                </a:ln>
                <a:solidFill>
                  <a:srgbClr val="EC1A2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Madrid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7D40C-9714-5045-8695-25C8690392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r="3042"/>
          <a:stretch/>
        </p:blipFill>
        <p:spPr>
          <a:xfrm>
            <a:off x="7415267" y="1975698"/>
            <a:ext cx="4610466" cy="38989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6F78F8-FDAA-E94F-A54D-578A3C5722C6}"/>
              </a:ext>
            </a:extLst>
          </p:cNvPr>
          <p:cNvSpPr txBox="1"/>
          <p:nvPr/>
        </p:nvSpPr>
        <p:spPr>
          <a:xfrm>
            <a:off x="7872970" y="1975698"/>
            <a:ext cx="2964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GHGSat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ethane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easurements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8E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</a:t>
            </a: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Oct. 2021)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B7458-E160-9D2D-EE07-42D91AA9EC93}"/>
              </a:ext>
            </a:extLst>
          </p:cNvPr>
          <p:cNvSpPr txBox="1"/>
          <p:nvPr/>
        </p:nvSpPr>
        <p:spPr>
          <a:xfrm>
            <a:off x="8969846" y="5552719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opyright GHGSat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D1F91-5091-5B02-5F06-BE59DC6E091E}"/>
              </a:ext>
            </a:extLst>
          </p:cNvPr>
          <p:cNvSpPr txBox="1"/>
          <p:nvPr/>
        </p:nvSpPr>
        <p:spPr>
          <a:xfrm>
            <a:off x="99231" y="1617652"/>
            <a:ext cx="1264577" cy="369332"/>
          </a:xfrm>
          <a:prstGeom prst="rect">
            <a:avLst/>
          </a:prstGeom>
          <a:solidFill>
            <a:srgbClr val="FFA05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Sentinel-5P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E4E9F-369F-958A-F2DA-399E56F76707}"/>
              </a:ext>
            </a:extLst>
          </p:cNvPr>
          <p:cNvSpPr txBox="1"/>
          <p:nvPr/>
        </p:nvSpPr>
        <p:spPr>
          <a:xfrm>
            <a:off x="10888519" y="1701730"/>
            <a:ext cx="934871" cy="369332"/>
          </a:xfrm>
          <a:prstGeom prst="rect">
            <a:avLst/>
          </a:prstGeom>
          <a:solidFill>
            <a:srgbClr val="FFA05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GHGSat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8B4C75-A6C2-8EB0-35A5-5C2343E661C1}"/>
              </a:ext>
            </a:extLst>
          </p:cNvPr>
          <p:cNvSpPr txBox="1"/>
          <p:nvPr/>
        </p:nvSpPr>
        <p:spPr>
          <a:xfrm>
            <a:off x="2644236" y="236467"/>
            <a:ext cx="6516199" cy="707886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69875" marR="0" lvl="0" indent="-269875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GB" sz="2000" b="1" kern="0" baseline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Through data buy, ESA stimulates the synergy </a:t>
            </a:r>
            <a:br>
              <a:rPr lang="en-GB" sz="2000" b="1" kern="0" baseline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GB" sz="2000" b="1" kern="0" baseline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between commercial EO missions</a:t>
            </a:r>
            <a:r>
              <a:rPr lang="en-GB" sz="2000" b="1" kern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2000" b="1" kern="0" baseline="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and public EO missions</a:t>
            </a:r>
            <a:endParaRPr kumimoji="0" lang="en-GB" sz="20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1463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2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ESA v16 with SK flag_131022 - Corrected.potx" id="{7A27C19C-67E5-4397-BF49-5BBBED20785F}" vid="{1738EFAD-70A4-4290-BD67-B59AB079621D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ESA v16 with SK flag_131022 - Corrected.potx" id="{7A27C19C-67E5-4397-BF49-5BBBED20785F}" vid="{173F21AB-1682-420E-BBEE-0070D8C737B2}"/>
    </a:ext>
  </a:extLst>
</a:theme>
</file>

<file path=ppt/theme/theme3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ESA v16 with SK flag_131022 - Corrected.potx" id="{7A27C19C-67E5-4397-BF49-5BBBED20785F}" vid="{173F21AB-1682-420E-BBEE-0070D8C737B2}"/>
    </a:ext>
  </a:extLst>
</a:theme>
</file>

<file path=ppt/theme/theme5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6.xml><?xml version="1.0" encoding="utf-8"?>
<a:theme xmlns:a="http://schemas.openxmlformats.org/drawingml/2006/main" name="2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4D9A75C5-8DA2-4C0A-B5B9-308C8B9AC5A3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ESA v16 with SK flag_131022 - Corrected.potx" id="{7A27C19C-67E5-4397-BF49-5BBBED20785F}" vid="{1738EFAD-70A4-4290-BD67-B59AB079621D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9" ma:contentTypeDescription="Create a new document." ma:contentTypeScope="" ma:versionID="75bcdc782f45fa54a8a3075fbb1f4ca1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893931e642f862338292e13b4437b5e9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321376-5DC0-4C03-B670-99AB81FF1938}"/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7e3c5bb8-c937-4fb2-960a-041ba9464d69"/>
    <ds:schemaRef ds:uri="http://schemas.microsoft.com/office/2006/documentManagement/types"/>
    <ds:schemaRef ds:uri="http://schemas.microsoft.com/office/infopath/2007/PartnerControls"/>
    <ds:schemaRef ds:uri="9993d7eb-c486-418c-8403-9e907d092d4a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</Template>
  <TotalTime>16825</TotalTime>
  <Words>1011</Words>
  <Application>Microsoft Office PowerPoint</Application>
  <PresentationFormat>Custom</PresentationFormat>
  <Paragraphs>80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2_ESA_Presentation_DARK</vt:lpstr>
      <vt:lpstr>ESA_Presentation_CLEAR</vt:lpstr>
      <vt:lpstr>1_ESA_Presentation_DARK</vt:lpstr>
      <vt:lpstr>1_ESA_Presentation_CLEAR</vt:lpstr>
      <vt:lpstr>ESA_Presentation_CLEAR</vt:lpstr>
      <vt:lpstr>2_ESA_Presentation_DARK</vt:lpstr>
      <vt:lpstr>Custom Design</vt:lpstr>
      <vt:lpstr>3_ESA_Presentation_DARK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Henri Laur</dc:creator>
  <cp:keywords/>
  <dc:description/>
  <cp:lastModifiedBy>Henri Laur</cp:lastModifiedBy>
  <cp:revision>10</cp:revision>
  <cp:lastPrinted>2008-08-26T16:26:23Z</cp:lastPrinted>
  <dcterms:created xsi:type="dcterms:W3CDTF">2021-09-03T12:40:52Z</dcterms:created>
  <dcterms:modified xsi:type="dcterms:W3CDTF">2023-10-27T12:50:59Z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Karen Ooms-Walls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Document Type">
    <vt:lpwstr>HO - Handout / Presentation</vt:lpwstr>
  </property>
  <property fmtid="{D5CDD505-2E9C-101B-9397-08002B2CF9AE}" pid="15" name="Reference">
    <vt:lpwstr/>
  </property>
  <property fmtid="{D5CDD505-2E9C-101B-9397-08002B2CF9AE}" pid="16" name="Classification">
    <vt:lpwstr>ESA UNCLASSIFIED – For ESA Official Use Only</vt:lpwstr>
  </property>
  <property fmtid="{D5CDD505-2E9C-101B-9397-08002B2CF9AE}" pid="17" name="Classification Caveat">
    <vt:lpwstr/>
  </property>
  <property fmtid="{D5CDD505-2E9C-101B-9397-08002B2CF9AE}" pid="18" name="Status">
    <vt:lpwstr>N/A</vt:lpwstr>
  </property>
  <property fmtid="{D5CDD505-2E9C-101B-9397-08002B2CF9AE}" pid="19" name="bmsSiteName">
    <vt:lpwstr/>
  </property>
  <property fmtid="{D5CDD505-2E9C-101B-9397-08002B2CF9AE}" pid="20" name="Originating Organisation">
    <vt:lpwstr/>
  </property>
  <property fmtid="{D5CDD505-2E9C-101B-9397-08002B2CF9AE}" pid="21" name="Distribution">
    <vt:lpwstr/>
  </property>
  <property fmtid="{D5CDD505-2E9C-101B-9397-08002B2CF9AE}" pid="22" name="bmsSitename2">
    <vt:lpwstr/>
  </property>
  <property fmtid="{D5CDD505-2E9C-101B-9397-08002B2CF9AE}" pid="23" name="bmsAddress">
    <vt:lpwstr/>
  </property>
  <property fmtid="{D5CDD505-2E9C-101B-9397-08002B2CF9AE}" pid="24" name="bmsPlace">
    <vt:lpwstr/>
  </property>
  <property fmtid="{D5CDD505-2E9C-101B-9397-08002B2CF9AE}" pid="25" name="bmsPhoneFax">
    <vt:lpwstr/>
  </property>
  <property fmtid="{D5CDD505-2E9C-101B-9397-08002B2CF9AE}" pid="26" name="Issue">
    <vt:i4>0</vt:i4>
  </property>
  <property fmtid="{D5CDD505-2E9C-101B-9397-08002B2CF9AE}" pid="27" name="Revision">
    <vt:i4>0</vt:i4>
  </property>
  <property fmtid="{D5CDD505-2E9C-101B-9397-08002B2CF9AE}" pid="28" name="Issue Date">
    <vt:filetime>2021-09-02T23:00:00Z</vt:filetime>
  </property>
  <property fmtid="{D5CDD505-2E9C-101B-9397-08002B2CF9AE}" pid="29" name="Organisational_x0020_entity">
    <vt:lpwstr/>
  </property>
  <property fmtid="{D5CDD505-2E9C-101B-9397-08002B2CF9AE}" pid="30" name="_dlc_DocIdItemGuid">
    <vt:lpwstr>9d36ad26-c4c2-44b3-9145-582895d752c1</vt:lpwstr>
  </property>
  <property fmtid="{D5CDD505-2E9C-101B-9397-08002B2CF9AE}" pid="31" name="Organisational entity">
    <vt:lpwstr/>
  </property>
  <property fmtid="{D5CDD505-2E9C-101B-9397-08002B2CF9AE}" pid="32" name="IconOverlay">
    <vt:lpwstr/>
  </property>
  <property fmtid="{D5CDD505-2E9C-101B-9397-08002B2CF9AE}" pid="33" name="Document ID Value">
    <vt:lpwstr>PKKMWAM5UKCP-1108600927-1254</vt:lpwstr>
  </property>
  <property fmtid="{D5CDD505-2E9C-101B-9397-08002B2CF9AE}" pid="34" name="MSIP_Label_3976fa30-1907-4356-8241-62ea5e1c0256_Enabled">
    <vt:lpwstr>true</vt:lpwstr>
  </property>
  <property fmtid="{D5CDD505-2E9C-101B-9397-08002B2CF9AE}" pid="35" name="MSIP_Label_3976fa30-1907-4356-8241-62ea5e1c0256_SetDate">
    <vt:lpwstr>2020-09-30T12:03:24Z</vt:lpwstr>
  </property>
  <property fmtid="{D5CDD505-2E9C-101B-9397-08002B2CF9AE}" pid="36" name="MSIP_Label_3976fa30-1907-4356-8241-62ea5e1c0256_Method">
    <vt:lpwstr>Standard</vt:lpwstr>
  </property>
  <property fmtid="{D5CDD505-2E9C-101B-9397-08002B2CF9AE}" pid="37" name="MSIP_Label_3976fa30-1907-4356-8241-62ea5e1c0256_Name">
    <vt:lpwstr>ESA UNCLASSIFIED – For ESA Official Use Only</vt:lpwstr>
  </property>
  <property fmtid="{D5CDD505-2E9C-101B-9397-08002B2CF9AE}" pid="38" name="MSIP_Label_3976fa30-1907-4356-8241-62ea5e1c0256_SiteId">
    <vt:lpwstr>9a5cacd0-2bef-4dd7-ac5c-7ebe1f54f495</vt:lpwstr>
  </property>
  <property fmtid="{D5CDD505-2E9C-101B-9397-08002B2CF9AE}" pid="39" name="MSIP_Label_3976fa30-1907-4356-8241-62ea5e1c0256_ActionId">
    <vt:lpwstr>12cffb5a-e4fd-4993-a937-3b8906224a24</vt:lpwstr>
  </property>
  <property fmtid="{D5CDD505-2E9C-101B-9397-08002B2CF9AE}" pid="40" name="MSIP_Label_3976fa30-1907-4356-8241-62ea5e1c0256_ContentBits">
    <vt:lpwstr>0</vt:lpwstr>
  </property>
  <property fmtid="{D5CDD505-2E9C-101B-9397-08002B2CF9AE}" pid="41" name="ContentTypeId">
    <vt:lpwstr>0x01010086A7FBAD53447740AF2F6F3466FECB12</vt:lpwstr>
  </property>
</Properties>
</file>